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0"/>
  </p:notesMasterIdLst>
  <p:handoutMasterIdLst>
    <p:handoutMasterId r:id="rId31"/>
  </p:handoutMasterIdLst>
  <p:sldIdLst>
    <p:sldId id="256" r:id="rId3"/>
    <p:sldId id="257" r:id="rId4"/>
    <p:sldId id="258" r:id="rId5"/>
    <p:sldId id="263" r:id="rId6"/>
    <p:sldId id="276" r:id="rId7"/>
    <p:sldId id="272" r:id="rId8"/>
    <p:sldId id="275" r:id="rId9"/>
    <p:sldId id="271" r:id="rId10"/>
    <p:sldId id="260" r:id="rId11"/>
    <p:sldId id="274" r:id="rId12"/>
    <p:sldId id="278" r:id="rId13"/>
    <p:sldId id="264" r:id="rId14"/>
    <p:sldId id="266" r:id="rId15"/>
    <p:sldId id="265" r:id="rId16"/>
    <p:sldId id="259" r:id="rId17"/>
    <p:sldId id="270" r:id="rId18"/>
    <p:sldId id="268" r:id="rId19"/>
    <p:sldId id="281" r:id="rId20"/>
    <p:sldId id="273" r:id="rId21"/>
    <p:sldId id="267" r:id="rId22"/>
    <p:sldId id="261" r:id="rId23"/>
    <p:sldId id="280" r:id="rId24"/>
    <p:sldId id="277" r:id="rId25"/>
    <p:sldId id="269" r:id="rId26"/>
    <p:sldId id="262" r:id="rId27"/>
    <p:sldId id="279" r:id="rId28"/>
    <p:sldId id="282"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14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756" y="-68"/>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2023/8/4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94282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70D671-35D7-41B2-A578-B0069969701B}" type="datetimeFigureOut">
              <a:rPr lang="zh-CN" altLang="en-US" smtClean="0"/>
              <a:t>2023/8/4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ACA05C-17D7-4EDD-8038-8EED88004515}" type="slidenum">
              <a:rPr lang="zh-CN" altLang="en-US" smtClean="0"/>
              <a:t>‹#›</a:t>
            </a:fld>
            <a:endParaRPr lang="zh-CN" altLang="en-US"/>
          </a:p>
        </p:txBody>
      </p:sp>
    </p:spTree>
    <p:extLst>
      <p:ext uri="{BB962C8B-B14F-4D97-AF65-F5344CB8AC3E}">
        <p14:creationId xmlns:p14="http://schemas.microsoft.com/office/powerpoint/2010/main" val="303839148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www.92ppt.net</a:t>
            </a:r>
            <a:endParaRPr lang="zh-CN" altLang="en-US" dirty="0"/>
          </a:p>
        </p:txBody>
      </p:sp>
      <p:sp>
        <p:nvSpPr>
          <p:cNvPr id="4" name="灯片编号占位符 3"/>
          <p:cNvSpPr>
            <a:spLocks noGrp="1"/>
          </p:cNvSpPr>
          <p:nvPr>
            <p:ph type="sldNum" sz="quarter" idx="10"/>
          </p:nvPr>
        </p:nvSpPr>
        <p:spPr/>
        <p:txBody>
          <a:bodyPr/>
          <a:lstStyle/>
          <a:p>
            <a:fld id="{2BACA05C-17D7-4EDD-8038-8EED88004515}"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ACA05C-17D7-4EDD-8038-8EED88004515}"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ACA05C-17D7-4EDD-8038-8EED88004515}"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ACA05C-17D7-4EDD-8038-8EED88004515}"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幸运日素材 淘宝店：https://shop145643496.taobao.com</a:t>
            </a:r>
          </a:p>
        </p:txBody>
      </p:sp>
      <p:sp>
        <p:nvSpPr>
          <p:cNvPr id="4" name="灯片编号占位符 3"/>
          <p:cNvSpPr>
            <a:spLocks noGrp="1"/>
          </p:cNvSpPr>
          <p:nvPr>
            <p:ph type="sldNum" sz="quarter" idx="10"/>
          </p:nvPr>
        </p:nvSpPr>
        <p:spPr/>
        <p:txBody>
          <a:bodyPr/>
          <a:lstStyle/>
          <a:p>
            <a:fld id="{8A036312-6A05-4643-B813-780AEBCA5446}"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BACA05C-17D7-4EDD-8038-8EED88004515}" type="slidenum">
              <a:rPr lang="zh-CN" altLang="en-US" smtClean="0"/>
              <a:t>27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ACA05C-17D7-4EDD-8038-8EED88004515}"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ACA05C-17D7-4EDD-8038-8EED88004515}"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03FBEC43-5A1D-40B3-BA05-566D1FE847D2}" type="datetimeFigureOut">
              <a:rPr lang="zh-CN" altLang="en-US" smtClean="0"/>
              <a:t>2023/8/4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F944F84-7F34-44E6-99F9-33018909C84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FBEC43-5A1D-40B3-BA05-566D1FE847D2}" type="datetimeFigureOut">
              <a:rPr lang="zh-CN" altLang="en-US" smtClean="0"/>
              <a:t>2023/8/4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F944F84-7F34-44E6-99F9-33018909C84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3FBEC43-5A1D-40B3-BA05-566D1FE847D2}" type="datetimeFigureOut">
              <a:rPr lang="zh-CN" altLang="en-US" smtClean="0"/>
              <a:t>2023/8/4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F944F84-7F34-44E6-99F9-33018909C84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a:fillRect/>
          </a:stretch>
        </p:blipFill>
        <p:spPr>
          <a:xfrm>
            <a:off x="0" y="0"/>
            <a:ext cx="9144000" cy="5143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a:fillRect/>
          </a:stretch>
        </p:blipFill>
        <p:spPr>
          <a:xfrm>
            <a:off x="0" y="0"/>
            <a:ext cx="9144000" cy="5143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3F3F3"/>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矩形 8"/>
          <p:cNvSpPr/>
          <p:nvPr userDrawn="1"/>
        </p:nvSpPr>
        <p:spPr>
          <a:xfrm>
            <a:off x="0" y="635000"/>
            <a:ext cx="9144000" cy="416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userDrawn="1"/>
        </p:nvGrpSpPr>
        <p:grpSpPr>
          <a:xfrm>
            <a:off x="251520" y="208003"/>
            <a:ext cx="432048" cy="419531"/>
            <a:chOff x="298460" y="987574"/>
            <a:chExt cx="288032" cy="279687"/>
          </a:xfrm>
        </p:grpSpPr>
        <p:sp>
          <p:nvSpPr>
            <p:cNvPr id="5" name="矩形 4"/>
            <p:cNvSpPr/>
            <p:nvPr/>
          </p:nvSpPr>
          <p:spPr>
            <a:xfrm>
              <a:off x="298460" y="987574"/>
              <a:ext cx="216024" cy="216024"/>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406472" y="1087241"/>
              <a:ext cx="180020" cy="180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t>2023/8/4</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t>2023/8/4</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t>2023/8/4</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t>2023/8/4</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p:cNvSpPr/>
          <p:nvPr userDrawn="1"/>
        </p:nvSpPr>
        <p:spPr>
          <a:xfrm>
            <a:off x="0" y="635000"/>
            <a:ext cx="9144000" cy="416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03FBEC43-5A1D-40B3-BA05-566D1FE847D2}" type="datetimeFigureOut">
              <a:rPr lang="zh-CN" altLang="en-US" smtClean="0"/>
              <a:t>2023/8/4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F944F84-7F34-44E6-99F9-33018909C84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3FBEC43-5A1D-40B3-BA05-566D1FE847D2}" type="datetimeFigureOut">
              <a:rPr lang="zh-CN" altLang="en-US" smtClean="0"/>
              <a:t>2023/8/4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F944F84-7F34-44E6-99F9-33018909C84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3FBEC43-5A1D-40B3-BA05-566D1FE847D2}" type="datetimeFigureOut">
              <a:rPr lang="zh-CN" altLang="en-US" smtClean="0"/>
              <a:t>2023/8/4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F944F84-7F34-44E6-99F9-33018909C84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3FBEC43-5A1D-40B3-BA05-566D1FE847D2}" type="datetimeFigureOut">
              <a:rPr lang="zh-CN" altLang="en-US" smtClean="0"/>
              <a:t>2023/8/4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F944F84-7F34-44E6-99F9-33018909C84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FBEC43-5A1D-40B3-BA05-566D1FE847D2}" type="datetimeFigureOut">
              <a:rPr lang="zh-CN" altLang="en-US" smtClean="0"/>
              <a:t>2023/8/4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F944F84-7F34-44E6-99F9-33018909C84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03FBEC43-5A1D-40B3-BA05-566D1FE847D2}" type="datetimeFigureOut">
              <a:rPr lang="zh-CN" altLang="en-US" smtClean="0"/>
              <a:t>2023/8/4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F944F84-7F34-44E6-99F9-33018909C84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03FBEC43-5A1D-40B3-BA05-566D1FE847D2}" type="datetimeFigureOut">
              <a:rPr lang="zh-CN" altLang="en-US" smtClean="0"/>
              <a:t>2023/8/4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F944F84-7F34-44E6-99F9-33018909C84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3FBEC43-5A1D-40B3-BA05-566D1FE847D2}" type="datetimeFigureOut">
              <a:rPr lang="zh-CN" altLang="en-US" smtClean="0"/>
              <a:t>2023/8/4</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F944F84-7F34-44E6-99F9-33018909C84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t>2023/8/4</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2" name="矩形 1"/>
          <p:cNvSpPr/>
          <p:nvPr/>
        </p:nvSpPr>
        <p:spPr>
          <a:xfrm>
            <a:off x="986971" y="0"/>
            <a:ext cx="3178629" cy="5143500"/>
          </a:xfrm>
          <a:prstGeom prst="rect">
            <a:avLst/>
          </a:prstGeom>
          <a:solidFill>
            <a:srgbClr val="021446">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73309" y="1414805"/>
            <a:ext cx="3005951" cy="769441"/>
          </a:xfrm>
          <a:prstGeom prst="rect">
            <a:avLst/>
          </a:prstGeom>
          <a:noFill/>
        </p:spPr>
        <p:txBody>
          <a:bodyPr wrap="none" rtlCol="0">
            <a:spAutoFit/>
          </a:bodyPr>
          <a:lstStyle/>
          <a:p>
            <a:pPr lvl="0" algn="ctr">
              <a:defRPr/>
            </a:pPr>
            <a:r>
              <a:rPr lang="zh-CN" altLang="en-US" sz="4400" b="1" dirty="0" smtClean="0">
                <a:solidFill>
                  <a:schemeClr val="bg1"/>
                </a:solidFill>
                <a:latin typeface="微软雅黑" panose="020B0503020204020204" pitchFamily="34" charset="-122"/>
                <a:ea typeface="微软雅黑" panose="020B0503020204020204" pitchFamily="34" charset="-122"/>
              </a:rPr>
              <a:t>商业计划书</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2" name="Text Box 2"/>
          <p:cNvSpPr txBox="1">
            <a:spLocks noChangeArrowheads="1"/>
          </p:cNvSpPr>
          <p:nvPr/>
        </p:nvSpPr>
        <p:spPr bwMode="auto">
          <a:xfrm>
            <a:off x="1030511" y="1108777"/>
            <a:ext cx="1814286" cy="276999"/>
          </a:xfrm>
          <a:prstGeom prst="rect">
            <a:avLst/>
          </a:prstGeom>
          <a:noFill/>
          <a:ln w="9525">
            <a:noFill/>
            <a:miter lim="800000"/>
          </a:ln>
        </p:spPr>
        <p:txBody>
          <a:bodyPr wrap="square">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COMPANY </a:t>
            </a:r>
            <a:r>
              <a:rPr lang="zh-CN" altLang="en-US" sz="1200" dirty="0" smtClean="0">
                <a:solidFill>
                  <a:schemeClr val="bg1"/>
                </a:solidFill>
                <a:latin typeface="微软雅黑" panose="020B0503020204020204" pitchFamily="34" charset="-122"/>
                <a:ea typeface="微软雅黑" panose="020B0503020204020204" pitchFamily="34" charset="-122"/>
              </a:rPr>
              <a:t>企业名称</a:t>
            </a:r>
            <a:endParaRPr lang="nl-NL" altLang="zh-CN" sz="1200" dirty="0">
              <a:solidFill>
                <a:schemeClr val="bg1"/>
              </a:solidFill>
              <a:latin typeface="微软雅黑" panose="020B0503020204020204" pitchFamily="34" charset="-122"/>
              <a:ea typeface="微软雅黑" panose="020B0503020204020204" pitchFamily="34" charset="-122"/>
            </a:endParaRPr>
          </a:p>
        </p:txBody>
      </p:sp>
      <p:sp>
        <p:nvSpPr>
          <p:cNvPr id="13" name="Text Box 2"/>
          <p:cNvSpPr txBox="1">
            <a:spLocks noChangeArrowheads="1"/>
          </p:cNvSpPr>
          <p:nvPr/>
        </p:nvSpPr>
        <p:spPr bwMode="auto">
          <a:xfrm>
            <a:off x="1047829" y="2205864"/>
            <a:ext cx="2475677" cy="338554"/>
          </a:xfrm>
          <a:prstGeom prst="rect">
            <a:avLst/>
          </a:prstGeom>
          <a:noFill/>
          <a:ln w="9525">
            <a:noFill/>
            <a:miter lim="800000"/>
          </a:ln>
        </p:spPr>
        <p:txBody>
          <a:bodyPr wrap="square">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单击此处添加您的</a:t>
            </a:r>
            <a:r>
              <a:rPr lang="zh-CN" altLang="en-US" sz="1600" b="1" dirty="0">
                <a:solidFill>
                  <a:schemeClr val="bg1"/>
                </a:solidFill>
                <a:latin typeface="微软雅黑" panose="020B0503020204020204" pitchFamily="34" charset="-122"/>
                <a:ea typeface="微软雅黑" panose="020B0503020204020204" pitchFamily="34" charset="-122"/>
              </a:rPr>
              <a:t>副标题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1138713" y="2160130"/>
            <a:ext cx="2940548" cy="45719"/>
            <a:chOff x="2054384" y="3643262"/>
            <a:chExt cx="4942263" cy="46281"/>
          </a:xfrm>
        </p:grpSpPr>
        <p:grpSp>
          <p:nvGrpSpPr>
            <p:cNvPr id="16" name="组合 15"/>
            <p:cNvGrpSpPr/>
            <p:nvPr/>
          </p:nvGrpSpPr>
          <p:grpSpPr>
            <a:xfrm>
              <a:off x="2054384" y="3643262"/>
              <a:ext cx="4919404" cy="45719"/>
              <a:chOff x="2010494" y="4118060"/>
              <a:chExt cx="4919404" cy="45719"/>
            </a:xfrm>
          </p:grpSpPr>
          <p:cxnSp>
            <p:nvCxnSpPr>
              <p:cNvPr id="18" name="直接连接符 17"/>
              <p:cNvCxnSpPr/>
              <p:nvPr/>
            </p:nvCxnSpPr>
            <p:spPr>
              <a:xfrm>
                <a:off x="2033354" y="4140342"/>
                <a:ext cx="48965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2010494" y="4118060"/>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7" name="椭圆 16"/>
            <p:cNvSpPr/>
            <p:nvPr/>
          </p:nvSpPr>
          <p:spPr>
            <a:xfrm>
              <a:off x="6950928" y="3643824"/>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4" name="Text Box 2"/>
          <p:cNvSpPr txBox="1">
            <a:spLocks noChangeArrowheads="1"/>
          </p:cNvSpPr>
          <p:nvPr/>
        </p:nvSpPr>
        <p:spPr bwMode="auto">
          <a:xfrm>
            <a:off x="1002030" y="4663440"/>
            <a:ext cx="3050540" cy="275590"/>
          </a:xfrm>
          <a:prstGeom prst="rect">
            <a:avLst/>
          </a:prstGeom>
          <a:noFill/>
          <a:ln w="9525">
            <a:noFill/>
            <a:miter lim="800000"/>
          </a:ln>
        </p:spPr>
        <p:txBody>
          <a:bodyPr wrap="square">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汇报人</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en-US" altLang="zh-CN" sz="1200" dirty="0" smtClean="0">
                <a:solidFill>
                  <a:schemeClr val="bg1"/>
                </a:solidFill>
                <a:latin typeface="微软雅黑" panose="020B0503020204020204" pitchFamily="34" charset="-122"/>
                <a:ea typeface="微软雅黑" panose="020B0503020204020204" pitchFamily="34" charset="-122"/>
              </a:rPr>
              <a:t>xxx</a:t>
            </a:r>
            <a:r>
              <a:rPr lang="zh-CN" altLang="en-US" sz="1200" dirty="0" smtClean="0">
                <a:solidFill>
                  <a:schemeClr val="bg1"/>
                </a:solidFill>
                <a:latin typeface="微软雅黑" panose="020B0503020204020204" pitchFamily="34" charset="-122"/>
                <a:ea typeface="微软雅黑" panose="020B0503020204020204" pitchFamily="34" charset="-122"/>
              </a:rPr>
              <a:t>   </a:t>
            </a:r>
            <a:r>
              <a:rPr lang="zh-CN" altLang="en-US" sz="1200" dirty="0" smtClean="0">
                <a:solidFill>
                  <a:schemeClr val="bg1"/>
                </a:solidFill>
                <a:latin typeface="微软雅黑" panose="020B0503020204020204" pitchFamily="34" charset="-122"/>
                <a:ea typeface="微软雅黑" panose="020B0503020204020204" pitchFamily="34" charset="-122"/>
              </a:rPr>
              <a:t>指导老师</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en-US" altLang="zh-CN" sz="1200" dirty="0" smtClean="0">
                <a:solidFill>
                  <a:schemeClr val="bg1"/>
                </a:solidFill>
                <a:latin typeface="微软雅黑" panose="020B0503020204020204" pitchFamily="34" charset="-122"/>
                <a:ea typeface="微软雅黑" panose="020B0503020204020204" pitchFamily="34" charset="-122"/>
              </a:rPr>
              <a:t>xxx</a:t>
            </a:r>
            <a:endParaRPr lang="nl-NL" altLang="zh-CN"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326456" y="192387"/>
            <a:ext cx="1282531" cy="300082"/>
          </a:xfrm>
          <a:prstGeom prst="rect">
            <a:avLst/>
          </a:prstGeom>
        </p:spPr>
        <p:txBody>
          <a:bodyPr wrap="none">
            <a:spAutoFit/>
          </a:bodyPr>
          <a:lstStyle/>
          <a:p>
            <a:r>
              <a:rPr lang="en-US" altLang="zh-CN" dirty="0">
                <a:solidFill>
                  <a:schemeClr val="bg1"/>
                </a:solidFill>
              </a:rPr>
              <a:t>www.92ppt.net</a:t>
            </a:r>
            <a:endParaRPr lang="zh-CN" altLang="en-US"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750"/>
                                        <p:tgtEl>
                                          <p:spTgt spid="2"/>
                                        </p:tgtEl>
                                      </p:cBhvr>
                                    </p:animEffect>
                                  </p:childTnLst>
                                </p:cTn>
                              </p:par>
                            </p:childTnLst>
                          </p:cTn>
                        </p:par>
                        <p:par>
                          <p:cTn id="12" fill="hold">
                            <p:stCondLst>
                              <p:cond delay="2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450"/>
                            </p:stCondLst>
                            <p:childTnLst>
                              <p:par>
                                <p:cTn id="19" presetID="16" presetClass="entr" presetSubtype="2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inVertical)">
                                      <p:cBhvr>
                                        <p:cTn id="21" dur="500"/>
                                        <p:tgtEl>
                                          <p:spTgt spid="15"/>
                                        </p:tgtEl>
                                      </p:cBhvr>
                                    </p:animEffect>
                                  </p:childTnLst>
                                </p:cTn>
                              </p:par>
                            </p:childTnLst>
                          </p:cTn>
                        </p:par>
                        <p:par>
                          <p:cTn id="22" fill="hold">
                            <p:stCondLst>
                              <p:cond delay="19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3"/>
                                        </p:tgtEl>
                                        <p:attrNameLst>
                                          <p:attrName>style.visibility</p:attrName>
                                        </p:attrNameLst>
                                      </p:cBhvr>
                                      <p:to>
                                        <p:strVal val="visible"/>
                                      </p:to>
                                    </p:set>
                                    <p:anim calcmode="lin" valueType="num">
                                      <p:cBhvr>
                                        <p:cTn id="25" dur="8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6" dur="800" fill="hold"/>
                                        <p:tgtEl>
                                          <p:spTgt spid="13"/>
                                        </p:tgtEl>
                                        <p:attrNameLst>
                                          <p:attrName>ppt_y</p:attrName>
                                        </p:attrNameLst>
                                      </p:cBhvr>
                                      <p:tavLst>
                                        <p:tav tm="0">
                                          <p:val>
                                            <p:strVal val="#ppt_y"/>
                                          </p:val>
                                        </p:tav>
                                        <p:tav tm="100000">
                                          <p:val>
                                            <p:strVal val="#ppt_y"/>
                                          </p:val>
                                        </p:tav>
                                      </p:tavLst>
                                    </p:anim>
                                    <p:anim calcmode="lin" valueType="num">
                                      <p:cBhvr>
                                        <p:cTn id="27" dur="8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8" dur="8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800" tmFilter="0,0; .5, 1; 1, 1"/>
                                        <p:tgtEl>
                                          <p:spTgt spid="13"/>
                                        </p:tgtEl>
                                      </p:cBhvr>
                                    </p:animEffect>
                                  </p:childTnLst>
                                </p:cTn>
                              </p:par>
                            </p:childTnLst>
                          </p:cTn>
                        </p:par>
                        <p:par>
                          <p:cTn id="30" fill="hold">
                            <p:stCondLst>
                              <p:cond delay="3549"/>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par>
                          <p:cTn id="36" fill="hold">
                            <p:stCondLst>
                              <p:cond delay="4549"/>
                            </p:stCondLst>
                            <p:childTnLst>
                              <p:par>
                                <p:cTn id="37" presetID="53" presetClass="entr" presetSubtype="16" fill="hold" grpId="0" nodeType="afterEffect">
                                  <p:stCondLst>
                                    <p:cond delay="0"/>
                                  </p:stCondLst>
                                  <p:iterate type="lt">
                                    <p:tmPct val="10000"/>
                                  </p:iterate>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2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nvGrpSpPr>
          <p:cNvPr id="43" name="Group 14"/>
          <p:cNvGrpSpPr/>
          <p:nvPr/>
        </p:nvGrpSpPr>
        <p:grpSpPr>
          <a:xfrm>
            <a:off x="4034357" y="2296724"/>
            <a:ext cx="1061000" cy="1214343"/>
            <a:chOff x="5379142" y="2991066"/>
            <a:chExt cx="1414667" cy="1619124"/>
          </a:xfrm>
        </p:grpSpPr>
        <p:sp>
          <p:nvSpPr>
            <p:cNvPr id="44" name="Shape 1723"/>
            <p:cNvSpPr/>
            <p:nvPr/>
          </p:nvSpPr>
          <p:spPr>
            <a:xfrm rot="18900000">
              <a:off x="5379143" y="2991066"/>
              <a:ext cx="1414666" cy="1414666"/>
            </a:xfrm>
            <a:prstGeom prst="roundRect">
              <a:avLst>
                <a:gd name="adj" fmla="val 15000"/>
              </a:avLst>
            </a:prstGeom>
            <a:solidFill>
              <a:schemeClr val="accent3"/>
            </a:solidFill>
            <a:ln w="12700">
              <a:miter lim="400000"/>
            </a:ln>
          </p:spPr>
          <p:txBody>
            <a:bodyPr lIns="50800" tIns="50800" rIns="50800" bIns="50800" anchor="ctr"/>
            <a:lstStyle/>
            <a:p>
              <a:pPr marL="0" marR="0" lvl="0" indent="0" algn="l" defTabSz="914400" rtl="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sp>
          <p:nvSpPr>
            <p:cNvPr id="45" name="Shape 1726"/>
            <p:cNvSpPr/>
            <p:nvPr/>
          </p:nvSpPr>
          <p:spPr>
            <a:xfrm rot="18900000">
              <a:off x="5379142" y="3195523"/>
              <a:ext cx="1414666" cy="1414667"/>
            </a:xfrm>
            <a:prstGeom prst="roundRect">
              <a:avLst>
                <a:gd name="adj" fmla="val 15000"/>
              </a:avLst>
            </a:pr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46" name="Group 12"/>
          <p:cNvGrpSpPr/>
          <p:nvPr/>
        </p:nvGrpSpPr>
        <p:grpSpPr>
          <a:xfrm>
            <a:off x="2672903" y="2452981"/>
            <a:ext cx="1061000" cy="1214343"/>
            <a:chOff x="3563871" y="3199409"/>
            <a:chExt cx="1414666" cy="1619124"/>
          </a:xfrm>
        </p:grpSpPr>
        <p:sp>
          <p:nvSpPr>
            <p:cNvPr id="47" name="Shape 1722"/>
            <p:cNvSpPr/>
            <p:nvPr/>
          </p:nvSpPr>
          <p:spPr>
            <a:xfrm rot="8100000">
              <a:off x="3563871" y="3403867"/>
              <a:ext cx="1414666" cy="1414666"/>
            </a:xfrm>
            <a:prstGeom prst="roundRect">
              <a:avLst>
                <a:gd name="adj" fmla="val 15000"/>
              </a:avLst>
            </a:prstGeom>
            <a:solidFill>
              <a:schemeClr val="accent2"/>
            </a:solidFill>
            <a:ln w="12700">
              <a:miter lim="400000"/>
            </a:ln>
          </p:spPr>
          <p:txBody>
            <a:bodyPr lIns="50800" tIns="50800" rIns="50800" bIns="50800" anchor="ctr"/>
            <a:lstStyle/>
            <a:p>
              <a:pPr marL="0" marR="0" lvl="0" indent="0" algn="l" defTabSz="914400" rtl="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sp>
          <p:nvSpPr>
            <p:cNvPr id="48" name="Shape 1729"/>
            <p:cNvSpPr/>
            <p:nvPr/>
          </p:nvSpPr>
          <p:spPr>
            <a:xfrm rot="8100000">
              <a:off x="3563871" y="3199409"/>
              <a:ext cx="1414666" cy="1414667"/>
            </a:xfrm>
            <a:prstGeom prst="roundRect">
              <a:avLst>
                <a:gd name="adj" fmla="val 15000"/>
              </a:avLst>
            </a:pr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49" name="Group 11"/>
          <p:cNvGrpSpPr/>
          <p:nvPr/>
        </p:nvGrpSpPr>
        <p:grpSpPr>
          <a:xfrm>
            <a:off x="1259632" y="2296724"/>
            <a:ext cx="1061000" cy="1214343"/>
            <a:chOff x="1743076" y="2991066"/>
            <a:chExt cx="1414666" cy="1619124"/>
          </a:xfrm>
        </p:grpSpPr>
        <p:sp>
          <p:nvSpPr>
            <p:cNvPr id="50"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marL="0" marR="0" lvl="0" indent="0" algn="l" defTabSz="914400" rtl="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sp>
          <p:nvSpPr>
            <p:cNvPr id="51" name="Shape 1732"/>
            <p:cNvSpPr/>
            <p:nvPr/>
          </p:nvSpPr>
          <p:spPr>
            <a:xfrm rot="18900000">
              <a:off x="1743076" y="3195523"/>
              <a:ext cx="1414666" cy="1414667"/>
            </a:xfrm>
            <a:prstGeom prst="roundRect">
              <a:avLst>
                <a:gd name="adj" fmla="val 15000"/>
              </a:avLst>
            </a:prstGeom>
            <a:solidFill>
              <a:schemeClr val="accent1"/>
            </a:solid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52" name="Group 15"/>
          <p:cNvGrpSpPr/>
          <p:nvPr/>
        </p:nvGrpSpPr>
        <p:grpSpPr>
          <a:xfrm>
            <a:off x="5399953" y="2452981"/>
            <a:ext cx="1061000" cy="1214344"/>
            <a:chOff x="7199937" y="3199409"/>
            <a:chExt cx="1414666" cy="1619125"/>
          </a:xfrm>
        </p:grpSpPr>
        <p:sp>
          <p:nvSpPr>
            <p:cNvPr id="53" name="Shape 1724"/>
            <p:cNvSpPr/>
            <p:nvPr/>
          </p:nvSpPr>
          <p:spPr>
            <a:xfrm rot="8100000">
              <a:off x="7199937" y="3403868"/>
              <a:ext cx="1414666" cy="1414666"/>
            </a:xfrm>
            <a:prstGeom prst="roundRect">
              <a:avLst>
                <a:gd name="adj" fmla="val 15000"/>
              </a:avLst>
            </a:prstGeom>
            <a:solidFill>
              <a:schemeClr val="accent4"/>
            </a:solidFill>
            <a:ln w="12700">
              <a:miter lim="400000"/>
            </a:ln>
          </p:spPr>
          <p:txBody>
            <a:bodyPr lIns="50800" tIns="50800" rIns="50800" bIns="50800" anchor="ctr"/>
            <a:lstStyle/>
            <a:p>
              <a:pPr marL="0" marR="0" lvl="0" indent="0" algn="l" defTabSz="914400" rtl="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sp>
          <p:nvSpPr>
            <p:cNvPr id="54" name="Shape 1735"/>
            <p:cNvSpPr/>
            <p:nvPr/>
          </p:nvSpPr>
          <p:spPr>
            <a:xfrm rot="8100000">
              <a:off x="7199937" y="3199409"/>
              <a:ext cx="1414666" cy="1414667"/>
            </a:xfrm>
            <a:prstGeom prst="roundRect">
              <a:avLst>
                <a:gd name="adj" fmla="val 15000"/>
              </a:avLst>
            </a:pr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55" name="Group 16"/>
          <p:cNvGrpSpPr/>
          <p:nvPr/>
        </p:nvGrpSpPr>
        <p:grpSpPr>
          <a:xfrm>
            <a:off x="6761407" y="2296724"/>
            <a:ext cx="1061000" cy="1214343"/>
            <a:chOff x="9015209" y="2991066"/>
            <a:chExt cx="1414666" cy="1619124"/>
          </a:xfrm>
        </p:grpSpPr>
        <p:sp>
          <p:nvSpPr>
            <p:cNvPr id="56"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marL="0" marR="0" lvl="0" indent="0" algn="l" defTabSz="914400" rtl="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sp>
          <p:nvSpPr>
            <p:cNvPr id="57" name="Shape 1738"/>
            <p:cNvSpPr/>
            <p:nvPr/>
          </p:nvSpPr>
          <p:spPr>
            <a:xfrm rot="18900000">
              <a:off x="9015209" y="3195523"/>
              <a:ext cx="1414666" cy="1414667"/>
            </a:xfrm>
            <a:prstGeom prst="roundRect">
              <a:avLst>
                <a:gd name="adj" fmla="val 15000"/>
              </a:avLst>
            </a:pr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algn="l" defTabSz="914400" rtl="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ller Light"/>
              </a:endParaRPr>
            </a:p>
          </p:txBody>
        </p:sp>
      </p:grpSp>
      <p:sp>
        <p:nvSpPr>
          <p:cNvPr id="58" name="Text Placeholder 4"/>
          <p:cNvSpPr txBox="1"/>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点击输入标题内容</a:t>
            </a:r>
            <a:endParaRPr kumimoji="0" lang="en-GB" altLang="zh-CN"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9" name="Text Placeholder 4"/>
          <p:cNvSpPr txBox="1"/>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点击输入标题内容</a:t>
            </a:r>
            <a:endParaRPr kumimoji="0" lang="en-GB" altLang="zh-CN"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0" name="Text Placeholder 4"/>
          <p:cNvSpPr txBox="1"/>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点击输入标题内容</a:t>
            </a:r>
            <a:endParaRPr kumimoji="0" lang="en-GB" altLang="zh-CN"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1" name="Text Placeholder 4"/>
          <p:cNvSpPr txBox="1"/>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点击输入标题内容</a:t>
            </a:r>
            <a:endParaRPr kumimoji="0" lang="en-GB" altLang="zh-CN"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Text Placeholder 4"/>
          <p:cNvSpPr txBox="1"/>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点击输入标题内容</a:t>
            </a:r>
            <a:endParaRPr kumimoji="0" lang="en-GB" altLang="zh-CN"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3" name="TextBox 62"/>
          <p:cNvSpPr txBox="1"/>
          <p:nvPr/>
        </p:nvSpPr>
        <p:spPr>
          <a:xfrm>
            <a:off x="971600" y="1310446"/>
            <a:ext cx="1746277" cy="553720"/>
          </a:xfrm>
          <a:prstGeom prst="rect">
            <a:avLst/>
          </a:prstGeom>
          <a:noFill/>
        </p:spPr>
        <p:txBody>
          <a:bodyPr wrap="square" lIns="0" tIns="0" rIns="0" bIns="0" rtlCol="0">
            <a:spAutoFit/>
          </a:bodyPr>
          <a:lstStyle/>
          <a:p>
            <a:pPr lvl="0" algn="just" defTabSz="914400">
              <a:lnSpc>
                <a:spcPct val="120000"/>
              </a:lnSpc>
              <a:defRPr/>
            </a:pPr>
            <a:r>
              <a:rPr lang="en-US" altLang="zh-CN" sz="1000" smtClean="0">
                <a:solidFill>
                  <a:prstClr val="black">
                    <a:lumMod val="85000"/>
                    <a:lumOff val="15000"/>
                  </a:prstClr>
                </a:solidFill>
                <a:latin typeface="微软雅黑" panose="020B0503020204020204" pitchFamily="34" charset="-122"/>
                <a:ea typeface="微软雅黑" panose="020B0503020204020204" pitchFamily="34" charset="-122"/>
              </a:rPr>
              <a:t>幸运日素材 淘宝店：https://shop145643496.taobao.com</a:t>
            </a:r>
            <a:endParaRPr lang="en-US" altLang="zh-CN" sz="10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2339752" y="3921318"/>
            <a:ext cx="1746277"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详写内容</a:t>
            </a:r>
            <a:r>
              <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65" name="TextBox 64"/>
          <p:cNvSpPr txBox="1"/>
          <p:nvPr/>
        </p:nvSpPr>
        <p:spPr>
          <a:xfrm>
            <a:off x="3702065" y="1310446"/>
            <a:ext cx="1746277"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详写内容</a:t>
            </a:r>
            <a:r>
              <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66" name="TextBox 65"/>
          <p:cNvSpPr txBox="1"/>
          <p:nvPr/>
        </p:nvSpPr>
        <p:spPr>
          <a:xfrm>
            <a:off x="5065405" y="3921318"/>
            <a:ext cx="1746277"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详写内容</a:t>
            </a:r>
            <a:r>
              <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67" name="TextBox 66"/>
          <p:cNvSpPr txBox="1"/>
          <p:nvPr/>
        </p:nvSpPr>
        <p:spPr>
          <a:xfrm>
            <a:off x="6414567" y="1310446"/>
            <a:ext cx="1746277"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详写内容</a:t>
            </a:r>
            <a:r>
              <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xEl>
                                              <p:pRg st="0" end="0"/>
                                            </p:txEl>
                                          </p:spTgt>
                                        </p:tgtEl>
                                        <p:attrNameLst>
                                          <p:attrName>style.visibility</p:attrName>
                                        </p:attrNameLst>
                                      </p:cBhvr>
                                      <p:to>
                                        <p:strVal val="visible"/>
                                      </p:to>
                                    </p:set>
                                    <p:animEffect transition="in" filter="fade">
                                      <p:cBhvr>
                                        <p:cTn id="10" dur="500"/>
                                        <p:tgtEl>
                                          <p:spTgt spid="58">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strips(downRight)">
                                      <p:cBhvr>
                                        <p:cTn id="14" dur="500"/>
                                        <p:tgtEl>
                                          <p:spTgt spid="63"/>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dissolv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9">
                                            <p:txEl>
                                              <p:pRg st="0" end="0"/>
                                            </p:txEl>
                                          </p:spTgt>
                                        </p:tgtEl>
                                        <p:attrNameLst>
                                          <p:attrName>style.visibility</p:attrName>
                                        </p:attrNameLst>
                                      </p:cBhvr>
                                      <p:to>
                                        <p:strVal val="visible"/>
                                      </p:to>
                                    </p:set>
                                    <p:animEffect transition="in" filter="fade">
                                      <p:cBhvr>
                                        <p:cTn id="21" dur="500"/>
                                        <p:tgtEl>
                                          <p:spTgt spid="59">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downRight)">
                                      <p:cBhvr>
                                        <p:cTn id="25" dur="500"/>
                                        <p:tgtEl>
                                          <p:spTgt spid="64"/>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dissolve">
                                      <p:cBhvr>
                                        <p:cTn id="29" dur="500"/>
                                        <p:tgtEl>
                                          <p:spTgt spid="4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0">
                                            <p:txEl>
                                              <p:pRg st="0" end="0"/>
                                            </p:txEl>
                                          </p:spTgt>
                                        </p:tgtEl>
                                        <p:attrNameLst>
                                          <p:attrName>style.visibility</p:attrName>
                                        </p:attrNameLst>
                                      </p:cBhvr>
                                      <p:to>
                                        <p:strVal val="visible"/>
                                      </p:to>
                                    </p:set>
                                    <p:animEffect transition="in" filter="fade">
                                      <p:cBhvr>
                                        <p:cTn id="32" dur="500"/>
                                        <p:tgtEl>
                                          <p:spTgt spid="60">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strips(downRight)">
                                      <p:cBhvr>
                                        <p:cTn id="36" dur="500"/>
                                        <p:tgtEl>
                                          <p:spTgt spid="65"/>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dissolv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1">
                                            <p:txEl>
                                              <p:pRg st="0" end="0"/>
                                            </p:txEl>
                                          </p:spTgt>
                                        </p:tgtEl>
                                        <p:attrNameLst>
                                          <p:attrName>style.visibility</p:attrName>
                                        </p:attrNameLst>
                                      </p:cBhvr>
                                      <p:to>
                                        <p:strVal val="visible"/>
                                      </p:to>
                                    </p:set>
                                    <p:animEffect transition="in" filter="fade">
                                      <p:cBhvr>
                                        <p:cTn id="43" dur="500"/>
                                        <p:tgtEl>
                                          <p:spTgt spid="61">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strips(downRight)">
                                      <p:cBhvr>
                                        <p:cTn id="47" dur="500"/>
                                        <p:tgtEl>
                                          <p:spTgt spid="66"/>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dissolve">
                                      <p:cBhvr>
                                        <p:cTn id="51" dur="5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strips(downRight)">
                                      <p:cBhvr>
                                        <p:cTn id="5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uild="p"/>
      <p:bldP spid="59" grpId="0" build="p"/>
      <p:bldP spid="60" grpId="0" build="p"/>
      <p:bldP spid="61" grpId="0" build="p"/>
      <p:bldP spid="62" grpId="0" build="p"/>
      <p:bldP spid="63" grpId="0"/>
      <p:bldP spid="64" grpId="0"/>
      <p:bldP spid="65" grpId="0"/>
      <p:bldP spid="66" grpId="0"/>
      <p:bldP spid="6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0"/>
            </a:xfrm>
            <a:prstGeom prst="roundRect">
              <a:avLst>
                <a:gd name="adj" fmla="val 9350"/>
              </a:avLst>
            </a:prstGeom>
            <a:solidFill>
              <a:schemeClr val="accent2"/>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HK" altLang="en-US" sz="1800" b="0" i="0" u="none" strike="noStrike" kern="1200" cap="none" spc="0" normalizeH="0" baseline="0" noProof="0">
                <a:ln>
                  <a:noFill/>
                </a:ln>
                <a:solidFill>
                  <a:prstClr val="white"/>
                </a:solidFill>
                <a:effectLst/>
                <a:uLnTx/>
                <a:uFillTx/>
                <a:latin typeface="Calibri" panose="020F0502020204030204"/>
                <a:ea typeface="PMingLiU" panose="02020500000000000000" pitchFamily="18" charset="-120"/>
                <a:cs typeface="+mn-cs"/>
              </a:endParaRPr>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2"/>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HK" altLang="en-US" sz="1800" b="0" i="0" u="none" strike="noStrike" kern="1200" cap="none" spc="0" normalizeH="0" baseline="0" noProof="0">
                <a:ln>
                  <a:noFill/>
                </a:ln>
                <a:solidFill>
                  <a:prstClr val="white"/>
                </a:solidFill>
                <a:effectLst/>
                <a:uLnTx/>
                <a:uFillTx/>
                <a:latin typeface="Calibri" panose="020F0502020204030204"/>
                <a:ea typeface="PMingLiU" panose="02020500000000000000" pitchFamily="18" charset="-120"/>
                <a:cs typeface="+mn-cs"/>
              </a:endParaRPr>
            </a:p>
          </p:txBody>
        </p:sp>
        <p:sp>
          <p:nvSpPr>
            <p:cNvPr id="35" name="椭圆 34"/>
            <p:cNvSpPr/>
            <p:nvPr/>
          </p:nvSpPr>
          <p:spPr>
            <a:xfrm>
              <a:off x="1403141" y="1647875"/>
              <a:ext cx="600075" cy="60007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HK" altLang="en-US" sz="1800" b="0" i="0" u="none" strike="noStrike" kern="1200" cap="none" spc="0" normalizeH="0" baseline="0" noProof="0">
                <a:ln>
                  <a:noFill/>
                </a:ln>
                <a:solidFill>
                  <a:prstClr val="white"/>
                </a:solidFill>
                <a:effectLst/>
                <a:uLnTx/>
                <a:uFillTx/>
                <a:latin typeface="Impact" panose="020B0806030902050204" pitchFamily="34" charset="0"/>
                <a:ea typeface="PMingLiU" panose="02020500000000000000" pitchFamily="18" charset="-120"/>
                <a:cs typeface="+mn-cs"/>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HK" sz="3300" b="0" i="0" u="none" strike="noStrike" kern="1200" cap="none" spc="0" normalizeH="0" baseline="0" noProof="0" dirty="0">
                  <a:ln>
                    <a:noFill/>
                  </a:ln>
                  <a:solidFill>
                    <a:prstClr val="white"/>
                  </a:solidFill>
                  <a:effectLst/>
                  <a:uLnTx/>
                  <a:uFillTx/>
                  <a:latin typeface="Impact" panose="020B0806030902050204" pitchFamily="34" charset="0"/>
                  <a:ea typeface="张海山锐谐体2.0-授权联系：Samtype@QQ.com" panose="02000000000000000000" pitchFamily="2" charset="-122"/>
                  <a:cs typeface="+mn-cs"/>
                </a:rPr>
                <a:t>01</a:t>
              </a:r>
              <a:endParaRPr kumimoji="0" lang="zh-HK" altLang="en-US" sz="3300" b="0" i="0" u="none" strike="noStrike" kern="1200" cap="none" spc="0" normalizeH="0" baseline="0" noProof="0" dirty="0">
                <a:ln>
                  <a:noFill/>
                </a:ln>
                <a:solidFill>
                  <a:prstClr val="white"/>
                </a:solidFill>
                <a:effectLst/>
                <a:uLnTx/>
                <a:uFillTx/>
                <a:latin typeface="Impact" panose="020B0806030902050204" pitchFamily="34" charset="0"/>
                <a:ea typeface="张海山锐谐体2.0-授权联系：Samtype@QQ.com" panose="02000000000000000000" pitchFamily="2" charset="-122"/>
                <a:cs typeface="+mn-cs"/>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endParaRPr kumimoji="0" lang="zh-HK"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完成模高和</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图高的作业</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争取尽快做</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好不能再拖</a:t>
              </a:r>
              <a:endParaRPr kumimoji="0" lang="zh-HK"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HK" altLang="en-US" sz="1800" b="0" i="0" u="none" strike="noStrike" kern="1200" cap="none" spc="0" normalizeH="0" baseline="0" noProof="0">
                <a:ln>
                  <a:noFill/>
                </a:ln>
                <a:solidFill>
                  <a:prstClr val="white"/>
                </a:solidFill>
                <a:effectLst/>
                <a:uLnTx/>
                <a:uFillTx/>
                <a:latin typeface="Calibri" panose="020F0502020204030204"/>
                <a:ea typeface="PMingLiU" panose="02020500000000000000" pitchFamily="18" charset="-120"/>
                <a:cs typeface="+mn-cs"/>
              </a:endParaRPr>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1"/>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HK" altLang="en-US" sz="1800" b="0" i="0" u="none" strike="noStrike" kern="1200" cap="none" spc="0" normalizeH="0" baseline="0" noProof="0">
                <a:ln>
                  <a:noFill/>
                </a:ln>
                <a:solidFill>
                  <a:prstClr val="white"/>
                </a:solidFill>
                <a:effectLst/>
                <a:uLnTx/>
                <a:uFillTx/>
                <a:latin typeface="Calibri" panose="020F0502020204030204"/>
                <a:ea typeface="PMingLiU" panose="02020500000000000000" pitchFamily="18" charset="-120"/>
                <a:cs typeface="+mn-cs"/>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HK" altLang="en-US" sz="1800" b="0" i="0" u="none" strike="noStrike" kern="1200" cap="none" spc="0" normalizeH="0" baseline="0" noProof="0">
                <a:ln>
                  <a:noFill/>
                </a:ln>
                <a:solidFill>
                  <a:prstClr val="white"/>
                </a:solidFill>
                <a:effectLst/>
                <a:uLnTx/>
                <a:uFillTx/>
                <a:latin typeface="Impact" panose="020B0806030902050204" pitchFamily="34" charset="0"/>
                <a:ea typeface="PMingLiU" panose="02020500000000000000" pitchFamily="18" charset="-120"/>
                <a:cs typeface="+mn-cs"/>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HK" sz="3300" b="0" i="0" u="none" strike="noStrike" kern="1200" cap="none" spc="0" normalizeH="0" baseline="0" noProof="0" dirty="0">
                  <a:ln>
                    <a:noFill/>
                  </a:ln>
                  <a:solidFill>
                    <a:prstClr val="white"/>
                  </a:solidFill>
                  <a:effectLst/>
                  <a:uLnTx/>
                  <a:uFillTx/>
                  <a:latin typeface="Impact" panose="020B0806030902050204" pitchFamily="34" charset="0"/>
                  <a:ea typeface="张海山锐谐体2.0-授权联系：Samtype@QQ.com" panose="02000000000000000000" pitchFamily="2" charset="-122"/>
                  <a:cs typeface="+mn-cs"/>
                </a:rPr>
                <a:t>02</a:t>
              </a:r>
              <a:endParaRPr kumimoji="0" lang="zh-HK" altLang="en-US" sz="3300" b="0" i="0" u="none" strike="noStrike" kern="1200" cap="none" spc="0" normalizeH="0" baseline="0" noProof="0" dirty="0">
                <a:ln>
                  <a:noFill/>
                </a:ln>
                <a:solidFill>
                  <a:prstClr val="white"/>
                </a:solidFill>
                <a:effectLst/>
                <a:uLnTx/>
                <a:uFillTx/>
                <a:latin typeface="Impact" panose="020B0806030902050204" pitchFamily="34" charset="0"/>
                <a:ea typeface="张海山锐谐体2.0-授权联系：Samtype@QQ.com" panose="02000000000000000000" pitchFamily="2" charset="-122"/>
                <a:cs typeface="+mn-cs"/>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endParaRPr kumimoji="0" lang="zh-HK"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辅助软件可以</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为幻灯片提供</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很好的辅助等</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有必要去学习</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3"/>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HK" altLang="en-US" sz="1800" b="0" i="0" u="none" strike="noStrike" kern="1200" cap="none" spc="0" normalizeH="0" baseline="0" noProof="0">
                <a:ln>
                  <a:noFill/>
                </a:ln>
                <a:solidFill>
                  <a:prstClr val="white"/>
                </a:solidFill>
                <a:effectLst/>
                <a:uLnTx/>
                <a:uFillTx/>
                <a:latin typeface="Calibri" panose="020F0502020204030204"/>
                <a:ea typeface="PMingLiU" panose="02020500000000000000" pitchFamily="18" charset="-120"/>
                <a:cs typeface="+mn-cs"/>
              </a:endParaRPr>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3"/>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HK" altLang="en-US" sz="1800" b="0" i="0" u="none" strike="noStrike" kern="1200" cap="none" spc="0" normalizeH="0" baseline="0" noProof="0">
                <a:ln>
                  <a:noFill/>
                </a:ln>
                <a:solidFill>
                  <a:prstClr val="white"/>
                </a:solidFill>
                <a:effectLst/>
                <a:uLnTx/>
                <a:uFillTx/>
                <a:latin typeface="Calibri" panose="020F0502020204030204"/>
                <a:ea typeface="PMingLiU" panose="02020500000000000000" pitchFamily="18" charset="-120"/>
                <a:cs typeface="+mn-cs"/>
              </a:endParaRPr>
            </a:p>
          </p:txBody>
        </p:sp>
        <p:sp>
          <p:nvSpPr>
            <p:cNvPr id="49" name="椭圆 4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HK" altLang="en-US" sz="1800" b="0" i="0" u="none" strike="noStrike" kern="1200" cap="none" spc="0" normalizeH="0" baseline="0" noProof="0">
                <a:ln>
                  <a:noFill/>
                </a:ln>
                <a:solidFill>
                  <a:prstClr val="white"/>
                </a:solidFill>
                <a:effectLst/>
                <a:uLnTx/>
                <a:uFillTx/>
                <a:latin typeface="Impact" panose="020B0806030902050204" pitchFamily="34" charset="0"/>
                <a:ea typeface="PMingLiU" panose="02020500000000000000" pitchFamily="18" charset="-120"/>
                <a:cs typeface="+mn-cs"/>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HK" sz="3300" b="0" i="0" u="none" strike="noStrike" kern="1200" cap="none" spc="0" normalizeH="0" baseline="0" noProof="0" dirty="0">
                  <a:ln>
                    <a:noFill/>
                  </a:ln>
                  <a:solidFill>
                    <a:prstClr val="white"/>
                  </a:solidFill>
                  <a:effectLst/>
                  <a:uLnTx/>
                  <a:uFillTx/>
                  <a:latin typeface="Impact" panose="020B0806030902050204" pitchFamily="34" charset="0"/>
                  <a:ea typeface="张海山锐谐体2.0-授权联系：Samtype@QQ.com" panose="02000000000000000000" pitchFamily="2" charset="-122"/>
                  <a:cs typeface="+mn-cs"/>
                </a:rPr>
                <a:t>03</a:t>
              </a:r>
              <a:endParaRPr kumimoji="0" lang="zh-HK" altLang="en-US" sz="3300" b="0" i="0" u="none" strike="noStrike" kern="1200" cap="none" spc="0" normalizeH="0" baseline="0" noProof="0" dirty="0">
                <a:ln>
                  <a:noFill/>
                </a:ln>
                <a:solidFill>
                  <a:prstClr val="white"/>
                </a:solidFill>
                <a:effectLst/>
                <a:uLnTx/>
                <a:uFillTx/>
                <a:latin typeface="Impact" panose="020B0806030902050204" pitchFamily="34" charset="0"/>
                <a:ea typeface="张海山锐谐体2.0-授权联系：Samtype@QQ.com" panose="02000000000000000000" pitchFamily="2" charset="-122"/>
                <a:cs typeface="+mn-cs"/>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endParaRPr kumimoji="0" lang="zh-HK"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形成思路风格</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仔细考量细节 </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把每一步做好</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4"/>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HK" altLang="en-US" sz="1800" b="0" i="0" u="none" strike="noStrike" kern="1200" cap="none" spc="0" normalizeH="0" baseline="0" noProof="0">
                <a:ln>
                  <a:noFill/>
                </a:ln>
                <a:solidFill>
                  <a:prstClr val="white"/>
                </a:solidFill>
                <a:effectLst/>
                <a:uLnTx/>
                <a:uFillTx/>
                <a:latin typeface="Calibri" panose="020F0502020204030204"/>
                <a:ea typeface="PMingLiU" panose="02020500000000000000" pitchFamily="18" charset="-120"/>
                <a:cs typeface="+mn-cs"/>
              </a:endParaRPr>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4"/>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HK" altLang="en-US" sz="1800" b="0" i="0" u="none" strike="noStrike" kern="1200" cap="none" spc="0" normalizeH="0" baseline="0" noProof="0">
                <a:ln>
                  <a:noFill/>
                </a:ln>
                <a:solidFill>
                  <a:prstClr val="white"/>
                </a:solidFill>
                <a:effectLst/>
                <a:uLnTx/>
                <a:uFillTx/>
                <a:latin typeface="Calibri" panose="020F0502020204030204"/>
                <a:ea typeface="PMingLiU" panose="02020500000000000000" pitchFamily="18" charset="-120"/>
                <a:cs typeface="+mn-cs"/>
              </a:endParaRPr>
            </a:p>
          </p:txBody>
        </p:sp>
        <p:sp>
          <p:nvSpPr>
            <p:cNvPr id="56" name="椭圆 5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HK" altLang="en-US" sz="1800" b="0" i="0" u="none" strike="noStrike" kern="1200" cap="none" spc="0" normalizeH="0" baseline="0" noProof="0">
                <a:ln>
                  <a:noFill/>
                </a:ln>
                <a:solidFill>
                  <a:prstClr val="white"/>
                </a:solidFill>
                <a:effectLst/>
                <a:uLnTx/>
                <a:uFillTx/>
                <a:latin typeface="Impact" panose="020B0806030902050204" pitchFamily="34" charset="0"/>
                <a:ea typeface="PMingLiU" panose="02020500000000000000" pitchFamily="18" charset="-120"/>
                <a:cs typeface="+mn-cs"/>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HK" sz="3300" b="0" i="0" u="none" strike="noStrike" kern="1200" cap="none" spc="0" normalizeH="0" baseline="0" noProof="0" dirty="0">
                  <a:ln>
                    <a:noFill/>
                  </a:ln>
                  <a:solidFill>
                    <a:prstClr val="white"/>
                  </a:solidFill>
                  <a:effectLst/>
                  <a:uLnTx/>
                  <a:uFillTx/>
                  <a:latin typeface="Impact" panose="020B0806030902050204" pitchFamily="34" charset="0"/>
                  <a:ea typeface="张海山锐谐体2.0-授权联系：Samtype@QQ.com" panose="02000000000000000000" pitchFamily="2" charset="-122"/>
                  <a:cs typeface="+mn-cs"/>
                </a:rPr>
                <a:t>04</a:t>
              </a:r>
              <a:endParaRPr kumimoji="0" lang="zh-HK" altLang="en-US" sz="3300" b="0" i="0" u="none" strike="noStrike" kern="1200" cap="none" spc="0" normalizeH="0" baseline="0" noProof="0" dirty="0">
                <a:ln>
                  <a:noFill/>
                </a:ln>
                <a:solidFill>
                  <a:prstClr val="white"/>
                </a:solidFill>
                <a:effectLst/>
                <a:uLnTx/>
                <a:uFillTx/>
                <a:latin typeface="Impact" panose="020B0806030902050204" pitchFamily="34" charset="0"/>
                <a:ea typeface="张海山锐谐体2.0-授权联系：Samtype@QQ.com" panose="02000000000000000000" pitchFamily="2" charset="-122"/>
                <a:cs typeface="+mn-cs"/>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endParaRPr kumimoji="0" lang="zh-HK"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这是并列关系</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的表达方式之</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你可以输入其</a:t>
              </a:r>
              <a:endParaRPr kumimoji="0" lang="en-US" altLang="zh-CN"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他的内容代替</a:t>
              </a:r>
              <a:endParaRPr kumimoji="0" lang="zh-HK" altLang="en-US" sz="11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60" name="TextBox 59"/>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nvGrpSpPr>
          <p:cNvPr id="14" name="Group 66"/>
          <p:cNvGrpSpPr/>
          <p:nvPr/>
        </p:nvGrpSpPr>
        <p:grpSpPr bwMode="auto">
          <a:xfrm>
            <a:off x="395641" y="986284"/>
            <a:ext cx="4453517" cy="3745706"/>
            <a:chOff x="720" y="839"/>
            <a:chExt cx="3740" cy="3146"/>
          </a:xfrm>
          <a:solidFill>
            <a:schemeClr val="bg1">
              <a:lumMod val="75000"/>
            </a:schemeClr>
          </a:solidFill>
        </p:grpSpPr>
        <p:sp>
          <p:nvSpPr>
            <p:cNvPr id="15"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6"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7"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8"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9"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2"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3"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4"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5"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6"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7"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8"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9"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0"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1"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2"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3"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4"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5"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6"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7"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8"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9"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0"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1"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2"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3"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4"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5"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6"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7"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8"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9"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0"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1"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2"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3"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4"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5"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6"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7"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8"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69"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0"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1"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2"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3"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4"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5"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6"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7"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8"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9"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0"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1"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2"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3"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4"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5"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6"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7"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88"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89" name="Freeform 78"/>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ln>
          <a:effectLst>
            <a:outerShdw blurRad="50800" dist="38100" dir="5400000" algn="t" rotWithShape="0">
              <a:prstClr val="black">
                <a:alpha val="40000"/>
              </a:prstClr>
            </a:outerShdw>
          </a:effectLst>
        </p:spPr>
        <p:txBody>
          <a:bodyPr lIns="68567" tIns="34284" rIns="68567" bIns="34284"/>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0" name="Freeform 92"/>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ln>
          <a:effectLst>
            <a:outerShdw blurRad="50800" dist="38100" dir="5400000" algn="t" rotWithShape="0">
              <a:prstClr val="black">
                <a:alpha val="40000"/>
              </a:prstClr>
            </a:outerShdw>
          </a:effectLst>
        </p:spPr>
        <p:txBody>
          <a:bodyPr lIns="68567" tIns="34284" rIns="68567" bIns="34284"/>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1" name="Freeform 100"/>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ln>
          <a:effectLst>
            <a:outerShdw blurRad="50800" dist="38100" dir="5400000" algn="t" rotWithShape="0">
              <a:prstClr val="black">
                <a:alpha val="40000"/>
              </a:prstClr>
            </a:outerShdw>
          </a:effectLst>
        </p:spPr>
        <p:txBody>
          <a:bodyPr lIns="68567" tIns="34284" rIns="68567" bIns="34284"/>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2" name="Freeform 82"/>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ln>
          <a:effectLst>
            <a:outerShdw blurRad="50800" dist="38100" dir="5400000" algn="t" rotWithShape="0">
              <a:prstClr val="black">
                <a:alpha val="40000"/>
              </a:prstClr>
            </a:outerShdw>
          </a:effectLst>
        </p:spPr>
        <p:txBody>
          <a:bodyPr lIns="68567" tIns="34284" rIns="68567" bIns="34284"/>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cxnSp>
        <p:nvCxnSpPr>
          <p:cNvPr id="93" name="直接连接符 92"/>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5027553" y="2211710"/>
            <a:ext cx="1061803" cy="253904"/>
          </a:xfrm>
          <a:prstGeom prst="rect">
            <a:avLst/>
          </a:prstGeom>
        </p:spPr>
        <p:txBody>
          <a:bodyPr wrap="none" lIns="68567" tIns="34284" rIns="68567" bIns="34284">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华文黑体" pitchFamily="2" charset="-122"/>
              </a:rPr>
              <a:t>点击添加文本</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102" name="矩形 101"/>
          <p:cNvSpPr/>
          <p:nvPr/>
        </p:nvSpPr>
        <p:spPr>
          <a:xfrm>
            <a:off x="5027553" y="2643491"/>
            <a:ext cx="1061803" cy="253904"/>
          </a:xfrm>
          <a:prstGeom prst="rect">
            <a:avLst/>
          </a:prstGeom>
        </p:spPr>
        <p:txBody>
          <a:bodyPr wrap="none" lIns="68567" tIns="34284" rIns="68567" bIns="34284">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华文黑体" pitchFamily="2" charset="-122"/>
              </a:rPr>
              <a:t>点击添加文本</a:t>
            </a: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103" name="矩形 102"/>
          <p:cNvSpPr/>
          <p:nvPr/>
        </p:nvSpPr>
        <p:spPr>
          <a:xfrm>
            <a:off x="5027553" y="3142570"/>
            <a:ext cx="1061803" cy="253904"/>
          </a:xfrm>
          <a:prstGeom prst="rect">
            <a:avLst/>
          </a:prstGeom>
        </p:spPr>
        <p:txBody>
          <a:bodyPr wrap="none" lIns="68567" tIns="34284" rIns="68567" bIns="34284">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华文黑体" pitchFamily="2" charset="-122"/>
              </a:rPr>
              <a:t>点击添加文本</a:t>
            </a:r>
            <a:endParaRPr kumimoji="0" lang="zh-CN" altLang="en-US" sz="1200"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104" name="矩形 103"/>
          <p:cNvSpPr/>
          <p:nvPr/>
        </p:nvSpPr>
        <p:spPr>
          <a:xfrm>
            <a:off x="4993600" y="4140047"/>
            <a:ext cx="1061803" cy="253904"/>
          </a:xfrm>
          <a:prstGeom prst="rect">
            <a:avLst/>
          </a:prstGeom>
        </p:spPr>
        <p:txBody>
          <a:bodyPr wrap="none" lIns="68567" tIns="34284" rIns="68567" bIns="34284">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华文黑体" pitchFamily="2" charset="-122"/>
              </a:rPr>
              <a:t>点击添加文本</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105" name="矩形标注 104"/>
          <p:cNvSpPr/>
          <p:nvPr/>
        </p:nvSpPr>
        <p:spPr>
          <a:xfrm>
            <a:off x="6607141" y="1498393"/>
            <a:ext cx="1957258" cy="3017573"/>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6" name="TextBox 105"/>
          <p:cNvSpPr txBox="1"/>
          <p:nvPr/>
        </p:nvSpPr>
        <p:spPr>
          <a:xfrm>
            <a:off x="6781196" y="1660770"/>
            <a:ext cx="1656184" cy="1837055"/>
          </a:xfrm>
          <a:prstGeom prst="rect">
            <a:avLst/>
          </a:prstGeom>
          <a:noFill/>
        </p:spPr>
        <p:txBody>
          <a:bodyPr wrap="square" lIns="68567" tIns="34284" rIns="68567" bIns="34284" rtlCol="0">
            <a:spAutoFit/>
          </a:bodyPr>
          <a:lstStyle/>
          <a:p>
            <a:pPr marL="0" marR="0" lvl="0" indent="0" algn="just" defTabSz="914400" rtl="0" eaLnBrk="1" fontAlgn="auto" latinLnBrk="0" hangingPunct="1">
              <a:lnSpc>
                <a:spcPct val="200000"/>
              </a:lnSpc>
              <a:spcBef>
                <a:spcPts val="0"/>
              </a:spcBef>
              <a:spcAft>
                <a:spcPts val="0"/>
              </a:spcAft>
              <a:buClrTx/>
              <a:buSzTx/>
              <a:buFontTx/>
              <a:buNone/>
              <a:defRPr/>
            </a:pPr>
            <a:r>
              <a:rPr kumimoji="0" lang="zh-CN" altLang="en-US" sz="12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所有省份可任意编辑</a:t>
            </a:r>
            <a:endParaRPr kumimoji="0" lang="en-US" altLang="zh-CN" sz="11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lvl="0" algn="just" defTabSz="914400">
              <a:lnSpc>
                <a:spcPct val="130000"/>
              </a:lnSpc>
              <a:defRPr/>
            </a:pPr>
            <a:r>
              <a:rPr kumimoji="0" lang="zh-CN" altLang="en-US" sz="10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您</a:t>
            </a:r>
            <a:r>
              <a:rPr kumimoji="0" lang="zh-CN" altLang="en-US" sz="1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的内容打在这里，或者通过复制您的文本后，在此框中选择粘贴，并选择只保留文字。您的内容打</a:t>
            </a:r>
            <a:r>
              <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在</a:t>
            </a:r>
            <a:r>
              <a:rPr kumimoji="0" lang="zh-CN" altLang="en-US" sz="1000" b="0" i="0" u="none" strike="noStrike" kern="120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rPr>
              <a:t>这</a:t>
            </a:r>
            <a:r>
              <a:rPr lang="zh-CN" altLang="en-US" sz="1000" smtClean="0">
                <a:solidFill>
                  <a:prstClr val="white"/>
                </a:solidFill>
                <a:latin typeface="微软雅黑" panose="020B0503020204020204" pitchFamily="34" charset="-122"/>
                <a:ea typeface="微软雅黑" panose="020B0503020204020204" pitchFamily="34" charset="-122"/>
              </a:rPr>
              <a:t>里</a:t>
            </a:r>
            <a:r>
              <a:rPr lang="en-US" altLang="zh-CN" sz="1000" smtClean="0">
                <a:solidFill>
                  <a:prstClr val="white"/>
                </a:solidFill>
                <a:latin typeface="微软雅黑" panose="020B0503020204020204" pitchFamily="34" charset="-122"/>
                <a:ea typeface="微软雅黑" panose="020B0503020204020204" pitchFamily="34" charset="-122"/>
              </a:rPr>
              <a:t>幸运日素材 淘宝店：https://shop145643496.taobao.com</a:t>
            </a:r>
            <a:endParaRPr lang="en-US" altLang="zh-CN" sz="10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7" name="箭头3"/>
          <p:cNvSpPr/>
          <p:nvPr/>
        </p:nvSpPr>
        <p:spPr bwMode="gray">
          <a:xfrm flipV="1">
            <a:off x="1391522"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28" name="箭头2"/>
          <p:cNvSpPr/>
          <p:nvPr/>
        </p:nvSpPr>
        <p:spPr bwMode="gray">
          <a:xfrm rot="16200000">
            <a:off x="1607533"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29" name="箭头1"/>
          <p:cNvSpPr/>
          <p:nvPr/>
        </p:nvSpPr>
        <p:spPr bwMode="gray">
          <a:xfrm>
            <a:off x="1386251"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30" name="文本1"/>
          <p:cNvSpPr>
            <a:spLocks noChangeArrowheads="1"/>
          </p:cNvSpPr>
          <p:nvPr/>
        </p:nvSpPr>
        <p:spPr bwMode="gray">
          <a:xfrm>
            <a:off x="3381955" y="1352205"/>
            <a:ext cx="4578109" cy="896993"/>
          </a:xfrm>
          <a:prstGeom prst="roundRect">
            <a:avLst>
              <a:gd name="adj" fmla="val 11505"/>
            </a:avLst>
          </a:prstGeom>
          <a:noFill/>
          <a:ln w="15875" cap="flat" cmpd="sng" algn="ctr">
            <a:solidFill>
              <a:schemeClr val="tx1">
                <a:lumMod val="50000"/>
                <a:lumOff val="50000"/>
              </a:schemeClr>
            </a:solid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2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选择</a:t>
            </a:r>
            <a:endParaRPr kumimoji="0" lang="en-US" altLang="zh-CN" sz="12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粘贴</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，并选择只保留文字。在此录入上述图表的综合描述说明。</a:t>
            </a:r>
            <a:endParaRPr kumimoji="0" lang="zh-CN"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31" name="标题1"/>
          <p:cNvSpPr>
            <a:spLocks noChangeArrowheads="1"/>
          </p:cNvSpPr>
          <p:nvPr/>
        </p:nvSpPr>
        <p:spPr bwMode="gray">
          <a:xfrm>
            <a:off x="2305985" y="1347614"/>
            <a:ext cx="931954" cy="901585"/>
          </a:xfrm>
          <a:prstGeom prst="roundRect">
            <a:avLst>
              <a:gd name="adj" fmla="val 11921"/>
            </a:avLst>
          </a:prstGeom>
          <a:solidFill>
            <a:schemeClr val="accent2"/>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zh-CN"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2" name="文本2"/>
          <p:cNvSpPr>
            <a:spLocks noChangeArrowheads="1"/>
          </p:cNvSpPr>
          <p:nvPr/>
        </p:nvSpPr>
        <p:spPr bwMode="gray">
          <a:xfrm>
            <a:off x="3381955" y="2442238"/>
            <a:ext cx="4578109" cy="894027"/>
          </a:xfrm>
          <a:prstGeom prst="roundRect">
            <a:avLst>
              <a:gd name="adj" fmla="val 11505"/>
            </a:avLst>
          </a:prstGeom>
          <a:noFill/>
          <a:ln w="15875" cap="flat" cmpd="sng" algn="ctr">
            <a:solidFill>
              <a:schemeClr val="tx1">
                <a:lumMod val="50000"/>
                <a:lumOff val="50000"/>
              </a:schemeClr>
            </a:solid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粘贴，并选择只保留文字。在此录入上述图表的综合描述说明。</a:t>
            </a:r>
            <a:endParaRPr kumimoji="0" lang="zh-CN"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33" name="标题2"/>
          <p:cNvSpPr>
            <a:spLocks noChangeArrowheads="1"/>
          </p:cNvSpPr>
          <p:nvPr/>
        </p:nvSpPr>
        <p:spPr bwMode="gray">
          <a:xfrm>
            <a:off x="2305985" y="2442238"/>
            <a:ext cx="931955" cy="894027"/>
          </a:xfrm>
          <a:prstGeom prst="roundRect">
            <a:avLst>
              <a:gd name="adj" fmla="val 11921"/>
            </a:avLst>
          </a:prstGeom>
          <a:solidFill>
            <a:schemeClr val="accent3"/>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zh-CN"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4" name="文本3"/>
          <p:cNvSpPr>
            <a:spLocks noChangeArrowheads="1"/>
          </p:cNvSpPr>
          <p:nvPr/>
        </p:nvSpPr>
        <p:spPr bwMode="ltGray">
          <a:xfrm>
            <a:off x="3381955" y="3523042"/>
            <a:ext cx="4578109" cy="886051"/>
          </a:xfrm>
          <a:prstGeom prst="roundRect">
            <a:avLst>
              <a:gd name="adj" fmla="val 11505"/>
            </a:avLst>
          </a:prstGeom>
          <a:noFill/>
          <a:ln w="15875" cap="flat" cmpd="sng" algn="ctr">
            <a:solidFill>
              <a:schemeClr val="tx1">
                <a:lumMod val="50000"/>
                <a:lumOff val="50000"/>
              </a:schemeClr>
            </a:solidFill>
            <a:prstDash val="solid"/>
          </a:ln>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粘贴，并选择只保留文字。在此录入上述图表的综合描述说明。</a:t>
            </a:r>
            <a:endParaRPr kumimoji="0" lang="zh-CN"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35" name="标题3"/>
          <p:cNvSpPr>
            <a:spLocks noChangeArrowheads="1"/>
          </p:cNvSpPr>
          <p:nvPr/>
        </p:nvSpPr>
        <p:spPr bwMode="gray">
          <a:xfrm>
            <a:off x="2305985" y="3523042"/>
            <a:ext cx="931954" cy="886051"/>
          </a:xfrm>
          <a:prstGeom prst="roundRect">
            <a:avLst>
              <a:gd name="adj" fmla="val 11921"/>
            </a:avLst>
          </a:prstGeom>
          <a:solidFill>
            <a:schemeClr val="accent4"/>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zh-CN"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6" name="Oval 19"/>
          <p:cNvSpPr>
            <a:spLocks noChangeArrowheads="1"/>
          </p:cNvSpPr>
          <p:nvPr/>
        </p:nvSpPr>
        <p:spPr bwMode="auto">
          <a:xfrm>
            <a:off x="825376" y="2370440"/>
            <a:ext cx="1036927" cy="1038223"/>
          </a:xfrm>
          <a:prstGeom prst="ellipse">
            <a:avLst/>
          </a:prstGeom>
          <a:solidFill>
            <a:schemeClr val="accent1"/>
          </a:solidFill>
          <a:ln w="63500">
            <a:solidFill>
              <a:schemeClr val="bg1"/>
            </a:solidFill>
            <a:round/>
          </a:ln>
          <a:effectLst>
            <a:outerShdw blurRad="127000" dist="38100" dir="5400000" algn="ctr" rotWithShape="0">
              <a:prstClr val="black">
                <a:alpha val="40000"/>
              </a:prstClr>
            </a:outerShdw>
          </a:effectLst>
        </p:spPr>
        <p:txBody>
          <a:bodyPr lIns="62118" tIns="31058" rIns="62118" bIns="31058"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 name="Freeform 42"/>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 name="Freeform 42"/>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 name="Freeform 42"/>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000" b="1"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点击添加表述内容标题</a:t>
            </a:r>
            <a:endParaRPr kumimoji="0" lang="zh-CN" altLang="en-US" sz="20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36" name="组合 34"/>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39" name="组合 37"/>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42" name="组合 40"/>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45" name="组合 43"/>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添加标题内容</a:t>
            </a:r>
            <a:endParaRPr kumimoji="0" lang="en-US" altLang="zh-CN" sz="1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defRPr/>
            </a:pPr>
            <a:r>
              <a:rPr kumimoji="0" lang="zh-CN" altLang="en-US" sz="1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添加标题内容</a:t>
            </a:r>
            <a:endParaRPr kumimoji="0" lang="en-US" altLang="zh-CN" sz="1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添加标题内容</a:t>
            </a:r>
            <a:endParaRPr kumimoji="0" lang="en-US" altLang="zh-CN" sz="1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defRPr/>
            </a:pPr>
            <a:r>
              <a:rPr kumimoji="0" lang="zh-CN" altLang="en-US" sz="1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添加标题内容</a:t>
            </a:r>
            <a:endParaRPr kumimoji="0" lang="en-US" altLang="zh-CN" sz="1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这里可以添加主要内容这里可以添加主要内容这里可以添加主要内容这里可以添加主要内容</a:t>
            </a:r>
          </a:p>
        </p:txBody>
      </p:sp>
      <p:sp>
        <p:nvSpPr>
          <p:cNvPr id="56" name="TextBox 55"/>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attrName>
                                          <p:attrName>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attrName>
                                          <p:attrName>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attrName>
                                          <p:attrName>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attrName>
                                          <p:attrName>ppt_y</p:attrName>
                                        </p:attrNameLst>
                                      </p:cBhvr>
                                      <p:rCtr x="-15400" y="6000"/>
                                    </p:animMotion>
                                  </p:childTnLst>
                                </p:cTn>
                              </p:par>
                            </p:childTnLst>
                          </p:cTn>
                        </p:par>
                        <p:par>
                          <p:cTn id="33" fill="hold">
                            <p:stCondLst>
                              <p:cond delay="1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1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2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79" name="矩形 78"/>
          <p:cNvSpPr/>
          <p:nvPr/>
        </p:nvSpPr>
        <p:spPr>
          <a:xfrm>
            <a:off x="0" y="1448918"/>
            <a:ext cx="9144000" cy="969534"/>
          </a:xfrm>
          <a:prstGeom prst="rect">
            <a:avLst/>
          </a:prstGeom>
          <a:solidFill>
            <a:srgbClr val="0214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0" name="文本框 17"/>
          <p:cNvSpPr txBox="1"/>
          <p:nvPr/>
        </p:nvSpPr>
        <p:spPr>
          <a:xfrm>
            <a:off x="3337583" y="1672075"/>
            <a:ext cx="4257871" cy="584775"/>
          </a:xfrm>
          <a:prstGeom prst="rect">
            <a:avLst/>
          </a:prstGeom>
          <a:noFill/>
        </p:spPr>
        <p:txBody>
          <a:bodyPr wrap="square" rtlCol="0">
            <a:spAutoFit/>
          </a:bodyPr>
          <a:lstStyle/>
          <a:p>
            <a:pPr defTabSz="914400"/>
            <a:r>
              <a:rPr lang="zh-CN" altLang="en-US" sz="3200" b="1" dirty="0" smtClean="0">
                <a:solidFill>
                  <a:prstClr val="white"/>
                </a:solidFill>
                <a:latin typeface="微软雅黑" panose="020B0503020204020204" pitchFamily="34" charset="-122"/>
                <a:ea typeface="微软雅黑" panose="020B0503020204020204" pitchFamily="34" charset="-122"/>
              </a:rPr>
              <a:t>单击此处添加文字标题</a:t>
            </a:r>
            <a:endParaRPr lang="en-US" altLang="zh-CN" sz="3200" b="1" dirty="0">
              <a:solidFill>
                <a:prstClr val="white"/>
              </a:solidFill>
              <a:latin typeface="微软雅黑" panose="020B0503020204020204" pitchFamily="34" charset="-122"/>
              <a:ea typeface="微软雅黑" panose="020B0503020204020204" pitchFamily="34" charset="-122"/>
            </a:endParaRPr>
          </a:p>
        </p:txBody>
      </p:sp>
      <p:sp>
        <p:nvSpPr>
          <p:cNvPr id="81" name="文本框 19"/>
          <p:cNvSpPr txBox="1"/>
          <p:nvPr/>
        </p:nvSpPr>
        <p:spPr bwMode="auto">
          <a:xfrm>
            <a:off x="3337583" y="2590122"/>
            <a:ext cx="4257871" cy="1395730"/>
          </a:xfrm>
          <a:prstGeom prst="rect">
            <a:avLst/>
          </a:prstGeom>
          <a:solidFill>
            <a:srgbClr val="021446"/>
          </a:solidFill>
        </p:spPr>
        <p:txBody>
          <a:bodyPr wrap="square" lIns="68580" tIns="34290" rIns="68580" bIns="34290">
            <a:spAutoFit/>
          </a:bodyPr>
          <a:lstStyle/>
          <a:p>
            <a:pPr defTabSz="914400">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详细内容</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点击输入本栏的具体文字，简明扼要的说明分项内容，此为概念图解，请根据您的具体内容酌情修改。点击输入本栏的具体文字，简明扼要的说明分项内容，请根据您的具体内容</a:t>
            </a:r>
            <a:r>
              <a:rPr lang="zh-CN" altLang="en-US" sz="1200">
                <a:solidFill>
                  <a:schemeClr val="bg1"/>
                </a:solidFill>
                <a:latin typeface="微软雅黑" panose="020B0503020204020204" pitchFamily="34" charset="-122"/>
                <a:ea typeface="微软雅黑" panose="020B0503020204020204" pitchFamily="34" charset="-122"/>
              </a:rPr>
              <a:t>酌情</a:t>
            </a:r>
            <a:r>
              <a:rPr lang="zh-CN" altLang="en-US" sz="1200" smtClean="0">
                <a:solidFill>
                  <a:schemeClr val="bg1"/>
                </a:solidFill>
                <a:latin typeface="微软雅黑" panose="020B0503020204020204" pitchFamily="34" charset="-122"/>
                <a:ea typeface="微软雅黑" panose="020B0503020204020204" pitchFamily="34" charset="-122"/>
              </a:rPr>
              <a:t>修改</a:t>
            </a:r>
            <a:r>
              <a:rPr lang="en-US" altLang="zh-CN" sz="1200" smtClean="0">
                <a:solidFill>
                  <a:schemeClr val="bg1"/>
                </a:solidFill>
                <a:latin typeface="微软雅黑" panose="020B0503020204020204" pitchFamily="34" charset="-122"/>
                <a:ea typeface="微软雅黑" panose="020B0503020204020204" pitchFamily="34" charset="-122"/>
              </a:rPr>
              <a:t>幸运日素材 淘宝店：https://shop145643496.taobao.com</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defTabSz="914400">
              <a:lnSpc>
                <a:spcPct val="120000"/>
              </a:lnSpc>
            </a:pPr>
            <a:r>
              <a:rPr lang="zh-CN" altLang="en-US" sz="1200" dirty="0" smtClean="0">
                <a:solidFill>
                  <a:schemeClr val="bg1"/>
                </a:solidFill>
                <a:latin typeface="微软雅黑" panose="020B0503020204020204" pitchFamily="34" charset="-122"/>
                <a:ea typeface="微软雅黑" panose="020B0503020204020204" pitchFamily="34" charset="-122"/>
              </a:rPr>
              <a:t>。</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82" name="组合 81"/>
          <p:cNvGrpSpPr/>
          <p:nvPr/>
        </p:nvGrpSpPr>
        <p:grpSpPr>
          <a:xfrm>
            <a:off x="3491880" y="806222"/>
            <a:ext cx="414516" cy="414516"/>
            <a:chOff x="3543574" y="4265651"/>
            <a:chExt cx="414516" cy="414516"/>
          </a:xfrm>
        </p:grpSpPr>
        <p:sp>
          <p:nvSpPr>
            <p:cNvPr id="83" name="椭圆 82"/>
            <p:cNvSpPr/>
            <p:nvPr/>
          </p:nvSpPr>
          <p:spPr>
            <a:xfrm>
              <a:off x="3543574"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84" name="组合 83"/>
            <p:cNvGrpSpPr/>
            <p:nvPr/>
          </p:nvGrpSpPr>
          <p:grpSpPr>
            <a:xfrm>
              <a:off x="3629640" y="4325788"/>
              <a:ext cx="259976" cy="261734"/>
              <a:chOff x="5042691" y="2273922"/>
              <a:chExt cx="702937" cy="707690"/>
            </a:xfrm>
            <a:solidFill>
              <a:sysClr val="window" lastClr="FFFFFF"/>
            </a:solidFill>
          </p:grpSpPr>
          <p:sp>
            <p:nvSpPr>
              <p:cNvPr id="85"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86"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87" name="组合 86"/>
          <p:cNvGrpSpPr/>
          <p:nvPr/>
        </p:nvGrpSpPr>
        <p:grpSpPr>
          <a:xfrm>
            <a:off x="4050431" y="806222"/>
            <a:ext cx="414516" cy="414516"/>
            <a:chOff x="4102125" y="4265651"/>
            <a:chExt cx="414516" cy="414516"/>
          </a:xfrm>
        </p:grpSpPr>
        <p:sp>
          <p:nvSpPr>
            <p:cNvPr id="88" name="椭圆 87"/>
            <p:cNvSpPr/>
            <p:nvPr/>
          </p:nvSpPr>
          <p:spPr>
            <a:xfrm>
              <a:off x="4102125"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89" name="组合 88"/>
            <p:cNvGrpSpPr/>
            <p:nvPr/>
          </p:nvGrpSpPr>
          <p:grpSpPr>
            <a:xfrm>
              <a:off x="4199233" y="4358783"/>
              <a:ext cx="238761" cy="198211"/>
              <a:chOff x="3132963" y="3140191"/>
              <a:chExt cx="645573" cy="535933"/>
            </a:xfrm>
            <a:solidFill>
              <a:sysClr val="window" lastClr="FFFFFF"/>
            </a:solidFill>
          </p:grpSpPr>
          <p:sp>
            <p:nvSpPr>
              <p:cNvPr id="90"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1"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2"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3"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4"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96" name="组合 95"/>
          <p:cNvGrpSpPr/>
          <p:nvPr/>
        </p:nvGrpSpPr>
        <p:grpSpPr>
          <a:xfrm>
            <a:off x="5129792" y="806222"/>
            <a:ext cx="414516" cy="414516"/>
            <a:chOff x="5181486" y="4265651"/>
            <a:chExt cx="414516" cy="414516"/>
          </a:xfrm>
        </p:grpSpPr>
        <p:sp>
          <p:nvSpPr>
            <p:cNvPr id="97" name="椭圆 96"/>
            <p:cNvSpPr/>
            <p:nvPr/>
          </p:nvSpPr>
          <p:spPr>
            <a:xfrm>
              <a:off x="5181486"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98" name="组合 97"/>
            <p:cNvGrpSpPr/>
            <p:nvPr/>
          </p:nvGrpSpPr>
          <p:grpSpPr>
            <a:xfrm>
              <a:off x="5287222" y="4375239"/>
              <a:ext cx="253419" cy="172633"/>
              <a:chOff x="4895160" y="4287159"/>
              <a:chExt cx="571418" cy="389258"/>
            </a:xfrm>
            <a:solidFill>
              <a:sysClr val="window" lastClr="FFFFFF"/>
            </a:solidFill>
          </p:grpSpPr>
          <p:sp>
            <p:nvSpPr>
              <p:cNvPr id="9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5"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6"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7"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108" name="组合 107"/>
          <p:cNvGrpSpPr/>
          <p:nvPr/>
        </p:nvGrpSpPr>
        <p:grpSpPr>
          <a:xfrm>
            <a:off x="4574743" y="806222"/>
            <a:ext cx="414516" cy="414516"/>
            <a:chOff x="4626437" y="4265651"/>
            <a:chExt cx="414516" cy="414516"/>
          </a:xfrm>
        </p:grpSpPr>
        <p:sp>
          <p:nvSpPr>
            <p:cNvPr id="109" name="椭圆 108"/>
            <p:cNvSpPr/>
            <p:nvPr/>
          </p:nvSpPr>
          <p:spPr>
            <a:xfrm>
              <a:off x="4626437"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10" name="组合 109"/>
            <p:cNvGrpSpPr/>
            <p:nvPr/>
          </p:nvGrpSpPr>
          <p:grpSpPr>
            <a:xfrm>
              <a:off x="4710891" y="4356960"/>
              <a:ext cx="232896" cy="199705"/>
              <a:chOff x="3546346" y="2339026"/>
              <a:chExt cx="897787" cy="769842"/>
            </a:xfrm>
            <a:solidFill>
              <a:sysClr val="window" lastClr="FFFFFF"/>
            </a:solidFill>
          </p:grpSpPr>
          <p:sp>
            <p:nvSpPr>
              <p:cNvPr id="11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2"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3"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4"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5"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6"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50"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grpSp>
      </p:grpSp>
      <p:grpSp>
        <p:nvGrpSpPr>
          <p:cNvPr id="151" name="组合 150"/>
          <p:cNvGrpSpPr/>
          <p:nvPr/>
        </p:nvGrpSpPr>
        <p:grpSpPr>
          <a:xfrm>
            <a:off x="1366956" y="1146457"/>
            <a:ext cx="1586056" cy="1586449"/>
            <a:chOff x="1041891" y="2887277"/>
            <a:chExt cx="1036261" cy="1036518"/>
          </a:xfrm>
        </p:grpSpPr>
        <p:sp>
          <p:nvSpPr>
            <p:cNvPr id="152" name="Oval 53"/>
            <p:cNvSpPr>
              <a:spLocks noChangeArrowheads="1"/>
            </p:cNvSpPr>
            <p:nvPr/>
          </p:nvSpPr>
          <p:spPr bwMode="auto">
            <a:xfrm>
              <a:off x="1041891" y="2887277"/>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3"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6600" b="0" i="0" u="none" strike="noStrike" kern="0" cap="none" spc="0" normalizeH="0" baseline="0" noProof="0" dirty="0" smtClean="0">
                  <a:ln>
                    <a:noFill/>
                  </a:ln>
                  <a:solidFill>
                    <a:prstClr val="white"/>
                  </a:solidFill>
                  <a:effectLst/>
                  <a:uLnTx/>
                  <a:uFillTx/>
                  <a:latin typeface="Impact" panose="020B0806030902050204" pitchFamily="34" charset="0"/>
                  <a:ea typeface="微软雅黑" panose="020B0503020204020204" pitchFamily="34" charset="-122"/>
                </a:rPr>
                <a:t>03</a:t>
              </a:r>
              <a:endParaRPr kumimoji="0" lang="en-US" altLang="zh-CN" sz="66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1"/>
                                        </p:tgtEl>
                                        <p:attrNameLst>
                                          <p:attrName>style.visibility</p:attrName>
                                        </p:attrNameLst>
                                      </p:cBhvr>
                                      <p:to>
                                        <p:strVal val="visible"/>
                                      </p:to>
                                    </p:set>
                                    <p:animEffect transition="in" filter="wheel(1)">
                                      <p:cBhvr>
                                        <p:cTn id="11" dur="650"/>
                                        <p:tgtEl>
                                          <p:spTgt spid="151"/>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p:cTn id="15" dur="500" fill="hold"/>
                                        <p:tgtEl>
                                          <p:spTgt spid="82"/>
                                        </p:tgtEl>
                                        <p:attrNameLst>
                                          <p:attrName>ppt_w</p:attrName>
                                        </p:attrNameLst>
                                      </p:cBhvr>
                                      <p:tavLst>
                                        <p:tav tm="0">
                                          <p:val>
                                            <p:fltVal val="0"/>
                                          </p:val>
                                        </p:tav>
                                        <p:tav tm="100000">
                                          <p:val>
                                            <p:strVal val="#ppt_w"/>
                                          </p:val>
                                        </p:tav>
                                      </p:tavLst>
                                    </p:anim>
                                    <p:anim calcmode="lin" valueType="num">
                                      <p:cBhvr>
                                        <p:cTn id="16" dur="500" fill="hold"/>
                                        <p:tgtEl>
                                          <p:spTgt spid="82"/>
                                        </p:tgtEl>
                                        <p:attrNameLst>
                                          <p:attrName>ppt_h</p:attrName>
                                        </p:attrNameLst>
                                      </p:cBhvr>
                                      <p:tavLst>
                                        <p:tav tm="0">
                                          <p:val>
                                            <p:fltVal val="0"/>
                                          </p:val>
                                        </p:tav>
                                        <p:tav tm="100000">
                                          <p:val>
                                            <p:strVal val="#ppt_h"/>
                                          </p:val>
                                        </p:tav>
                                      </p:tavLst>
                                    </p:anim>
                                    <p:animEffect transition="in" filter="fade">
                                      <p:cBhvr>
                                        <p:cTn id="17" dur="500"/>
                                        <p:tgtEl>
                                          <p:spTgt spid="82"/>
                                        </p:tgtEl>
                                      </p:cBhvr>
                                    </p:animEffect>
                                  </p:childTnLst>
                                </p:cTn>
                              </p:par>
                              <p:par>
                                <p:cTn id="18" presetID="53" presetClass="entr" presetSubtype="16" fill="hold" nodeType="withEffect">
                                  <p:stCondLst>
                                    <p:cond delay="300"/>
                                  </p:stCondLst>
                                  <p:childTnLst>
                                    <p:set>
                                      <p:cBhvr>
                                        <p:cTn id="19" dur="1" fill="hold">
                                          <p:stCondLst>
                                            <p:cond delay="0"/>
                                          </p:stCondLst>
                                        </p:cTn>
                                        <p:tgtEl>
                                          <p:spTgt spid="87"/>
                                        </p:tgtEl>
                                        <p:attrNameLst>
                                          <p:attrName>style.visibility</p:attrName>
                                        </p:attrNameLst>
                                      </p:cBhvr>
                                      <p:to>
                                        <p:strVal val="visible"/>
                                      </p:to>
                                    </p:set>
                                    <p:anim calcmode="lin" valueType="num">
                                      <p:cBhvr>
                                        <p:cTn id="20" dur="500" fill="hold"/>
                                        <p:tgtEl>
                                          <p:spTgt spid="87"/>
                                        </p:tgtEl>
                                        <p:attrNameLst>
                                          <p:attrName>ppt_w</p:attrName>
                                        </p:attrNameLst>
                                      </p:cBhvr>
                                      <p:tavLst>
                                        <p:tav tm="0">
                                          <p:val>
                                            <p:fltVal val="0"/>
                                          </p:val>
                                        </p:tav>
                                        <p:tav tm="100000">
                                          <p:val>
                                            <p:strVal val="#ppt_w"/>
                                          </p:val>
                                        </p:tav>
                                      </p:tavLst>
                                    </p:anim>
                                    <p:anim calcmode="lin" valueType="num">
                                      <p:cBhvr>
                                        <p:cTn id="21" dur="500" fill="hold"/>
                                        <p:tgtEl>
                                          <p:spTgt spid="87"/>
                                        </p:tgtEl>
                                        <p:attrNameLst>
                                          <p:attrName>ppt_h</p:attrName>
                                        </p:attrNameLst>
                                      </p:cBhvr>
                                      <p:tavLst>
                                        <p:tav tm="0">
                                          <p:val>
                                            <p:fltVal val="0"/>
                                          </p:val>
                                        </p:tav>
                                        <p:tav tm="100000">
                                          <p:val>
                                            <p:strVal val="#ppt_h"/>
                                          </p:val>
                                        </p:tav>
                                      </p:tavLst>
                                    </p:anim>
                                    <p:animEffect transition="in" filter="fade">
                                      <p:cBhvr>
                                        <p:cTn id="22" dur="500"/>
                                        <p:tgtEl>
                                          <p:spTgt spid="87"/>
                                        </p:tgtEl>
                                      </p:cBhvr>
                                    </p:animEffect>
                                  </p:childTnLst>
                                </p:cTn>
                              </p:par>
                              <p:par>
                                <p:cTn id="23" presetID="53" presetClass="entr" presetSubtype="16" fill="hold" nodeType="withEffect">
                                  <p:stCondLst>
                                    <p:cond delay="60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par>
                                <p:cTn id="28" presetID="53" presetClass="entr" presetSubtype="16" fill="hold" nodeType="withEffect">
                                  <p:stCondLst>
                                    <p:cond delay="900"/>
                                  </p:stCondLst>
                                  <p:childTnLst>
                                    <p:set>
                                      <p:cBhvr>
                                        <p:cTn id="29" dur="1" fill="hold">
                                          <p:stCondLst>
                                            <p:cond delay="0"/>
                                          </p:stCondLst>
                                        </p:cTn>
                                        <p:tgtEl>
                                          <p:spTgt spid="96"/>
                                        </p:tgtEl>
                                        <p:attrNameLst>
                                          <p:attrName>style.visibility</p:attrName>
                                        </p:attrNameLst>
                                      </p:cBhvr>
                                      <p:to>
                                        <p:strVal val="visible"/>
                                      </p:to>
                                    </p:set>
                                    <p:anim calcmode="lin" valueType="num">
                                      <p:cBhvr>
                                        <p:cTn id="30" dur="500" fill="hold"/>
                                        <p:tgtEl>
                                          <p:spTgt spid="96"/>
                                        </p:tgtEl>
                                        <p:attrNameLst>
                                          <p:attrName>ppt_w</p:attrName>
                                        </p:attrNameLst>
                                      </p:cBhvr>
                                      <p:tavLst>
                                        <p:tav tm="0">
                                          <p:val>
                                            <p:fltVal val="0"/>
                                          </p:val>
                                        </p:tav>
                                        <p:tav tm="100000">
                                          <p:val>
                                            <p:strVal val="#ppt_w"/>
                                          </p:val>
                                        </p:tav>
                                      </p:tavLst>
                                    </p:anim>
                                    <p:anim calcmode="lin" valueType="num">
                                      <p:cBhvr>
                                        <p:cTn id="31" dur="500" fill="hold"/>
                                        <p:tgtEl>
                                          <p:spTgt spid="96"/>
                                        </p:tgtEl>
                                        <p:attrNameLst>
                                          <p:attrName>ppt_h</p:attrName>
                                        </p:attrNameLst>
                                      </p:cBhvr>
                                      <p:tavLst>
                                        <p:tav tm="0">
                                          <p:val>
                                            <p:fltVal val="0"/>
                                          </p:val>
                                        </p:tav>
                                        <p:tav tm="100000">
                                          <p:val>
                                            <p:strVal val="#ppt_h"/>
                                          </p:val>
                                        </p:tav>
                                      </p:tavLst>
                                    </p:anim>
                                    <p:animEffect transition="in" filter="fade">
                                      <p:cBhvr>
                                        <p:cTn id="32" dur="500"/>
                                        <p:tgtEl>
                                          <p:spTgt spid="96"/>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ipe(left)">
                                      <p:cBhvr>
                                        <p:cTn id="36" dur="500"/>
                                        <p:tgtEl>
                                          <p:spTgt spid="80"/>
                                        </p:tgtEl>
                                      </p:cBhvr>
                                    </p:animEffect>
                                  </p:childTnLst>
                                </p:cTn>
                              </p:par>
                            </p:childTnLst>
                          </p:cTn>
                        </p:par>
                        <p:par>
                          <p:cTn id="37" fill="hold">
                            <p:stCondLst>
                              <p:cond delay="250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81"/>
                                        </p:tgtEl>
                                        <p:attrNameLst>
                                          <p:attrName>style.visibility</p:attrName>
                                        </p:attrNameLst>
                                      </p:cBhvr>
                                      <p:to>
                                        <p:strVal val="visible"/>
                                      </p:to>
                                    </p:set>
                                    <p:animEffect transition="in" filter="wipe(right)">
                                      <p:cBhvr>
                                        <p:cTn id="40"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p:bldP spid="8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32027" y="1451588"/>
            <a:ext cx="1918068" cy="680813"/>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5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第二季度</a:t>
              </a:r>
              <a:endParaRPr kumimoji="0" lang="zh-CN" altLang="en-US" sz="1500" b="1" i="0" u="none" strike="noStrike" kern="1200" cap="none" spc="0" normalizeH="0" baseline="-300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045336" y="1451588"/>
            <a:ext cx="1918068" cy="680813"/>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43"/>
            <p:cNvSpPr txBox="1"/>
            <p:nvPr/>
          </p:nvSpPr>
          <p:spPr>
            <a:xfrm>
              <a:off x="1709209" y="2340618"/>
              <a:ext cx="2293960" cy="735506"/>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5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第一季度</a:t>
              </a:r>
              <a:endParaRPr kumimoji="0" lang="zh-CN" altLang="en-US" sz="1500" b="1" i="0" u="none" strike="noStrike" kern="1200" cap="none" spc="0" normalizeH="0" baseline="-300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6470356" y="1451588"/>
            <a:ext cx="1918068" cy="680813"/>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46"/>
            <p:cNvSpPr txBox="1"/>
            <p:nvPr/>
          </p:nvSpPr>
          <p:spPr>
            <a:xfrm>
              <a:off x="8439016" y="2340618"/>
              <a:ext cx="2230360" cy="735506"/>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5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第四季度</a:t>
              </a:r>
              <a:endParaRPr kumimoji="0" lang="zh-CN" altLang="en-US" sz="1500" b="1" i="0" u="none" strike="noStrike" kern="1200" cap="none" spc="0" normalizeH="0" baseline="-300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4651191" y="1451588"/>
            <a:ext cx="1918068" cy="680813"/>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49"/>
            <p:cNvSpPr txBox="1"/>
            <p:nvPr/>
          </p:nvSpPr>
          <p:spPr>
            <a:xfrm>
              <a:off x="6227711" y="2340622"/>
              <a:ext cx="2205655" cy="735506"/>
            </a:xfrm>
            <a:prstGeom prst="rect">
              <a:avLst/>
            </a:prstGeom>
            <a:noFill/>
            <a:ln w="50800">
              <a:noFill/>
            </a:ln>
          </p:spPr>
          <p:txBody>
            <a:bodyPr wrap="square" rtlCol="0" anchor="ctr">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5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第三季度</a:t>
              </a:r>
              <a:endParaRPr kumimoji="0" lang="zh-CN" altLang="en-US" sz="1500" b="1" i="0" u="none" strike="noStrike" kern="1200" cap="none" spc="0" normalizeH="0" baseline="-300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16" name="矩形 47"/>
          <p:cNvSpPr>
            <a:spLocks noChangeArrowheads="1"/>
          </p:cNvSpPr>
          <p:nvPr/>
        </p:nvSpPr>
        <p:spPr bwMode="auto">
          <a:xfrm>
            <a:off x="1061304" y="4003331"/>
            <a:ext cx="7039088" cy="440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513959" y="2456293"/>
            <a:ext cx="1061816" cy="253910"/>
          </a:xfrm>
          <a:prstGeom prst="rect">
            <a:avLst/>
          </a:prstGeom>
        </p:spPr>
        <p:txBody>
          <a:bodyPr wrap="none" lIns="68573" tIns="34287" rIns="68573" bIns="34287">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单击添加标题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8" name="矩形 47"/>
          <p:cNvSpPr>
            <a:spLocks noChangeArrowheads="1"/>
          </p:cNvSpPr>
          <p:nvPr/>
        </p:nvSpPr>
        <p:spPr bwMode="auto">
          <a:xfrm>
            <a:off x="1187624" y="2815633"/>
            <a:ext cx="1685237"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在此录入上述图表的描述说明，在此录入上述图表的描述说明，在此录入上述图表的描述说明。</a:t>
            </a:r>
          </a:p>
        </p:txBody>
      </p:sp>
      <p:sp>
        <p:nvSpPr>
          <p:cNvPr id="19" name="矩形 18"/>
          <p:cNvSpPr/>
          <p:nvPr/>
        </p:nvSpPr>
        <p:spPr>
          <a:xfrm>
            <a:off x="3263325" y="2456293"/>
            <a:ext cx="1061816" cy="253910"/>
          </a:xfrm>
          <a:prstGeom prst="rect">
            <a:avLst/>
          </a:prstGeom>
        </p:spPr>
        <p:txBody>
          <a:bodyPr wrap="none" lIns="68573" tIns="34287" rIns="68573" bIns="34287">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单击添加标题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0" name="矩形 47"/>
          <p:cNvSpPr>
            <a:spLocks noChangeArrowheads="1"/>
          </p:cNvSpPr>
          <p:nvPr/>
        </p:nvSpPr>
        <p:spPr bwMode="auto">
          <a:xfrm>
            <a:off x="2968994" y="2815633"/>
            <a:ext cx="1656509"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在此录入上述图表的描述说明，在此录入上述图表的描述说明，在此录入上述图表的描述说明。</a:t>
            </a:r>
          </a:p>
        </p:txBody>
      </p:sp>
      <p:sp>
        <p:nvSpPr>
          <p:cNvPr id="21" name="矩形 20"/>
          <p:cNvSpPr/>
          <p:nvPr/>
        </p:nvSpPr>
        <p:spPr>
          <a:xfrm>
            <a:off x="5074745" y="2456293"/>
            <a:ext cx="1061816" cy="253910"/>
          </a:xfrm>
          <a:prstGeom prst="rect">
            <a:avLst/>
          </a:prstGeom>
        </p:spPr>
        <p:txBody>
          <a:bodyPr wrap="none" lIns="68573" tIns="34287" rIns="68573" bIns="34287">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单击添加标题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2" name="矩形 47"/>
          <p:cNvSpPr>
            <a:spLocks noChangeArrowheads="1"/>
          </p:cNvSpPr>
          <p:nvPr/>
        </p:nvSpPr>
        <p:spPr bwMode="auto">
          <a:xfrm>
            <a:off x="4788025" y="2815633"/>
            <a:ext cx="1671742"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在此录入上述图表的描述说明，在此录入上述图表的描述说明，在此录入上述图表的描述说明。</a:t>
            </a:r>
          </a:p>
        </p:txBody>
      </p:sp>
      <p:sp>
        <p:nvSpPr>
          <p:cNvPr id="23" name="矩形 22"/>
          <p:cNvSpPr/>
          <p:nvPr/>
        </p:nvSpPr>
        <p:spPr>
          <a:xfrm>
            <a:off x="6854400" y="2456293"/>
            <a:ext cx="1061816" cy="253910"/>
          </a:xfrm>
          <a:prstGeom prst="rect">
            <a:avLst/>
          </a:prstGeom>
        </p:spPr>
        <p:txBody>
          <a:bodyPr wrap="none" lIns="68573" tIns="34287" rIns="68573" bIns="34287">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单击添加标题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4" name="矩形 47"/>
          <p:cNvSpPr>
            <a:spLocks noChangeArrowheads="1"/>
          </p:cNvSpPr>
          <p:nvPr/>
        </p:nvSpPr>
        <p:spPr bwMode="auto">
          <a:xfrm>
            <a:off x="6588225" y="2815633"/>
            <a:ext cx="1656184"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在此录入上述图表的描述说明，在此录入上述图表的描述说明，在此录入上述图表的描述说明。</a:t>
            </a:r>
          </a:p>
        </p:txBody>
      </p:sp>
      <p:cxnSp>
        <p:nvCxnSpPr>
          <p:cNvPr id="25" name="直接连接符 8"/>
          <p:cNvCxnSpPr/>
          <p:nvPr/>
        </p:nvCxnSpPr>
        <p:spPr>
          <a:xfrm>
            <a:off x="1070885" y="3911572"/>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20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5" name="TextBox 24"/>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a:t>
            </a:r>
            <a:endParaRPr kumimoji="0" lang="en-US" altLang="zh-CN" sz="13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文字</a:t>
            </a:r>
          </a:p>
        </p:txBody>
      </p:sp>
      <p:sp>
        <p:nvSpPr>
          <p:cNvPr id="26" name="TextBox 25"/>
          <p:cNvSpPr txBox="1"/>
          <p:nvPr/>
        </p:nvSpPr>
        <p:spPr>
          <a:xfrm>
            <a:off x="2123749" y="2388839"/>
            <a:ext cx="1193420" cy="692337"/>
          </a:xfrm>
          <a:prstGeom prst="rect">
            <a:avLst/>
          </a:prstGeom>
          <a:noFill/>
        </p:spPr>
        <p:txBody>
          <a:bodyPr wrap="square" lIns="68543" tIns="34272" rIns="68543" bIns="34272"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a:t>
            </a:r>
            <a:endParaRPr kumimoji="0" lang="en-US" altLang="zh-CN" sz="13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文字点击添加</a:t>
            </a:r>
            <a:endParaRPr kumimoji="0" lang="en-US" altLang="zh-CN" sz="13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文字</a:t>
            </a:r>
          </a:p>
        </p:txBody>
      </p:sp>
      <p:sp>
        <p:nvSpPr>
          <p:cNvPr id="27" name="TextBox 26"/>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a:t>
            </a:r>
            <a:endParaRPr kumimoji="0" lang="en-US" altLang="zh-CN" sz="13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文字</a:t>
            </a:r>
          </a:p>
        </p:txBody>
      </p:sp>
      <p:sp>
        <p:nvSpPr>
          <p:cNvPr id="37" name="TextBox 36"/>
          <p:cNvSpPr txBox="1"/>
          <p:nvPr/>
        </p:nvSpPr>
        <p:spPr>
          <a:xfrm>
            <a:off x="4689429" y="2517989"/>
            <a:ext cx="1193420" cy="484636"/>
          </a:xfrm>
          <a:prstGeom prst="rect">
            <a:avLst/>
          </a:prstGeom>
          <a:noFill/>
        </p:spPr>
        <p:txBody>
          <a:bodyPr wrap="square" lIns="68543" tIns="34272" rIns="68543" bIns="34272"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点击添加</a:t>
            </a:r>
            <a:endParaRPr kumimoji="0" lang="en-US" altLang="zh-CN" sz="13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文字点击</a:t>
            </a:r>
          </a:p>
        </p:txBody>
      </p:sp>
      <p:sp>
        <p:nvSpPr>
          <p:cNvPr id="38" name="矩形 37"/>
          <p:cNvSpPr/>
          <p:nvPr/>
        </p:nvSpPr>
        <p:spPr>
          <a:xfrm>
            <a:off x="6454228" y="1833506"/>
            <a:ext cx="1943204" cy="2630881"/>
          </a:xfrm>
          <a:prstGeom prst="rect">
            <a:avLst/>
          </a:prstGeom>
        </p:spPr>
        <p:txBody>
          <a:bodyPr wrap="square" lIns="68543" tIns="34272" rIns="68543" bIns="34272">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5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点击添加小标题</a:t>
            </a:r>
            <a:endParaRPr kumimoji="0" lang="en-US" altLang="zh-CN" sz="15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43" name="Freeform 4"/>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outerShdw blurRad="127000" dist="38100" dir="8100000" algn="tr" rotWithShape="0">
              <a:prstClr val="black">
                <a:alpha val="40000"/>
              </a:prstClr>
            </a:outerShdw>
          </a:effectLst>
        </p:spPr>
        <p:txBody>
          <a:bodyPr lIns="0" tIns="34272" rIns="0" bIns="34272" anchor="ctr"/>
          <a:lstStyle/>
          <a:p>
            <a:pPr marL="0" marR="0" lvl="0" indent="0" algn="ctr" defTabSz="685165" rtl="0" eaLnBrk="1" fontAlgn="base" latinLnBrk="0" hangingPunct="1">
              <a:lnSpc>
                <a:spcPct val="120000"/>
              </a:lnSpc>
              <a:spcBef>
                <a:spcPts val="450"/>
              </a:spcBef>
              <a:spcAft>
                <a:spcPts val="450"/>
              </a:spcAft>
              <a:buClrTx/>
              <a:buSzTx/>
              <a:buFontTx/>
              <a:buNone/>
              <a:defRPr/>
            </a:pPr>
            <a:endParaRPr kumimoji="0" lang="en-US" sz="2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44" name="Freeform 6"/>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outerShdw blurRad="127000" dist="38100" dir="8100000" algn="tr" rotWithShape="0">
              <a:prstClr val="black">
                <a:alpha val="40000"/>
              </a:prstClr>
            </a:outerShdw>
          </a:effectLst>
        </p:spPr>
        <p:txBody>
          <a:bodyPr lIns="0" tIns="34272" rIns="0" bIns="34272" anchor="ctr"/>
          <a:lstStyle/>
          <a:p>
            <a:pPr marL="0" marR="0" lvl="0" indent="0" algn="ctr" defTabSz="685165" rtl="0" eaLnBrk="1" fontAlgn="base" latinLnBrk="0" hangingPunct="1">
              <a:lnSpc>
                <a:spcPct val="120000"/>
              </a:lnSpc>
              <a:spcBef>
                <a:spcPts val="450"/>
              </a:spcBef>
              <a:spcAft>
                <a:spcPts val="450"/>
              </a:spcAft>
              <a:buClrTx/>
              <a:buSzTx/>
              <a:buFontTx/>
              <a:buNone/>
              <a:defRPr/>
            </a:pPr>
            <a:endParaRPr kumimoji="0" lang="en-US" sz="2100" b="0" i="0" u="none" strike="noStrike" kern="0" cap="none" spc="0" normalizeH="0" baseline="0" noProof="0" dirty="0">
              <a:ln>
                <a:noFill/>
              </a:ln>
              <a:solidFill>
                <a:srgbClr val="414455"/>
              </a:solidFill>
              <a:effectLst/>
              <a:uLnTx/>
              <a:uFillTx/>
              <a:latin typeface="微软雅黑" panose="020B0503020204020204" pitchFamily="34" charset="-122"/>
              <a:ea typeface="微软雅黑" panose="020B0503020204020204" pitchFamily="34" charset="-122"/>
              <a:cs typeface="+mn-cs"/>
            </a:endParaRPr>
          </a:p>
        </p:txBody>
      </p:sp>
      <p:sp>
        <p:nvSpPr>
          <p:cNvPr id="45" name="Freeform 8"/>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outerShdw blurRad="127000" dist="38100" dir="8100000" algn="tr" rotWithShape="0">
              <a:prstClr val="black">
                <a:alpha val="40000"/>
              </a:prstClr>
            </a:outerShdw>
          </a:effectLst>
        </p:spPr>
        <p:txBody>
          <a:bodyPr lIns="0" tIns="34272" rIns="0" bIns="34272" anchor="ctr"/>
          <a:lstStyle/>
          <a:p>
            <a:pPr marL="0" marR="0" lvl="0" indent="0" algn="ctr" defTabSz="685165" rtl="0" eaLnBrk="1" fontAlgn="base" latinLnBrk="0" hangingPunct="1">
              <a:lnSpc>
                <a:spcPct val="120000"/>
              </a:lnSpc>
              <a:spcBef>
                <a:spcPts val="450"/>
              </a:spcBef>
              <a:spcAft>
                <a:spcPts val="450"/>
              </a:spcAft>
              <a:buClrTx/>
              <a:buSzTx/>
              <a:buFontTx/>
              <a:buNone/>
              <a:defRPr/>
            </a:pPr>
            <a:endParaRPr kumimoji="0" lang="en-US" sz="2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46" name="Freeform 6"/>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0" cap="flat" cmpd="sng" algn="ctr">
            <a:noFill/>
            <a:prstDash val="solid"/>
          </a:ln>
          <a:effectLst>
            <a:outerShdw blurRad="127000" dist="38100" dir="8100000" algn="tr" rotWithShape="0">
              <a:prstClr val="black">
                <a:alpha val="40000"/>
              </a:prstClr>
            </a:outerShdw>
          </a:effectLst>
        </p:spPr>
        <p:txBody>
          <a:bodyPr lIns="0" tIns="34272" rIns="0" bIns="34272" anchor="ctr"/>
          <a:lstStyle/>
          <a:p>
            <a:pPr marL="0" marR="0" lvl="0" indent="0" algn="ctr" defTabSz="685165" rtl="0" eaLnBrk="1" fontAlgn="base" latinLnBrk="0" hangingPunct="1">
              <a:lnSpc>
                <a:spcPct val="120000"/>
              </a:lnSpc>
              <a:spcBef>
                <a:spcPts val="450"/>
              </a:spcBef>
              <a:spcAft>
                <a:spcPts val="450"/>
              </a:spcAft>
              <a:buClrTx/>
              <a:buSzTx/>
              <a:buFontTx/>
              <a:buNone/>
              <a:defRPr/>
            </a:pPr>
            <a:endParaRPr kumimoji="0" lang="en-US" sz="2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47" name="矩形 46"/>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点击添加小标题</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animBg="1"/>
      <p:bldP spid="43" grpId="1" animBg="1"/>
      <p:bldP spid="44" grpId="0" animBg="1"/>
      <p:bldP spid="44" grpId="1" animBg="1"/>
      <p:bldP spid="45" grpId="0" animBg="1"/>
      <p:bldP spid="45" grpId="1" animBg="1"/>
      <p:bldP spid="46" grpId="0" animBg="1"/>
      <p:bldP spid="46" grpId="1" animBg="1"/>
      <p:bldP spid="4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点击添加标题文本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Oval 3"/>
          <p:cNvSpPr/>
          <p:nvPr/>
        </p:nvSpPr>
        <p:spPr>
          <a:xfrm>
            <a:off x="762790" y="1419622"/>
            <a:ext cx="1330785" cy="1330784"/>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9" name="Oval 14"/>
          <p:cNvSpPr/>
          <p:nvPr/>
        </p:nvSpPr>
        <p:spPr>
          <a:xfrm>
            <a:off x="2884013" y="1425122"/>
            <a:ext cx="1330785" cy="1330784"/>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0" name="Oval 17"/>
          <p:cNvSpPr/>
          <p:nvPr/>
        </p:nvSpPr>
        <p:spPr>
          <a:xfrm>
            <a:off x="5008213" y="1425122"/>
            <a:ext cx="1330785" cy="1330784"/>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1" name="Oval 20"/>
          <p:cNvSpPr/>
          <p:nvPr/>
        </p:nvSpPr>
        <p:spPr>
          <a:xfrm>
            <a:off x="7129647" y="1425122"/>
            <a:ext cx="1330785" cy="1330784"/>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2" name="TextBox 11"/>
          <p:cNvSpPr txBox="1"/>
          <p:nvPr/>
        </p:nvSpPr>
        <p:spPr>
          <a:xfrm>
            <a:off x="2066607"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3" name="TextBox 12"/>
          <p:cNvSpPr txBox="1"/>
          <p:nvPr/>
        </p:nvSpPr>
        <p:spPr>
          <a:xfrm>
            <a:off x="4189424"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4" name="TextBox 13"/>
          <p:cNvSpPr txBox="1"/>
          <p:nvPr/>
        </p:nvSpPr>
        <p:spPr>
          <a:xfrm>
            <a:off x="6300449" y="1613103"/>
            <a:ext cx="832074" cy="926779"/>
          </a:xfrm>
          <a:prstGeom prst="rect">
            <a:avLst/>
          </a:prstGeom>
          <a:noFill/>
        </p:spPr>
        <p:txBody>
          <a:bodyPr wrap="square" lIns="91420" tIns="45709" rIns="91420" bIns="45709" rtlCol="0">
            <a:spAutoFit/>
          </a:bodyPr>
          <a:lstStyle/>
          <a:p>
            <a:pPr algn="ctr"/>
            <a:r>
              <a:rPr lang="en-US" sz="5400" b="1" dirty="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5" name="TextBox 14"/>
          <p:cNvSpPr txBox="1"/>
          <p:nvPr/>
        </p:nvSpPr>
        <p:spPr>
          <a:xfrm>
            <a:off x="531754" y="3205395"/>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微软雅黑" panose="020B0503020204020204" pitchFamily="34" charset="-122"/>
                <a:ea typeface="微软雅黑" panose="020B0503020204020204" pitchFamily="34" charset="-122"/>
                <a:cs typeface="Calibri" panose="020F0502020204030204"/>
              </a:rPr>
              <a:t>填加文字标题</a:t>
            </a:r>
            <a:endParaRPr lang="en-US" sz="1200" b="1" dirty="0">
              <a:solidFill>
                <a:schemeClr val="accent1"/>
              </a:solidFill>
              <a:latin typeface="微软雅黑" panose="020B0503020204020204" pitchFamily="34" charset="-122"/>
              <a:ea typeface="微软雅黑" panose="020B0503020204020204" pitchFamily="34" charset="-122"/>
              <a:cs typeface="Calibri" panose="020F0502020204030204"/>
            </a:endParaRPr>
          </a:p>
        </p:txBody>
      </p:sp>
      <p:sp>
        <p:nvSpPr>
          <p:cNvPr id="16" name="TextBox 15"/>
          <p:cNvSpPr txBox="1"/>
          <p:nvPr/>
        </p:nvSpPr>
        <p:spPr>
          <a:xfrm>
            <a:off x="658358"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此处文本单击添加文本</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单击此处文本单击添加</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单击此处文本单击添加文本</a:t>
            </a:r>
            <a:endParaRPr lang="en-US" sz="1000"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a:endParaRPr>
          </a:p>
        </p:txBody>
      </p:sp>
      <p:sp>
        <p:nvSpPr>
          <p:cNvPr id="17" name="TextBox 16"/>
          <p:cNvSpPr txBox="1"/>
          <p:nvPr/>
        </p:nvSpPr>
        <p:spPr>
          <a:xfrm>
            <a:off x="2626163" y="320285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2"/>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200" b="1" dirty="0">
              <a:solidFill>
                <a:schemeClr val="accent2"/>
              </a:solidFill>
              <a:latin typeface="微软雅黑" panose="020B0503020204020204" pitchFamily="34" charset="-122"/>
              <a:ea typeface="微软雅黑" panose="020B0503020204020204" pitchFamily="34" charset="-122"/>
              <a:cs typeface="Calibri" panose="020F0502020204030204"/>
            </a:endParaRPr>
          </a:p>
        </p:txBody>
      </p:sp>
      <p:sp>
        <p:nvSpPr>
          <p:cNvPr id="18" name="TextBox 17"/>
          <p:cNvSpPr txBox="1"/>
          <p:nvPr/>
        </p:nvSpPr>
        <p:spPr>
          <a:xfrm>
            <a:off x="2752767" y="350705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a:endParaRPr>
          </a:p>
        </p:txBody>
      </p:sp>
      <p:sp>
        <p:nvSpPr>
          <p:cNvPr id="19" name="TextBox 18"/>
          <p:cNvSpPr txBox="1"/>
          <p:nvPr/>
        </p:nvSpPr>
        <p:spPr>
          <a:xfrm>
            <a:off x="4757584" y="3200306"/>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3"/>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200" b="1" dirty="0">
              <a:solidFill>
                <a:schemeClr val="accent3"/>
              </a:solidFill>
              <a:latin typeface="微软雅黑" panose="020B0503020204020204" pitchFamily="34" charset="-122"/>
              <a:ea typeface="微软雅黑" panose="020B0503020204020204" pitchFamily="34" charset="-122"/>
              <a:cs typeface="Calibri" panose="020F0502020204030204"/>
            </a:endParaRPr>
          </a:p>
        </p:txBody>
      </p:sp>
      <p:sp>
        <p:nvSpPr>
          <p:cNvPr id="20" name="TextBox 19"/>
          <p:cNvSpPr txBox="1"/>
          <p:nvPr/>
        </p:nvSpPr>
        <p:spPr>
          <a:xfrm>
            <a:off x="4884188" y="350450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a:endParaRPr>
          </a:p>
        </p:txBody>
      </p:sp>
      <p:sp>
        <p:nvSpPr>
          <p:cNvPr id="21" name="TextBox 20"/>
          <p:cNvSpPr txBox="1"/>
          <p:nvPr/>
        </p:nvSpPr>
        <p:spPr>
          <a:xfrm>
            <a:off x="6940466" y="3205395"/>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4"/>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200" b="1" dirty="0">
              <a:solidFill>
                <a:schemeClr val="accent4"/>
              </a:solidFill>
              <a:latin typeface="微软雅黑" panose="020B0503020204020204" pitchFamily="34" charset="-122"/>
              <a:ea typeface="微软雅黑" panose="020B0503020204020204" pitchFamily="34" charset="-122"/>
              <a:cs typeface="Calibri" panose="020F0502020204030204"/>
            </a:endParaRPr>
          </a:p>
        </p:txBody>
      </p:sp>
      <p:sp>
        <p:nvSpPr>
          <p:cNvPr id="22" name="TextBox 21"/>
          <p:cNvSpPr txBox="1"/>
          <p:nvPr/>
        </p:nvSpPr>
        <p:spPr>
          <a:xfrm>
            <a:off x="7067070"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a:endParaRPr>
          </a:p>
        </p:txBody>
      </p:sp>
      <p:sp>
        <p:nvSpPr>
          <p:cNvPr id="23" name="Freeform 12"/>
          <p:cNvSpPr>
            <a:spLocks noEditPoints="1"/>
          </p:cNvSpPr>
          <p:nvPr/>
        </p:nvSpPr>
        <p:spPr bwMode="auto">
          <a:xfrm>
            <a:off x="5292080" y="1724446"/>
            <a:ext cx="798745" cy="72928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4" name="Group 71"/>
          <p:cNvGrpSpPr/>
          <p:nvPr/>
        </p:nvGrpSpPr>
        <p:grpSpPr>
          <a:xfrm>
            <a:off x="3241580" y="1794607"/>
            <a:ext cx="584222" cy="583209"/>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19"/>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20"/>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Freeform 121"/>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122"/>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123"/>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5" name="Freeform 124"/>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125"/>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7" name="Group 173"/>
          <p:cNvGrpSpPr/>
          <p:nvPr/>
        </p:nvGrpSpPr>
        <p:grpSpPr>
          <a:xfrm>
            <a:off x="7468222" y="1758815"/>
            <a:ext cx="648072" cy="643352"/>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3" name="Group 162"/>
          <p:cNvGrpSpPr/>
          <p:nvPr/>
        </p:nvGrpSpPr>
        <p:grpSpPr>
          <a:xfrm>
            <a:off x="1124599" y="1731515"/>
            <a:ext cx="604289" cy="646302"/>
            <a:chOff x="4267200" y="1196975"/>
            <a:chExt cx="593725" cy="635001"/>
          </a:xfrm>
          <a:solidFill>
            <a:schemeClr val="bg1"/>
          </a:solidFill>
        </p:grpSpPr>
        <p:sp>
          <p:nvSpPr>
            <p:cNvPr id="44" name="Freeform 272"/>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3"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lang="en-US" sz="1200" b="0" i="0" u="none" strike="noStrike" kern="1200" cap="none" spc="0" normalizeH="0" baseline="0" noProof="0" dirty="0">
              <a:ln>
                <a:noFill/>
              </a:ln>
              <a:solidFill>
                <a:prstClr val="white"/>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Lato Light"/>
              <a:sym typeface="Gill Sans"/>
            </a:endParaRPr>
          </a:p>
        </p:txBody>
      </p:sp>
      <p:sp>
        <p:nvSpPr>
          <p:cNvPr id="4"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lang="en-US" sz="1200" b="0" i="0" u="none" strike="noStrike" kern="1200" cap="none" spc="0" normalizeH="0" baseline="0" noProof="0" dirty="0">
              <a:ln>
                <a:noFill/>
              </a:ln>
              <a:solidFill>
                <a:prstClr val="white"/>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Lato Light"/>
              <a:sym typeface="Gill Sans"/>
            </a:endParaRPr>
          </a:p>
        </p:txBody>
      </p:sp>
      <p:sp>
        <p:nvSpPr>
          <p:cNvPr id="5"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lang="en-US" sz="1200" b="0" i="0" u="none" strike="noStrike" kern="1200" cap="none" spc="0" normalizeH="0" baseline="0" noProof="0" dirty="0">
              <a:ln>
                <a:noFill/>
              </a:ln>
              <a:solidFill>
                <a:prstClr val="white"/>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Lato Light"/>
              <a:sym typeface="Gill Sans"/>
            </a:endParaRPr>
          </a:p>
        </p:txBody>
      </p:sp>
      <p:sp>
        <p:nvSpPr>
          <p:cNvPr id="6"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lang="en-US" sz="1200" b="0" i="0" u="none" strike="noStrike" kern="1200" cap="none" spc="0" normalizeH="0" baseline="0" noProof="0" dirty="0">
              <a:ln>
                <a:noFill/>
              </a:ln>
              <a:solidFill>
                <a:prstClr val="white"/>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Lato Light"/>
              <a:sym typeface="Gill Sans"/>
            </a:endParaRPr>
          </a:p>
        </p:txBody>
      </p:sp>
      <p:grpSp>
        <p:nvGrpSpPr>
          <p:cNvPr id="7" name="组合 6"/>
          <p:cNvGrpSpPr/>
          <p:nvPr/>
        </p:nvGrpSpPr>
        <p:grpSpPr>
          <a:xfrm>
            <a:off x="2313735" y="1108481"/>
            <a:ext cx="857881" cy="735467"/>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25400" cap="flat">
              <a:solidFill>
                <a:schemeClr val="bg1"/>
              </a:solidFill>
              <a:miter lim="400000"/>
            </a:ln>
            <a:effectLst/>
          </p:spPr>
          <p:txBody>
            <a:bodyPr wrap="square" lIns="0" tIns="0" rIns="0" bIns="0" numCol="1" anchor="t">
              <a:noAutofit/>
            </a:bodyPr>
            <a:lstStyle/>
            <a:p>
              <a:pPr marL="0" marR="0" lvl="0" indent="0" algn="ctr" defTabSz="914400" rtl="0" eaLnBrk="1" fontAlgn="auto" latinLnBrk="0" hangingPunct="1">
                <a:lnSpc>
                  <a:spcPct val="100000"/>
                </a:lnSpc>
                <a:spcBef>
                  <a:spcPts val="0"/>
                </a:spcBef>
                <a:spcAft>
                  <a:spcPts val="0"/>
                </a:spcAft>
                <a:buClrTx/>
                <a:buSzTx/>
                <a:buFontTx/>
                <a:buNone/>
                <a:defRPr>
                  <a:solidFill>
                    <a:srgbClr val="4C4C4C"/>
                  </a:solidFill>
                </a:defRPr>
              </a:pPr>
              <a:endParaRPr kumimoji="0" 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marL="0" marR="0" lvl="0" indent="0" algn="ctr" defTabSz="584200" rtl="0" eaLnBrk="1" fontAlgn="auto" latinLnBrk="0" hangingPunct="1">
                <a:lnSpc>
                  <a:spcPct val="100000"/>
                </a:lnSpc>
                <a:spcBef>
                  <a:spcPts val="0"/>
                </a:spcBef>
                <a:spcAft>
                  <a:spcPts val="0"/>
                </a:spcAft>
                <a:buClrTx/>
                <a:buSzTx/>
                <a:buFontTx/>
                <a:buNone/>
                <a:defRPr/>
              </a:pPr>
              <a:r>
                <a:rPr kumimoji="0" lang="zh-CN" altLang="en-US" sz="1200" b="1" i="0" u="none" strike="noStrike" kern="1200" cap="all"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sym typeface="Helvetica Neue"/>
                </a:rPr>
                <a:t>输入文本</a:t>
              </a:r>
              <a:endParaRPr kumimoji="0" lang="zh-CN" altLang="en-US" sz="1200" b="1" i="0" u="none" strike="noStrike" kern="1200" cap="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Helvetica Neue"/>
              </a:endParaRPr>
            </a:p>
          </p:txBody>
        </p:sp>
      </p:grpSp>
      <p:grpSp>
        <p:nvGrpSpPr>
          <p:cNvPr id="10" name="组合 9"/>
          <p:cNvGrpSpPr/>
          <p:nvPr/>
        </p:nvGrpSpPr>
        <p:grpSpPr>
          <a:xfrm>
            <a:off x="1944344" y="2047198"/>
            <a:ext cx="1589745" cy="432411"/>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4"/>
            </a:solidFill>
            <a:ln w="25400" cap="flat">
              <a:solidFill>
                <a:schemeClr val="bg1"/>
              </a:solidFill>
              <a:miter lim="400000"/>
            </a:ln>
            <a:effectLst/>
          </p:spPr>
          <p:txBody>
            <a:bodyPr wrap="square" lIns="38100" tIns="38100" rIns="38100" bIns="38100"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solidFill>
                    <a:srgbClr val="4C4C4C"/>
                  </a:solidFill>
                </a:defRPr>
              </a:pPr>
              <a:endParaRPr kumimoji="0" 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marL="0" marR="0" lvl="0" indent="0" algn="ctr" defTabSz="584200" rtl="0" eaLnBrk="1" fontAlgn="auto" latinLnBrk="0" hangingPunct="1">
                <a:lnSpc>
                  <a:spcPct val="100000"/>
                </a:lnSpc>
                <a:spcBef>
                  <a:spcPts val="0"/>
                </a:spcBef>
                <a:spcAft>
                  <a:spcPts val="0"/>
                </a:spcAft>
                <a:buClrTx/>
                <a:buSzTx/>
                <a:buFontTx/>
                <a:buNone/>
                <a:defRPr/>
              </a:pPr>
              <a:r>
                <a:rPr kumimoji="0" lang="zh-CN" altLang="en-US" sz="1200" b="1" i="0" u="none" strike="noStrike" kern="1200" cap="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Helvetica Neue"/>
                </a:rPr>
                <a:t>点击</a:t>
              </a:r>
              <a:r>
                <a:rPr kumimoji="0" lang="zh-CN" altLang="en-US" sz="1200" b="1" i="0" u="none" strike="noStrike" kern="1200" cap="all"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sym typeface="Helvetica Neue"/>
                </a:rPr>
                <a:t>输入文本</a:t>
              </a:r>
              <a:endParaRPr kumimoji="0" lang="zh-CN" altLang="en-US" sz="1200" b="1" i="0" u="none" strike="noStrike" kern="1200" cap="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Helvetica Neue"/>
              </a:endParaRPr>
            </a:p>
          </p:txBody>
        </p:sp>
      </p:grpSp>
      <p:grpSp>
        <p:nvGrpSpPr>
          <p:cNvPr id="13" name="组合 12"/>
          <p:cNvGrpSpPr/>
          <p:nvPr/>
        </p:nvGrpSpPr>
        <p:grpSpPr>
          <a:xfrm>
            <a:off x="1574955" y="2740898"/>
            <a:ext cx="2333121" cy="432412"/>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25400" cap="flat">
              <a:solidFill>
                <a:schemeClr val="bg1"/>
              </a:solidFill>
              <a:miter lim="400000"/>
            </a:ln>
            <a:effectLst/>
          </p:spPr>
          <p:txBody>
            <a:bodyPr wrap="square" lIns="38100" tIns="38100" rIns="38100" bIns="38100"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solidFill>
                    <a:srgbClr val="4C4C4C"/>
                  </a:solidFill>
                </a:defRPr>
              </a:pPr>
              <a:endParaRPr kumimoji="0" 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marL="0" marR="0" lvl="0" indent="0" algn="ctr" defTabSz="584200" rtl="0" eaLnBrk="1" fontAlgn="auto" latinLnBrk="0" hangingPunct="1">
                <a:lnSpc>
                  <a:spcPct val="100000"/>
                </a:lnSpc>
                <a:spcBef>
                  <a:spcPts val="0"/>
                </a:spcBef>
                <a:spcAft>
                  <a:spcPts val="0"/>
                </a:spcAft>
                <a:buClrTx/>
                <a:buSzTx/>
                <a:buFontTx/>
                <a:buNone/>
                <a:defRPr/>
              </a:pPr>
              <a:r>
                <a:rPr kumimoji="0" lang="zh-CN" altLang="en-US" sz="1200" b="1" i="0" u="none" strike="noStrike" kern="1200" cap="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Helvetica Neue"/>
                </a:rPr>
                <a:t>点击输入标题文本</a:t>
              </a:r>
            </a:p>
          </p:txBody>
        </p:sp>
      </p:grpSp>
      <p:grpSp>
        <p:nvGrpSpPr>
          <p:cNvPr id="16" name="组合 15"/>
          <p:cNvGrpSpPr/>
          <p:nvPr/>
        </p:nvGrpSpPr>
        <p:grpSpPr>
          <a:xfrm>
            <a:off x="1205565" y="3434598"/>
            <a:ext cx="3076490" cy="432407"/>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2"/>
            </a:solidFill>
            <a:ln w="25400" cap="flat">
              <a:solidFill>
                <a:schemeClr val="bg1"/>
              </a:solidFill>
              <a:miter lim="400000"/>
            </a:ln>
            <a:effectLst/>
          </p:spPr>
          <p:txBody>
            <a:bodyPr wrap="square" lIns="38100" tIns="38100" rIns="38100" bIns="38100"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solidFill>
                    <a:srgbClr val="4C4C4C"/>
                  </a:solidFill>
                </a:defRPr>
              </a:pPr>
              <a:endParaRPr kumimoji="0" 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marL="0" marR="0" lvl="0" indent="0" algn="ctr" defTabSz="584200" rtl="0" eaLnBrk="1" fontAlgn="auto" latinLnBrk="0" hangingPunct="1">
                <a:lnSpc>
                  <a:spcPct val="100000"/>
                </a:lnSpc>
                <a:spcBef>
                  <a:spcPts val="0"/>
                </a:spcBef>
                <a:spcAft>
                  <a:spcPts val="0"/>
                </a:spcAft>
                <a:buClrTx/>
                <a:buSzTx/>
                <a:buFontTx/>
                <a:buNone/>
                <a:defRPr/>
              </a:pPr>
              <a:r>
                <a:rPr kumimoji="0" lang="zh-CN" altLang="en-US" sz="1200" b="1" i="0" u="none" strike="noStrike" kern="1200" cap="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Helvetica Neue"/>
                </a:rPr>
                <a:t>点击输入标题文本</a:t>
              </a:r>
            </a:p>
          </p:txBody>
        </p:sp>
      </p:grpSp>
      <p:grpSp>
        <p:nvGrpSpPr>
          <p:cNvPr id="19" name="组合 18"/>
          <p:cNvGrpSpPr/>
          <p:nvPr/>
        </p:nvGrpSpPr>
        <p:grpSpPr>
          <a:xfrm>
            <a:off x="827585" y="4118665"/>
            <a:ext cx="3819870" cy="432407"/>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25400" cap="flat">
              <a:solidFill>
                <a:schemeClr val="bg1"/>
              </a:solidFill>
              <a:miter lim="400000"/>
            </a:ln>
            <a:effectLst/>
          </p:spPr>
          <p:txBody>
            <a:bodyPr wrap="square" lIns="38100" tIns="38100" rIns="38100" bIns="38100" numCol="1"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solidFill>
                    <a:srgbClr val="4C4C4C"/>
                  </a:solidFill>
                </a:defRPr>
              </a:pPr>
              <a:endParaRPr kumimoji="0" 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marL="0" marR="0" lvl="0" indent="0" algn="ctr" defTabSz="584200" rtl="0" eaLnBrk="1" fontAlgn="auto" latinLnBrk="0" hangingPunct="1">
                <a:lnSpc>
                  <a:spcPct val="100000"/>
                </a:lnSpc>
                <a:spcBef>
                  <a:spcPts val="0"/>
                </a:spcBef>
                <a:spcAft>
                  <a:spcPts val="0"/>
                </a:spcAft>
                <a:buClrTx/>
                <a:buSzTx/>
                <a:buFontTx/>
                <a:buNone/>
                <a:defRPr/>
              </a:pPr>
              <a:r>
                <a:rPr kumimoji="0" lang="zh-CN" altLang="en-US" sz="1200" b="1" i="0" u="none" strike="noStrike" kern="1200" cap="all"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Helvetica Neue"/>
                </a:rPr>
                <a:t>点击输入标题文本</a:t>
              </a:r>
            </a:p>
          </p:txBody>
        </p:sp>
      </p:grpSp>
      <p:sp>
        <p:nvSpPr>
          <p:cNvPr id="22"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bg-BG" sz="18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24"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bg-BG" sz="18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25"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bg-BG" sz="18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grpSp>
        <p:nvGrpSpPr>
          <p:cNvPr id="26" name="组合 25"/>
          <p:cNvGrpSpPr/>
          <p:nvPr/>
        </p:nvGrpSpPr>
        <p:grpSpPr>
          <a:xfrm>
            <a:off x="5228512" y="1109269"/>
            <a:ext cx="2871880" cy="582144"/>
            <a:chOff x="5228512" y="1109269"/>
            <a:chExt cx="2871880" cy="582144"/>
          </a:xfrm>
        </p:grpSpPr>
        <p:sp>
          <p:nvSpPr>
            <p:cNvPr id="27" name="TextBox 26"/>
            <p:cNvSpPr txBox="1"/>
            <p:nvPr/>
          </p:nvSpPr>
          <p:spPr>
            <a:xfrm>
              <a:off x="5228512" y="1303102"/>
              <a:ext cx="2871880" cy="388311"/>
            </a:xfrm>
            <a:prstGeom prst="rect">
              <a:avLst/>
            </a:prstGeom>
            <a:noFill/>
          </p:spPr>
          <p:txBody>
            <a:bodyPr wrap="square" lIns="34290" tIns="17145" rIns="34290" bIns="17145"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8" name="Rectangle 71"/>
            <p:cNvSpPr/>
            <p:nvPr/>
          </p:nvSpPr>
          <p:spPr>
            <a:xfrm>
              <a:off x="5228513" y="1109269"/>
              <a:ext cx="1300356" cy="219291"/>
            </a:xfrm>
            <a:prstGeom prst="rect">
              <a:avLst/>
            </a:prstGeom>
          </p:spPr>
          <p:txBody>
            <a:bodyPr wrap="none" lIns="34290" tIns="17145" rIns="34290" bIns="17145">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点击输入标题文本</a:t>
              </a:r>
            </a:p>
          </p:txBody>
        </p:sp>
      </p:grpSp>
      <p:grpSp>
        <p:nvGrpSpPr>
          <p:cNvPr id="29" name="组合 28"/>
          <p:cNvGrpSpPr/>
          <p:nvPr/>
        </p:nvGrpSpPr>
        <p:grpSpPr>
          <a:xfrm>
            <a:off x="5228512" y="1869180"/>
            <a:ext cx="2871880" cy="582143"/>
            <a:chOff x="5228512" y="1869180"/>
            <a:chExt cx="2871880" cy="582143"/>
          </a:xfrm>
        </p:grpSpPr>
        <p:sp>
          <p:nvSpPr>
            <p:cNvPr id="30" name="TextBox 29"/>
            <p:cNvSpPr txBox="1"/>
            <p:nvPr/>
          </p:nvSpPr>
          <p:spPr>
            <a:xfrm>
              <a:off x="5228512" y="2063012"/>
              <a:ext cx="2871880" cy="388311"/>
            </a:xfrm>
            <a:prstGeom prst="rect">
              <a:avLst/>
            </a:prstGeom>
            <a:noFill/>
          </p:spPr>
          <p:txBody>
            <a:bodyPr wrap="square" lIns="34290" tIns="17145" rIns="34290" bIns="17145"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31" name="Rectangle 73"/>
            <p:cNvSpPr/>
            <p:nvPr/>
          </p:nvSpPr>
          <p:spPr>
            <a:xfrm>
              <a:off x="5228513" y="1869180"/>
              <a:ext cx="1300356" cy="219291"/>
            </a:xfrm>
            <a:prstGeom prst="rect">
              <a:avLst/>
            </a:prstGeom>
          </p:spPr>
          <p:txBody>
            <a:bodyPr wrap="none" lIns="34290" tIns="17145" rIns="34290" bIns="17145">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点击输入标题文本</a:t>
              </a:r>
            </a:p>
          </p:txBody>
        </p:sp>
      </p:grpSp>
      <p:grpSp>
        <p:nvGrpSpPr>
          <p:cNvPr id="32" name="组合 31"/>
          <p:cNvGrpSpPr/>
          <p:nvPr/>
        </p:nvGrpSpPr>
        <p:grpSpPr>
          <a:xfrm>
            <a:off x="5228512" y="2629091"/>
            <a:ext cx="2871880" cy="582144"/>
            <a:chOff x="5228512" y="2629091"/>
            <a:chExt cx="2871880" cy="582144"/>
          </a:xfrm>
        </p:grpSpPr>
        <p:sp>
          <p:nvSpPr>
            <p:cNvPr id="33" name="TextBox 32"/>
            <p:cNvSpPr txBox="1"/>
            <p:nvPr/>
          </p:nvSpPr>
          <p:spPr>
            <a:xfrm>
              <a:off x="5228512" y="2822924"/>
              <a:ext cx="2871880" cy="388311"/>
            </a:xfrm>
            <a:prstGeom prst="rect">
              <a:avLst/>
            </a:prstGeom>
            <a:noFill/>
          </p:spPr>
          <p:txBody>
            <a:bodyPr wrap="square" lIns="34290" tIns="17145" rIns="34290" bIns="17145"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34" name="Rectangle 75"/>
            <p:cNvSpPr/>
            <p:nvPr/>
          </p:nvSpPr>
          <p:spPr>
            <a:xfrm>
              <a:off x="5228513" y="2629091"/>
              <a:ext cx="1300356" cy="219291"/>
            </a:xfrm>
            <a:prstGeom prst="rect">
              <a:avLst/>
            </a:prstGeom>
          </p:spPr>
          <p:txBody>
            <a:bodyPr wrap="none" lIns="34290" tIns="17145" rIns="34290" bIns="17145">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点击输入标题文本</a:t>
              </a:r>
            </a:p>
          </p:txBody>
        </p:sp>
      </p:grpSp>
      <p:sp>
        <p:nvSpPr>
          <p:cNvPr id="35"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bg-BG" sz="18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36"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bg-BG" sz="18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grpSp>
        <p:nvGrpSpPr>
          <p:cNvPr id="37" name="组合 36"/>
          <p:cNvGrpSpPr/>
          <p:nvPr/>
        </p:nvGrpSpPr>
        <p:grpSpPr>
          <a:xfrm>
            <a:off x="5228512" y="3299800"/>
            <a:ext cx="2871880" cy="582144"/>
            <a:chOff x="5228512" y="3299800"/>
            <a:chExt cx="2871880" cy="582144"/>
          </a:xfrm>
        </p:grpSpPr>
        <p:sp>
          <p:nvSpPr>
            <p:cNvPr id="38" name="TextBox 37"/>
            <p:cNvSpPr txBox="1"/>
            <p:nvPr/>
          </p:nvSpPr>
          <p:spPr>
            <a:xfrm>
              <a:off x="5228512" y="3493633"/>
              <a:ext cx="2871880" cy="388311"/>
            </a:xfrm>
            <a:prstGeom prst="rect">
              <a:avLst/>
            </a:prstGeom>
            <a:noFill/>
          </p:spPr>
          <p:txBody>
            <a:bodyPr wrap="square" lIns="34290" tIns="17145" rIns="34290" bIns="17145"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点击输入本栏的具体文字，简明扼要的说明分</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项内容，此为概念图解，请根据您的具体内容酌情修改。</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Rectangle 79"/>
            <p:cNvSpPr/>
            <p:nvPr/>
          </p:nvSpPr>
          <p:spPr>
            <a:xfrm>
              <a:off x="5228513" y="3299800"/>
              <a:ext cx="1300356" cy="219291"/>
            </a:xfrm>
            <a:prstGeom prst="rect">
              <a:avLst/>
            </a:prstGeom>
          </p:spPr>
          <p:txBody>
            <a:bodyPr wrap="none" lIns="34290" tIns="17145" rIns="34290" bIns="17145">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点击输入标题文本</a:t>
              </a:r>
            </a:p>
          </p:txBody>
        </p:sp>
      </p:grpSp>
      <p:grpSp>
        <p:nvGrpSpPr>
          <p:cNvPr id="40" name="组合 39"/>
          <p:cNvGrpSpPr/>
          <p:nvPr/>
        </p:nvGrpSpPr>
        <p:grpSpPr>
          <a:xfrm>
            <a:off x="5228512" y="4059711"/>
            <a:ext cx="2871880" cy="582144"/>
            <a:chOff x="5228512" y="4059711"/>
            <a:chExt cx="2871880" cy="582144"/>
          </a:xfrm>
        </p:grpSpPr>
        <p:sp>
          <p:nvSpPr>
            <p:cNvPr id="41" name="TextBox 40"/>
            <p:cNvSpPr txBox="1"/>
            <p:nvPr/>
          </p:nvSpPr>
          <p:spPr>
            <a:xfrm>
              <a:off x="5228512" y="4253544"/>
              <a:ext cx="2871880" cy="388311"/>
            </a:xfrm>
            <a:prstGeom prst="rect">
              <a:avLst/>
            </a:prstGeom>
            <a:noFill/>
          </p:spPr>
          <p:txBody>
            <a:bodyPr wrap="square" lIns="34290" tIns="17145" rIns="34290" bIns="17145"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42" name="Rectangle 81"/>
            <p:cNvSpPr/>
            <p:nvPr/>
          </p:nvSpPr>
          <p:spPr>
            <a:xfrm>
              <a:off x="5228513" y="4059711"/>
              <a:ext cx="1300356" cy="219291"/>
            </a:xfrm>
            <a:prstGeom prst="rect">
              <a:avLst/>
            </a:prstGeom>
          </p:spPr>
          <p:txBody>
            <a:bodyPr wrap="none" lIns="34290" tIns="17145" rIns="34290" bIns="17145">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点击输入标题文本</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animBg="1"/>
      <p:bldP spid="24" grpId="0" animBg="1"/>
      <p:bldP spid="25" grpId="0" animBg="1"/>
      <p:bldP spid="35" grpId="0" animBg="1"/>
      <p:bldP spid="3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117" name="Text Placeholder 4"/>
          <p:cNvSpPr txBox="1"/>
          <p:nvPr/>
        </p:nvSpPr>
        <p:spPr>
          <a:xfrm>
            <a:off x="509050" y="296181"/>
            <a:ext cx="2810469"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3600" b="1" dirty="0" smtClean="0">
                <a:solidFill>
                  <a:schemeClr val="bg1"/>
                </a:solidFill>
                <a:latin typeface="微软雅黑" panose="020B0503020204020204" pitchFamily="34" charset="-122"/>
                <a:ea typeface="微软雅黑" panose="020B0503020204020204" pitchFamily="34" charset="-122"/>
              </a:rPr>
              <a:t>目 录 </a:t>
            </a:r>
            <a:r>
              <a:rPr lang="en-US" altLang="zh-CN" sz="3600" b="1" dirty="0" smtClean="0">
                <a:solidFill>
                  <a:schemeClr val="bg1"/>
                </a:solidFill>
                <a:latin typeface="微软雅黑" panose="020B0503020204020204" pitchFamily="34" charset="-122"/>
                <a:ea typeface="微软雅黑" panose="020B0503020204020204" pitchFamily="34" charset="-122"/>
              </a:rPr>
              <a:t>/</a:t>
            </a:r>
            <a:r>
              <a:rPr lang="en-US" altLang="zh-CN" sz="2000" b="1" dirty="0" smtClean="0">
                <a:solidFill>
                  <a:schemeClr val="bg1"/>
                </a:solidFill>
                <a:latin typeface="微软雅黑" panose="020B0503020204020204" pitchFamily="34" charset="-122"/>
                <a:ea typeface="微软雅黑" panose="020B0503020204020204" pitchFamily="34" charset="-122"/>
              </a:rPr>
              <a:t>Contents</a:t>
            </a:r>
            <a:endParaRPr lang="en-GB" sz="2000" b="1" dirty="0">
              <a:solidFill>
                <a:schemeClr val="bg1"/>
              </a:solidFill>
              <a:latin typeface="微软雅黑" panose="020B0503020204020204" pitchFamily="34" charset="-122"/>
              <a:ea typeface="微软雅黑" panose="020B0503020204020204" pitchFamily="34" charset="-122"/>
            </a:endParaRPr>
          </a:p>
        </p:txBody>
      </p:sp>
      <p:cxnSp>
        <p:nvCxnSpPr>
          <p:cNvPr id="118" name="直接连接符 117"/>
          <p:cNvCxnSpPr/>
          <p:nvPr/>
        </p:nvCxnSpPr>
        <p:spPr>
          <a:xfrm>
            <a:off x="636062" y="909077"/>
            <a:ext cx="7649852" cy="0"/>
          </a:xfrm>
          <a:prstGeom prst="line">
            <a:avLst/>
          </a:prstGeom>
          <a:noFill/>
          <a:ln w="9525" cap="flat" cmpd="sng" algn="ctr">
            <a:solidFill>
              <a:schemeClr val="bg1"/>
            </a:solidFill>
            <a:prstDash val="solid"/>
          </a:ln>
          <a:effectLst/>
        </p:spPr>
      </p:cxnSp>
      <p:sp>
        <p:nvSpPr>
          <p:cNvPr id="38" name="矩形 37"/>
          <p:cNvSpPr/>
          <p:nvPr/>
        </p:nvSpPr>
        <p:spPr>
          <a:xfrm>
            <a:off x="1" y="1173637"/>
            <a:ext cx="9144000" cy="3265139"/>
          </a:xfrm>
          <a:prstGeom prst="rect">
            <a:avLst/>
          </a:prstGeom>
          <a:solidFill>
            <a:srgbClr val="021446">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Freeform 81"/>
          <p:cNvSpPr/>
          <p:nvPr/>
        </p:nvSpPr>
        <p:spPr bwMode="auto">
          <a:xfrm>
            <a:off x="1406656" y="2092811"/>
            <a:ext cx="5803772" cy="1678037"/>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Lst>
            <a:ahLst/>
            <a:cxnLst>
              <a:cxn ang="0">
                <a:pos x="T0" y="T1"/>
              </a:cxn>
              <a:cxn ang="0">
                <a:pos x="T2" y="T3"/>
              </a:cxn>
              <a:cxn ang="0">
                <a:pos x="T4" y="T5"/>
              </a:cxn>
              <a:cxn ang="0">
                <a:pos x="T6" y="T7"/>
              </a:cxn>
              <a:cxn ang="0">
                <a:pos x="T8" y="T9"/>
              </a:cxn>
              <a:cxn ang="0">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chemeClr val="bg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120" name="组合 119"/>
          <p:cNvGrpSpPr/>
          <p:nvPr/>
        </p:nvGrpSpPr>
        <p:grpSpPr>
          <a:xfrm>
            <a:off x="490922" y="2228433"/>
            <a:ext cx="1516267" cy="494850"/>
            <a:chOff x="738572" y="2185916"/>
            <a:chExt cx="1516267" cy="494850"/>
          </a:xfrm>
        </p:grpSpPr>
        <p:sp>
          <p:nvSpPr>
            <p:cNvPr id="121" name="Text Box 16"/>
            <p:cNvSpPr txBox="1">
              <a:spLocks noChangeArrowheads="1"/>
            </p:cNvSpPr>
            <p:nvPr/>
          </p:nvSpPr>
          <p:spPr bwMode="auto">
            <a:xfrm>
              <a:off x="738572" y="2185916"/>
              <a:ext cx="151626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defTabSz="914400"/>
              <a:r>
                <a:rPr lang="zh-CN" altLang="en-US" sz="1800" dirty="0" smtClean="0">
                  <a:solidFill>
                    <a:schemeClr val="bg1"/>
                  </a:solidFill>
                  <a:latin typeface="微软雅黑" panose="020B0503020204020204" pitchFamily="34" charset="-122"/>
                  <a:ea typeface="微软雅黑" panose="020B0503020204020204" pitchFamily="34" charset="-122"/>
                </a:rPr>
                <a:t>单击添加文字</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2" name="Text Box 17"/>
            <p:cNvSpPr txBox="1">
              <a:spLocks noChangeArrowheads="1"/>
            </p:cNvSpPr>
            <p:nvPr/>
          </p:nvSpPr>
          <p:spPr bwMode="auto">
            <a:xfrm>
              <a:off x="1082881" y="2473017"/>
              <a:ext cx="988668"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defTabSz="914400"/>
              <a:r>
                <a:rPr lang="en-US" altLang="zh-CN" sz="900" dirty="0">
                  <a:solidFill>
                    <a:schemeClr val="bg1"/>
                  </a:solidFill>
                  <a:latin typeface="微软雅黑" panose="020B0503020204020204" pitchFamily="34" charset="-122"/>
                  <a:ea typeface="微软雅黑" panose="020B0503020204020204" pitchFamily="34" charset="-122"/>
                </a:rPr>
                <a:t>Work content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2138036" y="2999639"/>
            <a:ext cx="1534287" cy="492551"/>
            <a:chOff x="2385686" y="2957122"/>
            <a:chExt cx="1534287" cy="492551"/>
          </a:xfrm>
        </p:grpSpPr>
        <p:sp>
          <p:nvSpPr>
            <p:cNvPr id="124" name="Text Box 38"/>
            <p:cNvSpPr txBox="1">
              <a:spLocks noChangeArrowheads="1"/>
            </p:cNvSpPr>
            <p:nvPr/>
          </p:nvSpPr>
          <p:spPr bwMode="auto">
            <a:xfrm>
              <a:off x="2385686" y="2957122"/>
              <a:ext cx="153428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defTabSz="914400"/>
              <a:r>
                <a:rPr lang="zh-CN" altLang="en-US" sz="1800" dirty="0" smtClean="0">
                  <a:solidFill>
                    <a:schemeClr val="bg1"/>
                  </a:solidFill>
                  <a:latin typeface="微软雅黑" panose="020B0503020204020204" pitchFamily="34" charset="-122"/>
                  <a:ea typeface="微软雅黑" panose="020B0503020204020204" pitchFamily="34" charset="-122"/>
                </a:rPr>
                <a:t>单击添加文字</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5" name="Text Box 39"/>
            <p:cNvSpPr txBox="1">
              <a:spLocks noChangeArrowheads="1"/>
            </p:cNvSpPr>
            <p:nvPr/>
          </p:nvSpPr>
          <p:spPr bwMode="auto">
            <a:xfrm>
              <a:off x="2517572" y="3241924"/>
              <a:ext cx="1112593"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defTabSz="914400"/>
              <a:r>
                <a:rPr lang="en-US" altLang="zh-CN" sz="900" dirty="0">
                  <a:solidFill>
                    <a:schemeClr val="bg1"/>
                  </a:solidFill>
                  <a:latin typeface="微软雅黑" panose="020B0503020204020204" pitchFamily="34" charset="-122"/>
                  <a:ea typeface="微软雅黑" panose="020B0503020204020204" pitchFamily="34" charset="-122"/>
                </a:rPr>
                <a:t>Work content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26" name="组合 125"/>
          <p:cNvGrpSpPr/>
          <p:nvPr/>
        </p:nvGrpSpPr>
        <p:grpSpPr>
          <a:xfrm>
            <a:off x="3537258" y="2066160"/>
            <a:ext cx="1591870" cy="522649"/>
            <a:chOff x="3784908" y="2023643"/>
            <a:chExt cx="1591870" cy="522649"/>
          </a:xfrm>
        </p:grpSpPr>
        <p:sp>
          <p:nvSpPr>
            <p:cNvPr id="127" name="Text Box 40"/>
            <p:cNvSpPr txBox="1">
              <a:spLocks noChangeArrowheads="1"/>
            </p:cNvSpPr>
            <p:nvPr/>
          </p:nvSpPr>
          <p:spPr bwMode="auto">
            <a:xfrm>
              <a:off x="3784908" y="2023643"/>
              <a:ext cx="1591870"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defTabSz="914400"/>
              <a:r>
                <a:rPr lang="zh-CN" altLang="en-US" sz="1800" dirty="0" smtClean="0">
                  <a:solidFill>
                    <a:schemeClr val="bg1"/>
                  </a:solidFill>
                  <a:latin typeface="微软雅黑" panose="020B0503020204020204" pitchFamily="34" charset="-122"/>
                  <a:ea typeface="微软雅黑" panose="020B0503020204020204" pitchFamily="34" charset="-122"/>
                </a:rPr>
                <a:t>单击添加文字</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8" name="Text Box 41"/>
            <p:cNvSpPr txBox="1">
              <a:spLocks noChangeArrowheads="1"/>
            </p:cNvSpPr>
            <p:nvPr/>
          </p:nvSpPr>
          <p:spPr bwMode="auto">
            <a:xfrm>
              <a:off x="4082028" y="2338543"/>
              <a:ext cx="1042586"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defTabSz="914400"/>
              <a:r>
                <a:rPr lang="en-US" altLang="zh-CN" sz="900" dirty="0">
                  <a:solidFill>
                    <a:schemeClr val="bg1"/>
                  </a:solidFill>
                  <a:latin typeface="微软雅黑" panose="020B0503020204020204" pitchFamily="34" charset="-122"/>
                  <a:ea typeface="微软雅黑" panose="020B0503020204020204" pitchFamily="34" charset="-122"/>
                </a:rPr>
                <a:t>Work content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29" name="组合 128"/>
          <p:cNvGrpSpPr/>
          <p:nvPr/>
        </p:nvGrpSpPr>
        <p:grpSpPr>
          <a:xfrm>
            <a:off x="5114467" y="3181243"/>
            <a:ext cx="1521357" cy="501738"/>
            <a:chOff x="5362117" y="3138726"/>
            <a:chExt cx="1521357" cy="501738"/>
          </a:xfrm>
        </p:grpSpPr>
        <p:sp>
          <p:nvSpPr>
            <p:cNvPr id="130" name="Text Box 42"/>
            <p:cNvSpPr txBox="1">
              <a:spLocks noChangeArrowheads="1"/>
            </p:cNvSpPr>
            <p:nvPr/>
          </p:nvSpPr>
          <p:spPr bwMode="auto">
            <a:xfrm>
              <a:off x="5362117" y="3138726"/>
              <a:ext cx="152135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defTabSz="914400"/>
              <a:r>
                <a:rPr lang="zh-CN" altLang="en-US" sz="1800" dirty="0" smtClean="0">
                  <a:solidFill>
                    <a:schemeClr val="bg1"/>
                  </a:solidFill>
                  <a:latin typeface="微软雅黑" panose="020B0503020204020204" pitchFamily="34" charset="-122"/>
                  <a:ea typeface="微软雅黑" panose="020B0503020204020204" pitchFamily="34" charset="-122"/>
                </a:rPr>
                <a:t>单击添加文字</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1" name="Text Box 43"/>
            <p:cNvSpPr txBox="1">
              <a:spLocks noChangeArrowheads="1"/>
            </p:cNvSpPr>
            <p:nvPr/>
          </p:nvSpPr>
          <p:spPr bwMode="auto">
            <a:xfrm>
              <a:off x="5580112" y="3432715"/>
              <a:ext cx="1198917"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defTabSz="914400"/>
              <a:r>
                <a:rPr lang="en-US" altLang="zh-CN" sz="900" dirty="0">
                  <a:solidFill>
                    <a:schemeClr val="bg1"/>
                  </a:solidFill>
                  <a:latin typeface="微软雅黑" panose="020B0503020204020204" pitchFamily="34" charset="-122"/>
                  <a:ea typeface="微软雅黑" panose="020B0503020204020204" pitchFamily="34" charset="-122"/>
                </a:rPr>
                <a:t>Work content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32" name="组合 131"/>
          <p:cNvGrpSpPr/>
          <p:nvPr/>
        </p:nvGrpSpPr>
        <p:grpSpPr>
          <a:xfrm>
            <a:off x="6548866" y="2115118"/>
            <a:ext cx="1624236" cy="505040"/>
            <a:chOff x="6796516" y="2072601"/>
            <a:chExt cx="1624236" cy="505040"/>
          </a:xfrm>
        </p:grpSpPr>
        <p:sp>
          <p:nvSpPr>
            <p:cNvPr id="133" name="Text Box 44"/>
            <p:cNvSpPr txBox="1">
              <a:spLocks noChangeArrowheads="1"/>
            </p:cNvSpPr>
            <p:nvPr/>
          </p:nvSpPr>
          <p:spPr bwMode="auto">
            <a:xfrm>
              <a:off x="6796516" y="2072601"/>
              <a:ext cx="1624236"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defTabSz="914400"/>
              <a:r>
                <a:rPr lang="zh-CN" altLang="en-US" sz="1800" dirty="0" smtClean="0">
                  <a:solidFill>
                    <a:schemeClr val="bg1"/>
                  </a:solidFill>
                  <a:latin typeface="微软雅黑" panose="020B0503020204020204" pitchFamily="34" charset="-122"/>
                  <a:ea typeface="微软雅黑" panose="020B0503020204020204" pitchFamily="34" charset="-122"/>
                </a:rPr>
                <a:t>单击添加文字</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4" name="Text Box 45"/>
            <p:cNvSpPr txBox="1">
              <a:spLocks noChangeArrowheads="1"/>
            </p:cNvSpPr>
            <p:nvPr/>
          </p:nvSpPr>
          <p:spPr bwMode="auto">
            <a:xfrm>
              <a:off x="7078155" y="2369892"/>
              <a:ext cx="1095464"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defTabSz="914400"/>
              <a:r>
                <a:rPr lang="en-US" altLang="zh-CN" sz="900" dirty="0">
                  <a:solidFill>
                    <a:schemeClr val="bg1"/>
                  </a:solidFill>
                  <a:latin typeface="微软雅黑" panose="020B0503020204020204" pitchFamily="34" charset="-122"/>
                  <a:ea typeface="微软雅黑" panose="020B0503020204020204" pitchFamily="34" charset="-122"/>
                </a:rPr>
                <a:t>Work content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35" name="组合 134"/>
          <p:cNvGrpSpPr/>
          <p:nvPr/>
        </p:nvGrpSpPr>
        <p:grpSpPr>
          <a:xfrm>
            <a:off x="2254093" y="1678163"/>
            <a:ext cx="1036261" cy="1036518"/>
            <a:chOff x="2501743" y="1635646"/>
            <a:chExt cx="1036261" cy="1036518"/>
          </a:xfrm>
        </p:grpSpPr>
        <p:sp>
          <p:nvSpPr>
            <p:cNvPr id="136" name="Oval 53"/>
            <p:cNvSpPr>
              <a:spLocks noChangeArrowheads="1"/>
            </p:cNvSpPr>
            <p:nvPr/>
          </p:nvSpPr>
          <p:spPr bwMode="auto">
            <a:xfrm>
              <a:off x="2501743" y="1635646"/>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7" name="Text Box 59"/>
            <p:cNvSpPr txBox="1">
              <a:spLocks noChangeArrowheads="1"/>
            </p:cNvSpPr>
            <p:nvPr/>
          </p:nvSpPr>
          <p:spPr bwMode="auto">
            <a:xfrm>
              <a:off x="2639226"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02</a:t>
              </a:r>
            </a:p>
          </p:txBody>
        </p:sp>
      </p:grpSp>
      <p:grpSp>
        <p:nvGrpSpPr>
          <p:cNvPr id="138" name="组合 137"/>
          <p:cNvGrpSpPr/>
          <p:nvPr/>
        </p:nvGrpSpPr>
        <p:grpSpPr>
          <a:xfrm>
            <a:off x="3923151" y="2981514"/>
            <a:ext cx="1036261" cy="1036518"/>
            <a:chOff x="4170801" y="2938997"/>
            <a:chExt cx="1036261" cy="1036518"/>
          </a:xfrm>
        </p:grpSpPr>
        <p:sp>
          <p:nvSpPr>
            <p:cNvPr id="139" name="Oval 53"/>
            <p:cNvSpPr>
              <a:spLocks noChangeArrowheads="1"/>
            </p:cNvSpPr>
            <p:nvPr/>
          </p:nvSpPr>
          <p:spPr bwMode="auto">
            <a:xfrm>
              <a:off x="4170801" y="2938997"/>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0" name="Text Box 60"/>
            <p:cNvSpPr txBox="1">
              <a:spLocks noChangeArrowheads="1"/>
            </p:cNvSpPr>
            <p:nvPr/>
          </p:nvSpPr>
          <p:spPr bwMode="auto">
            <a:xfrm>
              <a:off x="4292373"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03</a:t>
              </a:r>
            </a:p>
          </p:txBody>
        </p:sp>
      </p:grpSp>
      <p:grpSp>
        <p:nvGrpSpPr>
          <p:cNvPr id="141" name="组合 140"/>
          <p:cNvGrpSpPr/>
          <p:nvPr/>
        </p:nvGrpSpPr>
        <p:grpSpPr>
          <a:xfrm>
            <a:off x="5331276" y="1678163"/>
            <a:ext cx="1036261" cy="1036518"/>
            <a:chOff x="5578926" y="1635646"/>
            <a:chExt cx="1036261" cy="1036518"/>
          </a:xfrm>
        </p:grpSpPr>
        <p:sp>
          <p:nvSpPr>
            <p:cNvPr id="142" name="Oval 53"/>
            <p:cNvSpPr>
              <a:spLocks noChangeArrowheads="1"/>
            </p:cNvSpPr>
            <p:nvPr/>
          </p:nvSpPr>
          <p:spPr bwMode="auto">
            <a:xfrm>
              <a:off x="5578926" y="1635646"/>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3" name="Text Box 61"/>
            <p:cNvSpPr txBox="1">
              <a:spLocks noChangeArrowheads="1"/>
            </p:cNvSpPr>
            <p:nvPr/>
          </p:nvSpPr>
          <p:spPr bwMode="auto">
            <a:xfrm>
              <a:off x="5721148"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04</a:t>
              </a:r>
            </a:p>
          </p:txBody>
        </p:sp>
      </p:grpSp>
      <p:grpSp>
        <p:nvGrpSpPr>
          <p:cNvPr id="144" name="组合 143"/>
          <p:cNvGrpSpPr/>
          <p:nvPr/>
        </p:nvGrpSpPr>
        <p:grpSpPr>
          <a:xfrm>
            <a:off x="6842854" y="2935540"/>
            <a:ext cx="1036261" cy="1036518"/>
            <a:chOff x="7090504" y="2893023"/>
            <a:chExt cx="1036261" cy="1036518"/>
          </a:xfrm>
        </p:grpSpPr>
        <p:sp>
          <p:nvSpPr>
            <p:cNvPr id="145" name="Oval 53"/>
            <p:cNvSpPr>
              <a:spLocks noChangeArrowheads="1"/>
            </p:cNvSpPr>
            <p:nvPr/>
          </p:nvSpPr>
          <p:spPr bwMode="auto">
            <a:xfrm>
              <a:off x="7090504" y="2893023"/>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6" name="Text Box 62"/>
            <p:cNvSpPr txBox="1">
              <a:spLocks noChangeArrowheads="1"/>
            </p:cNvSpPr>
            <p:nvPr/>
          </p:nvSpPr>
          <p:spPr bwMode="auto">
            <a:xfrm>
              <a:off x="7225896"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05</a:t>
              </a:r>
            </a:p>
          </p:txBody>
        </p:sp>
      </p:grpSp>
      <p:grpSp>
        <p:nvGrpSpPr>
          <p:cNvPr id="147" name="组合 146"/>
          <p:cNvGrpSpPr/>
          <p:nvPr/>
        </p:nvGrpSpPr>
        <p:grpSpPr>
          <a:xfrm>
            <a:off x="794241" y="2929794"/>
            <a:ext cx="1036261" cy="1036518"/>
            <a:chOff x="1041891" y="2887277"/>
            <a:chExt cx="1036261" cy="1036518"/>
          </a:xfrm>
        </p:grpSpPr>
        <p:sp>
          <p:nvSpPr>
            <p:cNvPr id="148" name="Oval 53"/>
            <p:cNvSpPr>
              <a:spLocks noChangeArrowheads="1"/>
            </p:cNvSpPr>
            <p:nvPr/>
          </p:nvSpPr>
          <p:spPr bwMode="auto">
            <a:xfrm>
              <a:off x="1041891" y="2887277"/>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9" name="Text Box 58"/>
            <p:cNvSpPr txBox="1">
              <a:spLocks noChangeArrowheads="1"/>
            </p:cNvSpPr>
            <p:nvPr/>
          </p:nvSpPr>
          <p:spPr bwMode="auto">
            <a:xfrm>
              <a:off x="1177282"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01</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7">
                                            <p:txEl>
                                              <p:pRg st="0" end="0"/>
                                            </p:txEl>
                                          </p:spTgt>
                                        </p:tgtEl>
                                        <p:attrNameLst>
                                          <p:attrName>style.visibility</p:attrName>
                                        </p:attrNameLst>
                                      </p:cBhvr>
                                      <p:to>
                                        <p:strVal val="visible"/>
                                      </p:to>
                                    </p:set>
                                    <p:animEffect transition="in" filter="dissolve">
                                      <p:cBhvr>
                                        <p:cTn id="7" dur="500"/>
                                        <p:tgtEl>
                                          <p:spTgt spid="117">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8"/>
                                        </p:tgtEl>
                                        <p:attrNameLst>
                                          <p:attrName>style.visibility</p:attrName>
                                        </p:attrNameLst>
                                      </p:cBhvr>
                                      <p:to>
                                        <p:strVal val="visible"/>
                                      </p:to>
                                    </p:set>
                                    <p:animEffect transition="in" filter="wipe(left)">
                                      <p:cBhvr>
                                        <p:cTn id="11" dur="500"/>
                                        <p:tgtEl>
                                          <p:spTgt spid="1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9"/>
                                        </p:tgtEl>
                                        <p:attrNameLst>
                                          <p:attrName>style.visibility</p:attrName>
                                        </p:attrNameLst>
                                      </p:cBhvr>
                                      <p:to>
                                        <p:strVal val="visible"/>
                                      </p:to>
                                    </p:set>
                                    <p:animEffect transition="in" filter="wipe(left)">
                                      <p:cBhvr>
                                        <p:cTn id="15" dur="2500"/>
                                        <p:tgtEl>
                                          <p:spTgt spid="119"/>
                                        </p:tgtEl>
                                      </p:cBhvr>
                                    </p:animEffect>
                                  </p:childTnLst>
                                </p:cTn>
                              </p:par>
                              <p:par>
                                <p:cTn id="16" presetID="53" presetClass="entr" presetSubtype="16" fill="hold" nodeType="withEffect">
                                  <p:stCondLst>
                                    <p:cond delay="0"/>
                                  </p:stCondLst>
                                  <p:childTnLst>
                                    <p:set>
                                      <p:cBhvr>
                                        <p:cTn id="17" dur="1" fill="hold">
                                          <p:stCondLst>
                                            <p:cond delay="0"/>
                                          </p:stCondLst>
                                        </p:cTn>
                                        <p:tgtEl>
                                          <p:spTgt spid="147"/>
                                        </p:tgtEl>
                                        <p:attrNameLst>
                                          <p:attrName>style.visibility</p:attrName>
                                        </p:attrNameLst>
                                      </p:cBhvr>
                                      <p:to>
                                        <p:strVal val="visible"/>
                                      </p:to>
                                    </p:set>
                                    <p:anim calcmode="lin" valueType="num">
                                      <p:cBhvr>
                                        <p:cTn id="18" dur="500" fill="hold"/>
                                        <p:tgtEl>
                                          <p:spTgt spid="147"/>
                                        </p:tgtEl>
                                        <p:attrNameLst>
                                          <p:attrName>ppt_w</p:attrName>
                                        </p:attrNameLst>
                                      </p:cBhvr>
                                      <p:tavLst>
                                        <p:tav tm="0">
                                          <p:val>
                                            <p:fltVal val="0"/>
                                          </p:val>
                                        </p:tav>
                                        <p:tav tm="100000">
                                          <p:val>
                                            <p:strVal val="#ppt_w"/>
                                          </p:val>
                                        </p:tav>
                                      </p:tavLst>
                                    </p:anim>
                                    <p:anim calcmode="lin" valueType="num">
                                      <p:cBhvr>
                                        <p:cTn id="19" dur="500" fill="hold"/>
                                        <p:tgtEl>
                                          <p:spTgt spid="147"/>
                                        </p:tgtEl>
                                        <p:attrNameLst>
                                          <p:attrName>ppt_h</p:attrName>
                                        </p:attrNameLst>
                                      </p:cBhvr>
                                      <p:tavLst>
                                        <p:tav tm="0">
                                          <p:val>
                                            <p:fltVal val="0"/>
                                          </p:val>
                                        </p:tav>
                                        <p:tav tm="100000">
                                          <p:val>
                                            <p:strVal val="#ppt_h"/>
                                          </p:val>
                                        </p:tav>
                                      </p:tavLst>
                                    </p:anim>
                                    <p:animEffect transition="in" filter="fade">
                                      <p:cBhvr>
                                        <p:cTn id="20" dur="500"/>
                                        <p:tgtEl>
                                          <p:spTgt spid="147"/>
                                        </p:tgtEl>
                                      </p:cBhvr>
                                    </p:animEffect>
                                  </p:childTnLst>
                                </p:cTn>
                              </p:par>
                              <p:par>
                                <p:cTn id="21" presetID="53" presetClass="entr" presetSubtype="16" fill="hold" nodeType="withEffect">
                                  <p:stCondLst>
                                    <p:cond delay="500"/>
                                  </p:stCondLst>
                                  <p:childTnLst>
                                    <p:set>
                                      <p:cBhvr>
                                        <p:cTn id="22" dur="1" fill="hold">
                                          <p:stCondLst>
                                            <p:cond delay="0"/>
                                          </p:stCondLst>
                                        </p:cTn>
                                        <p:tgtEl>
                                          <p:spTgt spid="135"/>
                                        </p:tgtEl>
                                        <p:attrNameLst>
                                          <p:attrName>style.visibility</p:attrName>
                                        </p:attrNameLst>
                                      </p:cBhvr>
                                      <p:to>
                                        <p:strVal val="visible"/>
                                      </p:to>
                                    </p:set>
                                    <p:anim calcmode="lin" valueType="num">
                                      <p:cBhvr>
                                        <p:cTn id="23" dur="500" fill="hold"/>
                                        <p:tgtEl>
                                          <p:spTgt spid="135"/>
                                        </p:tgtEl>
                                        <p:attrNameLst>
                                          <p:attrName>ppt_w</p:attrName>
                                        </p:attrNameLst>
                                      </p:cBhvr>
                                      <p:tavLst>
                                        <p:tav tm="0">
                                          <p:val>
                                            <p:fltVal val="0"/>
                                          </p:val>
                                        </p:tav>
                                        <p:tav tm="100000">
                                          <p:val>
                                            <p:strVal val="#ppt_w"/>
                                          </p:val>
                                        </p:tav>
                                      </p:tavLst>
                                    </p:anim>
                                    <p:anim calcmode="lin" valueType="num">
                                      <p:cBhvr>
                                        <p:cTn id="24" dur="500" fill="hold"/>
                                        <p:tgtEl>
                                          <p:spTgt spid="135"/>
                                        </p:tgtEl>
                                        <p:attrNameLst>
                                          <p:attrName>ppt_h</p:attrName>
                                        </p:attrNameLst>
                                      </p:cBhvr>
                                      <p:tavLst>
                                        <p:tav tm="0">
                                          <p:val>
                                            <p:fltVal val="0"/>
                                          </p:val>
                                        </p:tav>
                                        <p:tav tm="100000">
                                          <p:val>
                                            <p:strVal val="#ppt_h"/>
                                          </p:val>
                                        </p:tav>
                                      </p:tavLst>
                                    </p:anim>
                                    <p:animEffect transition="in" filter="fade">
                                      <p:cBhvr>
                                        <p:cTn id="25" dur="500"/>
                                        <p:tgtEl>
                                          <p:spTgt spid="135"/>
                                        </p:tgtEl>
                                      </p:cBhvr>
                                    </p:animEffect>
                                  </p:childTnLst>
                                </p:cTn>
                              </p:par>
                              <p:par>
                                <p:cTn id="26" presetID="53" presetClass="entr" presetSubtype="16" fill="hold" nodeType="withEffect">
                                  <p:stCondLst>
                                    <p:cond delay="1000"/>
                                  </p:stCondLst>
                                  <p:childTnLst>
                                    <p:set>
                                      <p:cBhvr>
                                        <p:cTn id="27" dur="1" fill="hold">
                                          <p:stCondLst>
                                            <p:cond delay="0"/>
                                          </p:stCondLst>
                                        </p:cTn>
                                        <p:tgtEl>
                                          <p:spTgt spid="138"/>
                                        </p:tgtEl>
                                        <p:attrNameLst>
                                          <p:attrName>style.visibility</p:attrName>
                                        </p:attrNameLst>
                                      </p:cBhvr>
                                      <p:to>
                                        <p:strVal val="visible"/>
                                      </p:to>
                                    </p:set>
                                    <p:anim calcmode="lin" valueType="num">
                                      <p:cBhvr>
                                        <p:cTn id="28" dur="500" fill="hold"/>
                                        <p:tgtEl>
                                          <p:spTgt spid="138"/>
                                        </p:tgtEl>
                                        <p:attrNameLst>
                                          <p:attrName>ppt_w</p:attrName>
                                        </p:attrNameLst>
                                      </p:cBhvr>
                                      <p:tavLst>
                                        <p:tav tm="0">
                                          <p:val>
                                            <p:fltVal val="0"/>
                                          </p:val>
                                        </p:tav>
                                        <p:tav tm="100000">
                                          <p:val>
                                            <p:strVal val="#ppt_w"/>
                                          </p:val>
                                        </p:tav>
                                      </p:tavLst>
                                    </p:anim>
                                    <p:anim calcmode="lin" valueType="num">
                                      <p:cBhvr>
                                        <p:cTn id="29" dur="500" fill="hold"/>
                                        <p:tgtEl>
                                          <p:spTgt spid="138"/>
                                        </p:tgtEl>
                                        <p:attrNameLst>
                                          <p:attrName>ppt_h</p:attrName>
                                        </p:attrNameLst>
                                      </p:cBhvr>
                                      <p:tavLst>
                                        <p:tav tm="0">
                                          <p:val>
                                            <p:fltVal val="0"/>
                                          </p:val>
                                        </p:tav>
                                        <p:tav tm="100000">
                                          <p:val>
                                            <p:strVal val="#ppt_h"/>
                                          </p:val>
                                        </p:tav>
                                      </p:tavLst>
                                    </p:anim>
                                    <p:animEffect transition="in" filter="fade">
                                      <p:cBhvr>
                                        <p:cTn id="30" dur="500"/>
                                        <p:tgtEl>
                                          <p:spTgt spid="138"/>
                                        </p:tgtEl>
                                      </p:cBhvr>
                                    </p:animEffect>
                                  </p:childTnLst>
                                </p:cTn>
                              </p:par>
                              <p:par>
                                <p:cTn id="31" presetID="53" presetClass="entr" presetSubtype="16" fill="hold" nodeType="withEffect">
                                  <p:stCondLst>
                                    <p:cond delay="1500"/>
                                  </p:stCondLst>
                                  <p:childTnLst>
                                    <p:set>
                                      <p:cBhvr>
                                        <p:cTn id="32" dur="1" fill="hold">
                                          <p:stCondLst>
                                            <p:cond delay="0"/>
                                          </p:stCondLst>
                                        </p:cTn>
                                        <p:tgtEl>
                                          <p:spTgt spid="141"/>
                                        </p:tgtEl>
                                        <p:attrNameLst>
                                          <p:attrName>style.visibility</p:attrName>
                                        </p:attrNameLst>
                                      </p:cBhvr>
                                      <p:to>
                                        <p:strVal val="visible"/>
                                      </p:to>
                                    </p:set>
                                    <p:anim calcmode="lin" valueType="num">
                                      <p:cBhvr>
                                        <p:cTn id="33" dur="500" fill="hold"/>
                                        <p:tgtEl>
                                          <p:spTgt spid="141"/>
                                        </p:tgtEl>
                                        <p:attrNameLst>
                                          <p:attrName>ppt_w</p:attrName>
                                        </p:attrNameLst>
                                      </p:cBhvr>
                                      <p:tavLst>
                                        <p:tav tm="0">
                                          <p:val>
                                            <p:fltVal val="0"/>
                                          </p:val>
                                        </p:tav>
                                        <p:tav tm="100000">
                                          <p:val>
                                            <p:strVal val="#ppt_w"/>
                                          </p:val>
                                        </p:tav>
                                      </p:tavLst>
                                    </p:anim>
                                    <p:anim calcmode="lin" valueType="num">
                                      <p:cBhvr>
                                        <p:cTn id="34" dur="500" fill="hold"/>
                                        <p:tgtEl>
                                          <p:spTgt spid="141"/>
                                        </p:tgtEl>
                                        <p:attrNameLst>
                                          <p:attrName>ppt_h</p:attrName>
                                        </p:attrNameLst>
                                      </p:cBhvr>
                                      <p:tavLst>
                                        <p:tav tm="0">
                                          <p:val>
                                            <p:fltVal val="0"/>
                                          </p:val>
                                        </p:tav>
                                        <p:tav tm="100000">
                                          <p:val>
                                            <p:strVal val="#ppt_h"/>
                                          </p:val>
                                        </p:tav>
                                      </p:tavLst>
                                    </p:anim>
                                    <p:animEffect transition="in" filter="fade">
                                      <p:cBhvr>
                                        <p:cTn id="35" dur="500"/>
                                        <p:tgtEl>
                                          <p:spTgt spid="141"/>
                                        </p:tgtEl>
                                      </p:cBhvr>
                                    </p:animEffect>
                                  </p:childTnLst>
                                </p:cTn>
                              </p:par>
                              <p:par>
                                <p:cTn id="36" presetID="53" presetClass="entr" presetSubtype="16" fill="hold" nodeType="withEffect">
                                  <p:stCondLst>
                                    <p:cond delay="2000"/>
                                  </p:stCondLst>
                                  <p:childTnLst>
                                    <p:set>
                                      <p:cBhvr>
                                        <p:cTn id="37" dur="1" fill="hold">
                                          <p:stCondLst>
                                            <p:cond delay="0"/>
                                          </p:stCondLst>
                                        </p:cTn>
                                        <p:tgtEl>
                                          <p:spTgt spid="144"/>
                                        </p:tgtEl>
                                        <p:attrNameLst>
                                          <p:attrName>style.visibility</p:attrName>
                                        </p:attrNameLst>
                                      </p:cBhvr>
                                      <p:to>
                                        <p:strVal val="visible"/>
                                      </p:to>
                                    </p:set>
                                    <p:anim calcmode="lin" valueType="num">
                                      <p:cBhvr>
                                        <p:cTn id="38" dur="500" fill="hold"/>
                                        <p:tgtEl>
                                          <p:spTgt spid="144"/>
                                        </p:tgtEl>
                                        <p:attrNameLst>
                                          <p:attrName>ppt_w</p:attrName>
                                        </p:attrNameLst>
                                      </p:cBhvr>
                                      <p:tavLst>
                                        <p:tav tm="0">
                                          <p:val>
                                            <p:fltVal val="0"/>
                                          </p:val>
                                        </p:tav>
                                        <p:tav tm="100000">
                                          <p:val>
                                            <p:strVal val="#ppt_w"/>
                                          </p:val>
                                        </p:tav>
                                      </p:tavLst>
                                    </p:anim>
                                    <p:anim calcmode="lin" valueType="num">
                                      <p:cBhvr>
                                        <p:cTn id="39" dur="500" fill="hold"/>
                                        <p:tgtEl>
                                          <p:spTgt spid="144"/>
                                        </p:tgtEl>
                                        <p:attrNameLst>
                                          <p:attrName>ppt_h</p:attrName>
                                        </p:attrNameLst>
                                      </p:cBhvr>
                                      <p:tavLst>
                                        <p:tav tm="0">
                                          <p:val>
                                            <p:fltVal val="0"/>
                                          </p:val>
                                        </p:tav>
                                        <p:tav tm="100000">
                                          <p:val>
                                            <p:strVal val="#ppt_h"/>
                                          </p:val>
                                        </p:tav>
                                      </p:tavLst>
                                    </p:anim>
                                    <p:animEffect transition="in" filter="fade">
                                      <p:cBhvr>
                                        <p:cTn id="40" dur="500"/>
                                        <p:tgtEl>
                                          <p:spTgt spid="144"/>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20"/>
                                        </p:tgtEl>
                                        <p:attrNameLst>
                                          <p:attrName>style.visibility</p:attrName>
                                        </p:attrNameLst>
                                      </p:cBhvr>
                                      <p:to>
                                        <p:strVal val="visible"/>
                                      </p:to>
                                    </p:set>
                                    <p:animEffect transition="in" filter="fade">
                                      <p:cBhvr>
                                        <p:cTn id="44" dur="1000"/>
                                        <p:tgtEl>
                                          <p:spTgt spid="120"/>
                                        </p:tgtEl>
                                      </p:cBhvr>
                                    </p:animEffect>
                                    <p:anim calcmode="lin" valueType="num">
                                      <p:cBhvr>
                                        <p:cTn id="45" dur="1000" fill="hold"/>
                                        <p:tgtEl>
                                          <p:spTgt spid="120"/>
                                        </p:tgtEl>
                                        <p:attrNameLst>
                                          <p:attrName>ppt_x</p:attrName>
                                        </p:attrNameLst>
                                      </p:cBhvr>
                                      <p:tavLst>
                                        <p:tav tm="0">
                                          <p:val>
                                            <p:strVal val="#ppt_x"/>
                                          </p:val>
                                        </p:tav>
                                        <p:tav tm="100000">
                                          <p:val>
                                            <p:strVal val="#ppt_x"/>
                                          </p:val>
                                        </p:tav>
                                      </p:tavLst>
                                    </p:anim>
                                    <p:anim calcmode="lin" valueType="num">
                                      <p:cBhvr>
                                        <p:cTn id="46" dur="1000" fill="hold"/>
                                        <p:tgtEl>
                                          <p:spTgt spid="120"/>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23"/>
                                        </p:tgtEl>
                                        <p:attrNameLst>
                                          <p:attrName>style.visibility</p:attrName>
                                        </p:attrNameLst>
                                      </p:cBhvr>
                                      <p:to>
                                        <p:strVal val="visible"/>
                                      </p:to>
                                    </p:set>
                                    <p:animEffect transition="in" filter="fade">
                                      <p:cBhvr>
                                        <p:cTn id="49" dur="1000"/>
                                        <p:tgtEl>
                                          <p:spTgt spid="123"/>
                                        </p:tgtEl>
                                      </p:cBhvr>
                                    </p:animEffect>
                                    <p:anim calcmode="lin" valueType="num">
                                      <p:cBhvr>
                                        <p:cTn id="50" dur="1000" fill="hold"/>
                                        <p:tgtEl>
                                          <p:spTgt spid="123"/>
                                        </p:tgtEl>
                                        <p:attrNameLst>
                                          <p:attrName>ppt_x</p:attrName>
                                        </p:attrNameLst>
                                      </p:cBhvr>
                                      <p:tavLst>
                                        <p:tav tm="0">
                                          <p:val>
                                            <p:strVal val="#ppt_x"/>
                                          </p:val>
                                        </p:tav>
                                        <p:tav tm="100000">
                                          <p:val>
                                            <p:strVal val="#ppt_x"/>
                                          </p:val>
                                        </p:tav>
                                      </p:tavLst>
                                    </p:anim>
                                    <p:anim calcmode="lin" valueType="num">
                                      <p:cBhvr>
                                        <p:cTn id="51" dur="1000" fill="hold"/>
                                        <p:tgtEl>
                                          <p:spTgt spid="123"/>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26"/>
                                        </p:tgtEl>
                                        <p:attrNameLst>
                                          <p:attrName>style.visibility</p:attrName>
                                        </p:attrNameLst>
                                      </p:cBhvr>
                                      <p:to>
                                        <p:strVal val="visible"/>
                                      </p:to>
                                    </p:set>
                                    <p:animEffect transition="in" filter="fade">
                                      <p:cBhvr>
                                        <p:cTn id="54" dur="1000"/>
                                        <p:tgtEl>
                                          <p:spTgt spid="126"/>
                                        </p:tgtEl>
                                      </p:cBhvr>
                                    </p:animEffect>
                                    <p:anim calcmode="lin" valueType="num">
                                      <p:cBhvr>
                                        <p:cTn id="55" dur="1000" fill="hold"/>
                                        <p:tgtEl>
                                          <p:spTgt spid="126"/>
                                        </p:tgtEl>
                                        <p:attrNameLst>
                                          <p:attrName>ppt_x</p:attrName>
                                        </p:attrNameLst>
                                      </p:cBhvr>
                                      <p:tavLst>
                                        <p:tav tm="0">
                                          <p:val>
                                            <p:strVal val="#ppt_x"/>
                                          </p:val>
                                        </p:tav>
                                        <p:tav tm="100000">
                                          <p:val>
                                            <p:strVal val="#ppt_x"/>
                                          </p:val>
                                        </p:tav>
                                      </p:tavLst>
                                    </p:anim>
                                    <p:anim calcmode="lin" valueType="num">
                                      <p:cBhvr>
                                        <p:cTn id="56" dur="1000" fill="hold"/>
                                        <p:tgtEl>
                                          <p:spTgt spid="12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900"/>
                                  </p:stCondLst>
                                  <p:childTnLst>
                                    <p:set>
                                      <p:cBhvr>
                                        <p:cTn id="58" dur="1" fill="hold">
                                          <p:stCondLst>
                                            <p:cond delay="0"/>
                                          </p:stCondLst>
                                        </p:cTn>
                                        <p:tgtEl>
                                          <p:spTgt spid="129"/>
                                        </p:tgtEl>
                                        <p:attrNameLst>
                                          <p:attrName>style.visibility</p:attrName>
                                        </p:attrNameLst>
                                      </p:cBhvr>
                                      <p:to>
                                        <p:strVal val="visible"/>
                                      </p:to>
                                    </p:set>
                                    <p:animEffect transition="in" filter="fade">
                                      <p:cBhvr>
                                        <p:cTn id="59" dur="1000"/>
                                        <p:tgtEl>
                                          <p:spTgt spid="129"/>
                                        </p:tgtEl>
                                      </p:cBhvr>
                                    </p:animEffect>
                                    <p:anim calcmode="lin" valueType="num">
                                      <p:cBhvr>
                                        <p:cTn id="60" dur="1000" fill="hold"/>
                                        <p:tgtEl>
                                          <p:spTgt spid="129"/>
                                        </p:tgtEl>
                                        <p:attrNameLst>
                                          <p:attrName>ppt_x</p:attrName>
                                        </p:attrNameLst>
                                      </p:cBhvr>
                                      <p:tavLst>
                                        <p:tav tm="0">
                                          <p:val>
                                            <p:strVal val="#ppt_x"/>
                                          </p:val>
                                        </p:tav>
                                        <p:tav tm="100000">
                                          <p:val>
                                            <p:strVal val="#ppt_x"/>
                                          </p:val>
                                        </p:tav>
                                      </p:tavLst>
                                    </p:anim>
                                    <p:anim calcmode="lin" valueType="num">
                                      <p:cBhvr>
                                        <p:cTn id="61" dur="1000" fill="hold"/>
                                        <p:tgtEl>
                                          <p:spTgt spid="12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00"/>
                                  </p:stCondLst>
                                  <p:childTnLst>
                                    <p:set>
                                      <p:cBhvr>
                                        <p:cTn id="63" dur="1" fill="hold">
                                          <p:stCondLst>
                                            <p:cond delay="0"/>
                                          </p:stCondLst>
                                        </p:cTn>
                                        <p:tgtEl>
                                          <p:spTgt spid="132"/>
                                        </p:tgtEl>
                                        <p:attrNameLst>
                                          <p:attrName>style.visibility</p:attrName>
                                        </p:attrNameLst>
                                      </p:cBhvr>
                                      <p:to>
                                        <p:strVal val="visible"/>
                                      </p:to>
                                    </p:set>
                                    <p:animEffect transition="in" filter="fade">
                                      <p:cBhvr>
                                        <p:cTn id="64" dur="1000"/>
                                        <p:tgtEl>
                                          <p:spTgt spid="132"/>
                                        </p:tgtEl>
                                      </p:cBhvr>
                                    </p:animEffect>
                                    <p:anim calcmode="lin" valueType="num">
                                      <p:cBhvr>
                                        <p:cTn id="65" dur="1000" fill="hold"/>
                                        <p:tgtEl>
                                          <p:spTgt spid="132"/>
                                        </p:tgtEl>
                                        <p:attrNameLst>
                                          <p:attrName>ppt_x</p:attrName>
                                        </p:attrNameLst>
                                      </p:cBhvr>
                                      <p:tavLst>
                                        <p:tav tm="0">
                                          <p:val>
                                            <p:strVal val="#ppt_x"/>
                                          </p:val>
                                        </p:tav>
                                        <p:tav tm="100000">
                                          <p:val>
                                            <p:strVal val="#ppt_x"/>
                                          </p:val>
                                        </p:tav>
                                      </p:tavLst>
                                    </p:anim>
                                    <p:anim calcmode="lin" valueType="num">
                                      <p:cBhvr>
                                        <p:cTn id="66" dur="1000" fill="hold"/>
                                        <p:tgtEl>
                                          <p:spTgt spid="1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build="p"/>
      <p:bldP spid="1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924717" y="338069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247835"/>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685583" y="337324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706386" y="215928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21832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115208" y="1952292"/>
            <a:ext cx="817690" cy="714916"/>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a:ln w="381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02</a:t>
              </a:r>
              <a:endParaRPr kumimoji="0" lang="zh-CN" altLang="en-US" sz="2400" b="0" i="0" u="none" strike="noStrike" kern="1200" cap="none" spc="0" normalizeH="0" baseline="-300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387742"/>
            <a:ext cx="817690" cy="714917"/>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a:ln w="38100">
              <a:noFill/>
            </a:ln>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01</a:t>
              </a:r>
              <a:endParaRPr kumimoji="0" lang="zh-CN" altLang="en-US" sz="2400" b="0" i="0" u="none" strike="noStrike" kern="1200" cap="none" spc="0" normalizeH="0" baseline="-300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107028" y="3023238"/>
            <a:ext cx="817690" cy="714917"/>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a:ln w="38100">
              <a:noFill/>
            </a:ln>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03</a:t>
              </a:r>
              <a:endParaRPr kumimoji="0" lang="zh-CN" altLang="en-US" sz="2400" b="0" i="0" u="none" strike="noStrike" kern="1200" cap="none" spc="0" normalizeH="0" baseline="-300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101231" y="3014501"/>
            <a:ext cx="817690" cy="714917"/>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27721"/>
            </a:xfrm>
            <a:prstGeom prst="rect">
              <a:avLst/>
            </a:prstGeom>
            <a:noFill/>
            <a:ln w="38100">
              <a:noFill/>
            </a:ln>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05</a:t>
              </a:r>
              <a:endParaRPr kumimoji="0" lang="zh-CN" altLang="en-US" sz="2400" b="0" i="0" u="none" strike="noStrike" kern="1200" cap="none" spc="0" normalizeH="0" baseline="-300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122033" y="1923678"/>
            <a:ext cx="817690" cy="714916"/>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a:ln w="381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06</a:t>
              </a:r>
              <a:endParaRPr kumimoji="0" lang="zh-CN" altLang="en-US" sz="2400" b="0" i="0" u="none" strike="noStrike" kern="1200" cap="none" spc="0" normalizeH="0" baseline="-300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059582"/>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73" name="矩形 47"/>
          <p:cNvSpPr>
            <a:spLocks noChangeArrowheads="1"/>
          </p:cNvSpPr>
          <p:nvPr/>
        </p:nvSpPr>
        <p:spPr bwMode="auto">
          <a:xfrm>
            <a:off x="1331640" y="1307696"/>
            <a:ext cx="2234476" cy="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r"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您的内容打在这里，或者通过复制您的文本后，在此框中选择粘贴</a:t>
            </a:r>
          </a:p>
        </p:txBody>
      </p:sp>
      <p:sp>
        <p:nvSpPr>
          <p:cNvPr id="74" name="矩形 73"/>
          <p:cNvSpPr/>
          <p:nvPr/>
        </p:nvSpPr>
        <p:spPr>
          <a:xfrm>
            <a:off x="1681203" y="2001842"/>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75" name="矩形 47"/>
          <p:cNvSpPr>
            <a:spLocks noChangeArrowheads="1"/>
          </p:cNvSpPr>
          <p:nvPr/>
        </p:nvSpPr>
        <p:spPr bwMode="auto">
          <a:xfrm>
            <a:off x="942340" y="2249955"/>
            <a:ext cx="1707622"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r"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您的内容打在这里，或者通过复制您的文本后，在此框中选择粘贴</a:t>
            </a:r>
          </a:p>
        </p:txBody>
      </p:sp>
      <p:sp>
        <p:nvSpPr>
          <p:cNvPr id="76" name="矩形 75"/>
          <p:cNvSpPr/>
          <p:nvPr/>
        </p:nvSpPr>
        <p:spPr>
          <a:xfrm>
            <a:off x="1660401" y="3125138"/>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77" name="矩形 47"/>
          <p:cNvSpPr>
            <a:spLocks noChangeArrowheads="1"/>
          </p:cNvSpPr>
          <p:nvPr/>
        </p:nvSpPr>
        <p:spPr bwMode="auto">
          <a:xfrm>
            <a:off x="921537" y="3373249"/>
            <a:ext cx="1707621" cy="135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r" defTabSz="914400">
              <a:lnSpc>
                <a:spcPct val="120000"/>
              </a:lnSpc>
              <a:spcBef>
                <a:spcPct val="0"/>
              </a:spcBef>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您的内容打在这里，或者通过复制您的文本后，在此框中</a:t>
            </a:r>
            <a:r>
              <a:rPr kumimoji="0" lang="zh-CN" altLang="en-US" sz="10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选择</a:t>
            </a:r>
            <a:r>
              <a:rPr kumimoji="0" lang="zh-CN" altLang="en-US" sz="1000" b="0" i="0" u="none" strike="noStrike" kern="1200" cap="none" spc="0" normalizeH="0" baseline="0" noProof="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粘</a:t>
            </a:r>
            <a:r>
              <a:rPr lang="zh-CN" altLang="en-US" sz="1000" smtClean="0">
                <a:solidFill>
                  <a:prstClr val="black">
                    <a:lumMod val="75000"/>
                    <a:lumOff val="25000"/>
                  </a:prstClr>
                </a:solidFill>
                <a:sym typeface="微软雅黑" panose="020B0503020204020204" pitchFamily="34" charset="-122"/>
              </a:rPr>
              <a:t>贴</a:t>
            </a:r>
            <a:r>
              <a:rPr lang="en-US" altLang="zh-CN" sz="1000" smtClean="0">
                <a:solidFill>
                  <a:prstClr val="black">
                    <a:lumMod val="75000"/>
                    <a:lumOff val="25000"/>
                  </a:prstClr>
                </a:solidFill>
                <a:sym typeface="微软雅黑" panose="020B0503020204020204" pitchFamily="34" charset="-122"/>
              </a:rPr>
              <a:t>幸运日素材 淘宝店：https://shop145643496.taobao.com</a:t>
            </a:r>
            <a:endParaRPr lang="en-US" altLang="zh-CN" sz="1000" dirty="0" smtClean="0">
              <a:solidFill>
                <a:prstClr val="black">
                  <a:lumMod val="75000"/>
                  <a:lumOff val="25000"/>
                </a:prstClr>
              </a:solidFill>
              <a:sym typeface="微软雅黑" panose="020B0503020204020204" pitchFamily="34" charset="-122"/>
            </a:endParaRPr>
          </a:p>
          <a:p>
            <a:pPr marL="0" marR="0" lvl="0" indent="0" algn="r" defTabSz="914400" rtl="0" eaLnBrk="1" fontAlgn="auto" latinLnBrk="0" hangingPunct="1">
              <a:lnSpc>
                <a:spcPct val="120000"/>
              </a:lnSpc>
              <a:spcBef>
                <a:spcPct val="0"/>
              </a:spcBef>
              <a:spcAft>
                <a:spcPts val="0"/>
              </a:spcAft>
              <a:buClrTx/>
              <a:buSzTx/>
              <a:buFont typeface="Arial" panose="020B0604020202020204" pitchFamily="34" charset="0"/>
              <a:buNone/>
              <a:defRPr/>
            </a:pP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8" name="矩形 77"/>
          <p:cNvSpPr/>
          <p:nvPr/>
        </p:nvSpPr>
        <p:spPr>
          <a:xfrm>
            <a:off x="6361016" y="1628331"/>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79" name="矩形 47"/>
          <p:cNvSpPr>
            <a:spLocks noChangeArrowheads="1"/>
          </p:cNvSpPr>
          <p:nvPr/>
        </p:nvSpPr>
        <p:spPr bwMode="auto">
          <a:xfrm>
            <a:off x="6380670" y="1887161"/>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您的内容打在这里，或者通过复制您的文本后，在此框中选择粘贴</a:t>
            </a:r>
          </a:p>
        </p:txBody>
      </p:sp>
      <p:sp>
        <p:nvSpPr>
          <p:cNvPr id="80" name="矩形 79"/>
          <p:cNvSpPr/>
          <p:nvPr/>
        </p:nvSpPr>
        <p:spPr>
          <a:xfrm>
            <a:off x="6382865" y="2921879"/>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81" name="矩形 47"/>
          <p:cNvSpPr>
            <a:spLocks noChangeArrowheads="1"/>
          </p:cNvSpPr>
          <p:nvPr/>
        </p:nvSpPr>
        <p:spPr bwMode="auto">
          <a:xfrm>
            <a:off x="6395300" y="3180710"/>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您的内容打在这里，或者通过复制您的文本后，在此框中选择粘贴</a:t>
            </a:r>
          </a:p>
        </p:txBody>
      </p:sp>
      <p:sp>
        <p:nvSpPr>
          <p:cNvPr id="82" name="矩形 81"/>
          <p:cNvSpPr/>
          <p:nvPr/>
        </p:nvSpPr>
        <p:spPr>
          <a:xfrm>
            <a:off x="5678017" y="3897091"/>
            <a:ext cx="971823" cy="231996"/>
          </a:xfrm>
          <a:prstGeom prst="rect">
            <a:avLst/>
          </a:prstGeom>
        </p:spPr>
        <p:txBody>
          <a:bodyPr wrap="none" lIns="62112" tIns="31056" rIns="62112" bIns="31056">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此处添加标题</a:t>
            </a:r>
            <a:endParaRPr kumimoji="0" lang="en-US" altLang="zh-CN" sz="1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83" name="矩形 47"/>
          <p:cNvSpPr>
            <a:spLocks noChangeArrowheads="1"/>
          </p:cNvSpPr>
          <p:nvPr/>
        </p:nvSpPr>
        <p:spPr bwMode="auto">
          <a:xfrm>
            <a:off x="5697675" y="4155924"/>
            <a:ext cx="2198750" cy="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您的内容打在这里，或者通过复制您的文本后，在此框中选择粘贴</a:t>
            </a:r>
          </a:p>
        </p:txBody>
      </p:sp>
      <p:grpSp>
        <p:nvGrpSpPr>
          <p:cNvPr id="84" name="组合 83"/>
          <p:cNvGrpSpPr/>
          <p:nvPr/>
        </p:nvGrpSpPr>
        <p:grpSpPr>
          <a:xfrm flipH="1">
            <a:off x="5748086" y="1783021"/>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7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131762"/>
            </a:xfrm>
            <a:prstGeom prst="rect">
              <a:avLst/>
            </a:prstGeom>
            <a:noFill/>
            <a:ln w="381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2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zh-CN" altLang="en-US" sz="2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90" name="TextBox 89"/>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nvGrpSpPr>
          <p:cNvPr id="69" name="组合 68"/>
          <p:cNvGrpSpPr/>
          <p:nvPr/>
        </p:nvGrpSpPr>
        <p:grpSpPr>
          <a:xfrm>
            <a:off x="4119540" y="3538778"/>
            <a:ext cx="817690" cy="714916"/>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a:ln w="381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04</a:t>
              </a:r>
              <a:endParaRPr kumimoji="0" lang="zh-CN" altLang="en-US" sz="2400" b="0" i="0" u="none" strike="noStrike" kern="1200" cap="none" spc="0" normalizeH="0" baseline="-300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2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17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50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700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7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825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75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9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1000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79" name="矩形 78"/>
          <p:cNvSpPr/>
          <p:nvPr/>
        </p:nvSpPr>
        <p:spPr>
          <a:xfrm>
            <a:off x="0" y="1448918"/>
            <a:ext cx="9144000" cy="969534"/>
          </a:xfrm>
          <a:prstGeom prst="rect">
            <a:avLst/>
          </a:prstGeom>
          <a:solidFill>
            <a:srgbClr val="0214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0" name="文本框 17"/>
          <p:cNvSpPr txBox="1"/>
          <p:nvPr/>
        </p:nvSpPr>
        <p:spPr>
          <a:xfrm>
            <a:off x="3337583" y="1672075"/>
            <a:ext cx="4257871" cy="584775"/>
          </a:xfrm>
          <a:prstGeom prst="rect">
            <a:avLst/>
          </a:prstGeom>
          <a:noFill/>
        </p:spPr>
        <p:txBody>
          <a:bodyPr wrap="square" rtlCol="0">
            <a:spAutoFit/>
          </a:bodyPr>
          <a:lstStyle/>
          <a:p>
            <a:pPr defTabSz="914400"/>
            <a:r>
              <a:rPr lang="zh-CN" altLang="en-US" sz="3200" b="1" dirty="0" smtClean="0">
                <a:solidFill>
                  <a:prstClr val="white"/>
                </a:solidFill>
                <a:latin typeface="微软雅黑" panose="020B0503020204020204" pitchFamily="34" charset="-122"/>
                <a:ea typeface="微软雅黑" panose="020B0503020204020204" pitchFamily="34" charset="-122"/>
              </a:rPr>
              <a:t>单击此处添加文字标题</a:t>
            </a:r>
            <a:endParaRPr lang="en-US" altLang="zh-CN" sz="3200" b="1" dirty="0">
              <a:solidFill>
                <a:prstClr val="white"/>
              </a:solidFill>
              <a:latin typeface="微软雅黑" panose="020B0503020204020204" pitchFamily="34" charset="-122"/>
              <a:ea typeface="微软雅黑" panose="020B0503020204020204" pitchFamily="34" charset="-122"/>
            </a:endParaRPr>
          </a:p>
        </p:txBody>
      </p:sp>
      <p:sp>
        <p:nvSpPr>
          <p:cNvPr id="81" name="文本框 19"/>
          <p:cNvSpPr txBox="1"/>
          <p:nvPr/>
        </p:nvSpPr>
        <p:spPr bwMode="auto">
          <a:xfrm>
            <a:off x="3337583" y="2590122"/>
            <a:ext cx="4257871" cy="955646"/>
          </a:xfrm>
          <a:prstGeom prst="rect">
            <a:avLst/>
          </a:prstGeom>
          <a:solidFill>
            <a:srgbClr val="021446"/>
          </a:solidFill>
        </p:spPr>
        <p:txBody>
          <a:bodyPr wrap="square" lIns="68580" tIns="34290" rIns="68580" bIns="34290">
            <a:spAutoFit/>
          </a:bodyPr>
          <a:lstStyle/>
          <a:p>
            <a:pPr defTabSz="914400">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详细内容</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82" name="组合 81"/>
          <p:cNvGrpSpPr/>
          <p:nvPr/>
        </p:nvGrpSpPr>
        <p:grpSpPr>
          <a:xfrm>
            <a:off x="3491880" y="806222"/>
            <a:ext cx="414516" cy="414516"/>
            <a:chOff x="3543574" y="4265651"/>
            <a:chExt cx="414516" cy="414516"/>
          </a:xfrm>
        </p:grpSpPr>
        <p:sp>
          <p:nvSpPr>
            <p:cNvPr id="83" name="椭圆 82"/>
            <p:cNvSpPr/>
            <p:nvPr/>
          </p:nvSpPr>
          <p:spPr>
            <a:xfrm>
              <a:off x="3543574"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84" name="组合 83"/>
            <p:cNvGrpSpPr/>
            <p:nvPr/>
          </p:nvGrpSpPr>
          <p:grpSpPr>
            <a:xfrm>
              <a:off x="3629640" y="4325788"/>
              <a:ext cx="259976" cy="261734"/>
              <a:chOff x="5042691" y="2273922"/>
              <a:chExt cx="702937" cy="707690"/>
            </a:xfrm>
            <a:solidFill>
              <a:sysClr val="window" lastClr="FFFFFF"/>
            </a:solidFill>
          </p:grpSpPr>
          <p:sp>
            <p:nvSpPr>
              <p:cNvPr id="85"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86"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87" name="组合 86"/>
          <p:cNvGrpSpPr/>
          <p:nvPr/>
        </p:nvGrpSpPr>
        <p:grpSpPr>
          <a:xfrm>
            <a:off x="4050431" y="806222"/>
            <a:ext cx="414516" cy="414516"/>
            <a:chOff x="4102125" y="4265651"/>
            <a:chExt cx="414516" cy="414516"/>
          </a:xfrm>
        </p:grpSpPr>
        <p:sp>
          <p:nvSpPr>
            <p:cNvPr id="88" name="椭圆 87"/>
            <p:cNvSpPr/>
            <p:nvPr/>
          </p:nvSpPr>
          <p:spPr>
            <a:xfrm>
              <a:off x="4102125"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89" name="组合 88"/>
            <p:cNvGrpSpPr/>
            <p:nvPr/>
          </p:nvGrpSpPr>
          <p:grpSpPr>
            <a:xfrm>
              <a:off x="4199233" y="4358783"/>
              <a:ext cx="238761" cy="198211"/>
              <a:chOff x="3132963" y="3140191"/>
              <a:chExt cx="645573" cy="535933"/>
            </a:xfrm>
            <a:solidFill>
              <a:sysClr val="window" lastClr="FFFFFF"/>
            </a:solidFill>
          </p:grpSpPr>
          <p:sp>
            <p:nvSpPr>
              <p:cNvPr id="90"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1"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2"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3"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4"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96" name="组合 95"/>
          <p:cNvGrpSpPr/>
          <p:nvPr/>
        </p:nvGrpSpPr>
        <p:grpSpPr>
          <a:xfrm>
            <a:off x="5129792" y="806222"/>
            <a:ext cx="414516" cy="414516"/>
            <a:chOff x="5181486" y="4265651"/>
            <a:chExt cx="414516" cy="414516"/>
          </a:xfrm>
        </p:grpSpPr>
        <p:sp>
          <p:nvSpPr>
            <p:cNvPr id="97" name="椭圆 96"/>
            <p:cNvSpPr/>
            <p:nvPr/>
          </p:nvSpPr>
          <p:spPr>
            <a:xfrm>
              <a:off x="5181486"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98" name="组合 97"/>
            <p:cNvGrpSpPr/>
            <p:nvPr/>
          </p:nvGrpSpPr>
          <p:grpSpPr>
            <a:xfrm>
              <a:off x="5287222" y="4375239"/>
              <a:ext cx="253419" cy="172633"/>
              <a:chOff x="4895160" y="4287159"/>
              <a:chExt cx="571418" cy="389258"/>
            </a:xfrm>
            <a:solidFill>
              <a:sysClr val="window" lastClr="FFFFFF"/>
            </a:solidFill>
          </p:grpSpPr>
          <p:sp>
            <p:nvSpPr>
              <p:cNvPr id="9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5"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6"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7"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108" name="组合 107"/>
          <p:cNvGrpSpPr/>
          <p:nvPr/>
        </p:nvGrpSpPr>
        <p:grpSpPr>
          <a:xfrm>
            <a:off x="4574743" y="806222"/>
            <a:ext cx="414516" cy="414516"/>
            <a:chOff x="4626437" y="4265651"/>
            <a:chExt cx="414516" cy="414516"/>
          </a:xfrm>
        </p:grpSpPr>
        <p:sp>
          <p:nvSpPr>
            <p:cNvPr id="109" name="椭圆 108"/>
            <p:cNvSpPr/>
            <p:nvPr/>
          </p:nvSpPr>
          <p:spPr>
            <a:xfrm>
              <a:off x="4626437"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10" name="组合 109"/>
            <p:cNvGrpSpPr/>
            <p:nvPr/>
          </p:nvGrpSpPr>
          <p:grpSpPr>
            <a:xfrm>
              <a:off x="4710891" y="4356960"/>
              <a:ext cx="232896" cy="199705"/>
              <a:chOff x="3546346" y="2339026"/>
              <a:chExt cx="897787" cy="769842"/>
            </a:xfrm>
            <a:solidFill>
              <a:sysClr val="window" lastClr="FFFFFF"/>
            </a:solidFill>
          </p:grpSpPr>
          <p:sp>
            <p:nvSpPr>
              <p:cNvPr id="11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2"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3"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4"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5"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6"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50"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grpSp>
      </p:grpSp>
      <p:grpSp>
        <p:nvGrpSpPr>
          <p:cNvPr id="151" name="组合 150"/>
          <p:cNvGrpSpPr/>
          <p:nvPr/>
        </p:nvGrpSpPr>
        <p:grpSpPr>
          <a:xfrm>
            <a:off x="1366956" y="1146457"/>
            <a:ext cx="1586056" cy="1586449"/>
            <a:chOff x="1041891" y="2887277"/>
            <a:chExt cx="1036261" cy="1036518"/>
          </a:xfrm>
        </p:grpSpPr>
        <p:sp>
          <p:nvSpPr>
            <p:cNvPr id="152" name="Oval 53"/>
            <p:cNvSpPr>
              <a:spLocks noChangeArrowheads="1"/>
            </p:cNvSpPr>
            <p:nvPr/>
          </p:nvSpPr>
          <p:spPr bwMode="auto">
            <a:xfrm>
              <a:off x="1041891" y="2887277"/>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3"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6600" b="0" i="0" u="none" strike="noStrike" kern="0" cap="none" spc="0" normalizeH="0" baseline="0" noProof="0" dirty="0" smtClean="0">
                  <a:ln>
                    <a:noFill/>
                  </a:ln>
                  <a:solidFill>
                    <a:prstClr val="white"/>
                  </a:solidFill>
                  <a:effectLst/>
                  <a:uLnTx/>
                  <a:uFillTx/>
                  <a:latin typeface="Impact" panose="020B0806030902050204" pitchFamily="34" charset="0"/>
                  <a:ea typeface="微软雅黑" panose="020B0503020204020204" pitchFamily="34" charset="-122"/>
                </a:rPr>
                <a:t>04</a:t>
              </a:r>
              <a:endParaRPr kumimoji="0" lang="en-US" altLang="zh-CN" sz="66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1"/>
                                        </p:tgtEl>
                                        <p:attrNameLst>
                                          <p:attrName>style.visibility</p:attrName>
                                        </p:attrNameLst>
                                      </p:cBhvr>
                                      <p:to>
                                        <p:strVal val="visible"/>
                                      </p:to>
                                    </p:set>
                                    <p:animEffect transition="in" filter="wheel(1)">
                                      <p:cBhvr>
                                        <p:cTn id="11" dur="650"/>
                                        <p:tgtEl>
                                          <p:spTgt spid="151"/>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p:cTn id="15" dur="500" fill="hold"/>
                                        <p:tgtEl>
                                          <p:spTgt spid="82"/>
                                        </p:tgtEl>
                                        <p:attrNameLst>
                                          <p:attrName>ppt_w</p:attrName>
                                        </p:attrNameLst>
                                      </p:cBhvr>
                                      <p:tavLst>
                                        <p:tav tm="0">
                                          <p:val>
                                            <p:fltVal val="0"/>
                                          </p:val>
                                        </p:tav>
                                        <p:tav tm="100000">
                                          <p:val>
                                            <p:strVal val="#ppt_w"/>
                                          </p:val>
                                        </p:tav>
                                      </p:tavLst>
                                    </p:anim>
                                    <p:anim calcmode="lin" valueType="num">
                                      <p:cBhvr>
                                        <p:cTn id="16" dur="500" fill="hold"/>
                                        <p:tgtEl>
                                          <p:spTgt spid="82"/>
                                        </p:tgtEl>
                                        <p:attrNameLst>
                                          <p:attrName>ppt_h</p:attrName>
                                        </p:attrNameLst>
                                      </p:cBhvr>
                                      <p:tavLst>
                                        <p:tav tm="0">
                                          <p:val>
                                            <p:fltVal val="0"/>
                                          </p:val>
                                        </p:tav>
                                        <p:tav tm="100000">
                                          <p:val>
                                            <p:strVal val="#ppt_h"/>
                                          </p:val>
                                        </p:tav>
                                      </p:tavLst>
                                    </p:anim>
                                    <p:animEffect transition="in" filter="fade">
                                      <p:cBhvr>
                                        <p:cTn id="17" dur="500"/>
                                        <p:tgtEl>
                                          <p:spTgt spid="82"/>
                                        </p:tgtEl>
                                      </p:cBhvr>
                                    </p:animEffect>
                                  </p:childTnLst>
                                </p:cTn>
                              </p:par>
                              <p:par>
                                <p:cTn id="18" presetID="53" presetClass="entr" presetSubtype="16" fill="hold" nodeType="withEffect">
                                  <p:stCondLst>
                                    <p:cond delay="300"/>
                                  </p:stCondLst>
                                  <p:childTnLst>
                                    <p:set>
                                      <p:cBhvr>
                                        <p:cTn id="19" dur="1" fill="hold">
                                          <p:stCondLst>
                                            <p:cond delay="0"/>
                                          </p:stCondLst>
                                        </p:cTn>
                                        <p:tgtEl>
                                          <p:spTgt spid="87"/>
                                        </p:tgtEl>
                                        <p:attrNameLst>
                                          <p:attrName>style.visibility</p:attrName>
                                        </p:attrNameLst>
                                      </p:cBhvr>
                                      <p:to>
                                        <p:strVal val="visible"/>
                                      </p:to>
                                    </p:set>
                                    <p:anim calcmode="lin" valueType="num">
                                      <p:cBhvr>
                                        <p:cTn id="20" dur="500" fill="hold"/>
                                        <p:tgtEl>
                                          <p:spTgt spid="87"/>
                                        </p:tgtEl>
                                        <p:attrNameLst>
                                          <p:attrName>ppt_w</p:attrName>
                                        </p:attrNameLst>
                                      </p:cBhvr>
                                      <p:tavLst>
                                        <p:tav tm="0">
                                          <p:val>
                                            <p:fltVal val="0"/>
                                          </p:val>
                                        </p:tav>
                                        <p:tav tm="100000">
                                          <p:val>
                                            <p:strVal val="#ppt_w"/>
                                          </p:val>
                                        </p:tav>
                                      </p:tavLst>
                                    </p:anim>
                                    <p:anim calcmode="lin" valueType="num">
                                      <p:cBhvr>
                                        <p:cTn id="21" dur="500" fill="hold"/>
                                        <p:tgtEl>
                                          <p:spTgt spid="87"/>
                                        </p:tgtEl>
                                        <p:attrNameLst>
                                          <p:attrName>ppt_h</p:attrName>
                                        </p:attrNameLst>
                                      </p:cBhvr>
                                      <p:tavLst>
                                        <p:tav tm="0">
                                          <p:val>
                                            <p:fltVal val="0"/>
                                          </p:val>
                                        </p:tav>
                                        <p:tav tm="100000">
                                          <p:val>
                                            <p:strVal val="#ppt_h"/>
                                          </p:val>
                                        </p:tav>
                                      </p:tavLst>
                                    </p:anim>
                                    <p:animEffect transition="in" filter="fade">
                                      <p:cBhvr>
                                        <p:cTn id="22" dur="500"/>
                                        <p:tgtEl>
                                          <p:spTgt spid="87"/>
                                        </p:tgtEl>
                                      </p:cBhvr>
                                    </p:animEffect>
                                  </p:childTnLst>
                                </p:cTn>
                              </p:par>
                              <p:par>
                                <p:cTn id="23" presetID="53" presetClass="entr" presetSubtype="16" fill="hold" nodeType="withEffect">
                                  <p:stCondLst>
                                    <p:cond delay="60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par>
                                <p:cTn id="28" presetID="53" presetClass="entr" presetSubtype="16" fill="hold" nodeType="withEffect">
                                  <p:stCondLst>
                                    <p:cond delay="900"/>
                                  </p:stCondLst>
                                  <p:childTnLst>
                                    <p:set>
                                      <p:cBhvr>
                                        <p:cTn id="29" dur="1" fill="hold">
                                          <p:stCondLst>
                                            <p:cond delay="0"/>
                                          </p:stCondLst>
                                        </p:cTn>
                                        <p:tgtEl>
                                          <p:spTgt spid="96"/>
                                        </p:tgtEl>
                                        <p:attrNameLst>
                                          <p:attrName>style.visibility</p:attrName>
                                        </p:attrNameLst>
                                      </p:cBhvr>
                                      <p:to>
                                        <p:strVal val="visible"/>
                                      </p:to>
                                    </p:set>
                                    <p:anim calcmode="lin" valueType="num">
                                      <p:cBhvr>
                                        <p:cTn id="30" dur="500" fill="hold"/>
                                        <p:tgtEl>
                                          <p:spTgt spid="96"/>
                                        </p:tgtEl>
                                        <p:attrNameLst>
                                          <p:attrName>ppt_w</p:attrName>
                                        </p:attrNameLst>
                                      </p:cBhvr>
                                      <p:tavLst>
                                        <p:tav tm="0">
                                          <p:val>
                                            <p:fltVal val="0"/>
                                          </p:val>
                                        </p:tav>
                                        <p:tav tm="100000">
                                          <p:val>
                                            <p:strVal val="#ppt_w"/>
                                          </p:val>
                                        </p:tav>
                                      </p:tavLst>
                                    </p:anim>
                                    <p:anim calcmode="lin" valueType="num">
                                      <p:cBhvr>
                                        <p:cTn id="31" dur="500" fill="hold"/>
                                        <p:tgtEl>
                                          <p:spTgt spid="96"/>
                                        </p:tgtEl>
                                        <p:attrNameLst>
                                          <p:attrName>ppt_h</p:attrName>
                                        </p:attrNameLst>
                                      </p:cBhvr>
                                      <p:tavLst>
                                        <p:tav tm="0">
                                          <p:val>
                                            <p:fltVal val="0"/>
                                          </p:val>
                                        </p:tav>
                                        <p:tav tm="100000">
                                          <p:val>
                                            <p:strVal val="#ppt_h"/>
                                          </p:val>
                                        </p:tav>
                                      </p:tavLst>
                                    </p:anim>
                                    <p:animEffect transition="in" filter="fade">
                                      <p:cBhvr>
                                        <p:cTn id="32" dur="500"/>
                                        <p:tgtEl>
                                          <p:spTgt spid="96"/>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ipe(left)">
                                      <p:cBhvr>
                                        <p:cTn id="36" dur="500"/>
                                        <p:tgtEl>
                                          <p:spTgt spid="80"/>
                                        </p:tgtEl>
                                      </p:cBhvr>
                                    </p:animEffect>
                                  </p:childTnLst>
                                </p:cTn>
                              </p:par>
                            </p:childTnLst>
                          </p:cTn>
                        </p:par>
                        <p:par>
                          <p:cTn id="37" fill="hold">
                            <p:stCondLst>
                              <p:cond delay="250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81"/>
                                        </p:tgtEl>
                                        <p:attrNameLst>
                                          <p:attrName>style.visibility</p:attrName>
                                        </p:attrNameLst>
                                      </p:cBhvr>
                                      <p:to>
                                        <p:strVal val="visible"/>
                                      </p:to>
                                    </p:set>
                                    <p:animEffect transition="in" filter="wipe(right)">
                                      <p:cBhvr>
                                        <p:cTn id="40"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p:bldP spid="8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点击添加标题文本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5227113" y="1649108"/>
            <a:ext cx="2513240" cy="2513240"/>
            <a:chOff x="5136360" y="1299207"/>
            <a:chExt cx="3142800" cy="3142800"/>
          </a:xfrm>
        </p:grpSpPr>
        <p:sp>
          <p:nvSpPr>
            <p:cNvPr id="87" name="Oval 18"/>
            <p:cNvSpPr/>
            <p:nvPr/>
          </p:nvSpPr>
          <p:spPr>
            <a:xfrm>
              <a:off x="5136360" y="1299207"/>
              <a:ext cx="3142800" cy="3142800"/>
            </a:xfrm>
            <a:prstGeom prst="ellipse">
              <a:avLst/>
            </a:prstGeom>
            <a:solidFill>
              <a:schemeClr val="accent4"/>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88" name="TextBox 87"/>
            <p:cNvSpPr txBox="1"/>
            <p:nvPr/>
          </p:nvSpPr>
          <p:spPr>
            <a:xfrm>
              <a:off x="5652171" y="3110883"/>
              <a:ext cx="2124555" cy="692773"/>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89" name="TextBox 88"/>
            <p:cNvSpPr txBox="1"/>
            <p:nvPr/>
          </p:nvSpPr>
          <p:spPr>
            <a:xfrm>
              <a:off x="5992957" y="1822648"/>
              <a:ext cx="1453301" cy="846722"/>
            </a:xfrm>
            <a:prstGeom prst="rect">
              <a:avLst/>
            </a:prstGeom>
            <a:noFill/>
          </p:spPr>
          <p:txBody>
            <a:bodyPr wrap="none" lIns="0" tIns="0" rIns="0" bIns="0" rtlCol="0">
              <a:spAutoFit/>
            </a:bodyPr>
            <a:lstStyle/>
            <a:p>
              <a:pPr algn="ctr"/>
              <a:r>
                <a:rPr lang="en-US" sz="4400" dirty="0">
                  <a:solidFill>
                    <a:schemeClr val="bg1"/>
                  </a:solidFill>
                  <a:latin typeface="微软雅黑" panose="020B0503020204020204" pitchFamily="34" charset="-122"/>
                  <a:ea typeface="微软雅黑" panose="020B0503020204020204" pitchFamily="34" charset="-122"/>
                  <a:cs typeface="Roboto Regular"/>
                </a:rPr>
                <a:t>86%</a:t>
              </a:r>
            </a:p>
          </p:txBody>
        </p:sp>
        <p:sp>
          <p:nvSpPr>
            <p:cNvPr id="90" name="TextBox 89"/>
            <p:cNvSpPr txBox="1"/>
            <p:nvPr/>
          </p:nvSpPr>
          <p:spPr>
            <a:xfrm>
              <a:off x="5909931" y="2707136"/>
              <a:ext cx="1539496" cy="307899"/>
            </a:xfrm>
            <a:prstGeom prst="rect">
              <a:avLst/>
            </a:prstGeom>
            <a:noFill/>
          </p:spPr>
          <p:txBody>
            <a:bodyPr wrap="none" lIns="0" tIns="0" rIns="0" bIns="0"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1115616" y="1221312"/>
            <a:ext cx="2372639" cy="2372639"/>
            <a:chOff x="909267" y="1241284"/>
            <a:chExt cx="2506980" cy="2506980"/>
          </a:xfrm>
        </p:grpSpPr>
        <p:sp>
          <p:nvSpPr>
            <p:cNvPr id="92" name="Oval 16"/>
            <p:cNvSpPr/>
            <p:nvPr/>
          </p:nvSpPr>
          <p:spPr>
            <a:xfrm>
              <a:off x="909267" y="1241284"/>
              <a:ext cx="2506980" cy="2506980"/>
            </a:xfrm>
            <a:prstGeom prst="ellipse">
              <a:avLst/>
            </a:prstGeom>
            <a:solidFill>
              <a:schemeClr val="accent1"/>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3" name="TextBox 92"/>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a:t>
              </a:r>
              <a:r>
                <a:rPr lang="zh-CN" altLang="en-US" sz="1000" dirty="0" smtClean="0">
                  <a:solidFill>
                    <a:schemeClr val="bg1"/>
                  </a:solidFill>
                  <a:latin typeface="微软雅黑" panose="020B0503020204020204" pitchFamily="34" charset="-122"/>
                  <a:ea typeface="微软雅黑" panose="020B0503020204020204" pitchFamily="34" charset="-122"/>
                </a:rPr>
                <a:t>，请</a:t>
              </a:r>
              <a:r>
                <a:rPr lang="zh-CN" altLang="en-US" sz="1000" dirty="0">
                  <a:solidFill>
                    <a:schemeClr val="bg1"/>
                  </a:solidFill>
                  <a:latin typeface="微软雅黑" panose="020B0503020204020204" pitchFamily="34" charset="-122"/>
                  <a:ea typeface="微软雅黑" panose="020B0503020204020204" pitchFamily="34" charset="-122"/>
                </a:rPr>
                <a:t>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94" name="TextBox 93"/>
            <p:cNvSpPr txBox="1"/>
            <p:nvPr/>
          </p:nvSpPr>
          <p:spPr>
            <a:xfrm>
              <a:off x="1614212" y="1637353"/>
              <a:ext cx="1119579" cy="650406"/>
            </a:xfrm>
            <a:prstGeom prst="rect">
              <a:avLst/>
            </a:prstGeom>
            <a:noFill/>
          </p:spPr>
          <p:txBody>
            <a:bodyPr wrap="none" lIns="0" tIns="0" rIns="0" bIns="0" rtlCol="0">
              <a:spAutoFit/>
            </a:bodyPr>
            <a:lstStyle/>
            <a:p>
              <a:pPr algn="ctr"/>
              <a:r>
                <a:rPr lang="en-US" sz="40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95" name="TextBox 94"/>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2995947" y="2605470"/>
            <a:ext cx="2034540" cy="2034540"/>
            <a:chOff x="2923938" y="2625442"/>
            <a:chExt cx="2034540" cy="2034540"/>
          </a:xfrm>
        </p:grpSpPr>
        <p:sp>
          <p:nvSpPr>
            <p:cNvPr id="97" name="Oval 14"/>
            <p:cNvSpPr/>
            <p:nvPr/>
          </p:nvSpPr>
          <p:spPr>
            <a:xfrm>
              <a:off x="2923938" y="2625442"/>
              <a:ext cx="2034540" cy="2034540"/>
            </a:xfrm>
            <a:prstGeom prst="ellipse">
              <a:avLst/>
            </a:prstGeom>
            <a:solidFill>
              <a:schemeClr val="accent2"/>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98" name="TextBox 97"/>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800" dirty="0">
                <a:solidFill>
                  <a:schemeClr val="bg1"/>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53%</a:t>
              </a:r>
            </a:p>
          </p:txBody>
        </p:sp>
        <p:sp>
          <p:nvSpPr>
            <p:cNvPr id="100" name="TextBox 99"/>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3815083" y="1131590"/>
            <a:ext cx="1663582" cy="1663582"/>
            <a:chOff x="3743074" y="1151562"/>
            <a:chExt cx="1663582" cy="1663582"/>
          </a:xfrm>
        </p:grpSpPr>
        <p:sp>
          <p:nvSpPr>
            <p:cNvPr id="102" name="Oval 17"/>
            <p:cNvSpPr/>
            <p:nvPr/>
          </p:nvSpPr>
          <p:spPr>
            <a:xfrm>
              <a:off x="3743074" y="1151562"/>
              <a:ext cx="1663582" cy="1663582"/>
            </a:xfrm>
            <a:prstGeom prst="ellipse">
              <a:avLst/>
            </a:prstGeom>
            <a:solidFill>
              <a:schemeClr val="accent3"/>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103" name="TextBox 102"/>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800" dirty="0">
                <a:solidFill>
                  <a:schemeClr val="bg1"/>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05" name="TextBox 104"/>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500" fill="hold"/>
                                        <p:tgtEl>
                                          <p:spTgt spid="101"/>
                                        </p:tgtEl>
                                        <p:attrNameLst>
                                          <p:attrName>ppt_w</p:attrName>
                                        </p:attrNameLst>
                                      </p:cBhvr>
                                      <p:tavLst>
                                        <p:tav tm="0">
                                          <p:val>
                                            <p:fltVal val="0"/>
                                          </p:val>
                                        </p:tav>
                                        <p:tav tm="100000">
                                          <p:val>
                                            <p:strVal val="#ppt_w"/>
                                          </p:val>
                                        </p:tav>
                                      </p:tavLst>
                                    </p:anim>
                                    <p:anim calcmode="lin" valueType="num">
                                      <p:cBhvr>
                                        <p:cTn id="20" dur="500" fill="hold"/>
                                        <p:tgtEl>
                                          <p:spTgt spid="101"/>
                                        </p:tgtEl>
                                        <p:attrNameLst>
                                          <p:attrName>ppt_h</p:attrName>
                                        </p:attrNameLst>
                                      </p:cBhvr>
                                      <p:tavLst>
                                        <p:tav tm="0">
                                          <p:val>
                                            <p:fltVal val="0"/>
                                          </p:val>
                                        </p:tav>
                                        <p:tav tm="100000">
                                          <p:val>
                                            <p:strVal val="#ppt_h"/>
                                          </p:val>
                                        </p:tav>
                                      </p:tavLst>
                                    </p:anim>
                                    <p:animEffect transition="in" filter="fade">
                                      <p:cBhvr>
                                        <p:cTn id="21" dur="500"/>
                                        <p:tgtEl>
                                          <p:spTgt spid="10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90"/>
            <a:ext cx="1833514" cy="1802684"/>
            <a:chOff x="503238" y="2548492"/>
            <a:chExt cx="2191599" cy="1802686"/>
          </a:xfrm>
        </p:grpSpPr>
        <p:sp>
          <p:nvSpPr>
            <p:cNvPr id="22" name="矩形 21"/>
            <p:cNvSpPr/>
            <p:nvPr/>
          </p:nvSpPr>
          <p:spPr>
            <a:xfrm>
              <a:off x="503238" y="2548492"/>
              <a:ext cx="1005403" cy="338554"/>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503238" y="2905916"/>
              <a:ext cx="2191599" cy="1445262"/>
            </a:xfrm>
            <a:prstGeom prst="rect">
              <a:avLst/>
            </a:prstGeom>
          </p:spPr>
          <p:txBody>
            <a:bodyPr wrap="square">
              <a:spAutoFit/>
            </a:bodyPr>
            <a:lstStyle/>
            <a:p>
              <a:pPr lvl="0" defTabSz="914400">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a:t>
              </a:r>
              <a:r>
                <a:rPr kumimoji="0" lang="zh-CN" altLang="en-US" sz="11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文字</a:t>
              </a:r>
              <a:r>
                <a:rPr lang="zh-CN" altLang="en-US" sz="1100" smtClean="0">
                  <a:solidFill>
                    <a:prstClr val="black">
                      <a:lumMod val="75000"/>
                      <a:lumOff val="25000"/>
                    </a:prstClr>
                  </a:solidFill>
                  <a:latin typeface="微软雅黑" panose="020B0503020204020204" pitchFamily="34" charset="-122"/>
                  <a:ea typeface="微软雅黑" panose="020B0503020204020204" pitchFamily="34" charset="-122"/>
                </a:rPr>
                <a:t>。</a:t>
              </a:r>
              <a:r>
                <a:rPr lang="en-US" altLang="zh-CN" sz="1100" smtClean="0">
                  <a:solidFill>
                    <a:prstClr val="black">
                      <a:lumMod val="75000"/>
                      <a:lumOff val="25000"/>
                    </a:prstClr>
                  </a:solidFill>
                  <a:latin typeface="微软雅黑" panose="020B0503020204020204" pitchFamily="34" charset="-122"/>
                  <a:ea typeface="微软雅黑" panose="020B0503020204020204" pitchFamily="34" charset="-122"/>
                </a:rPr>
                <a:t>幸运日素材 淘宝店：https://shop145643496.taobao.com</a:t>
              </a:r>
              <a:endParaRPr lang="en-US" altLang="zh-CN" sz="1100" dirty="0" smtClean="0">
                <a:solidFill>
                  <a:prstClr val="black">
                    <a:lumMod val="75000"/>
                    <a:lumOff val="25000"/>
                  </a:prst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24" name="42 Rectángulo"/>
          <p:cNvSpPr/>
          <p:nvPr/>
        </p:nvSpPr>
        <p:spPr>
          <a:xfrm>
            <a:off x="3393147" y="1478156"/>
            <a:ext cx="1976210" cy="787840"/>
          </a:xfrm>
          <a:prstGeom prst="rect">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91"/>
            <a:ext cx="1833514" cy="1126865"/>
            <a:chOff x="471218" y="2548491"/>
            <a:chExt cx="2191599" cy="1126866"/>
          </a:xfrm>
        </p:grpSpPr>
        <p:sp>
          <p:nvSpPr>
            <p:cNvPr id="26" name="矩形 25"/>
            <p:cNvSpPr/>
            <p:nvPr/>
          </p:nvSpPr>
          <p:spPr>
            <a:xfrm>
              <a:off x="471218" y="2548491"/>
              <a:ext cx="1005403" cy="338554"/>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7" name="矩形 26"/>
            <p:cNvSpPr/>
            <p:nvPr/>
          </p:nvSpPr>
          <p:spPr>
            <a:xfrm>
              <a:off x="471218" y="2905916"/>
              <a:ext cx="2191599"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r>
                <a:rPr kumimoji="0" lang="zh-CN" altLang="en-US" sz="11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28" name="51 Rectángulo"/>
          <p:cNvSpPr/>
          <p:nvPr/>
        </p:nvSpPr>
        <p:spPr>
          <a:xfrm>
            <a:off x="5906837" y="1478156"/>
            <a:ext cx="1977532" cy="787839"/>
          </a:xfrm>
          <a:prstGeom prst="rect">
            <a:avLst/>
          </a:prstGeom>
          <a:solidFill>
            <a:schemeClr val="accent3"/>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31" name="矩形 30"/>
            <p:cNvSpPr/>
            <p:nvPr/>
          </p:nvSpPr>
          <p:spPr>
            <a:xfrm>
              <a:off x="467746" y="2905916"/>
              <a:ext cx="2191599" cy="7694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r>
                <a:rPr kumimoji="0" lang="zh-CN" altLang="en-US" sz="11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32" name="TextBox 31"/>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nvGrpSpPr>
          <p:cNvPr id="25" name="组合 32"/>
          <p:cNvGrpSpPr/>
          <p:nvPr/>
        </p:nvGrpSpPr>
        <p:grpSpPr bwMode="auto">
          <a:xfrm>
            <a:off x="-108519" y="2506191"/>
            <a:ext cx="2967608" cy="506412"/>
            <a:chOff x="-1032447" y="0"/>
            <a:chExt cx="2967616" cy="506624"/>
          </a:xfrm>
          <a:solidFill>
            <a:schemeClr val="accent1"/>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grpSp>
      <p:sp>
        <p:nvSpPr>
          <p:cNvPr id="51" name="椭圆 35"/>
          <p:cNvSpPr>
            <a:spLocks noChangeArrowheads="1"/>
          </p:cNvSpPr>
          <p:nvPr/>
        </p:nvSpPr>
        <p:spPr bwMode="auto">
          <a:xfrm>
            <a:off x="1360488" y="1191741"/>
            <a:ext cx="1060450" cy="1060450"/>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prstClr val="white"/>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grpSp>
        <p:nvGrpSpPr>
          <p:cNvPr id="52" name="组合 36"/>
          <p:cNvGrpSpPr/>
          <p:nvPr/>
        </p:nvGrpSpPr>
        <p:grpSpPr bwMode="auto">
          <a:xfrm flipV="1">
            <a:off x="2743200" y="2580803"/>
            <a:ext cx="1935163" cy="506413"/>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grpSp>
      <p:sp>
        <p:nvSpPr>
          <p:cNvPr id="55" name="椭圆 39"/>
          <p:cNvSpPr>
            <a:spLocks noChangeArrowheads="1"/>
          </p:cNvSpPr>
          <p:nvPr/>
        </p:nvSpPr>
        <p:spPr bwMode="auto">
          <a:xfrm>
            <a:off x="3244850" y="3260253"/>
            <a:ext cx="1060450" cy="1060450"/>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prstClr val="white"/>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grpSp>
        <p:nvGrpSpPr>
          <p:cNvPr id="56" name="组合 40"/>
          <p:cNvGrpSpPr/>
          <p:nvPr/>
        </p:nvGrpSpPr>
        <p:grpSpPr bwMode="auto">
          <a:xfrm>
            <a:off x="4565650" y="2506191"/>
            <a:ext cx="1936750" cy="506412"/>
            <a:chOff x="0" y="0"/>
            <a:chExt cx="1935168" cy="506624"/>
          </a:xfrm>
          <a:solidFill>
            <a:schemeClr val="accent3"/>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grpSp>
      <p:sp>
        <p:nvSpPr>
          <p:cNvPr id="59" name="椭圆 43"/>
          <p:cNvSpPr>
            <a:spLocks noChangeArrowheads="1"/>
          </p:cNvSpPr>
          <p:nvPr/>
        </p:nvSpPr>
        <p:spPr bwMode="auto">
          <a:xfrm>
            <a:off x="5003800" y="1191741"/>
            <a:ext cx="1060450" cy="1060450"/>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prstClr val="white"/>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60" name="椭圆 45"/>
          <p:cNvSpPr>
            <a:spLocks noChangeArrowheads="1"/>
          </p:cNvSpPr>
          <p:nvPr/>
        </p:nvSpPr>
        <p:spPr bwMode="auto">
          <a:xfrm>
            <a:off x="6823075" y="3260253"/>
            <a:ext cx="1060450" cy="1060450"/>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prstClr val="white"/>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61"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just" defTabSz="914400" rtl="0" eaLnBrk="1" fontAlgn="auto" latinLnBrk="0" hangingPunct="1">
              <a:lnSpc>
                <a:spcPts val="14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详写内容</a:t>
            </a:r>
            <a:r>
              <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2"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添加标题内容</a:t>
            </a:r>
          </a:p>
        </p:txBody>
      </p:sp>
      <p:sp>
        <p:nvSpPr>
          <p:cNvPr id="63"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输入文本内容</a:t>
            </a:r>
            <a:endPar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4"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输入文本内容</a:t>
            </a:r>
          </a:p>
        </p:txBody>
      </p:sp>
      <p:sp>
        <p:nvSpPr>
          <p:cNvPr id="65"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输入文本内容</a:t>
            </a:r>
          </a:p>
        </p:txBody>
      </p:sp>
      <p:grpSp>
        <p:nvGrpSpPr>
          <p:cNvPr id="66" name="组合 53"/>
          <p:cNvGrpSpPr/>
          <p:nvPr/>
        </p:nvGrpSpPr>
        <p:grpSpPr bwMode="auto">
          <a:xfrm flipV="1">
            <a:off x="6384924" y="2580802"/>
            <a:ext cx="2867595" cy="506414"/>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grpSp>
      <p:sp>
        <p:nvSpPr>
          <p:cNvPr id="69"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输入文本内容</a:t>
            </a:r>
          </a:p>
        </p:txBody>
      </p:sp>
      <p:sp>
        <p:nvSpPr>
          <p:cNvPr id="70"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just" defTabSz="914400" rtl="0" eaLnBrk="1" fontAlgn="auto" latinLnBrk="0" hangingPunct="1">
              <a:lnSpc>
                <a:spcPts val="14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详写内容</a:t>
            </a:r>
            <a:r>
              <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1"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添加标题内容</a:t>
            </a:r>
            <a:endPar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2"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just" defTabSz="914400" rtl="0" eaLnBrk="1" fontAlgn="auto" latinLnBrk="0" hangingPunct="1">
              <a:lnSpc>
                <a:spcPts val="1400"/>
              </a:lnSpc>
              <a:spcBef>
                <a:spcPts val="0"/>
              </a:spcBef>
              <a:spcAft>
                <a:spcPts val="0"/>
              </a:spcAft>
              <a:buClrTx/>
              <a:buSzTx/>
              <a:buFontTx/>
              <a:buNone/>
              <a:defRPr/>
            </a:pPr>
            <a:r>
              <a:rPr kumimoji="0" lang="zh-CN" altLang="en-US" sz="10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详写内容</a:t>
            </a:r>
            <a:r>
              <a:rPr kumimoji="0" lang="en-US" altLang="zh-CN" sz="10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0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3"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添加标题内容</a:t>
            </a:r>
          </a:p>
        </p:txBody>
      </p:sp>
      <p:sp>
        <p:nvSpPr>
          <p:cNvPr id="74"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just" defTabSz="914400" rtl="0" eaLnBrk="1" fontAlgn="auto" latinLnBrk="0" hangingPunct="1">
              <a:lnSpc>
                <a:spcPts val="1400"/>
              </a:lnSpc>
              <a:spcBef>
                <a:spcPts val="0"/>
              </a:spcBef>
              <a:spcAft>
                <a:spcPts val="0"/>
              </a:spcAft>
              <a:buClrTx/>
              <a:buSzTx/>
              <a:buFontTx/>
              <a:buNone/>
              <a:defRPr/>
            </a:pPr>
            <a:r>
              <a:rPr kumimoji="0" lang="zh-CN" altLang="en-US" sz="10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详写内容</a:t>
            </a:r>
            <a:r>
              <a:rPr kumimoji="0" lang="en-US" altLang="zh-CN" sz="10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0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5"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添加标题内容</a:t>
            </a:r>
          </a:p>
        </p:txBody>
      </p:sp>
      <p:sp>
        <p:nvSpPr>
          <p:cNvPr id="76"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7"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p>
        </p:txBody>
      </p:sp>
      <p:sp>
        <p:nvSpPr>
          <p:cNvPr id="78"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p>
        </p:txBody>
      </p:sp>
      <p:sp>
        <p:nvSpPr>
          <p:cNvPr id="79"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300" fill="hold"/>
                                        <p:tgtEl>
                                          <p:spTgt spid="63"/>
                                        </p:tgtEl>
                                        <p:attrNameLst>
                                          <p:attrName>ppt_w</p:attrName>
                                        </p:attrNameLst>
                                      </p:cBhvr>
                                      <p:tavLst>
                                        <p:tav tm="0">
                                          <p:val>
                                            <p:fltVal val="0"/>
                                          </p:val>
                                        </p:tav>
                                        <p:tav tm="100000">
                                          <p:val>
                                            <p:strVal val="#ppt_w"/>
                                          </p:val>
                                        </p:tav>
                                      </p:tavLst>
                                    </p:anim>
                                    <p:anim calcmode="lin" valueType="num">
                                      <p:cBhvr>
                                        <p:cTn id="8" dur="300" fill="hold"/>
                                        <p:tgtEl>
                                          <p:spTgt spid="63"/>
                                        </p:tgtEl>
                                        <p:attrNameLst>
                                          <p:attrName>ppt_h</p:attrName>
                                        </p:attrNameLst>
                                      </p:cBhvr>
                                      <p:tavLst>
                                        <p:tav tm="0">
                                          <p:val>
                                            <p:fltVal val="0"/>
                                          </p:val>
                                        </p:tav>
                                        <p:tav tm="100000">
                                          <p:val>
                                            <p:strVal val="#ppt_h"/>
                                          </p:val>
                                        </p:tav>
                                      </p:tavLst>
                                    </p:anim>
                                    <p:animEffect>
                                      <p:cBhvr>
                                        <p:cTn id="9" dur="300"/>
                                        <p:tgtEl>
                                          <p:spTgt spid="63"/>
                                        </p:tgtEl>
                                      </p:cBhvr>
                                    </p:animEffect>
                                  </p:childTnLst>
                                </p:cTn>
                              </p:par>
                              <p:par>
                                <p:cTn id="10" presetID="10"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animEffect>
                                      <p:cBhvr>
                                        <p:cTn id="14" dur="300"/>
                                        <p:tgtEl>
                                          <p:spTgt spid="25"/>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p:cBhvr>
                                        <p:cTn id="18" dur="600"/>
                                        <p:tgtEl>
                                          <p:spTgt spid="62"/>
                                        </p:tgtEl>
                                      </p:cBhvr>
                                    </p:animEffect>
                                    <p:anim calcmode="lin" valueType="num">
                                      <p:cBhvr>
                                        <p:cTn id="19" dur="600" fill="hold"/>
                                        <p:tgtEl>
                                          <p:spTgt spid="62"/>
                                        </p:tgtEl>
                                        <p:attrNameLst>
                                          <p:attrName>ppt_x</p:attrName>
                                        </p:attrNameLst>
                                      </p:cBhvr>
                                      <p:tavLst>
                                        <p:tav tm="0">
                                          <p:val>
                                            <p:strVal val="#ppt_x"/>
                                          </p:val>
                                        </p:tav>
                                        <p:tav tm="100000">
                                          <p:val>
                                            <p:strVal val="#ppt_x"/>
                                          </p:val>
                                        </p:tav>
                                      </p:tavLst>
                                    </p:anim>
                                    <p:anim calcmode="lin" valueType="num">
                                      <p:cBhvr>
                                        <p:cTn id="20" dur="6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p:cBhvr>
                                        <p:cTn id="23" dur="600"/>
                                        <p:tgtEl>
                                          <p:spTgt spid="61"/>
                                        </p:tgtEl>
                                      </p:cBhvr>
                                    </p:animEffect>
                                    <p:anim calcmode="lin" valueType="num">
                                      <p:cBhvr>
                                        <p:cTn id="24" dur="600" fill="hold"/>
                                        <p:tgtEl>
                                          <p:spTgt spid="61"/>
                                        </p:tgtEl>
                                        <p:attrNameLst>
                                          <p:attrName>ppt_x</p:attrName>
                                        </p:attrNameLst>
                                      </p:cBhvr>
                                      <p:tavLst>
                                        <p:tav tm="0">
                                          <p:val>
                                            <p:strVal val="#ppt_x"/>
                                          </p:val>
                                        </p:tav>
                                        <p:tav tm="100000">
                                          <p:val>
                                            <p:strVal val="#ppt_x"/>
                                          </p:val>
                                        </p:tav>
                                      </p:tavLst>
                                    </p:anim>
                                    <p:anim calcmode="lin" valueType="num">
                                      <p:cBhvr>
                                        <p:cTn id="25" dur="6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p:cBhvr>
                                        <p:cTn id="28" dur="600"/>
                                        <p:tgtEl>
                                          <p:spTgt spid="51"/>
                                        </p:tgtEl>
                                      </p:cBhvr>
                                    </p:animEffect>
                                    <p:anim calcmode="lin" valueType="num">
                                      <p:cBhvr>
                                        <p:cTn id="29" dur="600" fill="hold"/>
                                        <p:tgtEl>
                                          <p:spTgt spid="51"/>
                                        </p:tgtEl>
                                        <p:attrNameLst>
                                          <p:attrName>ppt_x</p:attrName>
                                        </p:attrNameLst>
                                      </p:cBhvr>
                                      <p:tavLst>
                                        <p:tav tm="0">
                                          <p:val>
                                            <p:strVal val="#ppt_x"/>
                                          </p:val>
                                        </p:tav>
                                        <p:tav tm="100000">
                                          <p:val>
                                            <p:strVal val="#ppt_x"/>
                                          </p:val>
                                        </p:tav>
                                      </p:tavLst>
                                    </p:anim>
                                    <p:anim calcmode="lin" valueType="num">
                                      <p:cBhvr>
                                        <p:cTn id="30" dur="600" fill="hold"/>
                                        <p:tgtEl>
                                          <p:spTgt spid="5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p:cBhvr>
                                        <p:cTn id="33" dur="600"/>
                                        <p:tgtEl>
                                          <p:spTgt spid="76"/>
                                        </p:tgtEl>
                                      </p:cBhvr>
                                    </p:animEffect>
                                    <p:anim calcmode="lin" valueType="num">
                                      <p:cBhvr>
                                        <p:cTn id="34" dur="600" fill="hold"/>
                                        <p:tgtEl>
                                          <p:spTgt spid="76"/>
                                        </p:tgtEl>
                                        <p:attrNameLst>
                                          <p:attrName>ppt_x</p:attrName>
                                        </p:attrNameLst>
                                      </p:cBhvr>
                                      <p:tavLst>
                                        <p:tav tm="0">
                                          <p:val>
                                            <p:strVal val="#ppt_x"/>
                                          </p:val>
                                        </p:tav>
                                        <p:tav tm="100000">
                                          <p:val>
                                            <p:strVal val="#ppt_x"/>
                                          </p:val>
                                        </p:tav>
                                      </p:tavLst>
                                    </p:anim>
                                    <p:anim calcmode="lin" valueType="num">
                                      <p:cBhvr>
                                        <p:cTn id="35" dur="600" fill="hold"/>
                                        <p:tgtEl>
                                          <p:spTgt spid="76"/>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300" fill="hold"/>
                                        <p:tgtEl>
                                          <p:spTgt spid="64"/>
                                        </p:tgtEl>
                                        <p:attrNameLst>
                                          <p:attrName>ppt_w</p:attrName>
                                        </p:attrNameLst>
                                      </p:cBhvr>
                                      <p:tavLst>
                                        <p:tav tm="0">
                                          <p:val>
                                            <p:fltVal val="0"/>
                                          </p:val>
                                        </p:tav>
                                        <p:tav tm="100000">
                                          <p:val>
                                            <p:strVal val="#ppt_w"/>
                                          </p:val>
                                        </p:tav>
                                      </p:tavLst>
                                    </p:anim>
                                    <p:anim calcmode="lin" valueType="num">
                                      <p:cBhvr>
                                        <p:cTn id="40" dur="300" fill="hold"/>
                                        <p:tgtEl>
                                          <p:spTgt spid="64"/>
                                        </p:tgtEl>
                                        <p:attrNameLst>
                                          <p:attrName>ppt_h</p:attrName>
                                        </p:attrNameLst>
                                      </p:cBhvr>
                                      <p:tavLst>
                                        <p:tav tm="0">
                                          <p:val>
                                            <p:fltVal val="0"/>
                                          </p:val>
                                        </p:tav>
                                        <p:tav tm="100000">
                                          <p:val>
                                            <p:strVal val="#ppt_h"/>
                                          </p:val>
                                        </p:tav>
                                      </p:tavLst>
                                    </p:anim>
                                    <p:animEffect>
                                      <p:cBhvr>
                                        <p:cTn id="41" dur="3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300" fill="hold"/>
                                        <p:tgtEl>
                                          <p:spTgt spid="52"/>
                                        </p:tgtEl>
                                        <p:attrNameLst>
                                          <p:attrName>ppt_w</p:attrName>
                                        </p:attrNameLst>
                                      </p:cBhvr>
                                      <p:tavLst>
                                        <p:tav tm="0">
                                          <p:val>
                                            <p:fltVal val="0"/>
                                          </p:val>
                                        </p:tav>
                                        <p:tav tm="100000">
                                          <p:val>
                                            <p:strVal val="#ppt_w"/>
                                          </p:val>
                                        </p:tav>
                                      </p:tavLst>
                                    </p:anim>
                                    <p:anim calcmode="lin" valueType="num">
                                      <p:cBhvr>
                                        <p:cTn id="45" dur="300" fill="hold"/>
                                        <p:tgtEl>
                                          <p:spTgt spid="52"/>
                                        </p:tgtEl>
                                        <p:attrNameLst>
                                          <p:attrName>ppt_h</p:attrName>
                                        </p:attrNameLst>
                                      </p:cBhvr>
                                      <p:tavLst>
                                        <p:tav tm="0">
                                          <p:val>
                                            <p:fltVal val="0"/>
                                          </p:val>
                                        </p:tav>
                                        <p:tav tm="100000">
                                          <p:val>
                                            <p:strVal val="#ppt_h"/>
                                          </p:val>
                                        </p:tav>
                                      </p:tavLst>
                                    </p:anim>
                                    <p:animEffect>
                                      <p:cBhvr>
                                        <p:cTn id="46" dur="300"/>
                                        <p:tgtEl>
                                          <p:spTgt spid="52"/>
                                        </p:tgtEl>
                                      </p:cBhvr>
                                    </p:animEffect>
                                  </p:childTnLst>
                                </p:cTn>
                              </p:par>
                            </p:childTnLst>
                          </p:cTn>
                        </p:par>
                        <p:par>
                          <p:cTn id="47" fill="hold">
                            <p:stCondLst>
                              <p:cond delay="200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p:cBhvr>
                                        <p:cTn id="50" dur="600"/>
                                        <p:tgtEl>
                                          <p:spTgt spid="71"/>
                                        </p:tgtEl>
                                      </p:cBhvr>
                                    </p:animEffect>
                                    <p:anim calcmode="lin" valueType="num">
                                      <p:cBhvr>
                                        <p:cTn id="51" dur="600" fill="hold"/>
                                        <p:tgtEl>
                                          <p:spTgt spid="71"/>
                                        </p:tgtEl>
                                        <p:attrNameLst>
                                          <p:attrName>ppt_x</p:attrName>
                                        </p:attrNameLst>
                                      </p:cBhvr>
                                      <p:tavLst>
                                        <p:tav tm="0">
                                          <p:val>
                                            <p:strVal val="#ppt_x"/>
                                          </p:val>
                                        </p:tav>
                                        <p:tav tm="100000">
                                          <p:val>
                                            <p:strVal val="#ppt_x"/>
                                          </p:val>
                                        </p:tav>
                                      </p:tavLst>
                                    </p:anim>
                                    <p:anim calcmode="lin" valueType="num">
                                      <p:cBhvr>
                                        <p:cTn id="52" dur="600" fill="hold"/>
                                        <p:tgtEl>
                                          <p:spTgt spid="7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p:cBhvr>
                                        <p:cTn id="55" dur="600"/>
                                        <p:tgtEl>
                                          <p:spTgt spid="70"/>
                                        </p:tgtEl>
                                      </p:cBhvr>
                                    </p:animEffect>
                                    <p:anim calcmode="lin" valueType="num">
                                      <p:cBhvr>
                                        <p:cTn id="56" dur="600" fill="hold"/>
                                        <p:tgtEl>
                                          <p:spTgt spid="70"/>
                                        </p:tgtEl>
                                        <p:attrNameLst>
                                          <p:attrName>ppt_x</p:attrName>
                                        </p:attrNameLst>
                                      </p:cBhvr>
                                      <p:tavLst>
                                        <p:tav tm="0">
                                          <p:val>
                                            <p:strVal val="#ppt_x"/>
                                          </p:val>
                                        </p:tav>
                                        <p:tav tm="100000">
                                          <p:val>
                                            <p:strVal val="#ppt_x"/>
                                          </p:val>
                                        </p:tav>
                                      </p:tavLst>
                                    </p:anim>
                                    <p:anim calcmode="lin" valueType="num">
                                      <p:cBhvr>
                                        <p:cTn id="57" dur="600" fill="hold"/>
                                        <p:tgtEl>
                                          <p:spTgt spid="7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p:cBhvr>
                                        <p:cTn id="60" dur="600"/>
                                        <p:tgtEl>
                                          <p:spTgt spid="55"/>
                                        </p:tgtEl>
                                      </p:cBhvr>
                                    </p:animEffect>
                                    <p:anim calcmode="lin" valueType="num">
                                      <p:cBhvr>
                                        <p:cTn id="61" dur="600" fill="hold"/>
                                        <p:tgtEl>
                                          <p:spTgt spid="55"/>
                                        </p:tgtEl>
                                        <p:attrNameLst>
                                          <p:attrName>ppt_x</p:attrName>
                                        </p:attrNameLst>
                                      </p:cBhvr>
                                      <p:tavLst>
                                        <p:tav tm="0">
                                          <p:val>
                                            <p:strVal val="#ppt_x"/>
                                          </p:val>
                                        </p:tav>
                                        <p:tav tm="100000">
                                          <p:val>
                                            <p:strVal val="#ppt_x"/>
                                          </p:val>
                                        </p:tav>
                                      </p:tavLst>
                                    </p:anim>
                                    <p:anim calcmode="lin" valueType="num">
                                      <p:cBhvr>
                                        <p:cTn id="62" dur="6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p:cBhvr>
                                        <p:cTn id="65" dur="600"/>
                                        <p:tgtEl>
                                          <p:spTgt spid="78"/>
                                        </p:tgtEl>
                                      </p:cBhvr>
                                    </p:animEffect>
                                    <p:anim calcmode="lin" valueType="num">
                                      <p:cBhvr>
                                        <p:cTn id="66" dur="600" fill="hold"/>
                                        <p:tgtEl>
                                          <p:spTgt spid="78"/>
                                        </p:tgtEl>
                                        <p:attrNameLst>
                                          <p:attrName>ppt_x</p:attrName>
                                        </p:attrNameLst>
                                      </p:cBhvr>
                                      <p:tavLst>
                                        <p:tav tm="0">
                                          <p:val>
                                            <p:strVal val="#ppt_x"/>
                                          </p:val>
                                        </p:tav>
                                        <p:tav tm="100000">
                                          <p:val>
                                            <p:strVal val="#ppt_x"/>
                                          </p:val>
                                        </p:tav>
                                      </p:tavLst>
                                    </p:anim>
                                    <p:anim calcmode="lin" valueType="num">
                                      <p:cBhvr>
                                        <p:cTn id="67" dur="6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300" fill="hold"/>
                                        <p:tgtEl>
                                          <p:spTgt spid="65"/>
                                        </p:tgtEl>
                                        <p:attrNameLst>
                                          <p:attrName>ppt_w</p:attrName>
                                        </p:attrNameLst>
                                      </p:cBhvr>
                                      <p:tavLst>
                                        <p:tav tm="0">
                                          <p:val>
                                            <p:fltVal val="0"/>
                                          </p:val>
                                        </p:tav>
                                        <p:tav tm="100000">
                                          <p:val>
                                            <p:strVal val="#ppt_w"/>
                                          </p:val>
                                        </p:tav>
                                      </p:tavLst>
                                    </p:anim>
                                    <p:anim calcmode="lin" valueType="num">
                                      <p:cBhvr>
                                        <p:cTn id="72" dur="300" fill="hold"/>
                                        <p:tgtEl>
                                          <p:spTgt spid="65"/>
                                        </p:tgtEl>
                                        <p:attrNameLst>
                                          <p:attrName>ppt_h</p:attrName>
                                        </p:attrNameLst>
                                      </p:cBhvr>
                                      <p:tavLst>
                                        <p:tav tm="0">
                                          <p:val>
                                            <p:fltVal val="0"/>
                                          </p:val>
                                        </p:tav>
                                        <p:tav tm="100000">
                                          <p:val>
                                            <p:strVal val="#ppt_h"/>
                                          </p:val>
                                        </p:tav>
                                      </p:tavLst>
                                    </p:anim>
                                    <p:animEffect>
                                      <p:cBhvr>
                                        <p:cTn id="73" dur="3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300" fill="hold"/>
                                        <p:tgtEl>
                                          <p:spTgt spid="56"/>
                                        </p:tgtEl>
                                        <p:attrNameLst>
                                          <p:attrName>ppt_w</p:attrName>
                                        </p:attrNameLst>
                                      </p:cBhvr>
                                      <p:tavLst>
                                        <p:tav tm="0">
                                          <p:val>
                                            <p:fltVal val="0"/>
                                          </p:val>
                                        </p:tav>
                                        <p:tav tm="100000">
                                          <p:val>
                                            <p:strVal val="#ppt_w"/>
                                          </p:val>
                                        </p:tav>
                                      </p:tavLst>
                                    </p:anim>
                                    <p:anim calcmode="lin" valueType="num">
                                      <p:cBhvr>
                                        <p:cTn id="77" dur="300" fill="hold"/>
                                        <p:tgtEl>
                                          <p:spTgt spid="56"/>
                                        </p:tgtEl>
                                        <p:attrNameLst>
                                          <p:attrName>ppt_h</p:attrName>
                                        </p:attrNameLst>
                                      </p:cBhvr>
                                      <p:tavLst>
                                        <p:tav tm="0">
                                          <p:val>
                                            <p:fltVal val="0"/>
                                          </p:val>
                                        </p:tav>
                                        <p:tav tm="100000">
                                          <p:val>
                                            <p:strVal val="#ppt_h"/>
                                          </p:val>
                                        </p:tav>
                                      </p:tavLst>
                                    </p:anim>
                                    <p:animEffect>
                                      <p:cBhvr>
                                        <p:cTn id="78" dur="300"/>
                                        <p:tgtEl>
                                          <p:spTgt spid="56"/>
                                        </p:tgtEl>
                                      </p:cBhvr>
                                    </p:animEffect>
                                  </p:childTnLst>
                                </p:cTn>
                              </p:par>
                            </p:childTnLst>
                          </p:cTn>
                        </p:par>
                        <p:par>
                          <p:cTn id="79" fill="hold">
                            <p:stCondLst>
                              <p:cond delay="35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p:cBhvr>
                                        <p:cTn id="82" dur="600"/>
                                        <p:tgtEl>
                                          <p:spTgt spid="73"/>
                                        </p:tgtEl>
                                      </p:cBhvr>
                                    </p:animEffect>
                                    <p:anim calcmode="lin" valueType="num">
                                      <p:cBhvr>
                                        <p:cTn id="83" dur="600" fill="hold"/>
                                        <p:tgtEl>
                                          <p:spTgt spid="73"/>
                                        </p:tgtEl>
                                        <p:attrNameLst>
                                          <p:attrName>ppt_x</p:attrName>
                                        </p:attrNameLst>
                                      </p:cBhvr>
                                      <p:tavLst>
                                        <p:tav tm="0">
                                          <p:val>
                                            <p:strVal val="#ppt_x"/>
                                          </p:val>
                                        </p:tav>
                                        <p:tav tm="100000">
                                          <p:val>
                                            <p:strVal val="#ppt_x"/>
                                          </p:val>
                                        </p:tav>
                                      </p:tavLst>
                                    </p:anim>
                                    <p:anim calcmode="lin" valueType="num">
                                      <p:cBhvr>
                                        <p:cTn id="84" dur="600" fill="hold"/>
                                        <p:tgtEl>
                                          <p:spTgt spid="7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p:cBhvr>
                                        <p:cTn id="87" dur="600"/>
                                        <p:tgtEl>
                                          <p:spTgt spid="72"/>
                                        </p:tgtEl>
                                      </p:cBhvr>
                                    </p:animEffect>
                                    <p:anim calcmode="lin" valueType="num">
                                      <p:cBhvr>
                                        <p:cTn id="88" dur="600" fill="hold"/>
                                        <p:tgtEl>
                                          <p:spTgt spid="72"/>
                                        </p:tgtEl>
                                        <p:attrNameLst>
                                          <p:attrName>ppt_x</p:attrName>
                                        </p:attrNameLst>
                                      </p:cBhvr>
                                      <p:tavLst>
                                        <p:tav tm="0">
                                          <p:val>
                                            <p:strVal val="#ppt_x"/>
                                          </p:val>
                                        </p:tav>
                                        <p:tav tm="100000">
                                          <p:val>
                                            <p:strVal val="#ppt_x"/>
                                          </p:val>
                                        </p:tav>
                                      </p:tavLst>
                                    </p:anim>
                                    <p:anim calcmode="lin" valueType="num">
                                      <p:cBhvr>
                                        <p:cTn id="89" dur="600" fill="hold"/>
                                        <p:tgtEl>
                                          <p:spTgt spid="72"/>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p:cBhvr>
                                        <p:cTn id="92" dur="600"/>
                                        <p:tgtEl>
                                          <p:spTgt spid="59"/>
                                        </p:tgtEl>
                                      </p:cBhvr>
                                    </p:animEffect>
                                    <p:anim calcmode="lin" valueType="num">
                                      <p:cBhvr>
                                        <p:cTn id="93" dur="600" fill="hold"/>
                                        <p:tgtEl>
                                          <p:spTgt spid="59"/>
                                        </p:tgtEl>
                                        <p:attrNameLst>
                                          <p:attrName>ppt_x</p:attrName>
                                        </p:attrNameLst>
                                      </p:cBhvr>
                                      <p:tavLst>
                                        <p:tav tm="0">
                                          <p:val>
                                            <p:strVal val="#ppt_x"/>
                                          </p:val>
                                        </p:tav>
                                        <p:tav tm="100000">
                                          <p:val>
                                            <p:strVal val="#ppt_x"/>
                                          </p:val>
                                        </p:tav>
                                      </p:tavLst>
                                    </p:anim>
                                    <p:anim calcmode="lin" valueType="num">
                                      <p:cBhvr>
                                        <p:cTn id="94" dur="6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p:cBhvr>
                                        <p:cTn id="97" dur="600"/>
                                        <p:tgtEl>
                                          <p:spTgt spid="77"/>
                                        </p:tgtEl>
                                      </p:cBhvr>
                                    </p:animEffect>
                                    <p:anim calcmode="lin" valueType="num">
                                      <p:cBhvr>
                                        <p:cTn id="98" dur="600" fill="hold"/>
                                        <p:tgtEl>
                                          <p:spTgt spid="77"/>
                                        </p:tgtEl>
                                        <p:attrNameLst>
                                          <p:attrName>ppt_x</p:attrName>
                                        </p:attrNameLst>
                                      </p:cBhvr>
                                      <p:tavLst>
                                        <p:tav tm="0">
                                          <p:val>
                                            <p:strVal val="#ppt_x"/>
                                          </p:val>
                                        </p:tav>
                                        <p:tav tm="100000">
                                          <p:val>
                                            <p:strVal val="#ppt_x"/>
                                          </p:val>
                                        </p:tav>
                                      </p:tavLst>
                                    </p:anim>
                                    <p:anim calcmode="lin" valueType="num">
                                      <p:cBhvr>
                                        <p:cTn id="99" dur="600" fill="hold"/>
                                        <p:tgtEl>
                                          <p:spTgt spid="77"/>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300" fill="hold"/>
                                        <p:tgtEl>
                                          <p:spTgt spid="69"/>
                                        </p:tgtEl>
                                        <p:attrNameLst>
                                          <p:attrName>ppt_w</p:attrName>
                                        </p:attrNameLst>
                                      </p:cBhvr>
                                      <p:tavLst>
                                        <p:tav tm="0">
                                          <p:val>
                                            <p:fltVal val="0"/>
                                          </p:val>
                                        </p:tav>
                                        <p:tav tm="100000">
                                          <p:val>
                                            <p:strVal val="#ppt_w"/>
                                          </p:val>
                                        </p:tav>
                                      </p:tavLst>
                                    </p:anim>
                                    <p:anim calcmode="lin" valueType="num">
                                      <p:cBhvr>
                                        <p:cTn id="104" dur="300" fill="hold"/>
                                        <p:tgtEl>
                                          <p:spTgt spid="69"/>
                                        </p:tgtEl>
                                        <p:attrNameLst>
                                          <p:attrName>ppt_h</p:attrName>
                                        </p:attrNameLst>
                                      </p:cBhvr>
                                      <p:tavLst>
                                        <p:tav tm="0">
                                          <p:val>
                                            <p:fltVal val="0"/>
                                          </p:val>
                                        </p:tav>
                                        <p:tav tm="100000">
                                          <p:val>
                                            <p:strVal val="#ppt_h"/>
                                          </p:val>
                                        </p:tav>
                                      </p:tavLst>
                                    </p:anim>
                                    <p:animEffect>
                                      <p:cBhvr>
                                        <p:cTn id="105" dur="3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300" fill="hold"/>
                                        <p:tgtEl>
                                          <p:spTgt spid="66"/>
                                        </p:tgtEl>
                                        <p:attrNameLst>
                                          <p:attrName>ppt_w</p:attrName>
                                        </p:attrNameLst>
                                      </p:cBhvr>
                                      <p:tavLst>
                                        <p:tav tm="0">
                                          <p:val>
                                            <p:fltVal val="0"/>
                                          </p:val>
                                        </p:tav>
                                        <p:tav tm="100000">
                                          <p:val>
                                            <p:strVal val="#ppt_w"/>
                                          </p:val>
                                        </p:tav>
                                      </p:tavLst>
                                    </p:anim>
                                    <p:anim calcmode="lin" valueType="num">
                                      <p:cBhvr>
                                        <p:cTn id="109" dur="300" fill="hold"/>
                                        <p:tgtEl>
                                          <p:spTgt spid="66"/>
                                        </p:tgtEl>
                                        <p:attrNameLst>
                                          <p:attrName>ppt_h</p:attrName>
                                        </p:attrNameLst>
                                      </p:cBhvr>
                                      <p:tavLst>
                                        <p:tav tm="0">
                                          <p:val>
                                            <p:fltVal val="0"/>
                                          </p:val>
                                        </p:tav>
                                        <p:tav tm="100000">
                                          <p:val>
                                            <p:strVal val="#ppt_h"/>
                                          </p:val>
                                        </p:tav>
                                      </p:tavLst>
                                    </p:anim>
                                    <p:animEffect>
                                      <p:cBhvr>
                                        <p:cTn id="110" dur="300"/>
                                        <p:tgtEl>
                                          <p:spTgt spid="66"/>
                                        </p:tgtEl>
                                      </p:cBhvr>
                                    </p:animEffect>
                                  </p:childTnLst>
                                </p:cTn>
                              </p:par>
                            </p:childTnLst>
                          </p:cTn>
                        </p:par>
                        <p:par>
                          <p:cTn id="111" fill="hold">
                            <p:stCondLst>
                              <p:cond delay="5000"/>
                            </p:stCondLst>
                            <p:childTnLst>
                              <p:par>
                                <p:cTn id="112" presetID="47" presetClass="entr" presetSubtype="0" fill="hold" grpId="0" nodeType="afterEffect">
                                  <p:stCondLst>
                                    <p:cond delay="0"/>
                                  </p:stCondLst>
                                  <p:childTnLst>
                                    <p:set>
                                      <p:cBhvr>
                                        <p:cTn id="113" dur="1" fill="hold">
                                          <p:stCondLst>
                                            <p:cond delay="0"/>
                                          </p:stCondLst>
                                        </p:cTn>
                                        <p:tgtEl>
                                          <p:spTgt spid="75"/>
                                        </p:tgtEl>
                                        <p:attrNameLst>
                                          <p:attrName>style.visibility</p:attrName>
                                        </p:attrNameLst>
                                      </p:cBhvr>
                                      <p:to>
                                        <p:strVal val="visible"/>
                                      </p:to>
                                    </p:set>
                                    <p:animEffect>
                                      <p:cBhvr>
                                        <p:cTn id="114" dur="600"/>
                                        <p:tgtEl>
                                          <p:spTgt spid="75"/>
                                        </p:tgtEl>
                                      </p:cBhvr>
                                    </p:animEffect>
                                    <p:anim calcmode="lin" valueType="num">
                                      <p:cBhvr>
                                        <p:cTn id="115" dur="600" fill="hold"/>
                                        <p:tgtEl>
                                          <p:spTgt spid="75"/>
                                        </p:tgtEl>
                                        <p:attrNameLst>
                                          <p:attrName>ppt_x</p:attrName>
                                        </p:attrNameLst>
                                      </p:cBhvr>
                                      <p:tavLst>
                                        <p:tav tm="0">
                                          <p:val>
                                            <p:strVal val="#ppt_x"/>
                                          </p:val>
                                        </p:tav>
                                        <p:tav tm="100000">
                                          <p:val>
                                            <p:strVal val="#ppt_x"/>
                                          </p:val>
                                        </p:tav>
                                      </p:tavLst>
                                    </p:anim>
                                    <p:anim calcmode="lin" valueType="num">
                                      <p:cBhvr>
                                        <p:cTn id="116" dur="600" fill="hold"/>
                                        <p:tgtEl>
                                          <p:spTgt spid="7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animEffect>
                                      <p:cBhvr>
                                        <p:cTn id="119" dur="600"/>
                                        <p:tgtEl>
                                          <p:spTgt spid="74"/>
                                        </p:tgtEl>
                                      </p:cBhvr>
                                    </p:animEffect>
                                    <p:anim calcmode="lin" valueType="num">
                                      <p:cBhvr>
                                        <p:cTn id="120" dur="600" fill="hold"/>
                                        <p:tgtEl>
                                          <p:spTgt spid="74"/>
                                        </p:tgtEl>
                                        <p:attrNameLst>
                                          <p:attrName>ppt_x</p:attrName>
                                        </p:attrNameLst>
                                      </p:cBhvr>
                                      <p:tavLst>
                                        <p:tav tm="0">
                                          <p:val>
                                            <p:strVal val="#ppt_x"/>
                                          </p:val>
                                        </p:tav>
                                        <p:tav tm="100000">
                                          <p:val>
                                            <p:strVal val="#ppt_x"/>
                                          </p:val>
                                        </p:tav>
                                      </p:tavLst>
                                    </p:anim>
                                    <p:anim calcmode="lin" valueType="num">
                                      <p:cBhvr>
                                        <p:cTn id="121" dur="600" fill="hold"/>
                                        <p:tgtEl>
                                          <p:spTgt spid="74"/>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p:cBhvr>
                                        <p:cTn id="124" dur="600"/>
                                        <p:tgtEl>
                                          <p:spTgt spid="60"/>
                                        </p:tgtEl>
                                      </p:cBhvr>
                                    </p:animEffect>
                                    <p:anim calcmode="lin" valueType="num">
                                      <p:cBhvr>
                                        <p:cTn id="125" dur="600" fill="hold"/>
                                        <p:tgtEl>
                                          <p:spTgt spid="60"/>
                                        </p:tgtEl>
                                        <p:attrNameLst>
                                          <p:attrName>ppt_x</p:attrName>
                                        </p:attrNameLst>
                                      </p:cBhvr>
                                      <p:tavLst>
                                        <p:tav tm="0">
                                          <p:val>
                                            <p:strVal val="#ppt_x"/>
                                          </p:val>
                                        </p:tav>
                                        <p:tav tm="100000">
                                          <p:val>
                                            <p:strVal val="#ppt_x"/>
                                          </p:val>
                                        </p:tav>
                                      </p:tavLst>
                                    </p:anim>
                                    <p:anim calcmode="lin" valueType="num">
                                      <p:cBhvr>
                                        <p:cTn id="126" dur="600" fill="hold"/>
                                        <p:tgtEl>
                                          <p:spTgt spid="6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p:cBhvr>
                                        <p:cTn id="129" dur="600"/>
                                        <p:tgtEl>
                                          <p:spTgt spid="79"/>
                                        </p:tgtEl>
                                      </p:cBhvr>
                                    </p:animEffect>
                                    <p:anim calcmode="lin" valueType="num">
                                      <p:cBhvr>
                                        <p:cTn id="130" dur="600" fill="hold"/>
                                        <p:tgtEl>
                                          <p:spTgt spid="79"/>
                                        </p:tgtEl>
                                        <p:attrNameLst>
                                          <p:attrName>ppt_x</p:attrName>
                                        </p:attrNameLst>
                                      </p:cBhvr>
                                      <p:tavLst>
                                        <p:tav tm="0">
                                          <p:val>
                                            <p:strVal val="#ppt_x"/>
                                          </p:val>
                                        </p:tav>
                                        <p:tav tm="100000">
                                          <p:val>
                                            <p:strVal val="#ppt_x"/>
                                          </p:val>
                                        </p:tav>
                                      </p:tavLst>
                                    </p:anim>
                                    <p:anim calcmode="lin" valueType="num">
                                      <p:cBhvr>
                                        <p:cTn id="131" dur="6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autoUpdateAnimBg="0"/>
      <p:bldP spid="55" grpId="0" bldLvl="0" animBg="1" autoUpdateAnimBg="0"/>
      <p:bldP spid="59" grpId="0" bldLvl="0" animBg="1" autoUpdateAnimBg="0"/>
      <p:bldP spid="60" grpId="0" bldLvl="0" animBg="1" autoUpdateAnimBg="0"/>
      <p:bldP spid="61" grpId="0" bldLvl="0" autoUpdateAnimBg="0"/>
      <p:bldP spid="62" grpId="0" bldLvl="0" autoUpdateAnimBg="0"/>
      <p:bldP spid="63" grpId="0" bldLvl="0" autoUpdateAnimBg="0"/>
      <p:bldP spid="64" grpId="0" bldLvl="0" autoUpdateAnimBg="0"/>
      <p:bldP spid="65" grpId="0" bldLvl="0" autoUpdateAnimBg="0"/>
      <p:bldP spid="69" grpId="0" bldLvl="0" autoUpdateAnimBg="0"/>
      <p:bldP spid="70" grpId="0" bldLvl="0" autoUpdateAnimBg="0"/>
      <p:bldP spid="71" grpId="0" bldLvl="0" autoUpdateAnimBg="0"/>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3" name="圆角矩形 2"/>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TextBox 3"/>
          <p:cNvSpPr txBox="1"/>
          <p:nvPr/>
        </p:nvSpPr>
        <p:spPr>
          <a:xfrm>
            <a:off x="1196625" y="1491630"/>
            <a:ext cx="6750750" cy="867610"/>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写内容</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点击输入本栏的具体文字，简明扼要的说明分项内容，此为概念图解，请根据您的具体内容酌情修改</a:t>
            </a:r>
            <a:r>
              <a:rPr kumimoji="0" lang="zh-CN" altLang="en-US" sz="12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写内容</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点击输入本栏的具体文字，简明扼要的说明分项内容，此为概念图解，请根据您的具体内容酌情修改</a:t>
            </a:r>
            <a:r>
              <a:rPr kumimoji="0" lang="zh-CN" altLang="en-US" sz="12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写内容</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点击输入本栏的具体文字，简明扼要的说明分项内容，此为概念图解，请根据您的具体内容酌情修改</a:t>
            </a:r>
            <a:r>
              <a:rPr kumimoji="0" lang="zh-CN" altLang="en-US" sz="12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5"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Freeform 5"/>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TextBox 7"/>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关键字</a:t>
            </a:r>
          </a:p>
        </p:txBody>
      </p:sp>
      <p:sp>
        <p:nvSpPr>
          <p:cNvPr id="9" name="Freeform 5"/>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Freeform 5"/>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Freeform 5"/>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TextBox 11"/>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添加</a:t>
            </a:r>
            <a:endParaRPr kumimoji="0" lang="en-US" altLang="zh-CN" sz="18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关键字</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TextBox 12"/>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关键字</a:t>
            </a:r>
          </a:p>
        </p:txBody>
      </p:sp>
      <p:sp>
        <p:nvSpPr>
          <p:cNvPr id="14" name="TextBox 13"/>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a:t>
            </a:r>
            <a:endPar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关键字</a:t>
            </a: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087936" y="1447848"/>
            <a:ext cx="1258035" cy="386488"/>
          </a:xfrm>
          <a:prstGeom prst="homePlate">
            <a:avLst/>
          </a:prstGeom>
          <a:solidFill>
            <a:schemeClr val="accent2"/>
          </a:solidFill>
          <a:ln w="38100" cap="flat" cmpd="sng">
            <a:solidFill>
              <a:srgbClr val="FFFFFF"/>
            </a:solidFill>
            <a:bevel/>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anose="020B0604020202020204" pitchFamily="34" charset="0"/>
              <a:ea typeface="微软雅黑" panose="020B0503020204020204" pitchFamily="34" charset="-122"/>
            </a:endParaRPr>
          </a:p>
        </p:txBody>
      </p:sp>
      <p:sp>
        <p:nvSpPr>
          <p:cNvPr id="27" name="TextBox 22"/>
          <p:cNvSpPr txBox="1">
            <a:spLocks noChangeArrowheads="1"/>
          </p:cNvSpPr>
          <p:nvPr/>
        </p:nvSpPr>
        <p:spPr bwMode="auto">
          <a:xfrm>
            <a:off x="2224257" y="1509526"/>
            <a:ext cx="1056462" cy="251094"/>
          </a:xfrm>
          <a:prstGeom prst="rect">
            <a:avLst/>
          </a:prstGeom>
          <a:noFill/>
          <a:ln w="3175" cap="flat" cmpd="sng">
            <a:noFill/>
            <a:bevel/>
          </a:ln>
        </p:spPr>
        <p:txBody>
          <a:bodyPr lIns="62118" tIns="31058" rIns="62118" bIns="31058"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200" dirty="0"/>
              <a:t>添加标题</a:t>
            </a:r>
          </a:p>
        </p:txBody>
      </p:sp>
      <p:sp>
        <p:nvSpPr>
          <p:cNvPr id="28" name="五边形 27"/>
          <p:cNvSpPr/>
          <p:nvPr/>
        </p:nvSpPr>
        <p:spPr bwMode="auto">
          <a:xfrm>
            <a:off x="2087935" y="2638075"/>
            <a:ext cx="1258036" cy="386488"/>
          </a:xfrm>
          <a:prstGeom prst="homePlate">
            <a:avLst/>
          </a:prstGeom>
          <a:solidFill>
            <a:schemeClr val="accent3"/>
          </a:solidFill>
          <a:ln w="38100" cap="flat" cmpd="sng">
            <a:solidFill>
              <a:srgbClr val="FFFFFF"/>
            </a:solidFill>
            <a:bevel/>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anose="020B0604020202020204" pitchFamily="34" charset="0"/>
              <a:ea typeface="微软雅黑" panose="020B0503020204020204" pitchFamily="34" charset="-122"/>
            </a:endParaRPr>
          </a:p>
        </p:txBody>
      </p:sp>
      <p:sp>
        <p:nvSpPr>
          <p:cNvPr id="29" name="TextBox 22"/>
          <p:cNvSpPr txBox="1">
            <a:spLocks noChangeArrowheads="1"/>
          </p:cNvSpPr>
          <p:nvPr/>
        </p:nvSpPr>
        <p:spPr bwMode="auto">
          <a:xfrm>
            <a:off x="2229928" y="2714277"/>
            <a:ext cx="1050789" cy="251094"/>
          </a:xfrm>
          <a:prstGeom prst="rect">
            <a:avLst/>
          </a:prstGeom>
          <a:noFill/>
          <a:ln w="3175" cap="flat" cmpd="sng">
            <a:noFill/>
            <a:bevel/>
          </a:ln>
        </p:spPr>
        <p:txBody>
          <a:bodyPr lIns="62118" tIns="31058" rIns="62118" bIns="31058"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200" dirty="0"/>
              <a:t>添加标题</a:t>
            </a:r>
          </a:p>
        </p:txBody>
      </p:sp>
      <p:sp>
        <p:nvSpPr>
          <p:cNvPr id="30" name="五边形 29"/>
          <p:cNvSpPr/>
          <p:nvPr/>
        </p:nvSpPr>
        <p:spPr bwMode="auto">
          <a:xfrm>
            <a:off x="2087935" y="3885006"/>
            <a:ext cx="1258036" cy="386488"/>
          </a:xfrm>
          <a:prstGeom prst="homePlate">
            <a:avLst/>
          </a:prstGeom>
          <a:solidFill>
            <a:schemeClr val="accent4"/>
          </a:solidFill>
          <a:ln w="38100" cap="flat" cmpd="sng">
            <a:solidFill>
              <a:srgbClr val="FFFFFF"/>
            </a:solidFill>
            <a:bevel/>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anose="020B0604020202020204" pitchFamily="34" charset="0"/>
              <a:ea typeface="微软雅黑" panose="020B0503020204020204" pitchFamily="34" charset="-122"/>
            </a:endParaRPr>
          </a:p>
        </p:txBody>
      </p:sp>
      <p:sp>
        <p:nvSpPr>
          <p:cNvPr id="31" name="TextBox 22"/>
          <p:cNvSpPr txBox="1">
            <a:spLocks noChangeArrowheads="1"/>
          </p:cNvSpPr>
          <p:nvPr/>
        </p:nvSpPr>
        <p:spPr bwMode="auto">
          <a:xfrm>
            <a:off x="2229928" y="3947512"/>
            <a:ext cx="1050789" cy="251094"/>
          </a:xfrm>
          <a:prstGeom prst="rect">
            <a:avLst/>
          </a:prstGeom>
          <a:noFill/>
          <a:ln w="3175" cap="flat" cmpd="sng">
            <a:noFill/>
            <a:bevel/>
          </a:ln>
        </p:spPr>
        <p:txBody>
          <a:bodyPr lIns="62118" tIns="31058" rIns="62118" bIns="31058" anchor="ctr"/>
          <a:lstStyle>
            <a:defPPr>
              <a:defRPr lang="zh-CN"/>
            </a:defPPr>
            <a:lvl1pPr algn="ctr">
              <a:defRPr sz="2000" b="1">
                <a:solidFill>
                  <a:srgbClr val="F8F8F8"/>
                </a:solidFill>
                <a:ea typeface="微软雅黑" panose="020B0503020204020204" pitchFamily="34" charset="-122"/>
              </a:defRPr>
            </a:lvl1pPr>
          </a:lstStyle>
          <a:p>
            <a:pPr algn="l"/>
            <a:r>
              <a:rPr lang="zh-CN" altLang="en-US" sz="1200" dirty="0"/>
              <a:t>添加标题</a:t>
            </a:r>
          </a:p>
        </p:txBody>
      </p:sp>
      <p:sp>
        <p:nvSpPr>
          <p:cNvPr id="32" name="任意多边形 31"/>
          <p:cNvSpPr/>
          <p:nvPr/>
        </p:nvSpPr>
        <p:spPr bwMode="auto">
          <a:xfrm>
            <a:off x="1215803"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lstStyle/>
          <a:p>
            <a:pPr algn="ctr" eaLnBrk="0" fontAlgn="ctr" hangingPunct="0">
              <a:buClr>
                <a:srgbClr val="FF0000"/>
              </a:buClr>
              <a:buSzPct val="70000"/>
              <a:defRPr/>
            </a:pP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33" name="任意多边形 32"/>
          <p:cNvSpPr/>
          <p:nvPr/>
        </p:nvSpPr>
        <p:spPr bwMode="auto">
          <a:xfrm flipV="1">
            <a:off x="1215805"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lstStyle/>
          <a:p>
            <a:pPr algn="ctr" eaLnBrk="0" fontAlgn="ctr" hangingPunct="0">
              <a:buClr>
                <a:srgbClr val="FF0000"/>
              </a:buClr>
              <a:buSzPct val="70000"/>
              <a:defRPr/>
            </a:pPr>
            <a:endParaRPr lang="zh-CN" altLang="en-US" sz="1100" b="1" dirty="0">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bwMode="auto">
          <a:xfrm>
            <a:off x="1215803" y="2850908"/>
            <a:ext cx="855695" cy="2"/>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683568" y="2379807"/>
            <a:ext cx="943005" cy="942204"/>
          </a:xfrm>
          <a:prstGeom prst="ellipse">
            <a:avLst/>
          </a:prstGeom>
          <a:solidFill>
            <a:schemeClr val="accent1"/>
          </a:solidFill>
          <a:ln w="76200" cap="flat" cmpd="sng">
            <a:solidFill>
              <a:srgbClr val="FFFFFF"/>
            </a:solidFill>
            <a:bevel/>
          </a:ln>
          <a:effectLst>
            <a:outerShdw blurRad="127000" dist="38100" dir="8100000" algn="tr" rotWithShape="0">
              <a:prstClr val="black">
                <a:alpha val="40000"/>
              </a:prstClr>
            </a:outerShdw>
          </a:effectLst>
        </p:spPr>
        <p:txBody>
          <a:bodyPr lIns="62118" tIns="31058" rIns="62118" bIns="31058" anchor="ctr"/>
          <a:lstStyle/>
          <a:p>
            <a:pPr algn="ctr"/>
            <a:r>
              <a:rPr lang="zh-CN" altLang="en-US" sz="1400" b="1" dirty="0">
                <a:solidFill>
                  <a:srgbClr val="F8F8F8"/>
                </a:solidFill>
                <a:ea typeface="微软雅黑" panose="020B0503020204020204" pitchFamily="34" charset="-122"/>
              </a:rPr>
              <a:t>添加</a:t>
            </a:r>
            <a:endParaRPr lang="en-US" altLang="zh-CN" sz="1400" b="1" dirty="0">
              <a:solidFill>
                <a:srgbClr val="F8F8F8"/>
              </a:solidFill>
              <a:ea typeface="微软雅黑" panose="020B0503020204020204" pitchFamily="34" charset="-122"/>
            </a:endParaRPr>
          </a:p>
          <a:p>
            <a:pPr algn="ctr"/>
            <a:r>
              <a:rPr lang="zh-CN" altLang="en-US" sz="1400" b="1" dirty="0">
                <a:solidFill>
                  <a:srgbClr val="F8F8F8"/>
                </a:solidFill>
                <a:ea typeface="微软雅黑" panose="020B0503020204020204" pitchFamily="34" charset="-122"/>
              </a:rPr>
              <a:t>标题</a:t>
            </a:r>
          </a:p>
        </p:txBody>
      </p:sp>
      <p:sp>
        <p:nvSpPr>
          <p:cNvPr id="36" name="右弧形箭头 35"/>
          <p:cNvSpPr/>
          <p:nvPr/>
        </p:nvSpPr>
        <p:spPr>
          <a:xfrm>
            <a:off x="6465291" y="1389622"/>
            <a:ext cx="673760" cy="1408981"/>
          </a:xfrm>
          <a:prstGeom prst="curvedLeftArrow">
            <a:avLst/>
          </a:prstGeom>
          <a:solidFill>
            <a:schemeClr val="accent1"/>
          </a:solidFill>
          <a:ln w="19050">
            <a:noFill/>
          </a:ln>
        </p:spPr>
        <p:txBody>
          <a:bodyPr vert="horz" wrap="square" lIns="55905" tIns="27953" rIns="55905" bIns="27953" numCol="1" anchor="t" anchorCtr="0" compatLnSpc="1"/>
          <a:lstStyle/>
          <a:p>
            <a:endParaRPr lang="zh-CN" altLang="en-US" sz="1100" kern="0">
              <a:solidFill>
                <a:schemeClr val="bg2">
                  <a:lumMod val="10000"/>
                </a:schemeClr>
              </a:solidFill>
              <a:latin typeface="Calibri" panose="020F0502020204030204"/>
              <a:ea typeface="微软雅黑" panose="020B0503020204020204" pitchFamily="34" charset="-122"/>
            </a:endParaRPr>
          </a:p>
        </p:txBody>
      </p:sp>
      <p:sp>
        <p:nvSpPr>
          <p:cNvPr id="37" name="右弧形箭头 36"/>
          <p:cNvSpPr/>
          <p:nvPr/>
        </p:nvSpPr>
        <p:spPr>
          <a:xfrm>
            <a:off x="6472126" y="2801444"/>
            <a:ext cx="666924" cy="1557403"/>
          </a:xfrm>
          <a:prstGeom prst="curvedLeftArrow">
            <a:avLst/>
          </a:prstGeom>
          <a:solidFill>
            <a:schemeClr val="accent4"/>
          </a:solidFill>
          <a:ln w="19050">
            <a:noFill/>
          </a:ln>
        </p:spPr>
        <p:txBody>
          <a:bodyPr vert="horz" wrap="square" lIns="55905" tIns="27953" rIns="55905" bIns="27953" numCol="1" anchor="t" anchorCtr="0" compatLnSpc="1"/>
          <a:lstStyle/>
          <a:p>
            <a:endParaRPr lang="zh-CN" altLang="en-US" sz="1100" kern="0">
              <a:solidFill>
                <a:schemeClr val="bg2">
                  <a:lumMod val="10000"/>
                </a:schemeClr>
              </a:solidFill>
              <a:latin typeface="Calibri" panose="020F0502020204030204"/>
              <a:ea typeface="微软雅黑" panose="020B0503020204020204" pitchFamily="34" charset="-122"/>
            </a:endParaRPr>
          </a:p>
        </p:txBody>
      </p:sp>
      <p:sp>
        <p:nvSpPr>
          <p:cNvPr id="38" name="右弧形箭头 37"/>
          <p:cNvSpPr/>
          <p:nvPr/>
        </p:nvSpPr>
        <p:spPr>
          <a:xfrm rot="10800000" flipH="1">
            <a:off x="6272926" y="1696865"/>
            <a:ext cx="770430" cy="2285921"/>
          </a:xfrm>
          <a:prstGeom prst="curvedLeftArrow">
            <a:avLst/>
          </a:prstGeom>
          <a:solidFill>
            <a:schemeClr val="accent3"/>
          </a:solidFill>
          <a:ln w="19050">
            <a:noFill/>
          </a:ln>
        </p:spPr>
        <p:txBody>
          <a:bodyPr vert="horz" wrap="square" lIns="55905" tIns="27953" rIns="55905" bIns="27953" numCol="1" anchor="t" anchorCtr="0" compatLnSpc="1"/>
          <a:lstStyle/>
          <a:p>
            <a:endParaRPr lang="zh-CN" altLang="en-US" sz="1100" kern="0">
              <a:solidFill>
                <a:schemeClr val="bg2">
                  <a:lumMod val="10000"/>
                </a:schemeClr>
              </a:solidFill>
              <a:latin typeface="Calibri" panose="020F0502020204030204"/>
              <a:ea typeface="微软雅黑" panose="020B0503020204020204" pitchFamily="34" charset="-122"/>
            </a:endParaRPr>
          </a:p>
        </p:txBody>
      </p:sp>
      <p:sp>
        <p:nvSpPr>
          <p:cNvPr id="39" name="TextBox 31"/>
          <p:cNvSpPr txBox="1"/>
          <p:nvPr/>
        </p:nvSpPr>
        <p:spPr>
          <a:xfrm>
            <a:off x="7136544"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panose="04040905080B02020502"/>
                <a:ea typeface="微软雅黑" panose="020B0503020204020204" pitchFamily="34" charset="-122"/>
              </a:rPr>
              <a:t>补充性文字</a:t>
            </a:r>
          </a:p>
        </p:txBody>
      </p:sp>
      <p:sp>
        <p:nvSpPr>
          <p:cNvPr id="40" name="TextBox 31"/>
          <p:cNvSpPr txBox="1"/>
          <p:nvPr/>
        </p:nvSpPr>
        <p:spPr>
          <a:xfrm>
            <a:off x="7272372"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panose="04040905080B02020502"/>
                <a:ea typeface="微软雅黑" panose="020B0503020204020204" pitchFamily="34" charset="-122"/>
              </a:rPr>
              <a:t>补充性文字</a:t>
            </a:r>
          </a:p>
        </p:txBody>
      </p:sp>
      <p:sp>
        <p:nvSpPr>
          <p:cNvPr id="41" name="TextBox 31"/>
          <p:cNvSpPr txBox="1"/>
          <p:nvPr/>
        </p:nvSpPr>
        <p:spPr>
          <a:xfrm>
            <a:off x="7272372"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panose="04040905080B02020502"/>
                <a:ea typeface="微软雅黑" panose="020B0503020204020204" pitchFamily="34" charset="-122"/>
              </a:rPr>
              <a:t>补充性文字</a:t>
            </a:r>
          </a:p>
        </p:txBody>
      </p:sp>
      <p:sp>
        <p:nvSpPr>
          <p:cNvPr id="42" name="圆角矩形 41"/>
          <p:cNvSpPr/>
          <p:nvPr/>
        </p:nvSpPr>
        <p:spPr bwMode="auto">
          <a:xfrm>
            <a:off x="3131840"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31840"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8" tIns="31058" rIns="62118" bIns="31058" anchor="ctr"/>
          <a:lstStyle/>
          <a:p>
            <a:pPr lvl="2"/>
            <a:endParaRPr lang="zh-CN" altLang="en-US" sz="1000" dirty="0">
              <a:solidFill>
                <a:schemeClr val="accent2">
                  <a:lumMod val="75000"/>
                </a:schemeClr>
              </a:solidFill>
              <a:latin typeface="Arial" panose="020B0604020202020204" pitchFamily="34" charset="0"/>
              <a:ea typeface="宋体" panose="02010600030101010101" pitchFamily="2" charset="-122"/>
            </a:endParaRPr>
          </a:p>
        </p:txBody>
      </p:sp>
      <p:sp>
        <p:nvSpPr>
          <p:cNvPr id="44" name="圆角矩形 43"/>
          <p:cNvSpPr/>
          <p:nvPr/>
        </p:nvSpPr>
        <p:spPr bwMode="auto">
          <a:xfrm>
            <a:off x="3131840"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ln>
        </p:spPr>
        <p:txBody>
          <a:bodyPr lIns="62118" tIns="31058" rIns="62118" bIns="31058" anchor="ctr"/>
          <a:lstStyle/>
          <a:p>
            <a:pPr lvl="2"/>
            <a:endParaRPr lang="zh-CN" altLang="en-US" sz="1000" dirty="0">
              <a:solidFill>
                <a:schemeClr val="accent2">
                  <a:lumMod val="75000"/>
                </a:schemeClr>
              </a:solidFill>
              <a:latin typeface="Arial" panose="020B0604020202020204" pitchFamily="34" charset="0"/>
              <a:ea typeface="宋体" panose="02010600030101010101" pitchFamily="2" charset="-122"/>
            </a:endParaRPr>
          </a:p>
        </p:txBody>
      </p:sp>
      <p:sp>
        <p:nvSpPr>
          <p:cNvPr id="45" name="TextBox 32"/>
          <p:cNvSpPr txBox="1">
            <a:spLocks noChangeArrowheads="1"/>
          </p:cNvSpPr>
          <p:nvPr/>
        </p:nvSpPr>
        <p:spPr bwMode="auto">
          <a:xfrm>
            <a:off x="3323497" y="3859782"/>
            <a:ext cx="2657989" cy="471122"/>
          </a:xfrm>
          <a:prstGeom prst="rect">
            <a:avLst/>
          </a:prstGeom>
          <a:noFill/>
          <a:ln w="3175" cap="flat" cmpd="sng">
            <a:noFill/>
            <a:bevel/>
          </a:ln>
        </p:spPr>
        <p:txBody>
          <a:bodyPr lIns="62118" tIns="31058" rIns="62118" bIns="31058" anchor="ctr"/>
          <a:lstStyle>
            <a:defPPr>
              <a:defRPr lang="zh-CN"/>
            </a:defPPr>
            <a:lvl1pPr algn="ctr">
              <a:defRPr>
                <a:solidFill>
                  <a:srgbClr val="FFFFFF"/>
                </a:solidFill>
                <a:ea typeface="微软雅黑" panose="020B0503020204020204"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a:t>
            </a:r>
            <a:r>
              <a:rPr lang="zh-CN" altLang="en-US" sz="1200">
                <a:solidFill>
                  <a:schemeClr val="tx1">
                    <a:lumMod val="75000"/>
                    <a:lumOff val="25000"/>
                  </a:schemeClr>
                </a:solidFill>
              </a:rPr>
              <a:t>文字</a:t>
            </a:r>
            <a:r>
              <a:rPr lang="zh-CN" altLang="en-US" sz="1200" smtClean="0">
                <a:solidFill>
                  <a:schemeClr val="tx1">
                    <a:lumMod val="75000"/>
                    <a:lumOff val="25000"/>
                  </a:schemeClr>
                </a:solidFill>
              </a:rPr>
              <a:t>。</a:t>
            </a:r>
            <a:r>
              <a:rPr lang="en-US" altLang="zh-CN" sz="1200" smtClean="0">
                <a:solidFill>
                  <a:schemeClr val="tx1">
                    <a:lumMod val="75000"/>
                    <a:lumOff val="25000"/>
                  </a:schemeClr>
                </a:solidFill>
              </a:rPr>
              <a:t>幸运日素材 淘宝店：https://shop145643496.taobao.com</a:t>
            </a:r>
            <a:endParaRPr lang="en-US" altLang="zh-CN" sz="1200" dirty="0" smtClean="0">
              <a:solidFill>
                <a:schemeClr val="tx1">
                  <a:lumMod val="75000"/>
                  <a:lumOff val="25000"/>
                </a:schemeClr>
              </a:solidFill>
            </a:endParaRPr>
          </a:p>
          <a:p>
            <a:pPr algn="l"/>
            <a:endParaRPr lang="zh-CN" altLang="en-US" sz="1200" dirty="0">
              <a:solidFill>
                <a:schemeClr val="tx1">
                  <a:lumMod val="75000"/>
                  <a:lumOff val="25000"/>
                </a:schemeClr>
              </a:solidFill>
            </a:endParaRPr>
          </a:p>
        </p:txBody>
      </p:sp>
      <p:sp>
        <p:nvSpPr>
          <p:cNvPr id="46" name="TextBox 32"/>
          <p:cNvSpPr txBox="1">
            <a:spLocks noChangeArrowheads="1"/>
          </p:cNvSpPr>
          <p:nvPr/>
        </p:nvSpPr>
        <p:spPr bwMode="auto">
          <a:xfrm>
            <a:off x="3311874" y="2567155"/>
            <a:ext cx="2657989" cy="471122"/>
          </a:xfrm>
          <a:prstGeom prst="rect">
            <a:avLst/>
          </a:prstGeom>
          <a:noFill/>
          <a:ln w="3175" cap="flat" cmpd="sng">
            <a:noFill/>
            <a:bevel/>
          </a:ln>
        </p:spPr>
        <p:txBody>
          <a:bodyPr lIns="62118" tIns="31058" rIns="62118" bIns="31058" anchor="ctr"/>
          <a:lstStyle>
            <a:defPPr>
              <a:defRPr lang="zh-CN"/>
            </a:defPPr>
            <a:lvl1pPr algn="ctr">
              <a:defRPr>
                <a:solidFill>
                  <a:srgbClr val="FFFFFF"/>
                </a:solidFill>
                <a:ea typeface="微软雅黑" panose="020B0503020204020204"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315821" y="1393735"/>
            <a:ext cx="2657989" cy="471122"/>
          </a:xfrm>
          <a:prstGeom prst="rect">
            <a:avLst/>
          </a:prstGeom>
          <a:noFill/>
          <a:ln w="3175" cap="flat" cmpd="sng">
            <a:noFill/>
            <a:bevel/>
          </a:ln>
        </p:spPr>
        <p:txBody>
          <a:bodyPr lIns="62118" tIns="31058" rIns="62118" bIns="31058" anchor="ctr"/>
          <a:lstStyle>
            <a:defPPr>
              <a:defRPr lang="zh-CN"/>
            </a:defPPr>
            <a:lvl1pPr algn="ctr">
              <a:defRPr>
                <a:solidFill>
                  <a:srgbClr val="FFFFFF"/>
                </a:solidFill>
                <a:ea typeface="微软雅黑" panose="020B0503020204020204"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点击添加标题文本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5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50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55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60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65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70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75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18" name="矩形 17"/>
          <p:cNvSpPr/>
          <p:nvPr/>
        </p:nvSpPr>
        <p:spPr>
          <a:xfrm>
            <a:off x="986971" y="0"/>
            <a:ext cx="3178629" cy="5143500"/>
          </a:xfrm>
          <a:prstGeom prst="rect">
            <a:avLst/>
          </a:prstGeom>
          <a:solidFill>
            <a:srgbClr val="021446">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73309" y="1414805"/>
            <a:ext cx="3005951" cy="769441"/>
          </a:xfrm>
          <a:prstGeom prst="rect">
            <a:avLst/>
          </a:prstGeom>
          <a:noFill/>
        </p:spPr>
        <p:txBody>
          <a:bodyPr wrap="none" rtlCol="0">
            <a:spAutoFit/>
          </a:bodyPr>
          <a:lstStyle/>
          <a:p>
            <a:pPr lvl="0" algn="ctr">
              <a:defRPr/>
            </a:pPr>
            <a:r>
              <a:rPr lang="zh-CN" altLang="en-US" sz="4400" b="1" dirty="0" smtClean="0">
                <a:solidFill>
                  <a:schemeClr val="bg1"/>
                </a:solidFill>
                <a:latin typeface="微软雅黑" panose="020B0503020204020204" pitchFamily="34" charset="-122"/>
                <a:ea typeface="微软雅黑" panose="020B0503020204020204" pitchFamily="34" charset="-122"/>
              </a:rPr>
              <a:t>感谢您观看</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0" name="Text Box 2"/>
          <p:cNvSpPr txBox="1">
            <a:spLocks noChangeArrowheads="1"/>
          </p:cNvSpPr>
          <p:nvPr/>
        </p:nvSpPr>
        <p:spPr bwMode="auto">
          <a:xfrm>
            <a:off x="1030511" y="1108777"/>
            <a:ext cx="1814286" cy="276999"/>
          </a:xfrm>
          <a:prstGeom prst="rect">
            <a:avLst/>
          </a:prstGeom>
          <a:noFill/>
          <a:ln w="9525">
            <a:noFill/>
            <a:miter lim="800000"/>
          </a:ln>
        </p:spPr>
        <p:txBody>
          <a:bodyPr wrap="square">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COMPANY </a:t>
            </a:r>
            <a:r>
              <a:rPr lang="zh-CN" altLang="en-US" sz="1200" dirty="0" smtClean="0">
                <a:solidFill>
                  <a:schemeClr val="bg1"/>
                </a:solidFill>
                <a:latin typeface="微软雅黑" panose="020B0503020204020204" pitchFamily="34" charset="-122"/>
                <a:ea typeface="微软雅黑" panose="020B0503020204020204" pitchFamily="34" charset="-122"/>
              </a:rPr>
              <a:t>企业名称</a:t>
            </a:r>
            <a:endParaRPr lang="nl-NL" altLang="zh-CN" sz="1200" dirty="0">
              <a:solidFill>
                <a:schemeClr val="bg1"/>
              </a:solidFill>
              <a:latin typeface="微软雅黑" panose="020B0503020204020204" pitchFamily="34" charset="-122"/>
              <a:ea typeface="微软雅黑" panose="020B0503020204020204" pitchFamily="34" charset="-122"/>
            </a:endParaRPr>
          </a:p>
        </p:txBody>
      </p:sp>
      <p:sp>
        <p:nvSpPr>
          <p:cNvPr id="21" name="Text Box 2"/>
          <p:cNvSpPr txBox="1">
            <a:spLocks noChangeArrowheads="1"/>
          </p:cNvSpPr>
          <p:nvPr/>
        </p:nvSpPr>
        <p:spPr bwMode="auto">
          <a:xfrm>
            <a:off x="1047829" y="2205864"/>
            <a:ext cx="2475677" cy="338554"/>
          </a:xfrm>
          <a:prstGeom prst="rect">
            <a:avLst/>
          </a:prstGeom>
          <a:noFill/>
          <a:ln w="9525">
            <a:noFill/>
            <a:miter lim="800000"/>
          </a:ln>
        </p:spPr>
        <p:txBody>
          <a:bodyPr wrap="square">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单击此处添加您的</a:t>
            </a:r>
            <a:r>
              <a:rPr lang="zh-CN" altLang="en-US" sz="1600" b="1" dirty="0">
                <a:solidFill>
                  <a:schemeClr val="bg1"/>
                </a:solidFill>
                <a:latin typeface="微软雅黑" panose="020B0503020204020204" pitchFamily="34" charset="-122"/>
                <a:ea typeface="微软雅黑" panose="020B0503020204020204" pitchFamily="34" charset="-122"/>
              </a:rPr>
              <a:t>副标题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138713" y="2160130"/>
            <a:ext cx="2940548" cy="45719"/>
            <a:chOff x="2054384" y="3643262"/>
            <a:chExt cx="4942263" cy="46281"/>
          </a:xfrm>
        </p:grpSpPr>
        <p:grpSp>
          <p:nvGrpSpPr>
            <p:cNvPr id="23" name="组合 22"/>
            <p:cNvGrpSpPr/>
            <p:nvPr/>
          </p:nvGrpSpPr>
          <p:grpSpPr>
            <a:xfrm>
              <a:off x="2054384" y="3643262"/>
              <a:ext cx="4919404" cy="45719"/>
              <a:chOff x="2010494" y="4118060"/>
              <a:chExt cx="4919404" cy="45719"/>
            </a:xfrm>
          </p:grpSpPr>
          <p:cxnSp>
            <p:nvCxnSpPr>
              <p:cNvPr id="25" name="直接连接符 24"/>
              <p:cNvCxnSpPr/>
              <p:nvPr/>
            </p:nvCxnSpPr>
            <p:spPr>
              <a:xfrm>
                <a:off x="2033354" y="4140342"/>
                <a:ext cx="48965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2010494" y="4118060"/>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4" name="椭圆 23"/>
            <p:cNvSpPr/>
            <p:nvPr/>
          </p:nvSpPr>
          <p:spPr>
            <a:xfrm>
              <a:off x="6950928" y="3643824"/>
              <a:ext cx="45719"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7" name="Text Box 2"/>
          <p:cNvSpPr txBox="1">
            <a:spLocks noChangeArrowheads="1"/>
          </p:cNvSpPr>
          <p:nvPr/>
        </p:nvSpPr>
        <p:spPr bwMode="auto">
          <a:xfrm>
            <a:off x="1002030" y="4663440"/>
            <a:ext cx="3064510" cy="275590"/>
          </a:xfrm>
          <a:prstGeom prst="rect">
            <a:avLst/>
          </a:prstGeom>
          <a:noFill/>
          <a:ln w="9525">
            <a:noFill/>
            <a:miter lim="800000"/>
          </a:ln>
        </p:spPr>
        <p:txBody>
          <a:bodyPr wrap="square">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汇报人</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en-US" altLang="zh-CN" sz="1200" dirty="0" smtClean="0">
                <a:solidFill>
                  <a:schemeClr val="bg1"/>
                </a:solidFill>
                <a:latin typeface="微软雅黑" panose="020B0503020204020204" pitchFamily="34" charset="-122"/>
                <a:ea typeface="微软雅黑" panose="020B0503020204020204" pitchFamily="34" charset="-122"/>
              </a:rPr>
              <a:t>XXX</a:t>
            </a:r>
            <a:r>
              <a:rPr lang="zh-CN" altLang="en-US" sz="1200" dirty="0" smtClean="0">
                <a:solidFill>
                  <a:schemeClr val="bg1"/>
                </a:solidFill>
                <a:latin typeface="微软雅黑" panose="020B0503020204020204" pitchFamily="34" charset="-122"/>
                <a:ea typeface="微软雅黑" panose="020B0503020204020204" pitchFamily="34" charset="-122"/>
              </a:rPr>
              <a:t>   </a:t>
            </a:r>
            <a:r>
              <a:rPr lang="zh-CN" altLang="en-US" sz="1200" dirty="0" smtClean="0">
                <a:solidFill>
                  <a:schemeClr val="bg1"/>
                </a:solidFill>
                <a:latin typeface="微软雅黑" panose="020B0503020204020204" pitchFamily="34" charset="-122"/>
                <a:ea typeface="微软雅黑" panose="020B0503020204020204" pitchFamily="34" charset="-122"/>
              </a:rPr>
              <a:t>指导老师</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en-US" altLang="zh-CN" sz="1200" dirty="0" smtClean="0">
                <a:solidFill>
                  <a:schemeClr val="bg1"/>
                </a:solidFill>
                <a:latin typeface="微软雅黑" panose="020B0503020204020204" pitchFamily="34" charset="-122"/>
                <a:ea typeface="微软雅黑" panose="020B0503020204020204" pitchFamily="34" charset="-122"/>
              </a:rPr>
              <a:t>XXX</a:t>
            </a:r>
            <a:endParaRPr lang="nl-NL" altLang="zh-CN" sz="12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326456" y="192387"/>
            <a:ext cx="1282531" cy="300082"/>
          </a:xfrm>
          <a:prstGeom prst="rect">
            <a:avLst/>
          </a:prstGeom>
        </p:spPr>
        <p:txBody>
          <a:bodyPr wrap="none">
            <a:spAutoFit/>
          </a:bodyPr>
          <a:lstStyle/>
          <a:p>
            <a:r>
              <a:rPr lang="en-US" altLang="zh-CN" dirty="0">
                <a:solidFill>
                  <a:schemeClr val="bg1"/>
                </a:solidFill>
              </a:rPr>
              <a:t>www.92ppt.net</a:t>
            </a:r>
            <a:endParaRPr lang="zh-CN" altLang="en-US"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750"/>
                                        <p:tgtEl>
                                          <p:spTgt spid="18"/>
                                        </p:tgtEl>
                                      </p:cBhvr>
                                    </p:animEffect>
                                  </p:childTnLst>
                                </p:cTn>
                              </p:par>
                            </p:childTnLst>
                          </p:cTn>
                        </p:par>
                        <p:par>
                          <p:cTn id="12" fill="hold">
                            <p:stCondLst>
                              <p:cond delay="2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childTnLst>
                          </p:cTn>
                        </p:par>
                        <p:par>
                          <p:cTn id="18" fill="hold">
                            <p:stCondLst>
                              <p:cond delay="1450"/>
                            </p:stCondLst>
                            <p:childTnLst>
                              <p:par>
                                <p:cTn id="19" presetID="16" presetClass="entr" presetSubtype="21"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arn(inVertical)">
                                      <p:cBhvr>
                                        <p:cTn id="21" dur="500"/>
                                        <p:tgtEl>
                                          <p:spTgt spid="22"/>
                                        </p:tgtEl>
                                      </p:cBhvr>
                                    </p:animEffect>
                                  </p:childTnLst>
                                </p:cTn>
                              </p:par>
                            </p:childTnLst>
                          </p:cTn>
                        </p:par>
                        <p:par>
                          <p:cTn id="22" fill="hold">
                            <p:stCondLst>
                              <p:cond delay="19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calcmode="lin" valueType="num">
                                      <p:cBhvr>
                                        <p:cTn id="25" dur="8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6" dur="800" fill="hold"/>
                                        <p:tgtEl>
                                          <p:spTgt spid="21"/>
                                        </p:tgtEl>
                                        <p:attrNameLst>
                                          <p:attrName>ppt_y</p:attrName>
                                        </p:attrNameLst>
                                      </p:cBhvr>
                                      <p:tavLst>
                                        <p:tav tm="0">
                                          <p:val>
                                            <p:strVal val="#ppt_y"/>
                                          </p:val>
                                        </p:tav>
                                        <p:tav tm="100000">
                                          <p:val>
                                            <p:strVal val="#ppt_y"/>
                                          </p:val>
                                        </p:tav>
                                      </p:tavLst>
                                    </p:anim>
                                    <p:anim calcmode="lin" valueType="num">
                                      <p:cBhvr>
                                        <p:cTn id="27" dur="8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8" dur="8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800" tmFilter="0,0; .5, 1; 1, 1"/>
                                        <p:tgtEl>
                                          <p:spTgt spid="21"/>
                                        </p:tgtEl>
                                      </p:cBhvr>
                                    </p:animEffect>
                                  </p:childTnLst>
                                </p:cTn>
                              </p:par>
                            </p:childTnLst>
                          </p:cTn>
                        </p:par>
                        <p:par>
                          <p:cTn id="30" fill="hold">
                            <p:stCondLst>
                              <p:cond delay="3549"/>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par>
                          <p:cTn id="36" fill="hold">
                            <p:stCondLst>
                              <p:cond delay="4549"/>
                            </p:stCondLst>
                            <p:childTnLst>
                              <p:par>
                                <p:cTn id="37" presetID="53" presetClass="entr" presetSubtype="16" fill="hold" grpId="0" nodeType="afterEffect">
                                  <p:stCondLst>
                                    <p:cond delay="0"/>
                                  </p:stCondLst>
                                  <p:iterate type="lt">
                                    <p:tmPct val="10000"/>
                                  </p:iterate>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79" name="矩形 78"/>
          <p:cNvSpPr/>
          <p:nvPr/>
        </p:nvSpPr>
        <p:spPr>
          <a:xfrm>
            <a:off x="0" y="1448918"/>
            <a:ext cx="9144000" cy="969534"/>
          </a:xfrm>
          <a:prstGeom prst="rect">
            <a:avLst/>
          </a:prstGeom>
          <a:solidFill>
            <a:srgbClr val="0214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0" name="文本框 17"/>
          <p:cNvSpPr txBox="1"/>
          <p:nvPr/>
        </p:nvSpPr>
        <p:spPr>
          <a:xfrm>
            <a:off x="3337583" y="1672075"/>
            <a:ext cx="4257871" cy="584775"/>
          </a:xfrm>
          <a:prstGeom prst="rect">
            <a:avLst/>
          </a:prstGeom>
          <a:noFill/>
        </p:spPr>
        <p:txBody>
          <a:bodyPr wrap="square" rtlCol="0">
            <a:spAutoFit/>
          </a:bodyPr>
          <a:lstStyle/>
          <a:p>
            <a:pPr defTabSz="914400"/>
            <a:r>
              <a:rPr lang="zh-CN" altLang="en-US" sz="3200" b="1" dirty="0" smtClean="0">
                <a:solidFill>
                  <a:prstClr val="white"/>
                </a:solidFill>
                <a:latin typeface="微软雅黑" panose="020B0503020204020204" pitchFamily="34" charset="-122"/>
                <a:ea typeface="微软雅黑" panose="020B0503020204020204" pitchFamily="34" charset="-122"/>
              </a:rPr>
              <a:t>单击此处添加文字标题</a:t>
            </a:r>
            <a:endParaRPr lang="en-US" altLang="zh-CN" sz="3200" b="1" dirty="0">
              <a:solidFill>
                <a:prstClr val="white"/>
              </a:solidFill>
              <a:latin typeface="微软雅黑" panose="020B0503020204020204" pitchFamily="34" charset="-122"/>
              <a:ea typeface="微软雅黑" panose="020B0503020204020204" pitchFamily="34" charset="-122"/>
            </a:endParaRPr>
          </a:p>
        </p:txBody>
      </p:sp>
      <p:sp>
        <p:nvSpPr>
          <p:cNvPr id="81" name="文本框 19"/>
          <p:cNvSpPr txBox="1"/>
          <p:nvPr/>
        </p:nvSpPr>
        <p:spPr bwMode="auto">
          <a:xfrm>
            <a:off x="3337583" y="2590122"/>
            <a:ext cx="4257871" cy="1395730"/>
          </a:xfrm>
          <a:prstGeom prst="rect">
            <a:avLst/>
          </a:prstGeom>
          <a:solidFill>
            <a:srgbClr val="021446"/>
          </a:solidFill>
        </p:spPr>
        <p:txBody>
          <a:bodyPr wrap="square" lIns="68580" tIns="34290" rIns="68580" bIns="34290">
            <a:spAutoFit/>
          </a:bodyPr>
          <a:lstStyle/>
          <a:p>
            <a:pPr defTabSz="914400">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详细内容</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点击输入本栏的具体文字，简明扼要的说明分项内容，此为概念图解，请根据您的具体内容酌情修改。点击输入本栏的具体文字，简明扼要的说明分项内容，请根据您的具体内容酌情</a:t>
            </a:r>
            <a:r>
              <a:rPr lang="zh-CN" altLang="en-US" sz="1200">
                <a:solidFill>
                  <a:schemeClr val="bg1"/>
                </a:solidFill>
                <a:latin typeface="微软雅黑" panose="020B0503020204020204" pitchFamily="34" charset="-122"/>
                <a:ea typeface="微软雅黑" panose="020B0503020204020204" pitchFamily="34" charset="-122"/>
              </a:rPr>
              <a:t>修改</a:t>
            </a:r>
            <a:r>
              <a:rPr lang="zh-CN" altLang="en-US" sz="1200" smtClean="0">
                <a:solidFill>
                  <a:schemeClr val="bg1"/>
                </a:solidFill>
                <a:latin typeface="微软雅黑" panose="020B0503020204020204" pitchFamily="34" charset="-122"/>
                <a:ea typeface="微软雅黑" panose="020B0503020204020204" pitchFamily="34" charset="-122"/>
              </a:rPr>
              <a:t>。</a:t>
            </a:r>
            <a:r>
              <a:rPr lang="en-US" altLang="zh-CN" sz="1200" smtClean="0">
                <a:solidFill>
                  <a:schemeClr val="bg1"/>
                </a:solidFill>
                <a:latin typeface="微软雅黑" panose="020B0503020204020204" pitchFamily="34" charset="-122"/>
                <a:ea typeface="微软雅黑" panose="020B0503020204020204" pitchFamily="34" charset="-122"/>
              </a:rPr>
              <a:t>幸运日素材 淘宝店：https://shop145643496.taobao.com</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defTabSz="914400">
              <a:lnSpc>
                <a:spcPct val="120000"/>
              </a:lnSpc>
            </a:pPr>
            <a:r>
              <a:rPr lang="en-US" altLang="zh-CN" sz="1200" dirty="0" smtClean="0">
                <a:solidFill>
                  <a:schemeClr val="bg1"/>
                </a:solidFill>
                <a:latin typeface="微软雅黑" panose="020B0503020204020204" pitchFamily="34" charset="-122"/>
                <a:ea typeface="微软雅黑" panose="020B0503020204020204" pitchFamily="34" charset="-122"/>
              </a:rPr>
              <a:t> </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82" name="组合 81"/>
          <p:cNvGrpSpPr/>
          <p:nvPr/>
        </p:nvGrpSpPr>
        <p:grpSpPr>
          <a:xfrm>
            <a:off x="3491880" y="806222"/>
            <a:ext cx="414516" cy="414516"/>
            <a:chOff x="3543574" y="4265651"/>
            <a:chExt cx="414516" cy="414516"/>
          </a:xfrm>
        </p:grpSpPr>
        <p:sp>
          <p:nvSpPr>
            <p:cNvPr id="83" name="椭圆 82"/>
            <p:cNvSpPr/>
            <p:nvPr/>
          </p:nvSpPr>
          <p:spPr>
            <a:xfrm>
              <a:off x="3543574"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84" name="组合 83"/>
            <p:cNvGrpSpPr/>
            <p:nvPr/>
          </p:nvGrpSpPr>
          <p:grpSpPr>
            <a:xfrm>
              <a:off x="3629640" y="4325788"/>
              <a:ext cx="259976" cy="261734"/>
              <a:chOff x="5042691" y="2273922"/>
              <a:chExt cx="702937" cy="707690"/>
            </a:xfrm>
            <a:solidFill>
              <a:sysClr val="window" lastClr="FFFFFF"/>
            </a:solidFill>
          </p:grpSpPr>
          <p:sp>
            <p:nvSpPr>
              <p:cNvPr id="85"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86"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87" name="组合 86"/>
          <p:cNvGrpSpPr/>
          <p:nvPr/>
        </p:nvGrpSpPr>
        <p:grpSpPr>
          <a:xfrm>
            <a:off x="4050431" y="806222"/>
            <a:ext cx="414516" cy="414516"/>
            <a:chOff x="4102125" y="4265651"/>
            <a:chExt cx="414516" cy="414516"/>
          </a:xfrm>
        </p:grpSpPr>
        <p:sp>
          <p:nvSpPr>
            <p:cNvPr id="88" name="椭圆 87"/>
            <p:cNvSpPr/>
            <p:nvPr/>
          </p:nvSpPr>
          <p:spPr>
            <a:xfrm>
              <a:off x="4102125"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89" name="组合 88"/>
            <p:cNvGrpSpPr/>
            <p:nvPr/>
          </p:nvGrpSpPr>
          <p:grpSpPr>
            <a:xfrm>
              <a:off x="4199233" y="4358783"/>
              <a:ext cx="238761" cy="198211"/>
              <a:chOff x="3132963" y="3140191"/>
              <a:chExt cx="645573" cy="535933"/>
            </a:xfrm>
            <a:solidFill>
              <a:sysClr val="window" lastClr="FFFFFF"/>
            </a:solidFill>
          </p:grpSpPr>
          <p:sp>
            <p:nvSpPr>
              <p:cNvPr id="90"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1"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2"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3"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4"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96" name="组合 95"/>
          <p:cNvGrpSpPr/>
          <p:nvPr/>
        </p:nvGrpSpPr>
        <p:grpSpPr>
          <a:xfrm>
            <a:off x="5129792" y="806222"/>
            <a:ext cx="414516" cy="414516"/>
            <a:chOff x="5181486" y="4265651"/>
            <a:chExt cx="414516" cy="414516"/>
          </a:xfrm>
        </p:grpSpPr>
        <p:sp>
          <p:nvSpPr>
            <p:cNvPr id="97" name="椭圆 96"/>
            <p:cNvSpPr/>
            <p:nvPr/>
          </p:nvSpPr>
          <p:spPr>
            <a:xfrm>
              <a:off x="5181486"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98" name="组合 97"/>
            <p:cNvGrpSpPr/>
            <p:nvPr/>
          </p:nvGrpSpPr>
          <p:grpSpPr>
            <a:xfrm>
              <a:off x="5287222" y="4375239"/>
              <a:ext cx="253419" cy="172633"/>
              <a:chOff x="4895160" y="4287159"/>
              <a:chExt cx="571418" cy="389258"/>
            </a:xfrm>
            <a:solidFill>
              <a:sysClr val="window" lastClr="FFFFFF"/>
            </a:solidFill>
          </p:grpSpPr>
          <p:sp>
            <p:nvSpPr>
              <p:cNvPr id="9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5"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6"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7"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108" name="组合 107"/>
          <p:cNvGrpSpPr/>
          <p:nvPr/>
        </p:nvGrpSpPr>
        <p:grpSpPr>
          <a:xfrm>
            <a:off x="4574743" y="806222"/>
            <a:ext cx="414516" cy="414516"/>
            <a:chOff x="4626437" y="4265651"/>
            <a:chExt cx="414516" cy="414516"/>
          </a:xfrm>
        </p:grpSpPr>
        <p:sp>
          <p:nvSpPr>
            <p:cNvPr id="109" name="椭圆 108"/>
            <p:cNvSpPr/>
            <p:nvPr/>
          </p:nvSpPr>
          <p:spPr>
            <a:xfrm>
              <a:off x="4626437"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10" name="组合 109"/>
            <p:cNvGrpSpPr/>
            <p:nvPr/>
          </p:nvGrpSpPr>
          <p:grpSpPr>
            <a:xfrm>
              <a:off x="4710891" y="4356960"/>
              <a:ext cx="232896" cy="199705"/>
              <a:chOff x="3546346" y="2339026"/>
              <a:chExt cx="897787" cy="769842"/>
            </a:xfrm>
            <a:solidFill>
              <a:sysClr val="window" lastClr="FFFFFF"/>
            </a:solidFill>
          </p:grpSpPr>
          <p:sp>
            <p:nvSpPr>
              <p:cNvPr id="11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2"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3"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4"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5"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6"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50"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grpSp>
      </p:grpSp>
      <p:grpSp>
        <p:nvGrpSpPr>
          <p:cNvPr id="151" name="组合 150"/>
          <p:cNvGrpSpPr/>
          <p:nvPr/>
        </p:nvGrpSpPr>
        <p:grpSpPr>
          <a:xfrm>
            <a:off x="1366956" y="1146457"/>
            <a:ext cx="1586056" cy="1586449"/>
            <a:chOff x="1041891" y="2887277"/>
            <a:chExt cx="1036261" cy="1036518"/>
          </a:xfrm>
        </p:grpSpPr>
        <p:sp>
          <p:nvSpPr>
            <p:cNvPr id="152" name="Oval 53"/>
            <p:cNvSpPr>
              <a:spLocks noChangeArrowheads="1"/>
            </p:cNvSpPr>
            <p:nvPr/>
          </p:nvSpPr>
          <p:spPr bwMode="auto">
            <a:xfrm>
              <a:off x="1041891" y="2887277"/>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3"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66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rPr>
                <a:t>01</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1"/>
                                        </p:tgtEl>
                                        <p:attrNameLst>
                                          <p:attrName>style.visibility</p:attrName>
                                        </p:attrNameLst>
                                      </p:cBhvr>
                                      <p:to>
                                        <p:strVal val="visible"/>
                                      </p:to>
                                    </p:set>
                                    <p:animEffect transition="in" filter="wheel(1)">
                                      <p:cBhvr>
                                        <p:cTn id="11" dur="650"/>
                                        <p:tgtEl>
                                          <p:spTgt spid="151"/>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p:cTn id="15" dur="500" fill="hold"/>
                                        <p:tgtEl>
                                          <p:spTgt spid="82"/>
                                        </p:tgtEl>
                                        <p:attrNameLst>
                                          <p:attrName>ppt_w</p:attrName>
                                        </p:attrNameLst>
                                      </p:cBhvr>
                                      <p:tavLst>
                                        <p:tav tm="0">
                                          <p:val>
                                            <p:fltVal val="0"/>
                                          </p:val>
                                        </p:tav>
                                        <p:tav tm="100000">
                                          <p:val>
                                            <p:strVal val="#ppt_w"/>
                                          </p:val>
                                        </p:tav>
                                      </p:tavLst>
                                    </p:anim>
                                    <p:anim calcmode="lin" valueType="num">
                                      <p:cBhvr>
                                        <p:cTn id="16" dur="500" fill="hold"/>
                                        <p:tgtEl>
                                          <p:spTgt spid="82"/>
                                        </p:tgtEl>
                                        <p:attrNameLst>
                                          <p:attrName>ppt_h</p:attrName>
                                        </p:attrNameLst>
                                      </p:cBhvr>
                                      <p:tavLst>
                                        <p:tav tm="0">
                                          <p:val>
                                            <p:fltVal val="0"/>
                                          </p:val>
                                        </p:tav>
                                        <p:tav tm="100000">
                                          <p:val>
                                            <p:strVal val="#ppt_h"/>
                                          </p:val>
                                        </p:tav>
                                      </p:tavLst>
                                    </p:anim>
                                    <p:animEffect transition="in" filter="fade">
                                      <p:cBhvr>
                                        <p:cTn id="17" dur="500"/>
                                        <p:tgtEl>
                                          <p:spTgt spid="82"/>
                                        </p:tgtEl>
                                      </p:cBhvr>
                                    </p:animEffect>
                                  </p:childTnLst>
                                </p:cTn>
                              </p:par>
                              <p:par>
                                <p:cTn id="18" presetID="53" presetClass="entr" presetSubtype="16" fill="hold" nodeType="withEffect">
                                  <p:stCondLst>
                                    <p:cond delay="300"/>
                                  </p:stCondLst>
                                  <p:childTnLst>
                                    <p:set>
                                      <p:cBhvr>
                                        <p:cTn id="19" dur="1" fill="hold">
                                          <p:stCondLst>
                                            <p:cond delay="0"/>
                                          </p:stCondLst>
                                        </p:cTn>
                                        <p:tgtEl>
                                          <p:spTgt spid="87"/>
                                        </p:tgtEl>
                                        <p:attrNameLst>
                                          <p:attrName>style.visibility</p:attrName>
                                        </p:attrNameLst>
                                      </p:cBhvr>
                                      <p:to>
                                        <p:strVal val="visible"/>
                                      </p:to>
                                    </p:set>
                                    <p:anim calcmode="lin" valueType="num">
                                      <p:cBhvr>
                                        <p:cTn id="20" dur="500" fill="hold"/>
                                        <p:tgtEl>
                                          <p:spTgt spid="87"/>
                                        </p:tgtEl>
                                        <p:attrNameLst>
                                          <p:attrName>ppt_w</p:attrName>
                                        </p:attrNameLst>
                                      </p:cBhvr>
                                      <p:tavLst>
                                        <p:tav tm="0">
                                          <p:val>
                                            <p:fltVal val="0"/>
                                          </p:val>
                                        </p:tav>
                                        <p:tav tm="100000">
                                          <p:val>
                                            <p:strVal val="#ppt_w"/>
                                          </p:val>
                                        </p:tav>
                                      </p:tavLst>
                                    </p:anim>
                                    <p:anim calcmode="lin" valueType="num">
                                      <p:cBhvr>
                                        <p:cTn id="21" dur="500" fill="hold"/>
                                        <p:tgtEl>
                                          <p:spTgt spid="87"/>
                                        </p:tgtEl>
                                        <p:attrNameLst>
                                          <p:attrName>ppt_h</p:attrName>
                                        </p:attrNameLst>
                                      </p:cBhvr>
                                      <p:tavLst>
                                        <p:tav tm="0">
                                          <p:val>
                                            <p:fltVal val="0"/>
                                          </p:val>
                                        </p:tav>
                                        <p:tav tm="100000">
                                          <p:val>
                                            <p:strVal val="#ppt_h"/>
                                          </p:val>
                                        </p:tav>
                                      </p:tavLst>
                                    </p:anim>
                                    <p:animEffect transition="in" filter="fade">
                                      <p:cBhvr>
                                        <p:cTn id="22" dur="500"/>
                                        <p:tgtEl>
                                          <p:spTgt spid="87"/>
                                        </p:tgtEl>
                                      </p:cBhvr>
                                    </p:animEffect>
                                  </p:childTnLst>
                                </p:cTn>
                              </p:par>
                              <p:par>
                                <p:cTn id="23" presetID="53" presetClass="entr" presetSubtype="16" fill="hold" nodeType="withEffect">
                                  <p:stCondLst>
                                    <p:cond delay="60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par>
                                <p:cTn id="28" presetID="53" presetClass="entr" presetSubtype="16" fill="hold" nodeType="withEffect">
                                  <p:stCondLst>
                                    <p:cond delay="900"/>
                                  </p:stCondLst>
                                  <p:childTnLst>
                                    <p:set>
                                      <p:cBhvr>
                                        <p:cTn id="29" dur="1" fill="hold">
                                          <p:stCondLst>
                                            <p:cond delay="0"/>
                                          </p:stCondLst>
                                        </p:cTn>
                                        <p:tgtEl>
                                          <p:spTgt spid="96"/>
                                        </p:tgtEl>
                                        <p:attrNameLst>
                                          <p:attrName>style.visibility</p:attrName>
                                        </p:attrNameLst>
                                      </p:cBhvr>
                                      <p:to>
                                        <p:strVal val="visible"/>
                                      </p:to>
                                    </p:set>
                                    <p:anim calcmode="lin" valueType="num">
                                      <p:cBhvr>
                                        <p:cTn id="30" dur="500" fill="hold"/>
                                        <p:tgtEl>
                                          <p:spTgt spid="96"/>
                                        </p:tgtEl>
                                        <p:attrNameLst>
                                          <p:attrName>ppt_w</p:attrName>
                                        </p:attrNameLst>
                                      </p:cBhvr>
                                      <p:tavLst>
                                        <p:tav tm="0">
                                          <p:val>
                                            <p:fltVal val="0"/>
                                          </p:val>
                                        </p:tav>
                                        <p:tav tm="100000">
                                          <p:val>
                                            <p:strVal val="#ppt_w"/>
                                          </p:val>
                                        </p:tav>
                                      </p:tavLst>
                                    </p:anim>
                                    <p:anim calcmode="lin" valueType="num">
                                      <p:cBhvr>
                                        <p:cTn id="31" dur="500" fill="hold"/>
                                        <p:tgtEl>
                                          <p:spTgt spid="96"/>
                                        </p:tgtEl>
                                        <p:attrNameLst>
                                          <p:attrName>ppt_h</p:attrName>
                                        </p:attrNameLst>
                                      </p:cBhvr>
                                      <p:tavLst>
                                        <p:tav tm="0">
                                          <p:val>
                                            <p:fltVal val="0"/>
                                          </p:val>
                                        </p:tav>
                                        <p:tav tm="100000">
                                          <p:val>
                                            <p:strVal val="#ppt_h"/>
                                          </p:val>
                                        </p:tav>
                                      </p:tavLst>
                                    </p:anim>
                                    <p:animEffect transition="in" filter="fade">
                                      <p:cBhvr>
                                        <p:cTn id="32" dur="500"/>
                                        <p:tgtEl>
                                          <p:spTgt spid="96"/>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ipe(left)">
                                      <p:cBhvr>
                                        <p:cTn id="36" dur="500"/>
                                        <p:tgtEl>
                                          <p:spTgt spid="80"/>
                                        </p:tgtEl>
                                      </p:cBhvr>
                                    </p:animEffect>
                                  </p:childTnLst>
                                </p:cTn>
                              </p:par>
                            </p:childTnLst>
                          </p:cTn>
                        </p:par>
                        <p:par>
                          <p:cTn id="37" fill="hold">
                            <p:stCondLst>
                              <p:cond delay="250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81"/>
                                        </p:tgtEl>
                                        <p:attrNameLst>
                                          <p:attrName>style.visibility</p:attrName>
                                        </p:attrNameLst>
                                      </p:cBhvr>
                                      <p:to>
                                        <p:strVal val="visible"/>
                                      </p:to>
                                    </p:set>
                                    <p:animEffect transition="in" filter="wipe(right)">
                                      <p:cBhvr>
                                        <p:cTn id="40"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p:bldP spid="8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22172" b="17447"/>
          <a:stretch>
            <a:fillRect/>
          </a:stretch>
        </p:blipFill>
        <p:spPr>
          <a:xfrm>
            <a:off x="0" y="2037787"/>
            <a:ext cx="9144000" cy="3105714"/>
          </a:xfrm>
          <a:prstGeom prst="rect">
            <a:avLst/>
          </a:prstGeom>
        </p:spPr>
      </p:pic>
      <p:grpSp>
        <p:nvGrpSpPr>
          <p:cNvPr id="7" name="组合 6"/>
          <p:cNvGrpSpPr/>
          <p:nvPr/>
        </p:nvGrpSpPr>
        <p:grpSpPr>
          <a:xfrm rot="1534880">
            <a:off x="450109" y="2567042"/>
            <a:ext cx="992271" cy="1148109"/>
            <a:chOff x="450109" y="2513252"/>
            <a:chExt cx="992271" cy="1148109"/>
          </a:xfrm>
        </p:grpSpPr>
        <p:sp>
          <p:nvSpPr>
            <p:cNvPr id="10"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 name="TextBox 4"/>
            <p:cNvSpPr txBox="1"/>
            <p:nvPr/>
          </p:nvSpPr>
          <p:spPr>
            <a:xfrm rot="20065120">
              <a:off x="535311" y="2819331"/>
              <a:ext cx="78739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2014</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9" name="组合 8"/>
          <p:cNvGrpSpPr/>
          <p:nvPr/>
        </p:nvGrpSpPr>
        <p:grpSpPr>
          <a:xfrm>
            <a:off x="2403586" y="3306955"/>
            <a:ext cx="992271" cy="1148109"/>
            <a:chOff x="2385656" y="3199375"/>
            <a:chExt cx="992271" cy="1148109"/>
          </a:xfrm>
        </p:grpSpPr>
        <p:sp>
          <p:nvSpPr>
            <p:cNvPr id="13"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TextBox 16"/>
            <p:cNvSpPr txBox="1"/>
            <p:nvPr/>
          </p:nvSpPr>
          <p:spPr>
            <a:xfrm>
              <a:off x="2519628" y="3642553"/>
              <a:ext cx="78739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2015</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3084638" y="1338649"/>
            <a:ext cx="992271" cy="1148109"/>
            <a:chOff x="3132595" y="1372556"/>
            <a:chExt cx="992271" cy="1148109"/>
          </a:xfrm>
        </p:grpSpPr>
        <p:sp>
          <p:nvSpPr>
            <p:cNvPr id="1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 name="TextBox 17"/>
            <p:cNvSpPr txBox="1"/>
            <p:nvPr/>
          </p:nvSpPr>
          <p:spPr>
            <a:xfrm>
              <a:off x="3236759" y="1671584"/>
              <a:ext cx="78739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2016</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22" name="组合 21"/>
          <p:cNvGrpSpPr/>
          <p:nvPr/>
        </p:nvGrpSpPr>
        <p:grpSpPr>
          <a:xfrm>
            <a:off x="4847977" y="2578893"/>
            <a:ext cx="992271" cy="1148109"/>
            <a:chOff x="4856942" y="2489243"/>
            <a:chExt cx="992271" cy="1148109"/>
          </a:xfrm>
        </p:grpSpPr>
        <p:sp>
          <p:nvSpPr>
            <p:cNvPr id="1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TextBox 18"/>
            <p:cNvSpPr txBox="1"/>
            <p:nvPr/>
          </p:nvSpPr>
          <p:spPr>
            <a:xfrm>
              <a:off x="4995932" y="2947465"/>
              <a:ext cx="78739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2017</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33" name="组合 32"/>
          <p:cNvGrpSpPr/>
          <p:nvPr/>
        </p:nvGrpSpPr>
        <p:grpSpPr>
          <a:xfrm>
            <a:off x="6202332" y="850858"/>
            <a:ext cx="992271" cy="1148109"/>
            <a:chOff x="6300947" y="940508"/>
            <a:chExt cx="992271" cy="1148109"/>
          </a:xfrm>
        </p:grpSpPr>
        <p:sp>
          <p:nvSpPr>
            <p:cNvPr id="12"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TextBox 19"/>
            <p:cNvSpPr txBox="1"/>
            <p:nvPr/>
          </p:nvSpPr>
          <p:spPr>
            <a:xfrm>
              <a:off x="6413042" y="1227242"/>
              <a:ext cx="78739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2018</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34" name="组合 33"/>
          <p:cNvGrpSpPr/>
          <p:nvPr/>
        </p:nvGrpSpPr>
        <p:grpSpPr>
          <a:xfrm>
            <a:off x="7444397" y="2555040"/>
            <a:ext cx="992271" cy="1148109"/>
            <a:chOff x="7525082" y="2483320"/>
            <a:chExt cx="992271" cy="1148109"/>
          </a:xfrm>
        </p:grpSpPr>
        <p:sp>
          <p:nvSpPr>
            <p:cNvPr id="15"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 name="TextBox 20"/>
            <p:cNvSpPr txBox="1"/>
            <p:nvPr/>
          </p:nvSpPr>
          <p:spPr>
            <a:xfrm>
              <a:off x="7628212" y="2933985"/>
              <a:ext cx="78739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2019</a:t>
              </a:r>
              <a:endPar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6" name="椭圆 5"/>
          <p:cNvSpPr/>
          <p:nvPr/>
        </p:nvSpPr>
        <p:spPr>
          <a:xfrm>
            <a:off x="934015" y="4042231"/>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椭圆 23"/>
          <p:cNvSpPr/>
          <p:nvPr/>
        </p:nvSpPr>
        <p:spPr>
          <a:xfrm>
            <a:off x="2411616" y="3068944"/>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椭圆 24"/>
          <p:cNvSpPr/>
          <p:nvPr/>
        </p:nvSpPr>
        <p:spPr>
          <a:xfrm>
            <a:off x="3736956" y="2555335"/>
            <a:ext cx="216024" cy="216024"/>
          </a:xfrm>
          <a:prstGeom prst="ellipse">
            <a:avLst/>
          </a:prstGeom>
          <a:solidFill>
            <a:schemeClr val="accent3"/>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椭圆 25"/>
          <p:cNvSpPr/>
          <p:nvPr/>
        </p:nvSpPr>
        <p:spPr>
          <a:xfrm>
            <a:off x="5003898" y="2256677"/>
            <a:ext cx="216024" cy="216024"/>
          </a:xfrm>
          <a:prstGeom prst="ellipse">
            <a:avLst/>
          </a:prstGeom>
          <a:solidFill>
            <a:schemeClr val="accent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1" name="椭圆 30"/>
          <p:cNvSpPr/>
          <p:nvPr/>
        </p:nvSpPr>
        <p:spPr>
          <a:xfrm>
            <a:off x="6591147" y="2150384"/>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2" name="椭圆 31"/>
          <p:cNvSpPr/>
          <p:nvPr/>
        </p:nvSpPr>
        <p:spPr>
          <a:xfrm>
            <a:off x="7958462" y="2211025"/>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5" name="TextBox 34"/>
          <p:cNvSpPr txBox="1"/>
          <p:nvPr/>
        </p:nvSpPr>
        <p:spPr>
          <a:xfrm>
            <a:off x="993526" y="4322008"/>
            <a:ext cx="1419818"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点击输入本栏的具体文字</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，请</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根据您的具体内容酌情修改。</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36" name="TextBox 35"/>
          <p:cNvSpPr txBox="1"/>
          <p:nvPr/>
        </p:nvSpPr>
        <p:spPr>
          <a:xfrm>
            <a:off x="1641598" y="2305784"/>
            <a:ext cx="1419818"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点击输入本栏的具体文字</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，请</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根据您的具体内容酌情修改。</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37" name="TextBox 36"/>
          <p:cNvSpPr txBox="1"/>
          <p:nvPr/>
        </p:nvSpPr>
        <p:spPr>
          <a:xfrm>
            <a:off x="3262613" y="2928761"/>
            <a:ext cx="1419818"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点击输入本栏的具体文字</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，请</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根据您的具体内容酌情修改。</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38" name="TextBox 37"/>
          <p:cNvSpPr txBox="1"/>
          <p:nvPr/>
        </p:nvSpPr>
        <p:spPr>
          <a:xfrm>
            <a:off x="4356128" y="1560733"/>
            <a:ext cx="1419818"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点击输入本栏的具体文字</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，请</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根据您的具体内容酌情修改。</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39" name="TextBox 38"/>
          <p:cNvSpPr txBox="1"/>
          <p:nvPr/>
        </p:nvSpPr>
        <p:spPr>
          <a:xfrm>
            <a:off x="5958333" y="2483117"/>
            <a:ext cx="1419818"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点击输入本栏的具体文字</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，请</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根据您的具体内容酌情修改。</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
        <p:nvSpPr>
          <p:cNvPr id="40" name="TextBox 39"/>
          <p:cNvSpPr txBox="1"/>
          <p:nvPr/>
        </p:nvSpPr>
        <p:spPr>
          <a:xfrm>
            <a:off x="7474246" y="1444862"/>
            <a:ext cx="1419818"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点击输入本栏的具体文字</a:t>
            </a:r>
            <a:r>
              <a:rPr kumimoji="0" lang="zh-CN" altLang="en-US" sz="1000" b="0" i="0" u="none" strike="noStrike" kern="12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，请</a:t>
            </a: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根据您的具体内容酌情修改。</a:t>
            </a:r>
            <a:endParaRPr kumimoji="0" lang="zh-CN" altLang="en-US" sz="1000" b="0" i="0" u="none" strike="noStrike" kern="1200" cap="none" spc="0" normalizeH="0" baseline="0" noProof="0" dirty="0">
              <a:ln>
                <a:noFill/>
              </a:ln>
              <a:solidFill>
                <a:prstClr val="black">
                  <a:lumMod val="75000"/>
                  <a:lumOff val="25000"/>
                </a:prstClr>
              </a:solidFill>
              <a:effectLst/>
              <a:uLnTx/>
              <a:uFillTx/>
              <a:latin typeface="Calibri" panose="020F0502020204030204"/>
              <a:ea typeface="宋体" panose="02010600030101010101" pitchFamily="2"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5" grpId="0" animBg="1"/>
      <p:bldP spid="26" grpId="0" animBg="1"/>
      <p:bldP spid="31" grpId="0" animBg="1"/>
      <p:bldP spid="32" grpId="0" animBg="1"/>
      <p:bldP spid="35" grpId="0"/>
      <p:bldP spid="36" grpId="0"/>
      <p:bldP spid="37" grpId="0"/>
      <p:bldP spid="38" grpId="0"/>
      <p:bldP spid="39"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9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32" name="组合 31"/>
          <p:cNvGrpSpPr/>
          <p:nvPr/>
        </p:nvGrpSpPr>
        <p:grpSpPr bwMode="auto">
          <a:xfrm>
            <a:off x="2843808" y="2248353"/>
            <a:ext cx="1540705" cy="1206113"/>
            <a:chOff x="1214414" y="2904673"/>
            <a:chExt cx="1935848" cy="1512817"/>
          </a:xfrm>
          <a:effectLst>
            <a:outerShdw blurRad="127000" dist="38100" dir="8100000" algn="tr" rotWithShape="0">
              <a:prstClr val="black">
                <a:alpha val="40000"/>
              </a:prstClr>
            </a:outerShdw>
          </a:effectLst>
        </p:grpSpPr>
        <p:sp>
          <p:nvSpPr>
            <p:cNvPr id="36" name="Oval 8"/>
            <p:cNvSpPr>
              <a:spLocks noChangeArrowheads="1"/>
            </p:cNvSpPr>
            <p:nvPr/>
          </p:nvSpPr>
          <p:spPr bwMode="auto">
            <a:xfrm>
              <a:off x="1414177" y="2904673"/>
              <a:ext cx="1514918" cy="1512817"/>
            </a:xfrm>
            <a:prstGeom prst="ellipse">
              <a:avLst/>
            </a:prstGeom>
            <a:solidFill>
              <a:schemeClr val="accent2"/>
            </a:solidFill>
            <a:ln w="76200">
              <a:solidFill>
                <a:srgbClr val="FFFFFF"/>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4" name="Text Box 9"/>
            <p:cNvSpPr txBox="1">
              <a:spLocks noChangeArrowheads="1"/>
            </p:cNvSpPr>
            <p:nvPr/>
          </p:nvSpPr>
          <p:spPr bwMode="auto">
            <a:xfrm>
              <a:off x="1214414" y="3310307"/>
              <a:ext cx="1935848" cy="620153"/>
            </a:xfrm>
            <a:prstGeom prst="rect">
              <a:avLst/>
            </a:prstGeom>
            <a:noFill/>
            <a:ln w="50800">
              <a:no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点击添加</a:t>
              </a:r>
              <a:endParaRPr kumimoji="0" lang="en-US" altLang="zh-CN"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文本内容</a:t>
              </a:r>
            </a:p>
          </p:txBody>
        </p:sp>
      </p:grpSp>
      <p:grpSp>
        <p:nvGrpSpPr>
          <p:cNvPr id="37" name="组合 36"/>
          <p:cNvGrpSpPr/>
          <p:nvPr/>
        </p:nvGrpSpPr>
        <p:grpSpPr bwMode="auto">
          <a:xfrm>
            <a:off x="4637716" y="2248351"/>
            <a:ext cx="1540704" cy="1206112"/>
            <a:chOff x="1214414" y="2904671"/>
            <a:chExt cx="1935848" cy="1512816"/>
          </a:xfrm>
          <a:effectLst>
            <a:outerShdw blurRad="127000" dist="38100" dir="8100000" algn="tr" rotWithShape="0">
              <a:prstClr val="black">
                <a:alpha val="40000"/>
              </a:prstClr>
            </a:outerShdw>
          </a:effectLst>
        </p:grpSpPr>
        <p:sp>
          <p:nvSpPr>
            <p:cNvPr id="41" name="Oval 8"/>
            <p:cNvSpPr>
              <a:spLocks noChangeArrowheads="1"/>
            </p:cNvSpPr>
            <p:nvPr/>
          </p:nvSpPr>
          <p:spPr bwMode="auto">
            <a:xfrm>
              <a:off x="1414180" y="2904671"/>
              <a:ext cx="1514919" cy="1512816"/>
            </a:xfrm>
            <a:prstGeom prst="ellipse">
              <a:avLst/>
            </a:prstGeom>
            <a:solidFill>
              <a:schemeClr val="accent3"/>
            </a:solidFill>
            <a:ln w="76200">
              <a:solidFill>
                <a:srgbClr val="FFFFFF"/>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9" name="Text Box 9"/>
            <p:cNvSpPr txBox="1">
              <a:spLocks noChangeArrowheads="1"/>
            </p:cNvSpPr>
            <p:nvPr/>
          </p:nvSpPr>
          <p:spPr bwMode="auto">
            <a:xfrm>
              <a:off x="1214414" y="3310308"/>
              <a:ext cx="1935848" cy="620153"/>
            </a:xfrm>
            <a:prstGeom prst="rect">
              <a:avLst/>
            </a:prstGeom>
            <a:noFill/>
            <a:ln w="50800">
              <a:no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点击添加</a:t>
              </a:r>
              <a:endParaRPr kumimoji="0" lang="en-US" altLang="zh-CN"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文本内容</a:t>
              </a:r>
            </a:p>
          </p:txBody>
        </p:sp>
      </p:grpSp>
      <p:grpSp>
        <p:nvGrpSpPr>
          <p:cNvPr id="42" name="组合 41"/>
          <p:cNvGrpSpPr/>
          <p:nvPr/>
        </p:nvGrpSpPr>
        <p:grpSpPr bwMode="auto">
          <a:xfrm>
            <a:off x="6429017" y="2248354"/>
            <a:ext cx="1540705" cy="1206113"/>
            <a:chOff x="1214414" y="2904673"/>
            <a:chExt cx="1935848" cy="1512817"/>
          </a:xfrm>
          <a:effectLst>
            <a:outerShdw blurRad="127000" dist="38100" dir="8100000" algn="tr" rotWithShape="0">
              <a:prstClr val="black">
                <a:alpha val="40000"/>
              </a:prstClr>
            </a:outerShdw>
          </a:effectLst>
        </p:grpSpPr>
        <p:sp>
          <p:nvSpPr>
            <p:cNvPr id="46" name="Oval 8"/>
            <p:cNvSpPr>
              <a:spLocks noChangeArrowheads="1"/>
            </p:cNvSpPr>
            <p:nvPr/>
          </p:nvSpPr>
          <p:spPr bwMode="auto">
            <a:xfrm>
              <a:off x="1414179" y="2904673"/>
              <a:ext cx="1514920" cy="1512817"/>
            </a:xfrm>
            <a:prstGeom prst="ellipse">
              <a:avLst/>
            </a:prstGeom>
            <a:solidFill>
              <a:schemeClr val="accent4"/>
            </a:solidFill>
            <a:ln w="76200">
              <a:solidFill>
                <a:srgbClr val="FFFFFF"/>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4" name="Text Box 9"/>
            <p:cNvSpPr txBox="1">
              <a:spLocks noChangeArrowheads="1"/>
            </p:cNvSpPr>
            <p:nvPr/>
          </p:nvSpPr>
          <p:spPr bwMode="auto">
            <a:xfrm>
              <a:off x="1214414" y="3310306"/>
              <a:ext cx="1935848" cy="620153"/>
            </a:xfrm>
            <a:prstGeom prst="rect">
              <a:avLst/>
            </a:prstGeom>
            <a:noFill/>
            <a:ln w="50800">
              <a:no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点击添加</a:t>
              </a:r>
              <a:endParaRPr kumimoji="0" lang="en-US" altLang="zh-CN"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文本内容</a:t>
              </a:r>
            </a:p>
          </p:txBody>
        </p:sp>
      </p:grpSp>
      <p:grpSp>
        <p:nvGrpSpPr>
          <p:cNvPr id="47" name="组合 40"/>
          <p:cNvGrpSpPr/>
          <p:nvPr/>
        </p:nvGrpSpPr>
        <p:grpSpPr bwMode="auto">
          <a:xfrm>
            <a:off x="1043608" y="2248352"/>
            <a:ext cx="1540705" cy="1206112"/>
            <a:chOff x="1214414" y="2904671"/>
            <a:chExt cx="1935848" cy="1512816"/>
          </a:xfrm>
        </p:grpSpPr>
        <p:sp>
          <p:nvSpPr>
            <p:cNvPr id="51" name="Oval 8"/>
            <p:cNvSpPr>
              <a:spLocks noChangeArrowheads="1"/>
            </p:cNvSpPr>
            <p:nvPr/>
          </p:nvSpPr>
          <p:spPr bwMode="auto">
            <a:xfrm>
              <a:off x="1415152" y="2904671"/>
              <a:ext cx="1514918" cy="1512816"/>
            </a:xfrm>
            <a:prstGeom prst="ellipse">
              <a:avLst/>
            </a:prstGeom>
            <a:solidFill>
              <a:schemeClr val="accent1"/>
            </a:solidFill>
            <a:ln w="76200">
              <a:solidFill>
                <a:srgbClr val="FFFFFF"/>
              </a:solidFill>
              <a:round/>
            </a:ln>
            <a:effectLst>
              <a:outerShdw blurRad="127000" dist="38100" dir="8100000" algn="tr" rotWithShape="0">
                <a:prstClr val="black">
                  <a:alpha val="40000"/>
                </a:prstClr>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9" name="Text Box 9"/>
            <p:cNvSpPr txBox="1">
              <a:spLocks noChangeArrowheads="1"/>
            </p:cNvSpPr>
            <p:nvPr/>
          </p:nvSpPr>
          <p:spPr bwMode="auto">
            <a:xfrm>
              <a:off x="1214414" y="33103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点击添加</a:t>
              </a:r>
              <a:endParaRPr kumimoji="0" lang="en-US" altLang="zh-CN" sz="14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文本内容</a:t>
              </a:r>
              <a:endParaRPr kumimoji="0" lang="zh-CN" alt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panose="020F0502020204030204"/>
              <a:ea typeface="宋体" panose="02010600030101010101" pitchFamily="2" charset="-122"/>
              <a:cs typeface="+mn-cs"/>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panose="020F0502020204030204"/>
              <a:ea typeface="宋体" panose="02010600030101010101" pitchFamily="2" charset="-122"/>
              <a:cs typeface="+mn-cs"/>
            </a:endParaRPr>
          </a:p>
        </p:txBody>
      </p:sp>
      <p:sp>
        <p:nvSpPr>
          <p:cNvPr id="54" name="Rectangle 28"/>
          <p:cNvSpPr>
            <a:spLocks noChangeArrowheads="1"/>
          </p:cNvSpPr>
          <p:nvPr/>
        </p:nvSpPr>
        <p:spPr bwMode="auto">
          <a:xfrm>
            <a:off x="2773748"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55" name="Rectangle 28"/>
          <p:cNvSpPr>
            <a:spLocks noChangeArrowheads="1"/>
          </p:cNvSpPr>
          <p:nvPr/>
        </p:nvSpPr>
        <p:spPr bwMode="auto">
          <a:xfrm>
            <a:off x="955954"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panose="020F0502020204030204"/>
              <a:ea typeface="宋体" panose="02010600030101010101" pitchFamily="2" charset="-122"/>
              <a:cs typeface="+mn-cs"/>
            </a:endParaRPr>
          </a:p>
        </p:txBody>
      </p:sp>
      <p:sp>
        <p:nvSpPr>
          <p:cNvPr id="57" name="Rectangle 28"/>
          <p:cNvSpPr>
            <a:spLocks noChangeArrowheads="1"/>
          </p:cNvSpPr>
          <p:nvPr/>
        </p:nvSpPr>
        <p:spPr bwMode="auto">
          <a:xfrm>
            <a:off x="4502001"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panose="020F0502020204030204"/>
              <a:ea typeface="宋体" panose="02010600030101010101" pitchFamily="2" charset="-122"/>
              <a:cs typeface="+mn-cs"/>
            </a:endParaRPr>
          </a:p>
        </p:txBody>
      </p:sp>
      <p:sp>
        <p:nvSpPr>
          <p:cNvPr id="59" name="Rectangle 28"/>
          <p:cNvSpPr>
            <a:spLocks noChangeArrowheads="1"/>
          </p:cNvSpPr>
          <p:nvPr/>
        </p:nvSpPr>
        <p:spPr bwMode="auto">
          <a:xfrm>
            <a:off x="6391922"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点击此处添加文字说明内容，可以通过复制您的文本内容，在此文本框粘贴并选择只保留文字。</a:t>
            </a:r>
            <a:endParaRPr kumimoji="0" lang="en-US" altLang="zh-CN"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62" name="TextBox 61"/>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00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250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00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450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00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550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00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00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2822029"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578077"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3700055" y="3169341"/>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3079195"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4320911"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1619672" y="3524455"/>
            <a:ext cx="985600" cy="100113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4" name="TextBox 33"/>
          <p:cNvSpPr txBox="1"/>
          <p:nvPr/>
        </p:nvSpPr>
        <p:spPr>
          <a:xfrm>
            <a:off x="1664832" y="3705699"/>
            <a:ext cx="890944" cy="605811"/>
          </a:xfrm>
          <a:prstGeom prst="rect">
            <a:avLst/>
          </a:prstGeom>
          <a:noFill/>
        </p:spPr>
        <p:txBody>
          <a:bodyPr wrap="square" lIns="112274" tIns="56136" rIns="112274" bIns="56136"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a:t>
            </a:r>
            <a:endPar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关键字</a:t>
            </a:r>
          </a:p>
        </p:txBody>
      </p:sp>
      <p:grpSp>
        <p:nvGrpSpPr>
          <p:cNvPr id="35" name="组合 34"/>
          <p:cNvGrpSpPr/>
          <p:nvPr/>
        </p:nvGrpSpPr>
        <p:grpSpPr>
          <a:xfrm>
            <a:off x="3631556" y="2921865"/>
            <a:ext cx="1872208" cy="2674221"/>
            <a:chOff x="3993415" y="3271064"/>
            <a:chExt cx="1872208" cy="2674221"/>
          </a:xfrm>
        </p:grpSpPr>
        <p:sp>
          <p:nvSpPr>
            <p:cNvPr id="36" name="椭圆 35"/>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9" name="圆角矩形 38"/>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40" name="Rectangle 11"/>
          <p:cNvSpPr>
            <a:spLocks noChangeArrowheads="1"/>
          </p:cNvSpPr>
          <p:nvPr/>
        </p:nvSpPr>
        <p:spPr bwMode="gray">
          <a:xfrm>
            <a:off x="3836056" y="3523161"/>
            <a:ext cx="1463708" cy="707886"/>
          </a:xfrm>
          <a:prstGeom prst="rect">
            <a:avLst/>
          </a:prstGeom>
          <a:no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点击添加</a:t>
            </a:r>
            <a:endPar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标题内容</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1" name="椭圆 40"/>
          <p:cNvSpPr/>
          <p:nvPr/>
        </p:nvSpPr>
        <p:spPr>
          <a:xfrm>
            <a:off x="2362264" y="1807401"/>
            <a:ext cx="985600" cy="1001132"/>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2" name="椭圆 41"/>
          <p:cNvSpPr/>
          <p:nvPr/>
        </p:nvSpPr>
        <p:spPr>
          <a:xfrm>
            <a:off x="4090456" y="1155171"/>
            <a:ext cx="985600" cy="1001132"/>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8" name="椭圆 67"/>
          <p:cNvSpPr/>
          <p:nvPr/>
        </p:nvSpPr>
        <p:spPr>
          <a:xfrm>
            <a:off x="5746640" y="1861763"/>
            <a:ext cx="985600" cy="1001132"/>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9" name="椭圆 68"/>
          <p:cNvSpPr/>
          <p:nvPr/>
        </p:nvSpPr>
        <p:spPr>
          <a:xfrm>
            <a:off x="6456872" y="3524455"/>
            <a:ext cx="985600" cy="1001132"/>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0" name="TextBox 69"/>
          <p:cNvSpPr txBox="1"/>
          <p:nvPr/>
        </p:nvSpPr>
        <p:spPr>
          <a:xfrm>
            <a:off x="2411760" y="1998349"/>
            <a:ext cx="890944" cy="605811"/>
          </a:xfrm>
          <a:prstGeom prst="rect">
            <a:avLst/>
          </a:prstGeom>
          <a:noFill/>
        </p:spPr>
        <p:txBody>
          <a:bodyPr wrap="square" lIns="112274" tIns="56136" rIns="112274" bIns="56136"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a:t>
            </a:r>
            <a:endPar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关键字</a:t>
            </a:r>
          </a:p>
        </p:txBody>
      </p:sp>
      <p:sp>
        <p:nvSpPr>
          <p:cNvPr id="71" name="TextBox 70"/>
          <p:cNvSpPr txBox="1"/>
          <p:nvPr/>
        </p:nvSpPr>
        <p:spPr>
          <a:xfrm>
            <a:off x="4139952" y="1350727"/>
            <a:ext cx="890944" cy="605811"/>
          </a:xfrm>
          <a:prstGeom prst="rect">
            <a:avLst/>
          </a:prstGeom>
          <a:noFill/>
        </p:spPr>
        <p:txBody>
          <a:bodyPr wrap="square" lIns="112274" tIns="56136" rIns="112274" bIns="56136"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a:t>
            </a:r>
            <a:endPar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关键字</a:t>
            </a:r>
          </a:p>
        </p:txBody>
      </p:sp>
      <p:sp>
        <p:nvSpPr>
          <p:cNvPr id="72" name="TextBox 71"/>
          <p:cNvSpPr txBox="1"/>
          <p:nvPr/>
        </p:nvSpPr>
        <p:spPr>
          <a:xfrm>
            <a:off x="5796136" y="2041060"/>
            <a:ext cx="890944" cy="605811"/>
          </a:xfrm>
          <a:prstGeom prst="rect">
            <a:avLst/>
          </a:prstGeom>
          <a:noFill/>
        </p:spPr>
        <p:txBody>
          <a:bodyPr wrap="square" lIns="112274" tIns="56136" rIns="112274" bIns="56136"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a:t>
            </a:r>
            <a:endPar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关键字</a:t>
            </a:r>
          </a:p>
        </p:txBody>
      </p:sp>
      <p:sp>
        <p:nvSpPr>
          <p:cNvPr id="73" name="TextBox 72"/>
          <p:cNvSpPr txBox="1"/>
          <p:nvPr/>
        </p:nvSpPr>
        <p:spPr>
          <a:xfrm>
            <a:off x="6516216" y="3706523"/>
            <a:ext cx="890944" cy="605811"/>
          </a:xfrm>
          <a:prstGeom prst="rect">
            <a:avLst/>
          </a:prstGeom>
          <a:noFill/>
        </p:spPr>
        <p:txBody>
          <a:bodyPr wrap="square" lIns="112274" tIns="56136" rIns="112274" bIns="56136"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添加</a:t>
            </a:r>
            <a:endPar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关键字</a:t>
            </a:r>
          </a:p>
        </p:txBody>
      </p:sp>
      <p:grpSp>
        <p:nvGrpSpPr>
          <p:cNvPr id="74" name="组合 73"/>
          <p:cNvGrpSpPr/>
          <p:nvPr/>
        </p:nvGrpSpPr>
        <p:grpSpPr>
          <a:xfrm>
            <a:off x="755576" y="1059582"/>
            <a:ext cx="2913592" cy="500137"/>
            <a:chOff x="539552" y="1182027"/>
            <a:chExt cx="2913592" cy="500137"/>
          </a:xfrm>
        </p:grpSpPr>
        <p:sp>
          <p:nvSpPr>
            <p:cNvPr id="75" name="TextBox 74"/>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ts val="13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详写内容</a:t>
              </a:r>
              <a:r>
                <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点击</a:t>
              </a:r>
              <a:r>
                <a:rPr kumimoji="0" lang="zh-CN" altLang="en-US" sz="1000" b="0" i="0" u="none" strike="noStrike" kern="120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输入</a:t>
              </a: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本</a:t>
              </a:r>
              <a:r>
                <a:rPr kumimoji="0" lang="zh-CN" altLang="en-US" sz="1000" b="0" i="0" u="none" strike="noStrike" kern="120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页需要详写的文字</a:t>
              </a: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内容，简明扼要</a:t>
              </a:r>
              <a:r>
                <a:rPr kumimoji="0" lang="zh-CN" altLang="en-US" sz="1000" b="0" i="0" u="none" strike="noStrike" kern="1200" cap="none" spc="0" normalizeH="0" baseline="0" noProof="0" dirty="0" smtClean="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，此</a:t>
              </a: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为概念图解，根据您的具体内容酌情修改。</a:t>
              </a: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endParaRPr>
            </a:p>
          </p:txBody>
        </p:sp>
        <p:sp>
          <p:nvSpPr>
            <p:cNvPr id="76" name="矩形 75"/>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300" fill="hold"/>
                                        <p:tgtEl>
                                          <p:spTgt spid="33"/>
                                        </p:tgtEl>
                                        <p:attrNameLst>
                                          <p:attrName>ppt_w</p:attrName>
                                        </p:attrNameLst>
                                      </p:cBhvr>
                                      <p:tavLst>
                                        <p:tav tm="0">
                                          <p:val>
                                            <p:fltVal val="0"/>
                                          </p:val>
                                        </p:tav>
                                        <p:tav tm="100000">
                                          <p:val>
                                            <p:strVal val="#ppt_w"/>
                                          </p:val>
                                        </p:tav>
                                      </p:tavLst>
                                    </p:anim>
                                    <p:anim calcmode="lin" valueType="num">
                                      <p:cBhvr>
                                        <p:cTn id="43" dur="300" fill="hold"/>
                                        <p:tgtEl>
                                          <p:spTgt spid="33"/>
                                        </p:tgtEl>
                                        <p:attrNameLst>
                                          <p:attrName>ppt_h</p:attrName>
                                        </p:attrNameLst>
                                      </p:cBhvr>
                                      <p:tavLst>
                                        <p:tav tm="0">
                                          <p:val>
                                            <p:fltVal val="0"/>
                                          </p:val>
                                        </p:tav>
                                        <p:tav tm="100000">
                                          <p:val>
                                            <p:strVal val="#ppt_h"/>
                                          </p:val>
                                        </p:tav>
                                      </p:tavLst>
                                    </p:anim>
                                    <p:animEffect transition="in" filter="fade">
                                      <p:cBhvr>
                                        <p:cTn id="44" dur="3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300" fill="hold"/>
                                        <p:tgtEl>
                                          <p:spTgt spid="68"/>
                                        </p:tgtEl>
                                        <p:attrNameLst>
                                          <p:attrName>ppt_w</p:attrName>
                                        </p:attrNameLst>
                                      </p:cBhvr>
                                      <p:tavLst>
                                        <p:tav tm="0">
                                          <p:val>
                                            <p:fltVal val="0"/>
                                          </p:val>
                                        </p:tav>
                                        <p:tav tm="100000">
                                          <p:val>
                                            <p:strVal val="#ppt_w"/>
                                          </p:val>
                                        </p:tav>
                                      </p:tavLst>
                                    </p:anim>
                                    <p:anim calcmode="lin" valueType="num">
                                      <p:cBhvr>
                                        <p:cTn id="76" dur="300" fill="hold"/>
                                        <p:tgtEl>
                                          <p:spTgt spid="68"/>
                                        </p:tgtEl>
                                        <p:attrNameLst>
                                          <p:attrName>ppt_h</p:attrName>
                                        </p:attrNameLst>
                                      </p:cBhvr>
                                      <p:tavLst>
                                        <p:tav tm="0">
                                          <p:val>
                                            <p:fltVal val="0"/>
                                          </p:val>
                                        </p:tav>
                                        <p:tav tm="100000">
                                          <p:val>
                                            <p:strVal val="#ppt_h"/>
                                          </p:val>
                                        </p:tav>
                                      </p:tavLst>
                                    </p:anim>
                                    <p:animEffect transition="in" filter="fade">
                                      <p:cBhvr>
                                        <p:cTn id="77" dur="300"/>
                                        <p:tgtEl>
                                          <p:spTgt spid="6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 calcmode="lin" valueType="num">
                                      <p:cBhvr>
                                        <p:cTn id="86" dur="300" fill="hold"/>
                                        <p:tgtEl>
                                          <p:spTgt spid="69"/>
                                        </p:tgtEl>
                                        <p:attrNameLst>
                                          <p:attrName>ppt_w</p:attrName>
                                        </p:attrNameLst>
                                      </p:cBhvr>
                                      <p:tavLst>
                                        <p:tav tm="0">
                                          <p:val>
                                            <p:fltVal val="0"/>
                                          </p:val>
                                        </p:tav>
                                        <p:tav tm="100000">
                                          <p:val>
                                            <p:strVal val="#ppt_w"/>
                                          </p:val>
                                        </p:tav>
                                      </p:tavLst>
                                    </p:anim>
                                    <p:anim calcmode="lin" valueType="num">
                                      <p:cBhvr>
                                        <p:cTn id="87" dur="300" fill="hold"/>
                                        <p:tgtEl>
                                          <p:spTgt spid="69"/>
                                        </p:tgtEl>
                                        <p:attrNameLst>
                                          <p:attrName>ppt_h</p:attrName>
                                        </p:attrNameLst>
                                      </p:cBhvr>
                                      <p:tavLst>
                                        <p:tav tm="0">
                                          <p:val>
                                            <p:fltVal val="0"/>
                                          </p:val>
                                        </p:tav>
                                        <p:tav tm="100000">
                                          <p:val>
                                            <p:strVal val="#ppt_h"/>
                                          </p:val>
                                        </p:tav>
                                      </p:tavLst>
                                    </p:anim>
                                    <p:animEffect transition="in" filter="fade">
                                      <p:cBhvr>
                                        <p:cTn id="88" dur="300"/>
                                        <p:tgtEl>
                                          <p:spTgt spid="6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500" fill="hold"/>
                                        <p:tgtEl>
                                          <p:spTgt spid="73"/>
                                        </p:tgtEl>
                                        <p:attrNameLst>
                                          <p:attrName>ppt_w</p:attrName>
                                        </p:attrNameLst>
                                      </p:cBhvr>
                                      <p:tavLst>
                                        <p:tav tm="0">
                                          <p:val>
                                            <p:fltVal val="0"/>
                                          </p:val>
                                        </p:tav>
                                        <p:tav tm="100000">
                                          <p:val>
                                            <p:strVal val="#ppt_w"/>
                                          </p:val>
                                        </p:tav>
                                      </p:tavLst>
                                    </p:anim>
                                    <p:anim calcmode="lin" valueType="num">
                                      <p:cBhvr>
                                        <p:cTn id="92" dur="500" fill="hold"/>
                                        <p:tgtEl>
                                          <p:spTgt spid="73"/>
                                        </p:tgtEl>
                                        <p:attrNameLst>
                                          <p:attrName>ppt_h</p:attrName>
                                        </p:attrNameLst>
                                      </p:cBhvr>
                                      <p:tavLst>
                                        <p:tav tm="0">
                                          <p:val>
                                            <p:fltVal val="0"/>
                                          </p:val>
                                        </p:tav>
                                        <p:tav tm="100000">
                                          <p:val>
                                            <p:strVal val="#ppt_h"/>
                                          </p:val>
                                        </p:tav>
                                      </p:tavLst>
                                    </p:anim>
                                    <p:animEffect transition="in" filter="fade">
                                      <p:cBhvr>
                                        <p:cTn id="93" dur="500"/>
                                        <p:tgtEl>
                                          <p:spTgt spid="73"/>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wipe(left)">
                                      <p:cBhvr>
                                        <p:cTn id="9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0" grpId="0"/>
      <p:bldP spid="41" grpId="0" animBg="1"/>
      <p:bldP spid="42" grpId="0" animBg="1"/>
      <p:bldP spid="68" grpId="0" animBg="1"/>
      <p:bldP spid="69" grpId="0" animBg="1"/>
      <p:bldP spid="70" grpId="0"/>
      <p:bldP spid="71" grpId="0"/>
      <p:bldP spid="72" grpId="0"/>
      <p:bldP spid="7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ln>
        </p:spPr>
        <p:txBody>
          <a:bodyPr wrap="none" lIns="62873" tIns="31437" rIns="62873" bIns="31437"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300"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 name="圆角矩形 3"/>
          <p:cNvSpPr/>
          <p:nvPr/>
        </p:nvSpPr>
        <p:spPr>
          <a:xfrm>
            <a:off x="2990111" y="3477885"/>
            <a:ext cx="1591779" cy="294716"/>
          </a:xfrm>
          <a:prstGeom prst="roundRect">
            <a:avLst/>
          </a:prstGeom>
          <a:solidFill>
            <a:schemeClr val="accent2"/>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2012</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年</a:t>
            </a: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sp>
        <p:nvSpPr>
          <p:cNvPr id="5" name="圆角矩形 4"/>
          <p:cNvSpPr/>
          <p:nvPr/>
        </p:nvSpPr>
        <p:spPr>
          <a:xfrm>
            <a:off x="3657629" y="2842932"/>
            <a:ext cx="1591779" cy="294716"/>
          </a:xfrm>
          <a:prstGeom prst="roundRect">
            <a:avLst/>
          </a:prstGeom>
          <a:solidFill>
            <a:schemeClr val="accent3"/>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2013</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年</a:t>
            </a: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sp>
        <p:nvSpPr>
          <p:cNvPr id="6" name="圆角矩形 5"/>
          <p:cNvSpPr/>
          <p:nvPr/>
        </p:nvSpPr>
        <p:spPr>
          <a:xfrm>
            <a:off x="4155060" y="2230346"/>
            <a:ext cx="1591779" cy="294716"/>
          </a:xfrm>
          <a:prstGeom prst="roundRect">
            <a:avLst/>
          </a:prstGeom>
          <a:solidFill>
            <a:schemeClr val="accent4"/>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2014</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年</a:t>
            </a: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6</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sp>
        <p:nvSpPr>
          <p:cNvPr id="7" name="圆角矩形 6"/>
          <p:cNvSpPr/>
          <p:nvPr/>
        </p:nvSpPr>
        <p:spPr>
          <a:xfrm>
            <a:off x="4712678" y="1652099"/>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2015</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年</a:t>
            </a: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12</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sp>
        <p:nvSpPr>
          <p:cNvPr id="9" name="圆角矩形 8"/>
          <p:cNvSpPr/>
          <p:nvPr/>
        </p:nvSpPr>
        <p:spPr>
          <a:xfrm>
            <a:off x="2358503" y="4059217"/>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2011</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年</a:t>
            </a:r>
            <a:r>
              <a:rPr kumimoji="0" lang="en-US" altLang="zh-CN"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r>
              <a:rPr kumimoji="0" lang="zh-CN" altLang="en-US" sz="13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月</a:t>
            </a:r>
          </a:p>
        </p:txBody>
      </p:sp>
      <p:sp>
        <p:nvSpPr>
          <p:cNvPr id="10" name="矩形 9"/>
          <p:cNvSpPr/>
          <p:nvPr/>
        </p:nvSpPr>
        <p:spPr>
          <a:xfrm>
            <a:off x="4856694" y="4039585"/>
            <a:ext cx="1579168" cy="432820"/>
          </a:xfrm>
          <a:prstGeom prst="rect">
            <a:avLst/>
          </a:prstGeom>
          <a:ln>
            <a:solidFill>
              <a:srgbClr val="01458E"/>
            </a:solidFill>
            <a:prstDash val="dash"/>
          </a:ln>
        </p:spPr>
        <p:txBody>
          <a:bodyPr wrap="square" lIns="62873" tIns="31437" rIns="62873" bIns="31437">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11" name="矩形 10"/>
          <p:cNvSpPr/>
          <p:nvPr/>
        </p:nvSpPr>
        <p:spPr>
          <a:xfrm>
            <a:off x="5277369" y="3415816"/>
            <a:ext cx="1579168" cy="432820"/>
          </a:xfrm>
          <a:prstGeom prst="rect">
            <a:avLst/>
          </a:prstGeom>
          <a:ln>
            <a:solidFill>
              <a:srgbClr val="01458E"/>
            </a:solidFill>
            <a:prstDash val="dash"/>
          </a:ln>
        </p:spPr>
        <p:txBody>
          <a:bodyPr wrap="square" lIns="62873" tIns="31437" rIns="62873" bIns="31437">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12" name="矩形 11"/>
          <p:cNvSpPr/>
          <p:nvPr/>
        </p:nvSpPr>
        <p:spPr>
          <a:xfrm>
            <a:off x="5685578" y="2792046"/>
            <a:ext cx="1579168" cy="432820"/>
          </a:xfrm>
          <a:prstGeom prst="rect">
            <a:avLst/>
          </a:prstGeom>
          <a:ln>
            <a:solidFill>
              <a:srgbClr val="01458E"/>
            </a:solidFill>
            <a:prstDash val="dash"/>
          </a:ln>
        </p:spPr>
        <p:txBody>
          <a:bodyPr wrap="square" lIns="62873" tIns="31437" rIns="62873" bIns="31437">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13" name="矩形 12"/>
          <p:cNvSpPr/>
          <p:nvPr/>
        </p:nvSpPr>
        <p:spPr>
          <a:xfrm>
            <a:off x="6066953" y="2168277"/>
            <a:ext cx="1579168" cy="432820"/>
          </a:xfrm>
          <a:prstGeom prst="rect">
            <a:avLst/>
          </a:prstGeom>
          <a:ln>
            <a:solidFill>
              <a:srgbClr val="01458E"/>
            </a:solidFill>
            <a:prstDash val="dash"/>
          </a:ln>
        </p:spPr>
        <p:txBody>
          <a:bodyPr wrap="square" lIns="62873" tIns="31437" rIns="62873" bIns="31437">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14" name="矩形 13"/>
          <p:cNvSpPr/>
          <p:nvPr/>
        </p:nvSpPr>
        <p:spPr>
          <a:xfrm>
            <a:off x="6665240" y="1601214"/>
            <a:ext cx="1579168" cy="432820"/>
          </a:xfrm>
          <a:prstGeom prst="rect">
            <a:avLst/>
          </a:prstGeom>
          <a:ln>
            <a:solidFill>
              <a:srgbClr val="01458E"/>
            </a:solidFill>
            <a:prstDash val="dash"/>
          </a:ln>
        </p:spPr>
        <p:txBody>
          <a:bodyPr wrap="square" lIns="62873" tIns="31437" rIns="62873" bIns="31437">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15" name="Content Placeholder 2"/>
          <p:cNvSpPr txBox="1"/>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1000"/>
              </a:spcBef>
              <a:spcAft>
                <a:spcPts val="0"/>
              </a:spcAft>
              <a:buClrTx/>
              <a:buSzTx/>
              <a:buFont typeface="Arial" panose="020B0604020202020204" pitchFamily="34" charset="0"/>
              <a:buNone/>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en-US"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6" name="Title 13"/>
          <p:cNvSpPr txBox="1"/>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400" b="1" i="0" u="none" strike="noStrike" kern="120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cs typeface="+mj-cs"/>
              </a:rPr>
              <a:t>添加标题内容文字</a:t>
            </a:r>
            <a:endParaRPr kumimoji="0" lang="en-US" sz="1400" b="1"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j-cs"/>
            </a:endParaRPr>
          </a:p>
        </p:txBody>
      </p:sp>
      <p:sp>
        <p:nvSpPr>
          <p:cNvPr id="19" name="TextBox 18"/>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5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7" y="2837406"/>
            <a:ext cx="2252381"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 name="五边形 3"/>
          <p:cNvSpPr/>
          <p:nvPr/>
        </p:nvSpPr>
        <p:spPr>
          <a:xfrm flipH="1">
            <a:off x="2847579" y="3292213"/>
            <a:ext cx="1385210"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五边形 4"/>
          <p:cNvSpPr/>
          <p:nvPr/>
        </p:nvSpPr>
        <p:spPr>
          <a:xfrm flipH="1">
            <a:off x="2320612" y="3747020"/>
            <a:ext cx="1912176"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五边形 5"/>
          <p:cNvSpPr/>
          <p:nvPr/>
        </p:nvSpPr>
        <p:spPr>
          <a:xfrm flipH="1">
            <a:off x="1475656" y="4201827"/>
            <a:ext cx="2757132"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73%</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30%</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50%</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75%</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五边形 11"/>
          <p:cNvSpPr/>
          <p:nvPr/>
        </p:nvSpPr>
        <p:spPr>
          <a:xfrm>
            <a:off x="4959426" y="2839397"/>
            <a:ext cx="1149664"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五边形 12"/>
          <p:cNvSpPr/>
          <p:nvPr/>
        </p:nvSpPr>
        <p:spPr>
          <a:xfrm>
            <a:off x="4959427" y="3294204"/>
            <a:ext cx="2170277"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五边形 13"/>
          <p:cNvSpPr/>
          <p:nvPr/>
        </p:nvSpPr>
        <p:spPr>
          <a:xfrm>
            <a:off x="4959426" y="3749012"/>
            <a:ext cx="1360817"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五边形 14"/>
          <p:cNvSpPr/>
          <p:nvPr/>
        </p:nvSpPr>
        <p:spPr>
          <a:xfrm>
            <a:off x="4959426" y="4203818"/>
            <a:ext cx="2900981"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56%</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29%</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77%</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项目四</a:t>
            </a:r>
          </a:p>
        </p:txBody>
      </p:sp>
      <p:sp>
        <p:nvSpPr>
          <p:cNvPr id="24" name="Oval 4"/>
          <p:cNvSpPr/>
          <p:nvPr/>
        </p:nvSpPr>
        <p:spPr>
          <a:xfrm>
            <a:off x="4957546" y="1131590"/>
            <a:ext cx="838590" cy="790950"/>
          </a:xfrm>
          <a:prstGeom prst="ellipse">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2019</a:t>
            </a:r>
            <a:endParaRPr kumimoji="0" 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5" name="Oval 5"/>
          <p:cNvSpPr/>
          <p:nvPr/>
        </p:nvSpPr>
        <p:spPr>
          <a:xfrm>
            <a:off x="3411117" y="1131590"/>
            <a:ext cx="838590" cy="790950"/>
          </a:xfrm>
          <a:prstGeom prst="ellipse">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2018</a:t>
            </a:r>
            <a:endParaRPr kumimoji="0" lang="en-US" sz="1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ln>
        </p:spPr>
        <p:txBody>
          <a:bodyPr wrap="square" lIns="34290" tIns="17145" rIns="34290" bIns="17145">
            <a:spAutoFit/>
          </a:bodyPr>
          <a:lstStyle/>
          <a:p>
            <a:pPr marL="0" marR="0" lvl="0" indent="0" algn="l" defTabSz="815975" rtl="0" eaLnBrk="1" fontAlgn="auto" latinLnBrk="0" hangingPunct="1">
              <a:lnSpc>
                <a:spcPct val="13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Open Sans" pitchFamily="34" charset="0"/>
              </a:rPr>
              <a:t>单击此处添加标题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Open Sans" pitchFamily="34" charset="0"/>
            </a:endParaRPr>
          </a:p>
          <a:p>
            <a:pPr marL="0" marR="0" lvl="0" indent="0" algn="l" defTabSz="815975"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Open Sans" pitchFamily="34" charset="0"/>
              </a:rPr>
              <a:t>您的内容打在这里，或者通过复制您的文本后，在此框中选择粘贴，并选择只保留文字。</a:t>
            </a:r>
            <a:endParaRPr kumimoji="0" 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ln>
        </p:spPr>
        <p:txBody>
          <a:bodyPr wrap="square" lIns="34290" tIns="17145" rIns="34290" bIns="17145">
            <a:spAutoFit/>
          </a:bodyPr>
          <a:lstStyle/>
          <a:p>
            <a:pPr marL="0" marR="0" lvl="0" indent="0" algn="r" defTabSz="815975" rtl="0" eaLnBrk="1" fontAlgn="auto" latinLnBrk="0" hangingPunct="1">
              <a:lnSpc>
                <a:spcPct val="130000"/>
              </a:lnSpc>
              <a:spcBef>
                <a:spcPts val="0"/>
              </a:spcBef>
              <a:spcAft>
                <a:spcPts val="0"/>
              </a:spcAft>
              <a:buClrTx/>
              <a:buSzTx/>
              <a:buFontTx/>
              <a:buNone/>
              <a:defRPr/>
            </a:pPr>
            <a:r>
              <a:rPr kumimoji="0" lang="zh-CN" altLang="en-US"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Open Sans" pitchFamily="34" charset="0"/>
              </a:rPr>
              <a:t>单击此处添加标题</a:t>
            </a:r>
            <a:endParaRPr kumimoji="0" lang="en-US" altLang="zh-CN" sz="12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Open Sans" pitchFamily="34" charset="0"/>
            </a:endParaRPr>
          </a:p>
          <a:p>
            <a:pPr marL="0" marR="0" lvl="0" indent="0" algn="r" defTabSz="815975"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Open Sans" pitchFamily="34" charset="0"/>
              </a:rPr>
              <a:t>您的内容打在这里，或者通过复制您的文本后，在此框中选择粘贴，并选择只保留文字。</a:t>
            </a:r>
            <a:endParaRPr kumimoji="0" 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Open Sans" pitchFamily="34" charset="0"/>
            </a:endParaRPr>
          </a:p>
        </p:txBody>
      </p:sp>
      <p:sp>
        <p:nvSpPr>
          <p:cNvPr id="30" name="TextBox 29"/>
          <p:cNvSpPr txBox="1"/>
          <p:nvPr/>
        </p:nvSpPr>
        <p:spPr>
          <a:xfrm>
            <a:off x="823322" y="205624"/>
            <a:ext cx="223651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点击添加标题文本</a:t>
            </a:r>
            <a:endParaRPr kumimoji="0" lang="zh-CN" altLang="en-US" sz="2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0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
        <p:nvSpPr>
          <p:cNvPr id="79" name="矩形 78"/>
          <p:cNvSpPr/>
          <p:nvPr/>
        </p:nvSpPr>
        <p:spPr>
          <a:xfrm>
            <a:off x="0" y="1448918"/>
            <a:ext cx="9144000" cy="969534"/>
          </a:xfrm>
          <a:prstGeom prst="rect">
            <a:avLst/>
          </a:prstGeom>
          <a:solidFill>
            <a:srgbClr val="0214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0" name="文本框 17"/>
          <p:cNvSpPr txBox="1"/>
          <p:nvPr/>
        </p:nvSpPr>
        <p:spPr>
          <a:xfrm>
            <a:off x="3337583" y="1672075"/>
            <a:ext cx="4257871" cy="584775"/>
          </a:xfrm>
          <a:prstGeom prst="rect">
            <a:avLst/>
          </a:prstGeom>
          <a:noFill/>
        </p:spPr>
        <p:txBody>
          <a:bodyPr wrap="square" rtlCol="0">
            <a:spAutoFit/>
          </a:bodyPr>
          <a:lstStyle/>
          <a:p>
            <a:pPr defTabSz="914400"/>
            <a:r>
              <a:rPr lang="zh-CN" altLang="en-US" sz="3200" b="1" dirty="0" smtClean="0">
                <a:solidFill>
                  <a:prstClr val="white"/>
                </a:solidFill>
                <a:latin typeface="微软雅黑" panose="020B0503020204020204" pitchFamily="34" charset="-122"/>
                <a:ea typeface="微软雅黑" panose="020B0503020204020204" pitchFamily="34" charset="-122"/>
              </a:rPr>
              <a:t>单击此处添加文字标题</a:t>
            </a:r>
            <a:endParaRPr lang="en-US" altLang="zh-CN" sz="3200" b="1" dirty="0">
              <a:solidFill>
                <a:prstClr val="white"/>
              </a:solidFill>
              <a:latin typeface="微软雅黑" panose="020B0503020204020204" pitchFamily="34" charset="-122"/>
              <a:ea typeface="微软雅黑" panose="020B0503020204020204" pitchFamily="34" charset="-122"/>
            </a:endParaRPr>
          </a:p>
        </p:txBody>
      </p:sp>
      <p:sp>
        <p:nvSpPr>
          <p:cNvPr id="81" name="文本框 19"/>
          <p:cNvSpPr txBox="1"/>
          <p:nvPr/>
        </p:nvSpPr>
        <p:spPr bwMode="auto">
          <a:xfrm>
            <a:off x="3337583" y="2590122"/>
            <a:ext cx="4257871" cy="955646"/>
          </a:xfrm>
          <a:prstGeom prst="rect">
            <a:avLst/>
          </a:prstGeom>
          <a:solidFill>
            <a:srgbClr val="021446"/>
          </a:solidFill>
        </p:spPr>
        <p:txBody>
          <a:bodyPr wrap="square" lIns="68580" tIns="34290" rIns="68580" bIns="34290">
            <a:spAutoFit/>
          </a:bodyPr>
          <a:lstStyle/>
          <a:p>
            <a:pPr defTabSz="914400">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详细内容</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点击输入本栏的具体文字，简明扼要的说明分项内容，此为概念图解，请根据您的具体内容酌情修改。点击输入本栏的具体文字，简明扼要的说明分项内容，请根据您的具体内容酌情修改。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82" name="组合 81"/>
          <p:cNvGrpSpPr/>
          <p:nvPr/>
        </p:nvGrpSpPr>
        <p:grpSpPr>
          <a:xfrm>
            <a:off x="3491880" y="806222"/>
            <a:ext cx="414516" cy="414516"/>
            <a:chOff x="3543574" y="4265651"/>
            <a:chExt cx="414516" cy="414516"/>
          </a:xfrm>
        </p:grpSpPr>
        <p:sp>
          <p:nvSpPr>
            <p:cNvPr id="83" name="椭圆 82"/>
            <p:cNvSpPr/>
            <p:nvPr/>
          </p:nvSpPr>
          <p:spPr>
            <a:xfrm>
              <a:off x="3543574"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84" name="组合 83"/>
            <p:cNvGrpSpPr/>
            <p:nvPr/>
          </p:nvGrpSpPr>
          <p:grpSpPr>
            <a:xfrm>
              <a:off x="3629640" y="4325788"/>
              <a:ext cx="259976" cy="261734"/>
              <a:chOff x="5042691" y="2273922"/>
              <a:chExt cx="702937" cy="707690"/>
            </a:xfrm>
            <a:solidFill>
              <a:sysClr val="window" lastClr="FFFFFF"/>
            </a:solidFill>
          </p:grpSpPr>
          <p:sp>
            <p:nvSpPr>
              <p:cNvPr id="85"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86"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87" name="组合 86"/>
          <p:cNvGrpSpPr/>
          <p:nvPr/>
        </p:nvGrpSpPr>
        <p:grpSpPr>
          <a:xfrm>
            <a:off x="4050431" y="806222"/>
            <a:ext cx="414516" cy="414516"/>
            <a:chOff x="4102125" y="4265651"/>
            <a:chExt cx="414516" cy="414516"/>
          </a:xfrm>
        </p:grpSpPr>
        <p:sp>
          <p:nvSpPr>
            <p:cNvPr id="88" name="椭圆 87"/>
            <p:cNvSpPr/>
            <p:nvPr/>
          </p:nvSpPr>
          <p:spPr>
            <a:xfrm>
              <a:off x="4102125"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89" name="组合 88"/>
            <p:cNvGrpSpPr/>
            <p:nvPr/>
          </p:nvGrpSpPr>
          <p:grpSpPr>
            <a:xfrm>
              <a:off x="4199233" y="4358783"/>
              <a:ext cx="238761" cy="198211"/>
              <a:chOff x="3132963" y="3140191"/>
              <a:chExt cx="645573" cy="535933"/>
            </a:xfrm>
            <a:solidFill>
              <a:sysClr val="window" lastClr="FFFFFF"/>
            </a:solidFill>
          </p:grpSpPr>
          <p:sp>
            <p:nvSpPr>
              <p:cNvPr id="90"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1"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2"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3"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4"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9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96" name="组合 95"/>
          <p:cNvGrpSpPr/>
          <p:nvPr/>
        </p:nvGrpSpPr>
        <p:grpSpPr>
          <a:xfrm>
            <a:off x="5129792" y="806222"/>
            <a:ext cx="414516" cy="414516"/>
            <a:chOff x="5181486" y="4265651"/>
            <a:chExt cx="414516" cy="414516"/>
          </a:xfrm>
        </p:grpSpPr>
        <p:sp>
          <p:nvSpPr>
            <p:cNvPr id="97" name="椭圆 96"/>
            <p:cNvSpPr/>
            <p:nvPr/>
          </p:nvSpPr>
          <p:spPr>
            <a:xfrm>
              <a:off x="5181486"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98" name="组合 97"/>
            <p:cNvGrpSpPr/>
            <p:nvPr/>
          </p:nvGrpSpPr>
          <p:grpSpPr>
            <a:xfrm>
              <a:off x="5287222" y="4375239"/>
              <a:ext cx="253419" cy="172633"/>
              <a:chOff x="4895160" y="4287159"/>
              <a:chExt cx="571418" cy="389258"/>
            </a:xfrm>
            <a:solidFill>
              <a:sysClr val="window" lastClr="FFFFFF"/>
            </a:solidFill>
          </p:grpSpPr>
          <p:sp>
            <p:nvSpPr>
              <p:cNvPr id="9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5"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6"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sp>
            <p:nvSpPr>
              <p:cNvPr id="107"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a typeface="宋体" panose="02010600030101010101" pitchFamily="2" charset="-122"/>
                </a:endParaRPr>
              </a:p>
            </p:txBody>
          </p:sp>
        </p:grpSp>
      </p:grpSp>
      <p:grpSp>
        <p:nvGrpSpPr>
          <p:cNvPr id="108" name="组合 107"/>
          <p:cNvGrpSpPr/>
          <p:nvPr/>
        </p:nvGrpSpPr>
        <p:grpSpPr>
          <a:xfrm>
            <a:off x="4574743" y="806222"/>
            <a:ext cx="414516" cy="414516"/>
            <a:chOff x="4626437" y="4265651"/>
            <a:chExt cx="414516" cy="414516"/>
          </a:xfrm>
        </p:grpSpPr>
        <p:sp>
          <p:nvSpPr>
            <p:cNvPr id="109" name="椭圆 108"/>
            <p:cNvSpPr/>
            <p:nvPr/>
          </p:nvSpPr>
          <p:spPr>
            <a:xfrm>
              <a:off x="4626437" y="4265651"/>
              <a:ext cx="414516" cy="414516"/>
            </a:xfrm>
            <a:prstGeom prst="ellipse">
              <a:avLst/>
            </a:prstGeom>
            <a:solidFill>
              <a:srgbClr val="0070C0"/>
            </a:solidFill>
            <a:ln w="25400" cap="flat" cmpd="sng" algn="ctr">
              <a:gradFill flip="none" rotWithShape="1">
                <a:gsLst>
                  <a:gs pos="0">
                    <a:sysClr val="window" lastClr="FFFFFF">
                      <a:lumMod val="75000"/>
                    </a:sysClr>
                  </a:gs>
                  <a:gs pos="100000">
                    <a:sysClr val="window" lastClr="FFFFFF"/>
                  </a:gs>
                </a:gsLst>
                <a:lin ang="2700000" scaled="1"/>
                <a:tileRect/>
              </a:gradFill>
              <a:prstDash val="solid"/>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10" name="组合 109"/>
            <p:cNvGrpSpPr/>
            <p:nvPr/>
          </p:nvGrpSpPr>
          <p:grpSpPr>
            <a:xfrm>
              <a:off x="4710891" y="4356960"/>
              <a:ext cx="232896" cy="199705"/>
              <a:chOff x="3546346" y="2339026"/>
              <a:chExt cx="897787" cy="769842"/>
            </a:xfrm>
            <a:solidFill>
              <a:sysClr val="window" lastClr="FFFFFF"/>
            </a:solidFill>
          </p:grpSpPr>
          <p:sp>
            <p:nvSpPr>
              <p:cNvPr id="11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2"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3"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4"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5"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16"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sp>
            <p:nvSpPr>
              <p:cNvPr id="150"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ea typeface="宋体" panose="02010600030101010101" pitchFamily="2" charset="-122"/>
                </a:endParaRPr>
              </a:p>
            </p:txBody>
          </p:sp>
        </p:grpSp>
      </p:grpSp>
      <p:grpSp>
        <p:nvGrpSpPr>
          <p:cNvPr id="151" name="组合 150"/>
          <p:cNvGrpSpPr/>
          <p:nvPr/>
        </p:nvGrpSpPr>
        <p:grpSpPr>
          <a:xfrm>
            <a:off x="1366956" y="1146457"/>
            <a:ext cx="1586056" cy="1586449"/>
            <a:chOff x="1041891" y="2887277"/>
            <a:chExt cx="1036261" cy="1036518"/>
          </a:xfrm>
        </p:grpSpPr>
        <p:sp>
          <p:nvSpPr>
            <p:cNvPr id="152" name="Oval 53"/>
            <p:cNvSpPr>
              <a:spLocks noChangeArrowheads="1"/>
            </p:cNvSpPr>
            <p:nvPr/>
          </p:nvSpPr>
          <p:spPr bwMode="auto">
            <a:xfrm>
              <a:off x="1041891" y="2887277"/>
              <a:ext cx="1036261" cy="1036518"/>
            </a:xfrm>
            <a:prstGeom prst="ellipse">
              <a:avLst/>
            </a:prstGeom>
            <a:solidFill>
              <a:srgbClr val="0070C0"/>
            </a:solidFill>
            <a:ln w="88900" cap="flat" cmpd="sng" algn="ctr">
              <a:gradFill flip="none" rotWithShape="1">
                <a:gsLst>
                  <a:gs pos="0">
                    <a:srgbClr val="FFFFFF"/>
                  </a:gs>
                  <a:gs pos="100000">
                    <a:srgbClr val="D9D9DA"/>
                  </a:gs>
                </a:gsLst>
                <a:lin ang="2700000" scaled="0"/>
                <a:tileRect/>
              </a:gradFill>
              <a:prstDash val="solid"/>
            </a:ln>
            <a:effectLst>
              <a:outerShdw blurRad="279400" dist="76200" dir="2700000" sx="101000" sy="101000" algn="tl" rotWithShape="0">
                <a:prstClr val="black">
                  <a:alpha val="28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3"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6600" b="0" i="0" u="none" strike="noStrike" kern="0" cap="none" spc="0" normalizeH="0" baseline="0" noProof="0" dirty="0" smtClean="0">
                  <a:ln>
                    <a:noFill/>
                  </a:ln>
                  <a:solidFill>
                    <a:prstClr val="white"/>
                  </a:solidFill>
                  <a:effectLst/>
                  <a:uLnTx/>
                  <a:uFillTx/>
                  <a:latin typeface="Impact" panose="020B0806030902050204" pitchFamily="34" charset="0"/>
                  <a:ea typeface="微软雅黑" panose="020B0503020204020204" pitchFamily="34" charset="-122"/>
                </a:rPr>
                <a:t>02</a:t>
              </a:r>
              <a:endParaRPr kumimoji="0" lang="en-US" altLang="zh-CN" sz="66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1"/>
                                        </p:tgtEl>
                                        <p:attrNameLst>
                                          <p:attrName>style.visibility</p:attrName>
                                        </p:attrNameLst>
                                      </p:cBhvr>
                                      <p:to>
                                        <p:strVal val="visible"/>
                                      </p:to>
                                    </p:set>
                                    <p:animEffect transition="in" filter="wheel(1)">
                                      <p:cBhvr>
                                        <p:cTn id="11" dur="650"/>
                                        <p:tgtEl>
                                          <p:spTgt spid="151"/>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p:cTn id="15" dur="500" fill="hold"/>
                                        <p:tgtEl>
                                          <p:spTgt spid="82"/>
                                        </p:tgtEl>
                                        <p:attrNameLst>
                                          <p:attrName>ppt_w</p:attrName>
                                        </p:attrNameLst>
                                      </p:cBhvr>
                                      <p:tavLst>
                                        <p:tav tm="0">
                                          <p:val>
                                            <p:fltVal val="0"/>
                                          </p:val>
                                        </p:tav>
                                        <p:tav tm="100000">
                                          <p:val>
                                            <p:strVal val="#ppt_w"/>
                                          </p:val>
                                        </p:tav>
                                      </p:tavLst>
                                    </p:anim>
                                    <p:anim calcmode="lin" valueType="num">
                                      <p:cBhvr>
                                        <p:cTn id="16" dur="500" fill="hold"/>
                                        <p:tgtEl>
                                          <p:spTgt spid="82"/>
                                        </p:tgtEl>
                                        <p:attrNameLst>
                                          <p:attrName>ppt_h</p:attrName>
                                        </p:attrNameLst>
                                      </p:cBhvr>
                                      <p:tavLst>
                                        <p:tav tm="0">
                                          <p:val>
                                            <p:fltVal val="0"/>
                                          </p:val>
                                        </p:tav>
                                        <p:tav tm="100000">
                                          <p:val>
                                            <p:strVal val="#ppt_h"/>
                                          </p:val>
                                        </p:tav>
                                      </p:tavLst>
                                    </p:anim>
                                    <p:animEffect transition="in" filter="fade">
                                      <p:cBhvr>
                                        <p:cTn id="17" dur="500"/>
                                        <p:tgtEl>
                                          <p:spTgt spid="82"/>
                                        </p:tgtEl>
                                      </p:cBhvr>
                                    </p:animEffect>
                                  </p:childTnLst>
                                </p:cTn>
                              </p:par>
                              <p:par>
                                <p:cTn id="18" presetID="53" presetClass="entr" presetSubtype="16" fill="hold" nodeType="withEffect">
                                  <p:stCondLst>
                                    <p:cond delay="300"/>
                                  </p:stCondLst>
                                  <p:childTnLst>
                                    <p:set>
                                      <p:cBhvr>
                                        <p:cTn id="19" dur="1" fill="hold">
                                          <p:stCondLst>
                                            <p:cond delay="0"/>
                                          </p:stCondLst>
                                        </p:cTn>
                                        <p:tgtEl>
                                          <p:spTgt spid="87"/>
                                        </p:tgtEl>
                                        <p:attrNameLst>
                                          <p:attrName>style.visibility</p:attrName>
                                        </p:attrNameLst>
                                      </p:cBhvr>
                                      <p:to>
                                        <p:strVal val="visible"/>
                                      </p:to>
                                    </p:set>
                                    <p:anim calcmode="lin" valueType="num">
                                      <p:cBhvr>
                                        <p:cTn id="20" dur="500" fill="hold"/>
                                        <p:tgtEl>
                                          <p:spTgt spid="87"/>
                                        </p:tgtEl>
                                        <p:attrNameLst>
                                          <p:attrName>ppt_w</p:attrName>
                                        </p:attrNameLst>
                                      </p:cBhvr>
                                      <p:tavLst>
                                        <p:tav tm="0">
                                          <p:val>
                                            <p:fltVal val="0"/>
                                          </p:val>
                                        </p:tav>
                                        <p:tav tm="100000">
                                          <p:val>
                                            <p:strVal val="#ppt_w"/>
                                          </p:val>
                                        </p:tav>
                                      </p:tavLst>
                                    </p:anim>
                                    <p:anim calcmode="lin" valueType="num">
                                      <p:cBhvr>
                                        <p:cTn id="21" dur="500" fill="hold"/>
                                        <p:tgtEl>
                                          <p:spTgt spid="87"/>
                                        </p:tgtEl>
                                        <p:attrNameLst>
                                          <p:attrName>ppt_h</p:attrName>
                                        </p:attrNameLst>
                                      </p:cBhvr>
                                      <p:tavLst>
                                        <p:tav tm="0">
                                          <p:val>
                                            <p:fltVal val="0"/>
                                          </p:val>
                                        </p:tav>
                                        <p:tav tm="100000">
                                          <p:val>
                                            <p:strVal val="#ppt_h"/>
                                          </p:val>
                                        </p:tav>
                                      </p:tavLst>
                                    </p:anim>
                                    <p:animEffect transition="in" filter="fade">
                                      <p:cBhvr>
                                        <p:cTn id="22" dur="500"/>
                                        <p:tgtEl>
                                          <p:spTgt spid="87"/>
                                        </p:tgtEl>
                                      </p:cBhvr>
                                    </p:animEffect>
                                  </p:childTnLst>
                                </p:cTn>
                              </p:par>
                              <p:par>
                                <p:cTn id="23" presetID="53" presetClass="entr" presetSubtype="16" fill="hold" nodeType="withEffect">
                                  <p:stCondLst>
                                    <p:cond delay="60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par>
                                <p:cTn id="28" presetID="53" presetClass="entr" presetSubtype="16" fill="hold" nodeType="withEffect">
                                  <p:stCondLst>
                                    <p:cond delay="900"/>
                                  </p:stCondLst>
                                  <p:childTnLst>
                                    <p:set>
                                      <p:cBhvr>
                                        <p:cTn id="29" dur="1" fill="hold">
                                          <p:stCondLst>
                                            <p:cond delay="0"/>
                                          </p:stCondLst>
                                        </p:cTn>
                                        <p:tgtEl>
                                          <p:spTgt spid="96"/>
                                        </p:tgtEl>
                                        <p:attrNameLst>
                                          <p:attrName>style.visibility</p:attrName>
                                        </p:attrNameLst>
                                      </p:cBhvr>
                                      <p:to>
                                        <p:strVal val="visible"/>
                                      </p:to>
                                    </p:set>
                                    <p:anim calcmode="lin" valueType="num">
                                      <p:cBhvr>
                                        <p:cTn id="30" dur="500" fill="hold"/>
                                        <p:tgtEl>
                                          <p:spTgt spid="96"/>
                                        </p:tgtEl>
                                        <p:attrNameLst>
                                          <p:attrName>ppt_w</p:attrName>
                                        </p:attrNameLst>
                                      </p:cBhvr>
                                      <p:tavLst>
                                        <p:tav tm="0">
                                          <p:val>
                                            <p:fltVal val="0"/>
                                          </p:val>
                                        </p:tav>
                                        <p:tav tm="100000">
                                          <p:val>
                                            <p:strVal val="#ppt_w"/>
                                          </p:val>
                                        </p:tav>
                                      </p:tavLst>
                                    </p:anim>
                                    <p:anim calcmode="lin" valueType="num">
                                      <p:cBhvr>
                                        <p:cTn id="31" dur="500" fill="hold"/>
                                        <p:tgtEl>
                                          <p:spTgt spid="96"/>
                                        </p:tgtEl>
                                        <p:attrNameLst>
                                          <p:attrName>ppt_h</p:attrName>
                                        </p:attrNameLst>
                                      </p:cBhvr>
                                      <p:tavLst>
                                        <p:tav tm="0">
                                          <p:val>
                                            <p:fltVal val="0"/>
                                          </p:val>
                                        </p:tav>
                                        <p:tav tm="100000">
                                          <p:val>
                                            <p:strVal val="#ppt_h"/>
                                          </p:val>
                                        </p:tav>
                                      </p:tavLst>
                                    </p:anim>
                                    <p:animEffect transition="in" filter="fade">
                                      <p:cBhvr>
                                        <p:cTn id="32" dur="500"/>
                                        <p:tgtEl>
                                          <p:spTgt spid="96"/>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ipe(left)">
                                      <p:cBhvr>
                                        <p:cTn id="36" dur="500"/>
                                        <p:tgtEl>
                                          <p:spTgt spid="80"/>
                                        </p:tgtEl>
                                      </p:cBhvr>
                                    </p:animEffect>
                                  </p:childTnLst>
                                </p:cTn>
                              </p:par>
                            </p:childTnLst>
                          </p:cTn>
                        </p:par>
                        <p:par>
                          <p:cTn id="37" fill="hold">
                            <p:stCondLst>
                              <p:cond delay="250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81"/>
                                        </p:tgtEl>
                                        <p:attrNameLst>
                                          <p:attrName>style.visibility</p:attrName>
                                        </p:attrNameLst>
                                      </p:cBhvr>
                                      <p:to>
                                        <p:strVal val="visible"/>
                                      </p:to>
                                    </p:set>
                                    <p:animEffect transition="in" filter="wipe(right)">
                                      <p:cBhvr>
                                        <p:cTn id="40"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p:bldP spid="81" grpId="0" animBg="1"/>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48">
      <a:dk1>
        <a:sysClr val="windowText" lastClr="000000"/>
      </a:dk1>
      <a:lt1>
        <a:sysClr val="window" lastClr="FFFFFF"/>
      </a:lt1>
      <a:dk2>
        <a:srgbClr val="1F497D"/>
      </a:dk2>
      <a:lt2>
        <a:srgbClr val="EEECE1"/>
      </a:lt2>
      <a:accent1>
        <a:srgbClr val="0070C0"/>
      </a:accent1>
      <a:accent2>
        <a:srgbClr val="0070C0"/>
      </a:accent2>
      <a:accent3>
        <a:srgbClr val="0070C0"/>
      </a:accent3>
      <a:accent4>
        <a:srgbClr val="0070C0"/>
      </a:accent4>
      <a:accent5>
        <a:srgbClr val="7F7F7F"/>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2672</Words>
  <Application>Microsoft Office PowerPoint</Application>
  <PresentationFormat>全屏显示(16:9)</PresentationFormat>
  <Paragraphs>350</Paragraphs>
  <Slides>27</Slides>
  <Notes>27</Notes>
  <HiddenSlides>0</HiddenSlides>
  <MMClips>0</MMClips>
  <ScaleCrop>false</ScaleCrop>
  <HeadingPairs>
    <vt:vector size="4" baseType="variant">
      <vt:variant>
        <vt:lpstr>主题</vt:lpstr>
      </vt:variant>
      <vt:variant>
        <vt:i4>2</vt:i4>
      </vt:variant>
      <vt:variant>
        <vt:lpstr>幻灯片标题</vt:lpstr>
      </vt:variant>
      <vt:variant>
        <vt:i4>27</vt:i4>
      </vt:variant>
    </vt:vector>
  </HeadingPairs>
  <TitlesOfParts>
    <vt:vector size="29" baseType="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樊广庆</cp:lastModifiedBy>
  <cp:revision>10</cp:revision>
  <dcterms:created xsi:type="dcterms:W3CDTF">2016-12-20T02:55:00Z</dcterms:created>
  <dcterms:modified xsi:type="dcterms:W3CDTF">2023-08-04T01:35:36Z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