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handoutMasterIdLst>
    <p:handoutMasterId r:id="rId29"/>
  </p:handoutMasterIdLst>
  <p:sldIdLst>
    <p:sldId id="335" r:id="rId2"/>
    <p:sldId id="384" r:id="rId3"/>
    <p:sldId id="411" r:id="rId4"/>
    <p:sldId id="407" r:id="rId5"/>
    <p:sldId id="408" r:id="rId6"/>
    <p:sldId id="409" r:id="rId7"/>
    <p:sldId id="313" r:id="rId8"/>
    <p:sldId id="403" r:id="rId9"/>
    <p:sldId id="412" r:id="rId10"/>
    <p:sldId id="390" r:id="rId11"/>
    <p:sldId id="389" r:id="rId12"/>
    <p:sldId id="337" r:id="rId13"/>
    <p:sldId id="397" r:id="rId14"/>
    <p:sldId id="334" r:id="rId15"/>
    <p:sldId id="413" r:id="rId16"/>
    <p:sldId id="362" r:id="rId17"/>
    <p:sldId id="328" r:id="rId18"/>
    <p:sldId id="338" r:id="rId19"/>
    <p:sldId id="400" r:id="rId20"/>
    <p:sldId id="402" r:id="rId21"/>
    <p:sldId id="414" r:id="rId22"/>
    <p:sldId id="404" r:id="rId23"/>
    <p:sldId id="405" r:id="rId24"/>
    <p:sldId id="406" r:id="rId25"/>
    <p:sldId id="392" r:id="rId26"/>
    <p:sldId id="410" r:id="rId2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71B7"/>
    <a:srgbClr val="BFBFBF"/>
    <a:srgbClr val="7F7F7F"/>
    <a:srgbClr val="F4F6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02" autoAdjust="0"/>
    <p:restoredTop sz="94660"/>
  </p:normalViewPr>
  <p:slideViewPr>
    <p:cSldViewPr showGuides="1">
      <p:cViewPr varScale="1">
        <p:scale>
          <a:sx n="84" d="100"/>
          <a:sy n="84" d="100"/>
        </p:scale>
        <p:origin x="-760" y="-68"/>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2023/8/2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4490821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D971AC5-4396-4B2B-A6C9-486DD554634A}" type="datetimeFigureOut">
              <a:rPr lang="zh-CN" altLang="en-US" smtClean="0"/>
              <a:t>2023/8/2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542744-291E-48B5-9EFE-2CB54AA5BE41}" type="slidenum">
              <a:rPr lang="zh-CN" altLang="en-US" smtClean="0"/>
              <a:t>‹#›</a:t>
            </a:fld>
            <a:endParaRPr lang="zh-CN" altLang="en-US"/>
          </a:p>
        </p:txBody>
      </p:sp>
    </p:spTree>
    <p:extLst>
      <p:ext uri="{BB962C8B-B14F-4D97-AF65-F5344CB8AC3E}">
        <p14:creationId xmlns:p14="http://schemas.microsoft.com/office/powerpoint/2010/main" val="7947674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t>4</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24</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D542744-291E-48B5-9EFE-2CB54AA5BE41}" type="slidenum">
              <a:rPr lang="zh-CN" altLang="en-US" smtClean="0"/>
              <a:t>25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t>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74D5D304-3980-49D4-9CFC-851B98882A95}" type="slidenum">
              <a:rPr lang="zh-CN" altLang="en-US" smtClean="0"/>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fld id="{98628228-7D3D-412D-801E-43DAFFF38FCD}" type="slidenum">
              <a:rPr lang="zh-CN" altLang="en-US" smtClean="0">
                <a:latin typeface="Arial" pitchFamily="34" charset="0"/>
              </a:rPr>
              <a:t>8</a:t>
            </a:fld>
            <a:endParaRPr lang="zh-CN" altLang="en-US">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B979C96-F519-4B7C-A90E-9C0DC9BE00D9}" type="slidenum">
              <a:rPr lang="zh-CN" altLang="en-US" smtClean="0"/>
              <a:t>11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8BC52BD4-4363-4F8D-A54F-C1F3BCA39154}" type="slidenum">
              <a:rPr lang="zh-CN" altLang="en-US" smtClean="0"/>
              <a:t>20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22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23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86C7D1EE-58C5-4484-A400-D40AC2181756}" type="datetimeFigureOut">
              <a:rPr lang="zh-CN" altLang="en-US" smtClean="0"/>
              <a:t>2023/8/2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6D30BE2-2305-4090-8C6B-386B5A3DB973}" type="slidenum">
              <a:rPr lang="zh-CN" altLang="en-US" smtClean="0"/>
              <a:t>‹#›</a:t>
            </a:fld>
            <a:endParaRPr lang="zh-CN" altLang="en-US"/>
          </a:p>
        </p:txBody>
      </p:sp>
      <p:grpSp>
        <p:nvGrpSpPr>
          <p:cNvPr id="8" name="组合 7"/>
          <p:cNvGrpSpPr/>
          <p:nvPr userDrawn="1"/>
        </p:nvGrpSpPr>
        <p:grpSpPr>
          <a:xfrm>
            <a:off x="2500745" y="273601"/>
            <a:ext cx="4959679" cy="569957"/>
            <a:chOff x="1930399" y="38572"/>
            <a:chExt cx="6612905" cy="759943"/>
          </a:xfrm>
        </p:grpSpPr>
        <p:sp>
          <p:nvSpPr>
            <p:cNvPr id="9" name="任意多边形 8"/>
            <p:cNvSpPr/>
            <p:nvPr/>
          </p:nvSpPr>
          <p:spPr>
            <a:xfrm>
              <a:off x="1930399" y="189984"/>
              <a:ext cx="5800437"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21305128">
              <a:off x="7366660" y="38572"/>
              <a:ext cx="1176644" cy="759943"/>
            </a:xfrm>
            <a:prstGeom prst="ellipse">
              <a:avLst/>
            </a:prstGeom>
            <a:blipFill>
              <a:blip r:embed="rId2" cstate="print">
                <a:duotone>
                  <a:schemeClr val="accent1">
                    <a:shade val="45000"/>
                    <a:satMod val="135000"/>
                  </a:schemeClr>
                  <a:prstClr val="white"/>
                </a:duotone>
              </a:blip>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grpSp>
      <p:sp>
        <p:nvSpPr>
          <p:cNvPr id="11" name="文本框 4"/>
          <p:cNvSpPr txBox="1"/>
          <p:nvPr userDrawn="1"/>
        </p:nvSpPr>
        <p:spPr>
          <a:xfrm>
            <a:off x="2869057" y="317597"/>
            <a:ext cx="2663710" cy="346249"/>
          </a:xfrm>
          <a:prstGeom prst="rect">
            <a:avLst/>
          </a:prstGeom>
          <a:noFill/>
        </p:spPr>
        <p:txBody>
          <a:bodyPr wrap="none" lIns="68580" tIns="34290" rIns="68580" bIns="34290" rtlCol="0">
            <a:spAutoFit/>
          </a:bodyPr>
          <a:lstStyle/>
          <a:p>
            <a:r>
              <a:rPr lang="en-US" altLang="zh-CN" dirty="0">
                <a:solidFill>
                  <a:schemeClr val="accent1"/>
                </a:solidFill>
                <a:latin typeface="微软雅黑" pitchFamily="34" charset="-122"/>
                <a:ea typeface="微软雅黑" pitchFamily="34" charset="-122"/>
              </a:rPr>
              <a:t>ADD YOUR TITLE HERE</a:t>
            </a:r>
            <a:endParaRPr lang="zh-CN" altLang="en-US"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86C7D1EE-58C5-4484-A400-D40AC2181756}" type="datetimeFigureOut">
              <a:rPr lang="zh-CN" altLang="en-US" smtClean="0"/>
              <a:t>2023/8/2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6D30BE2-2305-4090-8C6B-386B5A3DB973}" type="slidenum">
              <a:rPr lang="zh-CN" altLang="en-US" smtClean="0"/>
              <a:t>‹#›</a:t>
            </a:fld>
            <a:endParaRPr lang="zh-CN" altLang="en-US"/>
          </a:p>
        </p:txBody>
      </p:sp>
      <p:grpSp>
        <p:nvGrpSpPr>
          <p:cNvPr id="2" name="组合 7"/>
          <p:cNvGrpSpPr/>
          <p:nvPr userDrawn="1"/>
        </p:nvGrpSpPr>
        <p:grpSpPr>
          <a:xfrm>
            <a:off x="2500745" y="273601"/>
            <a:ext cx="4959679" cy="569957"/>
            <a:chOff x="1930399" y="38572"/>
            <a:chExt cx="6612905" cy="759943"/>
          </a:xfrm>
        </p:grpSpPr>
        <p:sp>
          <p:nvSpPr>
            <p:cNvPr id="9" name="任意多边形 8"/>
            <p:cNvSpPr/>
            <p:nvPr/>
          </p:nvSpPr>
          <p:spPr>
            <a:xfrm>
              <a:off x="1930399" y="189984"/>
              <a:ext cx="5800437"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21305128">
              <a:off x="7366660" y="38572"/>
              <a:ext cx="1176644" cy="759943"/>
            </a:xfrm>
            <a:prstGeom prst="ellipse">
              <a:avLst/>
            </a:prstGeom>
            <a:blipFill>
              <a:blip r:embed="rId2" cstate="print">
                <a:duotone>
                  <a:schemeClr val="accent2">
                    <a:shade val="45000"/>
                    <a:satMod val="135000"/>
                  </a:schemeClr>
                  <a:prstClr val="white"/>
                </a:duotone>
              </a:blip>
              <a:stretch>
                <a:fillRect/>
              </a:stretch>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grpSp>
      <p:sp>
        <p:nvSpPr>
          <p:cNvPr id="11" name="文本框 4"/>
          <p:cNvSpPr txBox="1"/>
          <p:nvPr userDrawn="1"/>
        </p:nvSpPr>
        <p:spPr>
          <a:xfrm>
            <a:off x="2869057" y="317597"/>
            <a:ext cx="2663710" cy="346249"/>
          </a:xfrm>
          <a:prstGeom prst="rect">
            <a:avLst/>
          </a:prstGeom>
          <a:noFill/>
        </p:spPr>
        <p:txBody>
          <a:bodyPr wrap="none" lIns="68580" tIns="34290" rIns="68580" bIns="34290" rtlCol="0">
            <a:spAutoFit/>
          </a:bodyPr>
          <a:lstStyle/>
          <a:p>
            <a:r>
              <a:rPr lang="en-US" altLang="zh-CN" dirty="0">
                <a:solidFill>
                  <a:schemeClr val="accent2"/>
                </a:solidFill>
                <a:latin typeface="微软雅黑" pitchFamily="34" charset="-122"/>
                <a:ea typeface="微软雅黑" pitchFamily="34" charset="-122"/>
              </a:rPr>
              <a:t>ADD YOUR TITLE HERE</a:t>
            </a:r>
            <a:endParaRPr lang="zh-CN" altLang="en-US" dirty="0">
              <a:solidFill>
                <a:schemeClr val="accent2"/>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86C7D1EE-58C5-4484-A400-D40AC2181756}" type="datetimeFigureOut">
              <a:rPr lang="zh-CN" altLang="en-US" smtClean="0"/>
              <a:t>2023/8/2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6D30BE2-2305-4090-8C6B-386B5A3DB973}" type="slidenum">
              <a:rPr lang="zh-CN" altLang="en-US" smtClean="0"/>
              <a:t>‹#›</a:t>
            </a:fld>
            <a:endParaRPr lang="zh-CN" altLang="en-US"/>
          </a:p>
        </p:txBody>
      </p:sp>
      <p:grpSp>
        <p:nvGrpSpPr>
          <p:cNvPr id="2" name="组合 7"/>
          <p:cNvGrpSpPr/>
          <p:nvPr userDrawn="1"/>
        </p:nvGrpSpPr>
        <p:grpSpPr>
          <a:xfrm>
            <a:off x="2500745" y="273601"/>
            <a:ext cx="4959679" cy="569957"/>
            <a:chOff x="1930399" y="38572"/>
            <a:chExt cx="6612905" cy="759943"/>
          </a:xfrm>
        </p:grpSpPr>
        <p:sp>
          <p:nvSpPr>
            <p:cNvPr id="9" name="任意多边形 8"/>
            <p:cNvSpPr/>
            <p:nvPr/>
          </p:nvSpPr>
          <p:spPr>
            <a:xfrm>
              <a:off x="1930399" y="189984"/>
              <a:ext cx="5800437"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21305128">
              <a:off x="7366660" y="38572"/>
              <a:ext cx="1176644" cy="759943"/>
            </a:xfrm>
            <a:prstGeom prst="ellipse">
              <a:avLst/>
            </a:prstGeom>
            <a:blipFill>
              <a:blip r:embed="rId2" cstate="print">
                <a:duotone>
                  <a:schemeClr val="accent1">
                    <a:shade val="45000"/>
                    <a:satMod val="135000"/>
                  </a:schemeClr>
                  <a:prstClr val="white"/>
                </a:duotone>
              </a:blip>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微软雅黑" pitchFamily="34" charset="-122"/>
                <a:ea typeface="微软雅黑" pitchFamily="34" charset="-122"/>
              </a:endParaRPr>
            </a:p>
          </p:txBody>
        </p:sp>
      </p:grpSp>
      <p:sp>
        <p:nvSpPr>
          <p:cNvPr id="11" name="文本框 4"/>
          <p:cNvSpPr txBox="1"/>
          <p:nvPr userDrawn="1"/>
        </p:nvSpPr>
        <p:spPr>
          <a:xfrm>
            <a:off x="2869057" y="317597"/>
            <a:ext cx="2663710" cy="346249"/>
          </a:xfrm>
          <a:prstGeom prst="rect">
            <a:avLst/>
          </a:prstGeom>
          <a:noFill/>
        </p:spPr>
        <p:txBody>
          <a:bodyPr wrap="none" lIns="68580" tIns="34290" rIns="68580" bIns="34290" rtlCol="0">
            <a:spAutoFit/>
          </a:bodyPr>
          <a:lstStyle/>
          <a:p>
            <a:r>
              <a:rPr lang="en-US" altLang="zh-CN" dirty="0">
                <a:solidFill>
                  <a:schemeClr val="accent1"/>
                </a:solidFill>
                <a:latin typeface="微软雅黑" pitchFamily="34" charset="-122"/>
                <a:ea typeface="微软雅黑" pitchFamily="34" charset="-122"/>
              </a:rPr>
              <a:t>ADD YOUR TITLE HERE</a:t>
            </a:r>
            <a:endParaRPr lang="zh-CN" altLang="en-US" dirty="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86C7D1EE-58C5-4484-A400-D40AC2181756}" type="datetimeFigureOut">
              <a:rPr lang="zh-CN" altLang="en-US" smtClean="0"/>
              <a:t>2023/8/2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6D30BE2-2305-4090-8C6B-386B5A3DB973}" type="slidenum">
              <a:rPr lang="zh-CN" altLang="en-US" smtClean="0"/>
              <a:t>‹#›</a:t>
            </a:fld>
            <a:endParaRPr lang="zh-CN" altLang="en-US"/>
          </a:p>
        </p:txBody>
      </p:sp>
      <p:grpSp>
        <p:nvGrpSpPr>
          <p:cNvPr id="2" name="组合 7"/>
          <p:cNvGrpSpPr/>
          <p:nvPr userDrawn="1"/>
        </p:nvGrpSpPr>
        <p:grpSpPr>
          <a:xfrm>
            <a:off x="2500745" y="273601"/>
            <a:ext cx="4959679" cy="569957"/>
            <a:chOff x="1930399" y="38572"/>
            <a:chExt cx="6612905" cy="759943"/>
          </a:xfrm>
        </p:grpSpPr>
        <p:sp>
          <p:nvSpPr>
            <p:cNvPr id="9" name="任意多边形 8"/>
            <p:cNvSpPr/>
            <p:nvPr/>
          </p:nvSpPr>
          <p:spPr>
            <a:xfrm>
              <a:off x="1930399" y="189984"/>
              <a:ext cx="5800437" cy="476676"/>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21305128">
              <a:off x="7366660" y="38572"/>
              <a:ext cx="1176644" cy="759943"/>
            </a:xfrm>
            <a:prstGeom prst="ellipse">
              <a:avLst/>
            </a:prstGeom>
            <a:blipFill>
              <a:blip r:embed="rId2" cstate="print">
                <a:duotone>
                  <a:schemeClr val="accent2">
                    <a:shade val="45000"/>
                    <a:satMod val="135000"/>
                  </a:schemeClr>
                  <a:prstClr val="white"/>
                </a:duotone>
              </a:blip>
              <a:stretch>
                <a:fillRect/>
              </a:stretch>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grpSp>
      <p:sp>
        <p:nvSpPr>
          <p:cNvPr id="11" name="文本框 4"/>
          <p:cNvSpPr txBox="1"/>
          <p:nvPr userDrawn="1"/>
        </p:nvSpPr>
        <p:spPr>
          <a:xfrm>
            <a:off x="2869057" y="317597"/>
            <a:ext cx="2663710" cy="346249"/>
          </a:xfrm>
          <a:prstGeom prst="rect">
            <a:avLst/>
          </a:prstGeom>
          <a:noFill/>
        </p:spPr>
        <p:txBody>
          <a:bodyPr wrap="none" lIns="68580" tIns="34290" rIns="68580" bIns="34290" rtlCol="0">
            <a:spAutoFit/>
          </a:bodyPr>
          <a:lstStyle/>
          <a:p>
            <a:r>
              <a:rPr lang="en-US" altLang="zh-CN" dirty="0">
                <a:solidFill>
                  <a:schemeClr val="accent2"/>
                </a:solidFill>
                <a:latin typeface="微软雅黑" pitchFamily="34" charset="-122"/>
                <a:ea typeface="微软雅黑" pitchFamily="34" charset="-122"/>
              </a:rPr>
              <a:t>ADD YOUR TITLE HERE</a:t>
            </a:r>
            <a:endParaRPr lang="zh-CN" altLang="en-US" dirty="0">
              <a:solidFill>
                <a:schemeClr val="accent2"/>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497A01C7-D7AF-4DE2-B82E-041763A29B18}" type="datetimeFigureOut">
              <a:rPr lang="en-US"/>
              <a:t>8/2/2023</a:t>
            </a:fld>
            <a:endParaRPr lang="en-US"/>
          </a:p>
        </p:txBody>
      </p:sp>
      <p:sp>
        <p:nvSpPr>
          <p:cNvPr id="3" name="页脚占位符 2"/>
          <p:cNvSpPr>
            <a:spLocks noGrp="1"/>
          </p:cNvSpPr>
          <p:nvPr>
            <p:ph type="ftr" sz="quarter" idx="11"/>
          </p:nvPr>
        </p:nvSpPr>
        <p:spPr/>
        <p:txBody>
          <a:bodyPr/>
          <a:lstStyle>
            <a:lvl1pPr>
              <a:defRPr/>
            </a:lvl1pPr>
          </a:lstStyle>
          <a:p>
            <a:endParaRPr lang="en-US"/>
          </a:p>
        </p:txBody>
      </p:sp>
      <p:sp>
        <p:nvSpPr>
          <p:cNvPr id="4" name="灯片编号占位符 3"/>
          <p:cNvSpPr>
            <a:spLocks noGrp="1"/>
          </p:cNvSpPr>
          <p:nvPr>
            <p:ph type="sldNum" sz="quarter" idx="12"/>
          </p:nvPr>
        </p:nvSpPr>
        <p:spPr/>
        <p:txBody>
          <a:bodyPr/>
          <a:lstStyle>
            <a:lvl1pPr>
              <a:defRPr/>
            </a:lvl1pPr>
          </a:lstStyle>
          <a:p>
            <a:fld id="{4EE2351B-242D-4728-B8EB-D317F634A2F5}" type="slidenum">
              <a:rPr lang="en-US"/>
              <a:t>‹#›</a:t>
            </a:fld>
            <a:endParaRPr lang="en-US"/>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3823D05-98EC-485C-8F72-CF700CE49C58}" type="datetimeFigureOut">
              <a:rPr lang="zh-CN" altLang="en-US" smtClean="0"/>
              <a:t>2023/8/2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6C7D1EE-58C5-4484-A400-D40AC2181756}" type="datetimeFigureOut">
              <a:rPr lang="zh-CN" altLang="en-US" smtClean="0"/>
              <a:t>2023/8/2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6D30BE2-2305-4090-8C6B-386B5A3DB97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20.jpe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未标题-1.png"/>
          <p:cNvPicPr>
            <a:picLocks noChangeAspect="1" noChangeArrowheads="1"/>
          </p:cNvPicPr>
          <p:nvPr/>
        </p:nvPicPr>
        <p:blipFill>
          <a:blip r:embed="rId2" cstate="print"/>
          <a:srcRect/>
          <a:stretch>
            <a:fillRect/>
          </a:stretch>
        </p:blipFill>
        <p:spPr bwMode="auto">
          <a:xfrm>
            <a:off x="0" y="0"/>
            <a:ext cx="9144000" cy="5148262"/>
          </a:xfrm>
          <a:prstGeom prst="rect">
            <a:avLst/>
          </a:prstGeom>
          <a:noFill/>
        </p:spPr>
      </p:pic>
      <p:sp>
        <p:nvSpPr>
          <p:cNvPr id="280" name="椭圆 279"/>
          <p:cNvSpPr/>
          <p:nvPr/>
        </p:nvSpPr>
        <p:spPr>
          <a:xfrm>
            <a:off x="1467941" y="893732"/>
            <a:ext cx="1215000" cy="1219200"/>
          </a:xfrm>
          <a:prstGeom prst="ellipse">
            <a:avLst/>
          </a:prstGeom>
          <a:blipFill dpi="0" rotWithShape="1">
            <a:blip r:embed="rId3" cstate="print">
              <a:duotone>
                <a:schemeClr val="accent1">
                  <a:shade val="45000"/>
                  <a:satMod val="135000"/>
                </a:schemeClr>
                <a:prstClr val="white"/>
              </a:duotone>
            </a:blip>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81" name="文本框 108"/>
          <p:cNvSpPr txBox="1"/>
          <p:nvPr/>
        </p:nvSpPr>
        <p:spPr>
          <a:xfrm>
            <a:off x="1783077" y="896810"/>
            <a:ext cx="709511" cy="1177245"/>
          </a:xfrm>
          <a:prstGeom prst="rect">
            <a:avLst/>
          </a:prstGeom>
          <a:noFill/>
        </p:spPr>
        <p:txBody>
          <a:bodyPr wrap="square" lIns="68580" tIns="34290" rIns="68580" bIns="34290" rtlCol="0">
            <a:spAutoFit/>
          </a:bodyPr>
          <a:lstStyle/>
          <a:p>
            <a:r>
              <a:rPr lang="en-US" altLang="zh-CN" sz="7200" dirty="0">
                <a:solidFill>
                  <a:schemeClr val="bg1"/>
                </a:solidFill>
                <a:latin typeface="Impact" pitchFamily="34" charset="0"/>
              </a:rPr>
              <a:t>2</a:t>
            </a:r>
            <a:endParaRPr lang="zh-CN" altLang="en-US" sz="7200" dirty="0">
              <a:solidFill>
                <a:schemeClr val="bg1"/>
              </a:solidFill>
              <a:latin typeface="Impact" pitchFamily="34" charset="0"/>
            </a:endParaRPr>
          </a:p>
        </p:txBody>
      </p:sp>
      <p:sp>
        <p:nvSpPr>
          <p:cNvPr id="282" name="椭圆 281"/>
          <p:cNvSpPr/>
          <p:nvPr/>
        </p:nvSpPr>
        <p:spPr>
          <a:xfrm>
            <a:off x="3204354" y="910586"/>
            <a:ext cx="1215000" cy="1219200"/>
          </a:xfrm>
          <a:prstGeom prst="ellipse">
            <a:avLst/>
          </a:prstGeom>
          <a:blipFill dpi="0" rotWithShape="1">
            <a:blip r:embed="rId3" cstate="print">
              <a:duotone>
                <a:schemeClr val="accent1">
                  <a:shade val="45000"/>
                  <a:satMod val="135000"/>
                </a:schemeClr>
                <a:prstClr val="white"/>
              </a:duotone>
            </a:blip>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83" name="文本框 121"/>
          <p:cNvSpPr txBox="1"/>
          <p:nvPr/>
        </p:nvSpPr>
        <p:spPr>
          <a:xfrm>
            <a:off x="3508348" y="928280"/>
            <a:ext cx="709511" cy="1177245"/>
          </a:xfrm>
          <a:prstGeom prst="rect">
            <a:avLst/>
          </a:prstGeom>
          <a:noFill/>
        </p:spPr>
        <p:txBody>
          <a:bodyPr wrap="square" lIns="68580" tIns="34290" rIns="68580" bIns="34290" rtlCol="0">
            <a:spAutoFit/>
          </a:bodyPr>
          <a:lstStyle/>
          <a:p>
            <a:r>
              <a:rPr lang="en-US" altLang="zh-CN" sz="7200" dirty="0">
                <a:solidFill>
                  <a:schemeClr val="bg1"/>
                </a:solidFill>
                <a:latin typeface="Impact" pitchFamily="34" charset="0"/>
              </a:rPr>
              <a:t>0</a:t>
            </a:r>
            <a:endParaRPr lang="zh-CN" altLang="en-US" sz="7200" dirty="0">
              <a:solidFill>
                <a:schemeClr val="bg1"/>
              </a:solidFill>
              <a:latin typeface="Impact" pitchFamily="34" charset="0"/>
            </a:endParaRPr>
          </a:p>
        </p:txBody>
      </p:sp>
      <p:sp>
        <p:nvSpPr>
          <p:cNvPr id="284" name="椭圆 283"/>
          <p:cNvSpPr/>
          <p:nvPr/>
        </p:nvSpPr>
        <p:spPr>
          <a:xfrm>
            <a:off x="4945544" y="909160"/>
            <a:ext cx="1215000" cy="1219200"/>
          </a:xfrm>
          <a:prstGeom prst="ellipse">
            <a:avLst/>
          </a:prstGeom>
          <a:blipFill dpi="0" rotWithShape="1">
            <a:blip r:embed="rId3" cstate="print">
              <a:duotone>
                <a:schemeClr val="accent1">
                  <a:shade val="45000"/>
                  <a:satMod val="135000"/>
                </a:schemeClr>
                <a:prstClr val="white"/>
              </a:duotone>
            </a:blip>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85" name="文本框 123"/>
          <p:cNvSpPr txBox="1"/>
          <p:nvPr/>
        </p:nvSpPr>
        <p:spPr>
          <a:xfrm>
            <a:off x="5262181" y="946559"/>
            <a:ext cx="447447" cy="1175385"/>
          </a:xfrm>
          <a:prstGeom prst="rect">
            <a:avLst/>
          </a:prstGeom>
          <a:noFill/>
        </p:spPr>
        <p:txBody>
          <a:bodyPr wrap="square" lIns="68580" tIns="34290" rIns="68580" bIns="34290" rtlCol="0">
            <a:spAutoFit/>
          </a:bodyPr>
          <a:lstStyle/>
          <a:p>
            <a:r>
              <a:rPr lang="en-US" altLang="zh-CN" sz="7200" dirty="0">
                <a:solidFill>
                  <a:schemeClr val="bg1"/>
                </a:solidFill>
                <a:latin typeface="Impact" pitchFamily="34" charset="0"/>
              </a:rPr>
              <a:t>2</a:t>
            </a:r>
            <a:endParaRPr lang="zh-CN" altLang="en-US" sz="7200" dirty="0">
              <a:solidFill>
                <a:schemeClr val="bg1"/>
              </a:solidFill>
              <a:latin typeface="Impact" pitchFamily="34" charset="0"/>
            </a:endParaRPr>
          </a:p>
        </p:txBody>
      </p:sp>
      <p:sp>
        <p:nvSpPr>
          <p:cNvPr id="286" name="椭圆 285"/>
          <p:cNvSpPr/>
          <p:nvPr/>
        </p:nvSpPr>
        <p:spPr>
          <a:xfrm>
            <a:off x="6676323" y="886324"/>
            <a:ext cx="1215000" cy="1219200"/>
          </a:xfrm>
          <a:prstGeom prst="ellipse">
            <a:avLst/>
          </a:prstGeom>
          <a:blipFill dpi="0" rotWithShape="1">
            <a:blip r:embed="rId3" cstate="print">
              <a:duotone>
                <a:schemeClr val="accent1">
                  <a:shade val="45000"/>
                  <a:satMod val="135000"/>
                </a:schemeClr>
                <a:prstClr val="white"/>
              </a:duotone>
            </a:blip>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87" name="文本框 125"/>
          <p:cNvSpPr txBox="1"/>
          <p:nvPr/>
        </p:nvSpPr>
        <p:spPr>
          <a:xfrm>
            <a:off x="6988213" y="924734"/>
            <a:ext cx="447447" cy="1175385"/>
          </a:xfrm>
          <a:prstGeom prst="rect">
            <a:avLst/>
          </a:prstGeom>
          <a:noFill/>
        </p:spPr>
        <p:txBody>
          <a:bodyPr wrap="square" lIns="68580" tIns="34290" rIns="68580" bIns="34290" rtlCol="0">
            <a:spAutoFit/>
          </a:bodyPr>
          <a:lstStyle/>
          <a:p>
            <a:r>
              <a:rPr lang="en-US" sz="7200" dirty="0" smtClean="0">
                <a:solidFill>
                  <a:schemeClr val="bg1"/>
                </a:solidFill>
                <a:latin typeface="Impact" pitchFamily="34" charset="0"/>
              </a:rPr>
              <a:t>X</a:t>
            </a:r>
            <a:endParaRPr lang="en-US" sz="7200" dirty="0">
              <a:solidFill>
                <a:schemeClr val="bg1"/>
              </a:solidFill>
              <a:latin typeface="Impact" pitchFamily="34" charset="0"/>
            </a:endParaRPr>
          </a:p>
        </p:txBody>
      </p:sp>
      <p:sp>
        <p:nvSpPr>
          <p:cNvPr id="288" name="Freeform 171"/>
          <p:cNvSpPr/>
          <p:nvPr/>
        </p:nvSpPr>
        <p:spPr bwMode="auto">
          <a:xfrm>
            <a:off x="2100263" y="2206873"/>
            <a:ext cx="4943475" cy="161925"/>
          </a:xfrm>
          <a:custGeom>
            <a:avLst/>
            <a:gdLst>
              <a:gd name="T0" fmla="*/ 2147483647 w 65"/>
              <a:gd name="T1" fmla="*/ 2147483647 h 4"/>
              <a:gd name="T2" fmla="*/ 2147483647 w 65"/>
              <a:gd name="T3" fmla="*/ 2147483647 h 4"/>
              <a:gd name="T4" fmla="*/ 2147483647 w 65"/>
              <a:gd name="T5" fmla="*/ 2147483647 h 4"/>
              <a:gd name="T6" fmla="*/ 2147483647 w 65"/>
              <a:gd name="T7" fmla="*/ 2147483647 h 4"/>
              <a:gd name="T8" fmla="*/ 2147483647 w 65"/>
              <a:gd name="T9" fmla="*/ 2147483647 h 4"/>
              <a:gd name="T10" fmla="*/ 2147483647 w 65"/>
              <a:gd name="T11" fmla="*/ 2147483647 h 4"/>
              <a:gd name="T12" fmla="*/ 2147483647 w 65"/>
              <a:gd name="T13" fmla="*/ 2147483647 h 4"/>
              <a:gd name="T14" fmla="*/ 2147483647 w 65"/>
              <a:gd name="T15" fmla="*/ 2147483647 h 4"/>
              <a:gd name="T16" fmla="*/ 2147483647 w 65"/>
              <a:gd name="T17" fmla="*/ 2147483647 h 4"/>
              <a:gd name="T18" fmla="*/ 2147483647 w 65"/>
              <a:gd name="T19" fmla="*/ 2147483647 h 4"/>
              <a:gd name="T20" fmla="*/ 2147483647 w 65"/>
              <a:gd name="T21" fmla="*/ 2147483647 h 4"/>
              <a:gd name="T22" fmla="*/ 2147483647 w 65"/>
              <a:gd name="T23" fmla="*/ 2147483647 h 4"/>
              <a:gd name="T24" fmla="*/ 2147483647 w 65"/>
              <a:gd name="T25" fmla="*/ 2147483647 h 4"/>
              <a:gd name="T26" fmla="*/ 2147483647 w 65"/>
              <a:gd name="T27" fmla="*/ 2147483647 h 4"/>
              <a:gd name="T28" fmla="*/ 2147483647 w 65"/>
              <a:gd name="T29" fmla="*/ 0 h 4"/>
              <a:gd name="T30" fmla="*/ 2147483647 w 65"/>
              <a:gd name="T31" fmla="*/ 2147483647 h 4"/>
              <a:gd name="T32" fmla="*/ 0 w 65"/>
              <a:gd name="T33" fmla="*/ 2147483647 h 4"/>
              <a:gd name="T34" fmla="*/ 2147483647 w 65"/>
              <a:gd name="T35" fmla="*/ 2147483647 h 4"/>
              <a:gd name="T36" fmla="*/ 2147483647 w 65"/>
              <a:gd name="T37" fmla="*/ 2147483647 h 4"/>
              <a:gd name="T38" fmla="*/ 2147483647 w 65"/>
              <a:gd name="T39" fmla="*/ 2147483647 h 4"/>
              <a:gd name="T40" fmla="*/ 2147483647 w 65"/>
              <a:gd name="T41" fmla="*/ 2147483647 h 4"/>
              <a:gd name="T42" fmla="*/ 2147483647 w 65"/>
              <a:gd name="T43" fmla="*/ 2147483647 h 4"/>
              <a:gd name="T44" fmla="*/ 2147483647 w 65"/>
              <a:gd name="T45" fmla="*/ 2147483647 h 4"/>
              <a:gd name="T46" fmla="*/ 2147483647 w 65"/>
              <a:gd name="T47" fmla="*/ 2147483647 h 4"/>
              <a:gd name="T48" fmla="*/ 2147483647 w 65"/>
              <a:gd name="T49" fmla="*/ 2147483647 h 4"/>
              <a:gd name="T50" fmla="*/ 2147483647 w 65"/>
              <a:gd name="T51" fmla="*/ 2147483647 h 4"/>
              <a:gd name="T52" fmla="*/ 2147483647 w 65"/>
              <a:gd name="T53" fmla="*/ 2147483647 h 4"/>
              <a:gd name="T54" fmla="*/ 2147483647 w 65"/>
              <a:gd name="T55" fmla="*/ 2147483647 h 4"/>
              <a:gd name="T56" fmla="*/ 2147483647 w 65"/>
              <a:gd name="T57" fmla="*/ 2147483647 h 4"/>
              <a:gd name="T58" fmla="*/ 2147483647 w 65"/>
              <a:gd name="T59" fmla="*/ 2147483647 h 4"/>
              <a:gd name="T60" fmla="*/ 2147483647 w 65"/>
              <a:gd name="T61" fmla="*/ 2147483647 h 4"/>
              <a:gd name="T62" fmla="*/ 2147483647 w 65"/>
              <a:gd name="T63" fmla="*/ 0 h 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5" h="4">
                <a:moveTo>
                  <a:pt x="43" y="1"/>
                </a:moveTo>
                <a:cubicBezTo>
                  <a:pt x="43" y="1"/>
                  <a:pt x="43" y="1"/>
                  <a:pt x="43" y="1"/>
                </a:cubicBezTo>
                <a:cubicBezTo>
                  <a:pt x="41" y="1"/>
                  <a:pt x="40" y="1"/>
                  <a:pt x="39" y="1"/>
                </a:cubicBezTo>
                <a:cubicBezTo>
                  <a:pt x="39" y="1"/>
                  <a:pt x="39" y="1"/>
                  <a:pt x="39" y="1"/>
                </a:cubicBezTo>
                <a:cubicBezTo>
                  <a:pt x="37" y="1"/>
                  <a:pt x="36" y="1"/>
                  <a:pt x="35" y="1"/>
                </a:cubicBezTo>
                <a:cubicBezTo>
                  <a:pt x="33" y="1"/>
                  <a:pt x="31" y="1"/>
                  <a:pt x="28" y="1"/>
                </a:cubicBezTo>
                <a:cubicBezTo>
                  <a:pt x="29" y="1"/>
                  <a:pt x="29" y="1"/>
                  <a:pt x="28" y="1"/>
                </a:cubicBezTo>
                <a:cubicBezTo>
                  <a:pt x="27" y="1"/>
                  <a:pt x="26" y="1"/>
                  <a:pt x="25" y="1"/>
                </a:cubicBezTo>
                <a:cubicBezTo>
                  <a:pt x="24" y="1"/>
                  <a:pt x="24" y="1"/>
                  <a:pt x="24" y="1"/>
                </a:cubicBezTo>
                <a:cubicBezTo>
                  <a:pt x="24" y="1"/>
                  <a:pt x="24" y="1"/>
                  <a:pt x="24" y="1"/>
                </a:cubicBezTo>
                <a:cubicBezTo>
                  <a:pt x="23" y="1"/>
                  <a:pt x="23" y="1"/>
                  <a:pt x="22" y="1"/>
                </a:cubicBezTo>
                <a:cubicBezTo>
                  <a:pt x="19" y="1"/>
                  <a:pt x="16" y="1"/>
                  <a:pt x="12" y="1"/>
                </a:cubicBezTo>
                <a:cubicBezTo>
                  <a:pt x="9" y="1"/>
                  <a:pt x="6" y="2"/>
                  <a:pt x="2" y="2"/>
                </a:cubicBezTo>
                <a:cubicBezTo>
                  <a:pt x="2" y="2"/>
                  <a:pt x="2" y="2"/>
                  <a:pt x="2" y="2"/>
                </a:cubicBezTo>
                <a:cubicBezTo>
                  <a:pt x="2" y="2"/>
                  <a:pt x="2" y="2"/>
                  <a:pt x="2" y="2"/>
                </a:cubicBezTo>
                <a:cubicBezTo>
                  <a:pt x="2" y="2"/>
                  <a:pt x="2" y="2"/>
                  <a:pt x="2" y="2"/>
                </a:cubicBezTo>
                <a:cubicBezTo>
                  <a:pt x="2" y="2"/>
                  <a:pt x="2" y="3"/>
                  <a:pt x="2" y="2"/>
                </a:cubicBezTo>
                <a:cubicBezTo>
                  <a:pt x="2" y="2"/>
                  <a:pt x="2" y="2"/>
                  <a:pt x="2" y="2"/>
                </a:cubicBezTo>
                <a:cubicBezTo>
                  <a:pt x="2" y="2"/>
                  <a:pt x="3" y="2"/>
                  <a:pt x="3" y="2"/>
                </a:cubicBezTo>
                <a:cubicBezTo>
                  <a:pt x="3" y="2"/>
                  <a:pt x="3" y="2"/>
                  <a:pt x="4" y="2"/>
                </a:cubicBezTo>
                <a:cubicBezTo>
                  <a:pt x="4" y="2"/>
                  <a:pt x="5" y="2"/>
                  <a:pt x="6" y="2"/>
                </a:cubicBezTo>
                <a:cubicBezTo>
                  <a:pt x="8" y="2"/>
                  <a:pt x="11" y="2"/>
                  <a:pt x="13" y="2"/>
                </a:cubicBezTo>
                <a:cubicBezTo>
                  <a:pt x="12" y="2"/>
                  <a:pt x="18" y="2"/>
                  <a:pt x="17" y="2"/>
                </a:cubicBezTo>
                <a:cubicBezTo>
                  <a:pt x="18" y="2"/>
                  <a:pt x="20" y="2"/>
                  <a:pt x="20" y="2"/>
                </a:cubicBezTo>
                <a:cubicBezTo>
                  <a:pt x="21" y="2"/>
                  <a:pt x="22" y="1"/>
                  <a:pt x="25" y="1"/>
                </a:cubicBezTo>
                <a:cubicBezTo>
                  <a:pt x="27" y="1"/>
                  <a:pt x="29" y="2"/>
                  <a:pt x="30" y="1"/>
                </a:cubicBezTo>
                <a:cubicBezTo>
                  <a:pt x="30" y="1"/>
                  <a:pt x="28" y="1"/>
                  <a:pt x="28" y="1"/>
                </a:cubicBezTo>
                <a:cubicBezTo>
                  <a:pt x="24" y="1"/>
                  <a:pt x="20" y="1"/>
                  <a:pt x="15" y="1"/>
                </a:cubicBezTo>
                <a:cubicBezTo>
                  <a:pt x="13" y="1"/>
                  <a:pt x="11" y="1"/>
                  <a:pt x="8" y="0"/>
                </a:cubicBezTo>
                <a:cubicBezTo>
                  <a:pt x="5" y="0"/>
                  <a:pt x="5" y="0"/>
                  <a:pt x="5" y="0"/>
                </a:cubicBezTo>
                <a:cubicBezTo>
                  <a:pt x="4" y="0"/>
                  <a:pt x="4" y="0"/>
                  <a:pt x="3" y="1"/>
                </a:cubicBezTo>
                <a:cubicBezTo>
                  <a:pt x="3" y="1"/>
                  <a:pt x="3" y="1"/>
                  <a:pt x="2" y="1"/>
                </a:cubicBezTo>
                <a:cubicBezTo>
                  <a:pt x="2" y="1"/>
                  <a:pt x="2" y="1"/>
                  <a:pt x="2" y="1"/>
                </a:cubicBezTo>
                <a:cubicBezTo>
                  <a:pt x="1" y="1"/>
                  <a:pt x="1" y="1"/>
                  <a:pt x="0" y="2"/>
                </a:cubicBezTo>
                <a:cubicBezTo>
                  <a:pt x="0" y="3"/>
                  <a:pt x="0" y="3"/>
                  <a:pt x="0" y="3"/>
                </a:cubicBezTo>
                <a:cubicBezTo>
                  <a:pt x="2" y="3"/>
                  <a:pt x="2" y="3"/>
                  <a:pt x="2" y="3"/>
                </a:cubicBezTo>
                <a:cubicBezTo>
                  <a:pt x="3" y="3"/>
                  <a:pt x="5" y="3"/>
                  <a:pt x="7" y="3"/>
                </a:cubicBezTo>
                <a:cubicBezTo>
                  <a:pt x="8" y="3"/>
                  <a:pt x="10" y="3"/>
                  <a:pt x="13" y="3"/>
                </a:cubicBezTo>
                <a:cubicBezTo>
                  <a:pt x="16" y="3"/>
                  <a:pt x="20" y="3"/>
                  <a:pt x="24" y="3"/>
                </a:cubicBezTo>
                <a:cubicBezTo>
                  <a:pt x="27" y="3"/>
                  <a:pt x="31" y="3"/>
                  <a:pt x="35" y="3"/>
                </a:cubicBezTo>
                <a:cubicBezTo>
                  <a:pt x="38" y="4"/>
                  <a:pt x="41" y="3"/>
                  <a:pt x="42" y="3"/>
                </a:cubicBezTo>
                <a:cubicBezTo>
                  <a:pt x="43" y="3"/>
                  <a:pt x="43" y="3"/>
                  <a:pt x="43" y="3"/>
                </a:cubicBezTo>
                <a:cubicBezTo>
                  <a:pt x="47" y="3"/>
                  <a:pt x="51" y="3"/>
                  <a:pt x="54" y="2"/>
                </a:cubicBezTo>
                <a:cubicBezTo>
                  <a:pt x="55" y="2"/>
                  <a:pt x="56" y="2"/>
                  <a:pt x="58" y="2"/>
                </a:cubicBezTo>
                <a:cubicBezTo>
                  <a:pt x="57" y="2"/>
                  <a:pt x="57" y="2"/>
                  <a:pt x="56" y="2"/>
                </a:cubicBezTo>
                <a:cubicBezTo>
                  <a:pt x="57" y="2"/>
                  <a:pt x="59" y="2"/>
                  <a:pt x="59" y="2"/>
                </a:cubicBezTo>
                <a:cubicBezTo>
                  <a:pt x="62" y="2"/>
                  <a:pt x="61" y="1"/>
                  <a:pt x="60" y="1"/>
                </a:cubicBezTo>
                <a:cubicBezTo>
                  <a:pt x="59" y="1"/>
                  <a:pt x="60" y="1"/>
                  <a:pt x="59" y="1"/>
                </a:cubicBezTo>
                <a:cubicBezTo>
                  <a:pt x="59" y="1"/>
                  <a:pt x="60" y="1"/>
                  <a:pt x="61" y="1"/>
                </a:cubicBezTo>
                <a:cubicBezTo>
                  <a:pt x="61" y="1"/>
                  <a:pt x="58" y="1"/>
                  <a:pt x="59" y="1"/>
                </a:cubicBezTo>
                <a:cubicBezTo>
                  <a:pt x="60" y="1"/>
                  <a:pt x="61" y="1"/>
                  <a:pt x="62" y="1"/>
                </a:cubicBezTo>
                <a:cubicBezTo>
                  <a:pt x="61" y="1"/>
                  <a:pt x="58" y="1"/>
                  <a:pt x="58" y="1"/>
                </a:cubicBezTo>
                <a:cubicBezTo>
                  <a:pt x="59" y="1"/>
                  <a:pt x="61" y="1"/>
                  <a:pt x="61" y="1"/>
                </a:cubicBezTo>
                <a:cubicBezTo>
                  <a:pt x="61" y="1"/>
                  <a:pt x="60" y="1"/>
                  <a:pt x="60" y="1"/>
                </a:cubicBezTo>
                <a:cubicBezTo>
                  <a:pt x="63" y="1"/>
                  <a:pt x="64" y="1"/>
                  <a:pt x="62" y="1"/>
                </a:cubicBezTo>
                <a:cubicBezTo>
                  <a:pt x="63" y="1"/>
                  <a:pt x="64" y="1"/>
                  <a:pt x="65" y="1"/>
                </a:cubicBezTo>
                <a:cubicBezTo>
                  <a:pt x="65" y="1"/>
                  <a:pt x="65" y="1"/>
                  <a:pt x="65" y="1"/>
                </a:cubicBezTo>
                <a:cubicBezTo>
                  <a:pt x="64" y="1"/>
                  <a:pt x="64" y="1"/>
                  <a:pt x="63" y="1"/>
                </a:cubicBezTo>
                <a:cubicBezTo>
                  <a:pt x="65" y="1"/>
                  <a:pt x="65" y="1"/>
                  <a:pt x="65" y="1"/>
                </a:cubicBezTo>
                <a:cubicBezTo>
                  <a:pt x="65" y="1"/>
                  <a:pt x="65" y="1"/>
                  <a:pt x="65" y="1"/>
                </a:cubicBezTo>
                <a:cubicBezTo>
                  <a:pt x="64" y="1"/>
                  <a:pt x="64" y="1"/>
                  <a:pt x="63" y="1"/>
                </a:cubicBezTo>
                <a:cubicBezTo>
                  <a:pt x="64" y="1"/>
                  <a:pt x="64" y="1"/>
                  <a:pt x="64" y="1"/>
                </a:cubicBezTo>
                <a:cubicBezTo>
                  <a:pt x="64" y="1"/>
                  <a:pt x="64" y="0"/>
                  <a:pt x="63" y="0"/>
                </a:cubicBezTo>
                <a:cubicBezTo>
                  <a:pt x="62" y="0"/>
                  <a:pt x="61" y="0"/>
                  <a:pt x="60" y="0"/>
                </a:cubicBezTo>
                <a:cubicBezTo>
                  <a:pt x="54" y="0"/>
                  <a:pt x="49" y="1"/>
                  <a:pt x="43" y="1"/>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9" name="Rectangle 16"/>
          <p:cNvSpPr/>
          <p:nvPr/>
        </p:nvSpPr>
        <p:spPr bwMode="auto">
          <a:xfrm>
            <a:off x="2089150" y="2387848"/>
            <a:ext cx="4965700" cy="246062"/>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000">
                <a:solidFill>
                  <a:srgbClr val="7F7F7F"/>
                </a:solidFill>
                <a:latin typeface="Open Sans Light" pitchFamily="34" charset="0"/>
                <a:cs typeface="Open Sans Light" pitchFamily="34" charset="0"/>
              </a:rPr>
              <a:t>Praesent sodales odio sit amet odio tristi Praesent sodales odio sit amet odio tristi</a:t>
            </a:r>
            <a:endParaRPr lang="en-US" altLang="zh-CN" sz="1000">
              <a:solidFill>
                <a:srgbClr val="7F7F7F"/>
              </a:solidFill>
              <a:latin typeface="Open Sans Light" pitchFamily="34" charset="0"/>
              <a:cs typeface="Open Sans Light" pitchFamily="34" charset="0"/>
            </a:endParaRPr>
          </a:p>
        </p:txBody>
      </p:sp>
      <p:sp>
        <p:nvSpPr>
          <p:cNvPr id="290" name="TextBox 12"/>
          <p:cNvSpPr txBox="1">
            <a:spLocks noChangeArrowheads="1"/>
          </p:cNvSpPr>
          <p:nvPr/>
        </p:nvSpPr>
        <p:spPr bwMode="auto">
          <a:xfrm>
            <a:off x="2019300" y="2633910"/>
            <a:ext cx="11509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ea typeface="微软雅黑" pitchFamily="34" charset="-122"/>
              </a:rPr>
              <a:t>商务汇报</a:t>
            </a:r>
          </a:p>
        </p:txBody>
      </p:sp>
      <p:sp>
        <p:nvSpPr>
          <p:cNvPr id="291" name="TextBox 13"/>
          <p:cNvSpPr txBox="1">
            <a:spLocks noChangeArrowheads="1"/>
          </p:cNvSpPr>
          <p:nvPr/>
        </p:nvSpPr>
        <p:spPr bwMode="auto">
          <a:xfrm>
            <a:off x="3336925" y="2633910"/>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ea typeface="微软雅黑" pitchFamily="34" charset="-122"/>
              </a:rPr>
              <a:t>工作总结</a:t>
            </a:r>
          </a:p>
        </p:txBody>
      </p:sp>
      <p:sp>
        <p:nvSpPr>
          <p:cNvPr id="292" name="TextBox 14"/>
          <p:cNvSpPr txBox="1">
            <a:spLocks noChangeArrowheads="1"/>
          </p:cNvSpPr>
          <p:nvPr/>
        </p:nvSpPr>
        <p:spPr bwMode="auto">
          <a:xfrm>
            <a:off x="4654550" y="2633910"/>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ea typeface="微软雅黑" pitchFamily="34" charset="-122"/>
              </a:rPr>
              <a:t>毕业答辩</a:t>
            </a:r>
          </a:p>
        </p:txBody>
      </p:sp>
      <p:sp>
        <p:nvSpPr>
          <p:cNvPr id="293" name="TextBox 15"/>
          <p:cNvSpPr txBox="1">
            <a:spLocks noChangeArrowheads="1"/>
          </p:cNvSpPr>
          <p:nvPr/>
        </p:nvSpPr>
        <p:spPr bwMode="auto">
          <a:xfrm>
            <a:off x="5973763" y="2633910"/>
            <a:ext cx="11509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ea typeface="微软雅黑" pitchFamily="34" charset="-122"/>
              </a:rPr>
              <a:t>简历竞聘</a:t>
            </a:r>
          </a:p>
        </p:txBody>
      </p:sp>
      <p:sp>
        <p:nvSpPr>
          <p:cNvPr id="294" name="矩形 16"/>
          <p:cNvSpPr>
            <a:spLocks noChangeArrowheads="1"/>
          </p:cNvSpPr>
          <p:nvPr/>
        </p:nvSpPr>
        <p:spPr bwMode="auto">
          <a:xfrm>
            <a:off x="3197225" y="2778373"/>
            <a:ext cx="112713" cy="125412"/>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p>
        </p:txBody>
      </p:sp>
      <p:sp>
        <p:nvSpPr>
          <p:cNvPr id="295" name="矩形 17"/>
          <p:cNvSpPr>
            <a:spLocks noChangeArrowheads="1"/>
          </p:cNvSpPr>
          <p:nvPr/>
        </p:nvSpPr>
        <p:spPr bwMode="auto">
          <a:xfrm>
            <a:off x="4503738" y="2778373"/>
            <a:ext cx="114300" cy="125412"/>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p>
        </p:txBody>
      </p:sp>
      <p:sp>
        <p:nvSpPr>
          <p:cNvPr id="296" name="矩形 18"/>
          <p:cNvSpPr>
            <a:spLocks noChangeArrowheads="1"/>
          </p:cNvSpPr>
          <p:nvPr/>
        </p:nvSpPr>
        <p:spPr bwMode="auto">
          <a:xfrm>
            <a:off x="5807075" y="2778373"/>
            <a:ext cx="112713" cy="125412"/>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p>
        </p:txBody>
      </p:sp>
      <p:sp>
        <p:nvSpPr>
          <p:cNvPr id="2" name="矩形 1"/>
          <p:cNvSpPr/>
          <p:nvPr/>
        </p:nvSpPr>
        <p:spPr>
          <a:xfrm>
            <a:off x="179512" y="195486"/>
            <a:ext cx="1649041" cy="369332"/>
          </a:xfrm>
          <a:prstGeom prst="rect">
            <a:avLst/>
          </a:prstGeom>
        </p:spPr>
        <p:txBody>
          <a:bodyPr wrap="none">
            <a:spAutoFit/>
          </a:bodyPr>
          <a:lstStyle/>
          <a:p>
            <a:r>
              <a:rPr lang="en-US" altLang="zh-CN" dirty="0" smtClean="0"/>
              <a:t>www.92ppt.net</a:t>
            </a:r>
            <a:endParaRPr lang="en-US" altLang="zh-CN" dirty="0"/>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3600"/>
                                  </p:stCondLst>
                                  <p:childTnLst>
                                    <p:set>
                                      <p:cBhvr>
                                        <p:cTn id="11" dur="1" fill="hold">
                                          <p:stCondLst>
                                            <p:cond delay="0"/>
                                          </p:stCondLst>
                                        </p:cTn>
                                        <p:tgtEl>
                                          <p:spTgt spid="280"/>
                                        </p:tgtEl>
                                        <p:attrNameLst>
                                          <p:attrName>style.visibility</p:attrName>
                                        </p:attrNameLst>
                                      </p:cBhvr>
                                      <p:to>
                                        <p:strVal val="visible"/>
                                      </p:to>
                                    </p:set>
                                    <p:animEffect transition="in" filter="fade">
                                      <p:cBhvr>
                                        <p:cTn id="12" dur="500"/>
                                        <p:tgtEl>
                                          <p:spTgt spid="280"/>
                                        </p:tgtEl>
                                      </p:cBhvr>
                                    </p:animEffect>
                                  </p:childTnLst>
                                </p:cTn>
                              </p:par>
                              <p:par>
                                <p:cTn id="13" presetID="10" presetClass="entr" presetSubtype="0" fill="hold" grpId="0" nodeType="withEffect">
                                  <p:stCondLst>
                                    <p:cond delay="3900"/>
                                  </p:stCondLst>
                                  <p:childTnLst>
                                    <p:set>
                                      <p:cBhvr>
                                        <p:cTn id="14" dur="1" fill="hold">
                                          <p:stCondLst>
                                            <p:cond delay="0"/>
                                          </p:stCondLst>
                                        </p:cTn>
                                        <p:tgtEl>
                                          <p:spTgt spid="281"/>
                                        </p:tgtEl>
                                        <p:attrNameLst>
                                          <p:attrName>style.visibility</p:attrName>
                                        </p:attrNameLst>
                                      </p:cBhvr>
                                      <p:to>
                                        <p:strVal val="visible"/>
                                      </p:to>
                                    </p:set>
                                    <p:animEffect transition="in" filter="fade">
                                      <p:cBhvr>
                                        <p:cTn id="15" dur="500"/>
                                        <p:tgtEl>
                                          <p:spTgt spid="281"/>
                                        </p:tgtEl>
                                      </p:cBhvr>
                                    </p:animEffect>
                                  </p:childTnLst>
                                </p:cTn>
                              </p:par>
                              <p:par>
                                <p:cTn id="16" presetID="10" presetClass="entr" presetSubtype="0" fill="hold" grpId="0" nodeType="withEffect">
                                  <p:stCondLst>
                                    <p:cond delay="4200"/>
                                  </p:stCondLst>
                                  <p:childTnLst>
                                    <p:set>
                                      <p:cBhvr>
                                        <p:cTn id="17" dur="1" fill="hold">
                                          <p:stCondLst>
                                            <p:cond delay="0"/>
                                          </p:stCondLst>
                                        </p:cTn>
                                        <p:tgtEl>
                                          <p:spTgt spid="282"/>
                                        </p:tgtEl>
                                        <p:attrNameLst>
                                          <p:attrName>style.visibility</p:attrName>
                                        </p:attrNameLst>
                                      </p:cBhvr>
                                      <p:to>
                                        <p:strVal val="visible"/>
                                      </p:to>
                                    </p:set>
                                    <p:animEffect transition="in" filter="fade">
                                      <p:cBhvr>
                                        <p:cTn id="18" dur="500"/>
                                        <p:tgtEl>
                                          <p:spTgt spid="282"/>
                                        </p:tgtEl>
                                      </p:cBhvr>
                                    </p:animEffect>
                                  </p:childTnLst>
                                </p:cTn>
                              </p:par>
                              <p:par>
                                <p:cTn id="19" presetID="10" presetClass="entr" presetSubtype="0" fill="hold" grpId="0" nodeType="withEffect">
                                  <p:stCondLst>
                                    <p:cond delay="4500"/>
                                  </p:stCondLst>
                                  <p:childTnLst>
                                    <p:set>
                                      <p:cBhvr>
                                        <p:cTn id="20" dur="1" fill="hold">
                                          <p:stCondLst>
                                            <p:cond delay="0"/>
                                          </p:stCondLst>
                                        </p:cTn>
                                        <p:tgtEl>
                                          <p:spTgt spid="283"/>
                                        </p:tgtEl>
                                        <p:attrNameLst>
                                          <p:attrName>style.visibility</p:attrName>
                                        </p:attrNameLst>
                                      </p:cBhvr>
                                      <p:to>
                                        <p:strVal val="visible"/>
                                      </p:to>
                                    </p:set>
                                    <p:animEffect transition="in" filter="fade">
                                      <p:cBhvr>
                                        <p:cTn id="21" dur="500"/>
                                        <p:tgtEl>
                                          <p:spTgt spid="283"/>
                                        </p:tgtEl>
                                      </p:cBhvr>
                                    </p:animEffect>
                                  </p:childTnLst>
                                </p:cTn>
                              </p:par>
                              <p:par>
                                <p:cTn id="22" presetID="10" presetClass="entr" presetSubtype="0" fill="hold" grpId="0" nodeType="withEffect">
                                  <p:stCondLst>
                                    <p:cond delay="4800"/>
                                  </p:stCondLst>
                                  <p:childTnLst>
                                    <p:set>
                                      <p:cBhvr>
                                        <p:cTn id="23" dur="1" fill="hold">
                                          <p:stCondLst>
                                            <p:cond delay="0"/>
                                          </p:stCondLst>
                                        </p:cTn>
                                        <p:tgtEl>
                                          <p:spTgt spid="284"/>
                                        </p:tgtEl>
                                        <p:attrNameLst>
                                          <p:attrName>style.visibility</p:attrName>
                                        </p:attrNameLst>
                                      </p:cBhvr>
                                      <p:to>
                                        <p:strVal val="visible"/>
                                      </p:to>
                                    </p:set>
                                    <p:animEffect transition="in" filter="fade">
                                      <p:cBhvr>
                                        <p:cTn id="24" dur="500"/>
                                        <p:tgtEl>
                                          <p:spTgt spid="284"/>
                                        </p:tgtEl>
                                      </p:cBhvr>
                                    </p:animEffect>
                                  </p:childTnLst>
                                </p:cTn>
                              </p:par>
                              <p:par>
                                <p:cTn id="25" presetID="10" presetClass="entr" presetSubtype="0" fill="hold" grpId="0" nodeType="withEffect">
                                  <p:stCondLst>
                                    <p:cond delay="5100"/>
                                  </p:stCondLst>
                                  <p:childTnLst>
                                    <p:set>
                                      <p:cBhvr>
                                        <p:cTn id="26" dur="1" fill="hold">
                                          <p:stCondLst>
                                            <p:cond delay="0"/>
                                          </p:stCondLst>
                                        </p:cTn>
                                        <p:tgtEl>
                                          <p:spTgt spid="285"/>
                                        </p:tgtEl>
                                        <p:attrNameLst>
                                          <p:attrName>style.visibility</p:attrName>
                                        </p:attrNameLst>
                                      </p:cBhvr>
                                      <p:to>
                                        <p:strVal val="visible"/>
                                      </p:to>
                                    </p:set>
                                    <p:animEffect transition="in" filter="fade">
                                      <p:cBhvr>
                                        <p:cTn id="27" dur="500"/>
                                        <p:tgtEl>
                                          <p:spTgt spid="285"/>
                                        </p:tgtEl>
                                      </p:cBhvr>
                                    </p:animEffect>
                                  </p:childTnLst>
                                </p:cTn>
                              </p:par>
                              <p:par>
                                <p:cTn id="28" presetID="10" presetClass="entr" presetSubtype="0" fill="hold" grpId="0" nodeType="withEffect">
                                  <p:stCondLst>
                                    <p:cond delay="5400"/>
                                  </p:stCondLst>
                                  <p:childTnLst>
                                    <p:set>
                                      <p:cBhvr>
                                        <p:cTn id="29" dur="1" fill="hold">
                                          <p:stCondLst>
                                            <p:cond delay="0"/>
                                          </p:stCondLst>
                                        </p:cTn>
                                        <p:tgtEl>
                                          <p:spTgt spid="286"/>
                                        </p:tgtEl>
                                        <p:attrNameLst>
                                          <p:attrName>style.visibility</p:attrName>
                                        </p:attrNameLst>
                                      </p:cBhvr>
                                      <p:to>
                                        <p:strVal val="visible"/>
                                      </p:to>
                                    </p:set>
                                    <p:animEffect transition="in" filter="fade">
                                      <p:cBhvr>
                                        <p:cTn id="30" dur="500"/>
                                        <p:tgtEl>
                                          <p:spTgt spid="286"/>
                                        </p:tgtEl>
                                      </p:cBhvr>
                                    </p:animEffect>
                                  </p:childTnLst>
                                </p:cTn>
                              </p:par>
                              <p:par>
                                <p:cTn id="31" presetID="10" presetClass="entr" presetSubtype="0" fill="hold" grpId="0" nodeType="withEffect">
                                  <p:stCondLst>
                                    <p:cond delay="5700"/>
                                  </p:stCondLst>
                                  <p:childTnLst>
                                    <p:set>
                                      <p:cBhvr>
                                        <p:cTn id="32" dur="1" fill="hold">
                                          <p:stCondLst>
                                            <p:cond delay="0"/>
                                          </p:stCondLst>
                                        </p:cTn>
                                        <p:tgtEl>
                                          <p:spTgt spid="287"/>
                                        </p:tgtEl>
                                        <p:attrNameLst>
                                          <p:attrName>style.visibility</p:attrName>
                                        </p:attrNameLst>
                                      </p:cBhvr>
                                      <p:to>
                                        <p:strVal val="visible"/>
                                      </p:to>
                                    </p:set>
                                    <p:animEffect transition="in" filter="fade">
                                      <p:cBhvr>
                                        <p:cTn id="33" dur="500"/>
                                        <p:tgtEl>
                                          <p:spTgt spid="287"/>
                                        </p:tgtEl>
                                      </p:cBhvr>
                                    </p:animEffect>
                                  </p:childTnLst>
                                </p:cTn>
                              </p:par>
                            </p:childTnLst>
                          </p:cTn>
                        </p:par>
                        <p:par>
                          <p:cTn id="34" fill="hold">
                            <p:stCondLst>
                              <p:cond delay="1000"/>
                            </p:stCondLst>
                            <p:childTnLst>
                              <p:par>
                                <p:cTn id="35" presetID="22" presetClass="entr" presetSubtype="8" fill="hold" grpId="0" nodeType="afterEffect">
                                  <p:stCondLst>
                                    <p:cond delay="0"/>
                                  </p:stCondLst>
                                  <p:childTnLst>
                                    <p:set>
                                      <p:cBhvr>
                                        <p:cTn id="36" dur="1" fill="hold">
                                          <p:stCondLst>
                                            <p:cond delay="0"/>
                                          </p:stCondLst>
                                        </p:cTn>
                                        <p:tgtEl>
                                          <p:spTgt spid="288"/>
                                        </p:tgtEl>
                                        <p:attrNameLst>
                                          <p:attrName>style.visibility</p:attrName>
                                        </p:attrNameLst>
                                      </p:cBhvr>
                                      <p:to>
                                        <p:strVal val="visible"/>
                                      </p:to>
                                    </p:set>
                                    <p:animEffect transition="in" filter="wipe(left)">
                                      <p:cBhvr>
                                        <p:cTn id="37" dur="500"/>
                                        <p:tgtEl>
                                          <p:spTgt spid="288"/>
                                        </p:tgtEl>
                                      </p:cBhvr>
                                    </p:animEffect>
                                  </p:childTnLst>
                                </p:cTn>
                              </p:par>
                            </p:childTnLst>
                          </p:cTn>
                        </p:par>
                        <p:par>
                          <p:cTn id="38" fill="hold">
                            <p:stCondLst>
                              <p:cond delay="1500"/>
                            </p:stCondLst>
                            <p:childTnLst>
                              <p:par>
                                <p:cTn id="39" presetID="42" presetClass="entr" presetSubtype="0" fill="hold" grpId="0" nodeType="afterEffect">
                                  <p:stCondLst>
                                    <p:cond delay="0"/>
                                  </p:stCondLst>
                                  <p:childTnLst>
                                    <p:set>
                                      <p:cBhvr>
                                        <p:cTn id="40" dur="1" fill="hold">
                                          <p:stCondLst>
                                            <p:cond delay="0"/>
                                          </p:stCondLst>
                                        </p:cTn>
                                        <p:tgtEl>
                                          <p:spTgt spid="289"/>
                                        </p:tgtEl>
                                        <p:attrNameLst>
                                          <p:attrName>style.visibility</p:attrName>
                                        </p:attrNameLst>
                                      </p:cBhvr>
                                      <p:to>
                                        <p:strVal val="visible"/>
                                      </p:to>
                                    </p:set>
                                    <p:animEffect transition="in" filter="fade">
                                      <p:cBhvr>
                                        <p:cTn id="41" dur="1000"/>
                                        <p:tgtEl>
                                          <p:spTgt spid="289"/>
                                        </p:tgtEl>
                                      </p:cBhvr>
                                    </p:animEffect>
                                    <p:anim calcmode="lin" valueType="num">
                                      <p:cBhvr>
                                        <p:cTn id="42" dur="1000" fill="hold"/>
                                        <p:tgtEl>
                                          <p:spTgt spid="289"/>
                                        </p:tgtEl>
                                        <p:attrNameLst>
                                          <p:attrName>ppt_x</p:attrName>
                                        </p:attrNameLst>
                                      </p:cBhvr>
                                      <p:tavLst>
                                        <p:tav tm="0">
                                          <p:val>
                                            <p:strVal val="#ppt_x"/>
                                          </p:val>
                                        </p:tav>
                                        <p:tav tm="100000">
                                          <p:val>
                                            <p:strVal val="#ppt_x"/>
                                          </p:val>
                                        </p:tav>
                                      </p:tavLst>
                                    </p:anim>
                                    <p:anim calcmode="lin" valueType="num">
                                      <p:cBhvr>
                                        <p:cTn id="43" dur="1000" fill="hold"/>
                                        <p:tgtEl>
                                          <p:spTgt spid="289"/>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2" presetClass="entr" presetSubtype="4" fill="hold" grpId="0" nodeType="afterEffect">
                                  <p:stCondLst>
                                    <p:cond delay="0"/>
                                  </p:stCondLst>
                                  <p:childTnLst>
                                    <p:set>
                                      <p:cBhvr>
                                        <p:cTn id="46" dur="1" fill="hold">
                                          <p:stCondLst>
                                            <p:cond delay="0"/>
                                          </p:stCondLst>
                                        </p:cTn>
                                        <p:tgtEl>
                                          <p:spTgt spid="290"/>
                                        </p:tgtEl>
                                        <p:attrNameLst>
                                          <p:attrName>style.visibility</p:attrName>
                                        </p:attrNameLst>
                                      </p:cBhvr>
                                      <p:to>
                                        <p:strVal val="visible"/>
                                      </p:to>
                                    </p:set>
                                    <p:anim calcmode="lin" valueType="num">
                                      <p:cBhvr additive="base">
                                        <p:cTn id="47" dur="500" fill="hold"/>
                                        <p:tgtEl>
                                          <p:spTgt spid="290"/>
                                        </p:tgtEl>
                                        <p:attrNameLst>
                                          <p:attrName>ppt_x</p:attrName>
                                        </p:attrNameLst>
                                      </p:cBhvr>
                                      <p:tavLst>
                                        <p:tav tm="0">
                                          <p:val>
                                            <p:strVal val="#ppt_x"/>
                                          </p:val>
                                        </p:tav>
                                        <p:tav tm="100000">
                                          <p:val>
                                            <p:strVal val="#ppt_x"/>
                                          </p:val>
                                        </p:tav>
                                      </p:tavLst>
                                    </p:anim>
                                    <p:anim calcmode="lin" valueType="num">
                                      <p:cBhvr additive="base">
                                        <p:cTn id="48" dur="500" fill="hold"/>
                                        <p:tgtEl>
                                          <p:spTgt spid="29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91"/>
                                        </p:tgtEl>
                                        <p:attrNameLst>
                                          <p:attrName>style.visibility</p:attrName>
                                        </p:attrNameLst>
                                      </p:cBhvr>
                                      <p:to>
                                        <p:strVal val="visible"/>
                                      </p:to>
                                    </p:set>
                                    <p:anim calcmode="lin" valueType="num">
                                      <p:cBhvr additive="base">
                                        <p:cTn id="51" dur="500" fill="hold"/>
                                        <p:tgtEl>
                                          <p:spTgt spid="291"/>
                                        </p:tgtEl>
                                        <p:attrNameLst>
                                          <p:attrName>ppt_x</p:attrName>
                                        </p:attrNameLst>
                                      </p:cBhvr>
                                      <p:tavLst>
                                        <p:tav tm="0">
                                          <p:val>
                                            <p:strVal val="#ppt_x"/>
                                          </p:val>
                                        </p:tav>
                                        <p:tav tm="100000">
                                          <p:val>
                                            <p:strVal val="#ppt_x"/>
                                          </p:val>
                                        </p:tav>
                                      </p:tavLst>
                                    </p:anim>
                                    <p:anim calcmode="lin" valueType="num">
                                      <p:cBhvr additive="base">
                                        <p:cTn id="52" dur="500" fill="hold"/>
                                        <p:tgtEl>
                                          <p:spTgt spid="29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92"/>
                                        </p:tgtEl>
                                        <p:attrNameLst>
                                          <p:attrName>style.visibility</p:attrName>
                                        </p:attrNameLst>
                                      </p:cBhvr>
                                      <p:to>
                                        <p:strVal val="visible"/>
                                      </p:to>
                                    </p:set>
                                    <p:anim calcmode="lin" valueType="num">
                                      <p:cBhvr additive="base">
                                        <p:cTn id="55" dur="500" fill="hold"/>
                                        <p:tgtEl>
                                          <p:spTgt spid="292"/>
                                        </p:tgtEl>
                                        <p:attrNameLst>
                                          <p:attrName>ppt_x</p:attrName>
                                        </p:attrNameLst>
                                      </p:cBhvr>
                                      <p:tavLst>
                                        <p:tav tm="0">
                                          <p:val>
                                            <p:strVal val="#ppt_x"/>
                                          </p:val>
                                        </p:tav>
                                        <p:tav tm="100000">
                                          <p:val>
                                            <p:strVal val="#ppt_x"/>
                                          </p:val>
                                        </p:tav>
                                      </p:tavLst>
                                    </p:anim>
                                    <p:anim calcmode="lin" valueType="num">
                                      <p:cBhvr additive="base">
                                        <p:cTn id="56" dur="500" fill="hold"/>
                                        <p:tgtEl>
                                          <p:spTgt spid="29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93"/>
                                        </p:tgtEl>
                                        <p:attrNameLst>
                                          <p:attrName>style.visibility</p:attrName>
                                        </p:attrNameLst>
                                      </p:cBhvr>
                                      <p:to>
                                        <p:strVal val="visible"/>
                                      </p:to>
                                    </p:set>
                                    <p:anim calcmode="lin" valueType="num">
                                      <p:cBhvr additive="base">
                                        <p:cTn id="59" dur="500" fill="hold"/>
                                        <p:tgtEl>
                                          <p:spTgt spid="293"/>
                                        </p:tgtEl>
                                        <p:attrNameLst>
                                          <p:attrName>ppt_x</p:attrName>
                                        </p:attrNameLst>
                                      </p:cBhvr>
                                      <p:tavLst>
                                        <p:tav tm="0">
                                          <p:val>
                                            <p:strVal val="#ppt_x"/>
                                          </p:val>
                                        </p:tav>
                                        <p:tav tm="100000">
                                          <p:val>
                                            <p:strVal val="#ppt_x"/>
                                          </p:val>
                                        </p:tav>
                                      </p:tavLst>
                                    </p:anim>
                                    <p:anim calcmode="lin" valueType="num">
                                      <p:cBhvr additive="base">
                                        <p:cTn id="60" dur="500" fill="hold"/>
                                        <p:tgtEl>
                                          <p:spTgt spid="29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94"/>
                                        </p:tgtEl>
                                        <p:attrNameLst>
                                          <p:attrName>style.visibility</p:attrName>
                                        </p:attrNameLst>
                                      </p:cBhvr>
                                      <p:to>
                                        <p:strVal val="visible"/>
                                      </p:to>
                                    </p:set>
                                    <p:anim calcmode="lin" valueType="num">
                                      <p:cBhvr additive="base">
                                        <p:cTn id="63" dur="500" fill="hold"/>
                                        <p:tgtEl>
                                          <p:spTgt spid="294"/>
                                        </p:tgtEl>
                                        <p:attrNameLst>
                                          <p:attrName>ppt_x</p:attrName>
                                        </p:attrNameLst>
                                      </p:cBhvr>
                                      <p:tavLst>
                                        <p:tav tm="0">
                                          <p:val>
                                            <p:strVal val="#ppt_x"/>
                                          </p:val>
                                        </p:tav>
                                        <p:tav tm="100000">
                                          <p:val>
                                            <p:strVal val="#ppt_x"/>
                                          </p:val>
                                        </p:tav>
                                      </p:tavLst>
                                    </p:anim>
                                    <p:anim calcmode="lin" valueType="num">
                                      <p:cBhvr additive="base">
                                        <p:cTn id="64" dur="500" fill="hold"/>
                                        <p:tgtEl>
                                          <p:spTgt spid="29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95"/>
                                        </p:tgtEl>
                                        <p:attrNameLst>
                                          <p:attrName>style.visibility</p:attrName>
                                        </p:attrNameLst>
                                      </p:cBhvr>
                                      <p:to>
                                        <p:strVal val="visible"/>
                                      </p:to>
                                    </p:set>
                                    <p:anim calcmode="lin" valueType="num">
                                      <p:cBhvr additive="base">
                                        <p:cTn id="67" dur="500" fill="hold"/>
                                        <p:tgtEl>
                                          <p:spTgt spid="295"/>
                                        </p:tgtEl>
                                        <p:attrNameLst>
                                          <p:attrName>ppt_x</p:attrName>
                                        </p:attrNameLst>
                                      </p:cBhvr>
                                      <p:tavLst>
                                        <p:tav tm="0">
                                          <p:val>
                                            <p:strVal val="#ppt_x"/>
                                          </p:val>
                                        </p:tav>
                                        <p:tav tm="100000">
                                          <p:val>
                                            <p:strVal val="#ppt_x"/>
                                          </p:val>
                                        </p:tav>
                                      </p:tavLst>
                                    </p:anim>
                                    <p:anim calcmode="lin" valueType="num">
                                      <p:cBhvr additive="base">
                                        <p:cTn id="68" dur="500" fill="hold"/>
                                        <p:tgtEl>
                                          <p:spTgt spid="295"/>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96"/>
                                        </p:tgtEl>
                                        <p:attrNameLst>
                                          <p:attrName>style.visibility</p:attrName>
                                        </p:attrNameLst>
                                      </p:cBhvr>
                                      <p:to>
                                        <p:strVal val="visible"/>
                                      </p:to>
                                    </p:set>
                                    <p:anim calcmode="lin" valueType="num">
                                      <p:cBhvr additive="base">
                                        <p:cTn id="71" dur="500" fill="hold"/>
                                        <p:tgtEl>
                                          <p:spTgt spid="296"/>
                                        </p:tgtEl>
                                        <p:attrNameLst>
                                          <p:attrName>ppt_x</p:attrName>
                                        </p:attrNameLst>
                                      </p:cBhvr>
                                      <p:tavLst>
                                        <p:tav tm="0">
                                          <p:val>
                                            <p:strVal val="#ppt_x"/>
                                          </p:val>
                                        </p:tav>
                                        <p:tav tm="100000">
                                          <p:val>
                                            <p:strVal val="#ppt_x"/>
                                          </p:val>
                                        </p:tav>
                                      </p:tavLst>
                                    </p:anim>
                                    <p:anim calcmode="lin" valueType="num">
                                      <p:cBhvr additive="base">
                                        <p:cTn id="72" dur="500" fill="hold"/>
                                        <p:tgtEl>
                                          <p:spTgt spid="2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 grpId="0" animBg="1"/>
      <p:bldP spid="281" grpId="0"/>
      <p:bldP spid="282" grpId="0" animBg="1"/>
      <p:bldP spid="283" grpId="0"/>
      <p:bldP spid="284" grpId="0" animBg="1"/>
      <p:bldP spid="285" grpId="0"/>
      <p:bldP spid="286" grpId="0" animBg="1"/>
      <p:bldP spid="287" grpId="0"/>
      <p:bldP spid="288" grpId="0" animBg="1"/>
      <p:bldP spid="289" grpId="0"/>
      <p:bldP spid="290" grpId="0"/>
      <p:bldP spid="291" grpId="0"/>
      <p:bldP spid="292" grpId="0"/>
      <p:bldP spid="293" grpId="0"/>
      <p:bldP spid="294" grpId="0" animBg="1"/>
      <p:bldP spid="295" grpId="0" animBg="1"/>
      <p:bldP spid="29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393"/>
          <p:cNvSpPr>
            <a:spLocks noEditPoints="1"/>
          </p:cNvSpPr>
          <p:nvPr/>
        </p:nvSpPr>
        <p:spPr bwMode="auto">
          <a:xfrm>
            <a:off x="1070948" y="1489139"/>
            <a:ext cx="7766075" cy="1969253"/>
          </a:xfrm>
          <a:custGeom>
            <a:avLst/>
            <a:gdLst>
              <a:gd name="T0" fmla="*/ 459 w 560"/>
              <a:gd name="T1" fmla="*/ 55 h 142"/>
              <a:gd name="T2" fmla="*/ 384 w 560"/>
              <a:gd name="T3" fmla="*/ 94 h 142"/>
              <a:gd name="T4" fmla="*/ 318 w 560"/>
              <a:gd name="T5" fmla="*/ 126 h 142"/>
              <a:gd name="T6" fmla="*/ 317 w 560"/>
              <a:gd name="T7" fmla="*/ 112 h 142"/>
              <a:gd name="T8" fmla="*/ 282 w 560"/>
              <a:gd name="T9" fmla="*/ 72 h 142"/>
              <a:gd name="T10" fmla="*/ 248 w 560"/>
              <a:gd name="T11" fmla="*/ 89 h 142"/>
              <a:gd name="T12" fmla="*/ 229 w 560"/>
              <a:gd name="T13" fmla="*/ 100 h 142"/>
              <a:gd name="T14" fmla="*/ 217 w 560"/>
              <a:gd name="T15" fmla="*/ 108 h 142"/>
              <a:gd name="T16" fmla="*/ 122 w 560"/>
              <a:gd name="T17" fmla="*/ 105 h 142"/>
              <a:gd name="T18" fmla="*/ 90 w 560"/>
              <a:gd name="T19" fmla="*/ 120 h 142"/>
              <a:gd name="T20" fmla="*/ 73 w 560"/>
              <a:gd name="T21" fmla="*/ 125 h 142"/>
              <a:gd name="T22" fmla="*/ 77 w 560"/>
              <a:gd name="T23" fmla="*/ 104 h 142"/>
              <a:gd name="T24" fmla="*/ 39 w 560"/>
              <a:gd name="T25" fmla="*/ 110 h 142"/>
              <a:gd name="T26" fmla="*/ 3 w 560"/>
              <a:gd name="T27" fmla="*/ 137 h 142"/>
              <a:gd name="T28" fmla="*/ 73 w 560"/>
              <a:gd name="T29" fmla="*/ 96 h 142"/>
              <a:gd name="T30" fmla="*/ 135 w 560"/>
              <a:gd name="T31" fmla="*/ 105 h 142"/>
              <a:gd name="T32" fmla="*/ 191 w 560"/>
              <a:gd name="T33" fmla="*/ 80 h 142"/>
              <a:gd name="T34" fmla="*/ 210 w 560"/>
              <a:gd name="T35" fmla="*/ 73 h 142"/>
              <a:gd name="T36" fmla="*/ 214 w 560"/>
              <a:gd name="T37" fmla="*/ 79 h 142"/>
              <a:gd name="T38" fmla="*/ 232 w 560"/>
              <a:gd name="T39" fmla="*/ 105 h 142"/>
              <a:gd name="T40" fmla="*/ 281 w 560"/>
              <a:gd name="T41" fmla="*/ 78 h 142"/>
              <a:gd name="T42" fmla="*/ 312 w 560"/>
              <a:gd name="T43" fmla="*/ 114 h 142"/>
              <a:gd name="T44" fmla="*/ 323 w 560"/>
              <a:gd name="T45" fmla="*/ 130 h 142"/>
              <a:gd name="T46" fmla="*/ 413 w 560"/>
              <a:gd name="T47" fmla="*/ 85 h 142"/>
              <a:gd name="T48" fmla="*/ 478 w 560"/>
              <a:gd name="T49" fmla="*/ 51 h 142"/>
              <a:gd name="T50" fmla="*/ 528 w 560"/>
              <a:gd name="T51" fmla="*/ 32 h 142"/>
              <a:gd name="T52" fmla="*/ 499 w 560"/>
              <a:gd name="T53" fmla="*/ 22 h 142"/>
              <a:gd name="T54" fmla="*/ 560 w 560"/>
              <a:gd name="T55" fmla="*/ 2 h 142"/>
              <a:gd name="T56" fmla="*/ 536 w 560"/>
              <a:gd name="T57" fmla="*/ 27 h 142"/>
              <a:gd name="T58" fmla="*/ 498 w 560"/>
              <a:gd name="T59" fmla="*/ 65 h 142"/>
              <a:gd name="T60" fmla="*/ 506 w 560"/>
              <a:gd name="T61" fmla="*/ 39 h 142"/>
              <a:gd name="T62" fmla="*/ 479 w 560"/>
              <a:gd name="T63" fmla="*/ 52 h 142"/>
              <a:gd name="T64" fmla="*/ 455 w 560"/>
              <a:gd name="T65" fmla="*/ 65 h 142"/>
              <a:gd name="T66" fmla="*/ 428 w 560"/>
              <a:gd name="T67" fmla="*/ 79 h 142"/>
              <a:gd name="T68" fmla="*/ 373 w 560"/>
              <a:gd name="T69" fmla="*/ 108 h 142"/>
              <a:gd name="T70" fmla="*/ 317 w 560"/>
              <a:gd name="T71" fmla="*/ 138 h 142"/>
              <a:gd name="T72" fmla="*/ 307 w 560"/>
              <a:gd name="T73" fmla="*/ 108 h 142"/>
              <a:gd name="T74" fmla="*/ 299 w 560"/>
              <a:gd name="T75" fmla="*/ 73 h 142"/>
              <a:gd name="T76" fmla="*/ 277 w 560"/>
              <a:gd name="T77" fmla="*/ 85 h 142"/>
              <a:gd name="T78" fmla="*/ 215 w 560"/>
              <a:gd name="T79" fmla="*/ 117 h 142"/>
              <a:gd name="T80" fmla="*/ 202 w 560"/>
              <a:gd name="T81" fmla="*/ 78 h 142"/>
              <a:gd name="T82" fmla="*/ 183 w 560"/>
              <a:gd name="T83" fmla="*/ 87 h 142"/>
              <a:gd name="T84" fmla="*/ 150 w 560"/>
              <a:gd name="T85" fmla="*/ 102 h 142"/>
              <a:gd name="T86" fmla="*/ 121 w 560"/>
              <a:gd name="T87" fmla="*/ 114 h 142"/>
              <a:gd name="T88" fmla="*/ 68 w 560"/>
              <a:gd name="T89" fmla="*/ 135 h 142"/>
              <a:gd name="T90" fmla="*/ 68 w 560"/>
              <a:gd name="T91" fmla="*/ 108 h 142"/>
              <a:gd name="T92" fmla="*/ 26 w 560"/>
              <a:gd name="T93" fmla="*/ 126 h 142"/>
              <a:gd name="T94" fmla="*/ 5 w 560"/>
              <a:gd name="T95" fmla="*/ 139 h 142"/>
              <a:gd name="T96" fmla="*/ 0 w 560"/>
              <a:gd name="T97" fmla="*/ 139 h 142"/>
              <a:gd name="T98" fmla="*/ 4 w 560"/>
              <a:gd name="T99" fmla="*/ 129 h 142"/>
              <a:gd name="T100" fmla="*/ 74 w 560"/>
              <a:gd name="T101" fmla="*/ 87 h 142"/>
              <a:gd name="T102" fmla="*/ 83 w 560"/>
              <a:gd name="T103" fmla="*/ 93 h 142"/>
              <a:gd name="T104" fmla="*/ 100 w 560"/>
              <a:gd name="T105" fmla="*/ 113 h 142"/>
              <a:gd name="T106" fmla="*/ 194 w 560"/>
              <a:gd name="T107" fmla="*/ 73 h 142"/>
              <a:gd name="T108" fmla="*/ 221 w 560"/>
              <a:gd name="T109" fmla="*/ 100 h 142"/>
              <a:gd name="T110" fmla="*/ 317 w 560"/>
              <a:gd name="T111" fmla="*/ 53 h 142"/>
              <a:gd name="T112" fmla="*/ 371 w 560"/>
              <a:gd name="T113" fmla="*/ 100 h 142"/>
              <a:gd name="T114" fmla="*/ 438 w 560"/>
              <a:gd name="T115" fmla="*/ 64 h 142"/>
              <a:gd name="T116" fmla="*/ 490 w 560"/>
              <a:gd name="T117" fmla="*/ 31 h 142"/>
              <a:gd name="T118" fmla="*/ 476 w 560"/>
              <a:gd name="T119" fmla="*/ 30 h 142"/>
              <a:gd name="T120" fmla="*/ 480 w 560"/>
              <a:gd name="T121" fmla="*/ 25 h 142"/>
              <a:gd name="T122" fmla="*/ 556 w 560"/>
              <a:gd name="T123"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0" h="142">
                <a:moveTo>
                  <a:pt x="511" y="32"/>
                </a:moveTo>
                <a:lnTo>
                  <a:pt x="496" y="38"/>
                </a:lnTo>
                <a:lnTo>
                  <a:pt x="482" y="43"/>
                </a:lnTo>
                <a:lnTo>
                  <a:pt x="468" y="50"/>
                </a:lnTo>
                <a:lnTo>
                  <a:pt x="467" y="51"/>
                </a:lnTo>
                <a:lnTo>
                  <a:pt x="464" y="53"/>
                </a:lnTo>
                <a:lnTo>
                  <a:pt x="461" y="54"/>
                </a:lnTo>
                <a:lnTo>
                  <a:pt x="459" y="55"/>
                </a:lnTo>
                <a:lnTo>
                  <a:pt x="443" y="64"/>
                </a:lnTo>
                <a:lnTo>
                  <a:pt x="426" y="72"/>
                </a:lnTo>
                <a:lnTo>
                  <a:pt x="423" y="75"/>
                </a:lnTo>
                <a:lnTo>
                  <a:pt x="419" y="77"/>
                </a:lnTo>
                <a:lnTo>
                  <a:pt x="414" y="78"/>
                </a:lnTo>
                <a:lnTo>
                  <a:pt x="406" y="84"/>
                </a:lnTo>
                <a:lnTo>
                  <a:pt x="396" y="88"/>
                </a:lnTo>
                <a:lnTo>
                  <a:pt x="384" y="94"/>
                </a:lnTo>
                <a:lnTo>
                  <a:pt x="373" y="101"/>
                </a:lnTo>
                <a:lnTo>
                  <a:pt x="361" y="106"/>
                </a:lnTo>
                <a:lnTo>
                  <a:pt x="349" y="113"/>
                </a:lnTo>
                <a:lnTo>
                  <a:pt x="337" y="117"/>
                </a:lnTo>
                <a:lnTo>
                  <a:pt x="326" y="124"/>
                </a:lnTo>
                <a:lnTo>
                  <a:pt x="324" y="125"/>
                </a:lnTo>
                <a:lnTo>
                  <a:pt x="320" y="126"/>
                </a:lnTo>
                <a:lnTo>
                  <a:pt x="318" y="126"/>
                </a:lnTo>
                <a:lnTo>
                  <a:pt x="317" y="125"/>
                </a:lnTo>
                <a:lnTo>
                  <a:pt x="316" y="124"/>
                </a:lnTo>
                <a:lnTo>
                  <a:pt x="316" y="123"/>
                </a:lnTo>
                <a:lnTo>
                  <a:pt x="317" y="122"/>
                </a:lnTo>
                <a:lnTo>
                  <a:pt x="318" y="120"/>
                </a:lnTo>
                <a:lnTo>
                  <a:pt x="318" y="116"/>
                </a:lnTo>
                <a:lnTo>
                  <a:pt x="318" y="114"/>
                </a:lnTo>
                <a:lnTo>
                  <a:pt x="317" y="112"/>
                </a:lnTo>
                <a:lnTo>
                  <a:pt x="317" y="98"/>
                </a:lnTo>
                <a:lnTo>
                  <a:pt x="317" y="84"/>
                </a:lnTo>
                <a:lnTo>
                  <a:pt x="316" y="80"/>
                </a:lnTo>
                <a:lnTo>
                  <a:pt x="315" y="78"/>
                </a:lnTo>
                <a:lnTo>
                  <a:pt x="314" y="67"/>
                </a:lnTo>
                <a:lnTo>
                  <a:pt x="313" y="57"/>
                </a:lnTo>
                <a:lnTo>
                  <a:pt x="298" y="64"/>
                </a:lnTo>
                <a:lnTo>
                  <a:pt x="282" y="72"/>
                </a:lnTo>
                <a:lnTo>
                  <a:pt x="277" y="75"/>
                </a:lnTo>
                <a:lnTo>
                  <a:pt x="270" y="78"/>
                </a:lnTo>
                <a:lnTo>
                  <a:pt x="265" y="81"/>
                </a:lnTo>
                <a:lnTo>
                  <a:pt x="260" y="84"/>
                </a:lnTo>
                <a:lnTo>
                  <a:pt x="256" y="86"/>
                </a:lnTo>
                <a:lnTo>
                  <a:pt x="252" y="87"/>
                </a:lnTo>
                <a:lnTo>
                  <a:pt x="251" y="88"/>
                </a:lnTo>
                <a:lnTo>
                  <a:pt x="248" y="89"/>
                </a:lnTo>
                <a:lnTo>
                  <a:pt x="247" y="89"/>
                </a:lnTo>
                <a:lnTo>
                  <a:pt x="245" y="90"/>
                </a:lnTo>
                <a:lnTo>
                  <a:pt x="244" y="91"/>
                </a:lnTo>
                <a:lnTo>
                  <a:pt x="243" y="92"/>
                </a:lnTo>
                <a:lnTo>
                  <a:pt x="236" y="96"/>
                </a:lnTo>
                <a:lnTo>
                  <a:pt x="231" y="98"/>
                </a:lnTo>
                <a:lnTo>
                  <a:pt x="230" y="99"/>
                </a:lnTo>
                <a:lnTo>
                  <a:pt x="229" y="100"/>
                </a:lnTo>
                <a:lnTo>
                  <a:pt x="228" y="100"/>
                </a:lnTo>
                <a:lnTo>
                  <a:pt x="226" y="102"/>
                </a:lnTo>
                <a:lnTo>
                  <a:pt x="224" y="104"/>
                </a:lnTo>
                <a:lnTo>
                  <a:pt x="222" y="106"/>
                </a:lnTo>
                <a:lnTo>
                  <a:pt x="220" y="108"/>
                </a:lnTo>
                <a:lnTo>
                  <a:pt x="219" y="106"/>
                </a:lnTo>
                <a:lnTo>
                  <a:pt x="218" y="106"/>
                </a:lnTo>
                <a:lnTo>
                  <a:pt x="217" y="108"/>
                </a:lnTo>
                <a:lnTo>
                  <a:pt x="217" y="87"/>
                </a:lnTo>
                <a:lnTo>
                  <a:pt x="216" y="66"/>
                </a:lnTo>
                <a:lnTo>
                  <a:pt x="200" y="72"/>
                </a:lnTo>
                <a:lnTo>
                  <a:pt x="186" y="77"/>
                </a:lnTo>
                <a:lnTo>
                  <a:pt x="162" y="89"/>
                </a:lnTo>
                <a:lnTo>
                  <a:pt x="137" y="100"/>
                </a:lnTo>
                <a:lnTo>
                  <a:pt x="130" y="103"/>
                </a:lnTo>
                <a:lnTo>
                  <a:pt x="122" y="105"/>
                </a:lnTo>
                <a:lnTo>
                  <a:pt x="119" y="106"/>
                </a:lnTo>
                <a:lnTo>
                  <a:pt x="116" y="109"/>
                </a:lnTo>
                <a:lnTo>
                  <a:pt x="112" y="110"/>
                </a:lnTo>
                <a:lnTo>
                  <a:pt x="109" y="111"/>
                </a:lnTo>
                <a:lnTo>
                  <a:pt x="103" y="114"/>
                </a:lnTo>
                <a:lnTo>
                  <a:pt x="98" y="116"/>
                </a:lnTo>
                <a:lnTo>
                  <a:pt x="94" y="118"/>
                </a:lnTo>
                <a:lnTo>
                  <a:pt x="90" y="120"/>
                </a:lnTo>
                <a:lnTo>
                  <a:pt x="88" y="120"/>
                </a:lnTo>
                <a:lnTo>
                  <a:pt x="86" y="121"/>
                </a:lnTo>
                <a:lnTo>
                  <a:pt x="84" y="122"/>
                </a:lnTo>
                <a:lnTo>
                  <a:pt x="82" y="123"/>
                </a:lnTo>
                <a:lnTo>
                  <a:pt x="78" y="125"/>
                </a:lnTo>
                <a:lnTo>
                  <a:pt x="76" y="126"/>
                </a:lnTo>
                <a:lnTo>
                  <a:pt x="74" y="126"/>
                </a:lnTo>
                <a:lnTo>
                  <a:pt x="73" y="125"/>
                </a:lnTo>
                <a:lnTo>
                  <a:pt x="72" y="123"/>
                </a:lnTo>
                <a:lnTo>
                  <a:pt x="72" y="122"/>
                </a:lnTo>
                <a:lnTo>
                  <a:pt x="73" y="120"/>
                </a:lnTo>
                <a:lnTo>
                  <a:pt x="74" y="120"/>
                </a:lnTo>
                <a:lnTo>
                  <a:pt x="74" y="117"/>
                </a:lnTo>
                <a:lnTo>
                  <a:pt x="75" y="116"/>
                </a:lnTo>
                <a:lnTo>
                  <a:pt x="75" y="115"/>
                </a:lnTo>
                <a:lnTo>
                  <a:pt x="77" y="104"/>
                </a:lnTo>
                <a:lnTo>
                  <a:pt x="80" y="94"/>
                </a:lnTo>
                <a:lnTo>
                  <a:pt x="82" y="85"/>
                </a:lnTo>
                <a:lnTo>
                  <a:pt x="76" y="88"/>
                </a:lnTo>
                <a:lnTo>
                  <a:pt x="70" y="91"/>
                </a:lnTo>
                <a:lnTo>
                  <a:pt x="64" y="94"/>
                </a:lnTo>
                <a:lnTo>
                  <a:pt x="60" y="98"/>
                </a:lnTo>
                <a:lnTo>
                  <a:pt x="50" y="104"/>
                </a:lnTo>
                <a:lnTo>
                  <a:pt x="39" y="110"/>
                </a:lnTo>
                <a:lnTo>
                  <a:pt x="25" y="118"/>
                </a:lnTo>
                <a:lnTo>
                  <a:pt x="10" y="128"/>
                </a:lnTo>
                <a:lnTo>
                  <a:pt x="8" y="129"/>
                </a:lnTo>
                <a:lnTo>
                  <a:pt x="6" y="130"/>
                </a:lnTo>
                <a:lnTo>
                  <a:pt x="5" y="132"/>
                </a:lnTo>
                <a:lnTo>
                  <a:pt x="4" y="133"/>
                </a:lnTo>
                <a:lnTo>
                  <a:pt x="3" y="135"/>
                </a:lnTo>
                <a:lnTo>
                  <a:pt x="3" y="137"/>
                </a:lnTo>
                <a:lnTo>
                  <a:pt x="5" y="136"/>
                </a:lnTo>
                <a:lnTo>
                  <a:pt x="7" y="135"/>
                </a:lnTo>
                <a:lnTo>
                  <a:pt x="10" y="133"/>
                </a:lnTo>
                <a:lnTo>
                  <a:pt x="11" y="132"/>
                </a:lnTo>
                <a:lnTo>
                  <a:pt x="13" y="130"/>
                </a:lnTo>
                <a:lnTo>
                  <a:pt x="16" y="129"/>
                </a:lnTo>
                <a:lnTo>
                  <a:pt x="44" y="112"/>
                </a:lnTo>
                <a:lnTo>
                  <a:pt x="73" y="96"/>
                </a:lnTo>
                <a:lnTo>
                  <a:pt x="71" y="109"/>
                </a:lnTo>
                <a:lnTo>
                  <a:pt x="67" y="120"/>
                </a:lnTo>
                <a:lnTo>
                  <a:pt x="66" y="132"/>
                </a:lnTo>
                <a:lnTo>
                  <a:pt x="85" y="126"/>
                </a:lnTo>
                <a:lnTo>
                  <a:pt x="102" y="118"/>
                </a:lnTo>
                <a:lnTo>
                  <a:pt x="120" y="112"/>
                </a:lnTo>
                <a:lnTo>
                  <a:pt x="127" y="108"/>
                </a:lnTo>
                <a:lnTo>
                  <a:pt x="135" y="105"/>
                </a:lnTo>
                <a:lnTo>
                  <a:pt x="144" y="102"/>
                </a:lnTo>
                <a:lnTo>
                  <a:pt x="159" y="96"/>
                </a:lnTo>
                <a:lnTo>
                  <a:pt x="175" y="88"/>
                </a:lnTo>
                <a:lnTo>
                  <a:pt x="180" y="86"/>
                </a:lnTo>
                <a:lnTo>
                  <a:pt x="184" y="84"/>
                </a:lnTo>
                <a:lnTo>
                  <a:pt x="186" y="84"/>
                </a:lnTo>
                <a:lnTo>
                  <a:pt x="190" y="82"/>
                </a:lnTo>
                <a:lnTo>
                  <a:pt x="191" y="80"/>
                </a:lnTo>
                <a:lnTo>
                  <a:pt x="194" y="79"/>
                </a:lnTo>
                <a:lnTo>
                  <a:pt x="197" y="77"/>
                </a:lnTo>
                <a:lnTo>
                  <a:pt x="200" y="76"/>
                </a:lnTo>
                <a:lnTo>
                  <a:pt x="204" y="75"/>
                </a:lnTo>
                <a:lnTo>
                  <a:pt x="206" y="74"/>
                </a:lnTo>
                <a:lnTo>
                  <a:pt x="207" y="73"/>
                </a:lnTo>
                <a:lnTo>
                  <a:pt x="209" y="73"/>
                </a:lnTo>
                <a:lnTo>
                  <a:pt x="210" y="73"/>
                </a:lnTo>
                <a:lnTo>
                  <a:pt x="211" y="74"/>
                </a:lnTo>
                <a:lnTo>
                  <a:pt x="212" y="75"/>
                </a:lnTo>
                <a:lnTo>
                  <a:pt x="211" y="77"/>
                </a:lnTo>
                <a:lnTo>
                  <a:pt x="211" y="79"/>
                </a:lnTo>
                <a:lnTo>
                  <a:pt x="212" y="79"/>
                </a:lnTo>
                <a:lnTo>
                  <a:pt x="212" y="79"/>
                </a:lnTo>
                <a:lnTo>
                  <a:pt x="214" y="79"/>
                </a:lnTo>
                <a:lnTo>
                  <a:pt x="214" y="79"/>
                </a:lnTo>
                <a:lnTo>
                  <a:pt x="214" y="80"/>
                </a:lnTo>
                <a:lnTo>
                  <a:pt x="214" y="80"/>
                </a:lnTo>
                <a:lnTo>
                  <a:pt x="212" y="80"/>
                </a:lnTo>
                <a:lnTo>
                  <a:pt x="212" y="80"/>
                </a:lnTo>
                <a:lnTo>
                  <a:pt x="211" y="81"/>
                </a:lnTo>
                <a:lnTo>
                  <a:pt x="212" y="98"/>
                </a:lnTo>
                <a:lnTo>
                  <a:pt x="212" y="114"/>
                </a:lnTo>
                <a:lnTo>
                  <a:pt x="232" y="105"/>
                </a:lnTo>
                <a:lnTo>
                  <a:pt x="251" y="96"/>
                </a:lnTo>
                <a:lnTo>
                  <a:pt x="270" y="86"/>
                </a:lnTo>
                <a:lnTo>
                  <a:pt x="271" y="85"/>
                </a:lnTo>
                <a:lnTo>
                  <a:pt x="274" y="84"/>
                </a:lnTo>
                <a:lnTo>
                  <a:pt x="275" y="82"/>
                </a:lnTo>
                <a:lnTo>
                  <a:pt x="277" y="81"/>
                </a:lnTo>
                <a:lnTo>
                  <a:pt x="279" y="80"/>
                </a:lnTo>
                <a:lnTo>
                  <a:pt x="281" y="78"/>
                </a:lnTo>
                <a:lnTo>
                  <a:pt x="284" y="77"/>
                </a:lnTo>
                <a:lnTo>
                  <a:pt x="288" y="76"/>
                </a:lnTo>
                <a:lnTo>
                  <a:pt x="294" y="70"/>
                </a:lnTo>
                <a:lnTo>
                  <a:pt x="302" y="67"/>
                </a:lnTo>
                <a:lnTo>
                  <a:pt x="310" y="68"/>
                </a:lnTo>
                <a:lnTo>
                  <a:pt x="310" y="85"/>
                </a:lnTo>
                <a:lnTo>
                  <a:pt x="310" y="100"/>
                </a:lnTo>
                <a:lnTo>
                  <a:pt x="312" y="114"/>
                </a:lnTo>
                <a:lnTo>
                  <a:pt x="312" y="115"/>
                </a:lnTo>
                <a:lnTo>
                  <a:pt x="312" y="115"/>
                </a:lnTo>
                <a:lnTo>
                  <a:pt x="311" y="115"/>
                </a:lnTo>
                <a:lnTo>
                  <a:pt x="311" y="116"/>
                </a:lnTo>
                <a:lnTo>
                  <a:pt x="312" y="124"/>
                </a:lnTo>
                <a:lnTo>
                  <a:pt x="313" y="129"/>
                </a:lnTo>
                <a:lnTo>
                  <a:pt x="314" y="136"/>
                </a:lnTo>
                <a:lnTo>
                  <a:pt x="323" y="130"/>
                </a:lnTo>
                <a:lnTo>
                  <a:pt x="332" y="127"/>
                </a:lnTo>
                <a:lnTo>
                  <a:pt x="344" y="120"/>
                </a:lnTo>
                <a:lnTo>
                  <a:pt x="355" y="113"/>
                </a:lnTo>
                <a:lnTo>
                  <a:pt x="360" y="111"/>
                </a:lnTo>
                <a:lnTo>
                  <a:pt x="364" y="109"/>
                </a:lnTo>
                <a:lnTo>
                  <a:pt x="380" y="100"/>
                </a:lnTo>
                <a:lnTo>
                  <a:pt x="397" y="92"/>
                </a:lnTo>
                <a:lnTo>
                  <a:pt x="413" y="85"/>
                </a:lnTo>
                <a:lnTo>
                  <a:pt x="424" y="78"/>
                </a:lnTo>
                <a:lnTo>
                  <a:pt x="435" y="73"/>
                </a:lnTo>
                <a:lnTo>
                  <a:pt x="444" y="67"/>
                </a:lnTo>
                <a:lnTo>
                  <a:pt x="454" y="63"/>
                </a:lnTo>
                <a:lnTo>
                  <a:pt x="456" y="61"/>
                </a:lnTo>
                <a:lnTo>
                  <a:pt x="460" y="60"/>
                </a:lnTo>
                <a:lnTo>
                  <a:pt x="463" y="58"/>
                </a:lnTo>
                <a:lnTo>
                  <a:pt x="478" y="51"/>
                </a:lnTo>
                <a:lnTo>
                  <a:pt x="492" y="44"/>
                </a:lnTo>
                <a:lnTo>
                  <a:pt x="502" y="38"/>
                </a:lnTo>
                <a:lnTo>
                  <a:pt x="512" y="32"/>
                </a:lnTo>
                <a:lnTo>
                  <a:pt x="511" y="32"/>
                </a:lnTo>
                <a:close/>
                <a:moveTo>
                  <a:pt x="532" y="28"/>
                </a:moveTo>
                <a:lnTo>
                  <a:pt x="531" y="29"/>
                </a:lnTo>
                <a:lnTo>
                  <a:pt x="529" y="30"/>
                </a:lnTo>
                <a:lnTo>
                  <a:pt x="528" y="32"/>
                </a:lnTo>
                <a:lnTo>
                  <a:pt x="527" y="33"/>
                </a:lnTo>
                <a:lnTo>
                  <a:pt x="527" y="34"/>
                </a:lnTo>
                <a:lnTo>
                  <a:pt x="528" y="32"/>
                </a:lnTo>
                <a:lnTo>
                  <a:pt x="530" y="31"/>
                </a:lnTo>
                <a:lnTo>
                  <a:pt x="531" y="30"/>
                </a:lnTo>
                <a:lnTo>
                  <a:pt x="532" y="28"/>
                </a:lnTo>
                <a:close/>
                <a:moveTo>
                  <a:pt x="500" y="22"/>
                </a:moveTo>
                <a:lnTo>
                  <a:pt x="499" y="22"/>
                </a:lnTo>
                <a:lnTo>
                  <a:pt x="497" y="24"/>
                </a:lnTo>
                <a:lnTo>
                  <a:pt x="496" y="24"/>
                </a:lnTo>
                <a:lnTo>
                  <a:pt x="496" y="25"/>
                </a:lnTo>
                <a:lnTo>
                  <a:pt x="498" y="24"/>
                </a:lnTo>
                <a:lnTo>
                  <a:pt x="500" y="22"/>
                </a:lnTo>
                <a:close/>
                <a:moveTo>
                  <a:pt x="556" y="0"/>
                </a:moveTo>
                <a:lnTo>
                  <a:pt x="558" y="1"/>
                </a:lnTo>
                <a:lnTo>
                  <a:pt x="560" y="2"/>
                </a:lnTo>
                <a:lnTo>
                  <a:pt x="557" y="6"/>
                </a:lnTo>
                <a:lnTo>
                  <a:pt x="553" y="9"/>
                </a:lnTo>
                <a:lnTo>
                  <a:pt x="548" y="13"/>
                </a:lnTo>
                <a:lnTo>
                  <a:pt x="547" y="16"/>
                </a:lnTo>
                <a:lnTo>
                  <a:pt x="544" y="18"/>
                </a:lnTo>
                <a:lnTo>
                  <a:pt x="542" y="21"/>
                </a:lnTo>
                <a:lnTo>
                  <a:pt x="539" y="24"/>
                </a:lnTo>
                <a:lnTo>
                  <a:pt x="536" y="27"/>
                </a:lnTo>
                <a:lnTo>
                  <a:pt x="521" y="43"/>
                </a:lnTo>
                <a:lnTo>
                  <a:pt x="507" y="58"/>
                </a:lnTo>
                <a:lnTo>
                  <a:pt x="506" y="60"/>
                </a:lnTo>
                <a:lnTo>
                  <a:pt x="505" y="61"/>
                </a:lnTo>
                <a:lnTo>
                  <a:pt x="504" y="63"/>
                </a:lnTo>
                <a:lnTo>
                  <a:pt x="503" y="64"/>
                </a:lnTo>
                <a:lnTo>
                  <a:pt x="500" y="65"/>
                </a:lnTo>
                <a:lnTo>
                  <a:pt x="498" y="65"/>
                </a:lnTo>
                <a:lnTo>
                  <a:pt x="497" y="64"/>
                </a:lnTo>
                <a:lnTo>
                  <a:pt x="498" y="62"/>
                </a:lnTo>
                <a:lnTo>
                  <a:pt x="498" y="61"/>
                </a:lnTo>
                <a:lnTo>
                  <a:pt x="498" y="60"/>
                </a:lnTo>
                <a:lnTo>
                  <a:pt x="505" y="50"/>
                </a:lnTo>
                <a:lnTo>
                  <a:pt x="510" y="39"/>
                </a:lnTo>
                <a:lnTo>
                  <a:pt x="508" y="39"/>
                </a:lnTo>
                <a:lnTo>
                  <a:pt x="506" y="39"/>
                </a:lnTo>
                <a:lnTo>
                  <a:pt x="505" y="40"/>
                </a:lnTo>
                <a:lnTo>
                  <a:pt x="503" y="41"/>
                </a:lnTo>
                <a:lnTo>
                  <a:pt x="494" y="45"/>
                </a:lnTo>
                <a:lnTo>
                  <a:pt x="485" y="50"/>
                </a:lnTo>
                <a:lnTo>
                  <a:pt x="483" y="51"/>
                </a:lnTo>
                <a:lnTo>
                  <a:pt x="482" y="52"/>
                </a:lnTo>
                <a:lnTo>
                  <a:pt x="480" y="52"/>
                </a:lnTo>
                <a:lnTo>
                  <a:pt x="479" y="52"/>
                </a:lnTo>
                <a:lnTo>
                  <a:pt x="474" y="55"/>
                </a:lnTo>
                <a:lnTo>
                  <a:pt x="470" y="57"/>
                </a:lnTo>
                <a:lnTo>
                  <a:pt x="467" y="60"/>
                </a:lnTo>
                <a:lnTo>
                  <a:pt x="462" y="62"/>
                </a:lnTo>
                <a:lnTo>
                  <a:pt x="461" y="62"/>
                </a:lnTo>
                <a:lnTo>
                  <a:pt x="459" y="62"/>
                </a:lnTo>
                <a:lnTo>
                  <a:pt x="458" y="63"/>
                </a:lnTo>
                <a:lnTo>
                  <a:pt x="455" y="65"/>
                </a:lnTo>
                <a:lnTo>
                  <a:pt x="451" y="67"/>
                </a:lnTo>
                <a:lnTo>
                  <a:pt x="448" y="68"/>
                </a:lnTo>
                <a:lnTo>
                  <a:pt x="445" y="70"/>
                </a:lnTo>
                <a:lnTo>
                  <a:pt x="442" y="73"/>
                </a:lnTo>
                <a:lnTo>
                  <a:pt x="437" y="74"/>
                </a:lnTo>
                <a:lnTo>
                  <a:pt x="434" y="77"/>
                </a:lnTo>
                <a:lnTo>
                  <a:pt x="430" y="79"/>
                </a:lnTo>
                <a:lnTo>
                  <a:pt x="428" y="79"/>
                </a:lnTo>
                <a:lnTo>
                  <a:pt x="426" y="80"/>
                </a:lnTo>
                <a:lnTo>
                  <a:pt x="425" y="80"/>
                </a:lnTo>
                <a:lnTo>
                  <a:pt x="406" y="91"/>
                </a:lnTo>
                <a:lnTo>
                  <a:pt x="387" y="100"/>
                </a:lnTo>
                <a:lnTo>
                  <a:pt x="384" y="102"/>
                </a:lnTo>
                <a:lnTo>
                  <a:pt x="379" y="103"/>
                </a:lnTo>
                <a:lnTo>
                  <a:pt x="376" y="106"/>
                </a:lnTo>
                <a:lnTo>
                  <a:pt x="373" y="108"/>
                </a:lnTo>
                <a:lnTo>
                  <a:pt x="368" y="109"/>
                </a:lnTo>
                <a:lnTo>
                  <a:pt x="365" y="111"/>
                </a:lnTo>
                <a:lnTo>
                  <a:pt x="361" y="113"/>
                </a:lnTo>
                <a:lnTo>
                  <a:pt x="358" y="114"/>
                </a:lnTo>
                <a:lnTo>
                  <a:pt x="346" y="123"/>
                </a:lnTo>
                <a:lnTo>
                  <a:pt x="332" y="129"/>
                </a:lnTo>
                <a:lnTo>
                  <a:pt x="318" y="137"/>
                </a:lnTo>
                <a:lnTo>
                  <a:pt x="317" y="138"/>
                </a:lnTo>
                <a:lnTo>
                  <a:pt x="316" y="140"/>
                </a:lnTo>
                <a:lnTo>
                  <a:pt x="315" y="141"/>
                </a:lnTo>
                <a:lnTo>
                  <a:pt x="313" y="141"/>
                </a:lnTo>
                <a:lnTo>
                  <a:pt x="312" y="141"/>
                </a:lnTo>
                <a:lnTo>
                  <a:pt x="311" y="139"/>
                </a:lnTo>
                <a:lnTo>
                  <a:pt x="310" y="128"/>
                </a:lnTo>
                <a:lnTo>
                  <a:pt x="308" y="117"/>
                </a:lnTo>
                <a:lnTo>
                  <a:pt x="307" y="108"/>
                </a:lnTo>
                <a:lnTo>
                  <a:pt x="306" y="98"/>
                </a:lnTo>
                <a:lnTo>
                  <a:pt x="306" y="93"/>
                </a:lnTo>
                <a:lnTo>
                  <a:pt x="307" y="89"/>
                </a:lnTo>
                <a:lnTo>
                  <a:pt x="307" y="79"/>
                </a:lnTo>
                <a:lnTo>
                  <a:pt x="306" y="69"/>
                </a:lnTo>
                <a:lnTo>
                  <a:pt x="303" y="70"/>
                </a:lnTo>
                <a:lnTo>
                  <a:pt x="301" y="70"/>
                </a:lnTo>
                <a:lnTo>
                  <a:pt x="299" y="73"/>
                </a:lnTo>
                <a:lnTo>
                  <a:pt x="296" y="73"/>
                </a:lnTo>
                <a:lnTo>
                  <a:pt x="295" y="74"/>
                </a:lnTo>
                <a:lnTo>
                  <a:pt x="292" y="77"/>
                </a:lnTo>
                <a:lnTo>
                  <a:pt x="288" y="79"/>
                </a:lnTo>
                <a:lnTo>
                  <a:pt x="283" y="80"/>
                </a:lnTo>
                <a:lnTo>
                  <a:pt x="281" y="82"/>
                </a:lnTo>
                <a:lnTo>
                  <a:pt x="279" y="84"/>
                </a:lnTo>
                <a:lnTo>
                  <a:pt x="277" y="85"/>
                </a:lnTo>
                <a:lnTo>
                  <a:pt x="275" y="86"/>
                </a:lnTo>
                <a:lnTo>
                  <a:pt x="272" y="88"/>
                </a:lnTo>
                <a:lnTo>
                  <a:pt x="254" y="98"/>
                </a:lnTo>
                <a:lnTo>
                  <a:pt x="236" y="108"/>
                </a:lnTo>
                <a:lnTo>
                  <a:pt x="217" y="116"/>
                </a:lnTo>
                <a:lnTo>
                  <a:pt x="217" y="116"/>
                </a:lnTo>
                <a:lnTo>
                  <a:pt x="217" y="117"/>
                </a:lnTo>
                <a:lnTo>
                  <a:pt x="215" y="117"/>
                </a:lnTo>
                <a:lnTo>
                  <a:pt x="214" y="118"/>
                </a:lnTo>
                <a:lnTo>
                  <a:pt x="212" y="120"/>
                </a:lnTo>
                <a:lnTo>
                  <a:pt x="211" y="120"/>
                </a:lnTo>
                <a:lnTo>
                  <a:pt x="209" y="120"/>
                </a:lnTo>
                <a:lnTo>
                  <a:pt x="209" y="97"/>
                </a:lnTo>
                <a:lnTo>
                  <a:pt x="209" y="76"/>
                </a:lnTo>
                <a:lnTo>
                  <a:pt x="205" y="77"/>
                </a:lnTo>
                <a:lnTo>
                  <a:pt x="202" y="78"/>
                </a:lnTo>
                <a:lnTo>
                  <a:pt x="197" y="80"/>
                </a:lnTo>
                <a:lnTo>
                  <a:pt x="194" y="81"/>
                </a:lnTo>
                <a:lnTo>
                  <a:pt x="192" y="84"/>
                </a:lnTo>
                <a:lnTo>
                  <a:pt x="191" y="85"/>
                </a:lnTo>
                <a:lnTo>
                  <a:pt x="190" y="86"/>
                </a:lnTo>
                <a:lnTo>
                  <a:pt x="187" y="86"/>
                </a:lnTo>
                <a:lnTo>
                  <a:pt x="185" y="87"/>
                </a:lnTo>
                <a:lnTo>
                  <a:pt x="183" y="87"/>
                </a:lnTo>
                <a:lnTo>
                  <a:pt x="180" y="88"/>
                </a:lnTo>
                <a:lnTo>
                  <a:pt x="178" y="90"/>
                </a:lnTo>
                <a:lnTo>
                  <a:pt x="174" y="91"/>
                </a:lnTo>
                <a:lnTo>
                  <a:pt x="170" y="93"/>
                </a:lnTo>
                <a:lnTo>
                  <a:pt x="166" y="96"/>
                </a:lnTo>
                <a:lnTo>
                  <a:pt x="161" y="98"/>
                </a:lnTo>
                <a:lnTo>
                  <a:pt x="156" y="100"/>
                </a:lnTo>
                <a:lnTo>
                  <a:pt x="150" y="102"/>
                </a:lnTo>
                <a:lnTo>
                  <a:pt x="145" y="104"/>
                </a:lnTo>
                <a:lnTo>
                  <a:pt x="143" y="104"/>
                </a:lnTo>
                <a:lnTo>
                  <a:pt x="142" y="105"/>
                </a:lnTo>
                <a:lnTo>
                  <a:pt x="139" y="106"/>
                </a:lnTo>
                <a:lnTo>
                  <a:pt x="137" y="108"/>
                </a:lnTo>
                <a:lnTo>
                  <a:pt x="135" y="108"/>
                </a:lnTo>
                <a:lnTo>
                  <a:pt x="133" y="108"/>
                </a:lnTo>
                <a:lnTo>
                  <a:pt x="121" y="114"/>
                </a:lnTo>
                <a:lnTo>
                  <a:pt x="109" y="118"/>
                </a:lnTo>
                <a:lnTo>
                  <a:pt x="97" y="124"/>
                </a:lnTo>
                <a:lnTo>
                  <a:pt x="85" y="128"/>
                </a:lnTo>
                <a:lnTo>
                  <a:pt x="74" y="134"/>
                </a:lnTo>
                <a:lnTo>
                  <a:pt x="73" y="133"/>
                </a:lnTo>
                <a:lnTo>
                  <a:pt x="72" y="133"/>
                </a:lnTo>
                <a:lnTo>
                  <a:pt x="71" y="134"/>
                </a:lnTo>
                <a:lnTo>
                  <a:pt x="68" y="135"/>
                </a:lnTo>
                <a:lnTo>
                  <a:pt x="67" y="136"/>
                </a:lnTo>
                <a:lnTo>
                  <a:pt x="66" y="136"/>
                </a:lnTo>
                <a:lnTo>
                  <a:pt x="65" y="136"/>
                </a:lnTo>
                <a:lnTo>
                  <a:pt x="63" y="136"/>
                </a:lnTo>
                <a:lnTo>
                  <a:pt x="62" y="136"/>
                </a:lnTo>
                <a:lnTo>
                  <a:pt x="64" y="124"/>
                </a:lnTo>
                <a:lnTo>
                  <a:pt x="68" y="112"/>
                </a:lnTo>
                <a:lnTo>
                  <a:pt x="68" y="108"/>
                </a:lnTo>
                <a:lnTo>
                  <a:pt x="70" y="104"/>
                </a:lnTo>
                <a:lnTo>
                  <a:pt x="71" y="101"/>
                </a:lnTo>
                <a:lnTo>
                  <a:pt x="67" y="102"/>
                </a:lnTo>
                <a:lnTo>
                  <a:pt x="64" y="103"/>
                </a:lnTo>
                <a:lnTo>
                  <a:pt x="62" y="105"/>
                </a:lnTo>
                <a:lnTo>
                  <a:pt x="46" y="114"/>
                </a:lnTo>
                <a:lnTo>
                  <a:pt x="30" y="124"/>
                </a:lnTo>
                <a:lnTo>
                  <a:pt x="26" y="126"/>
                </a:lnTo>
                <a:lnTo>
                  <a:pt x="22" y="128"/>
                </a:lnTo>
                <a:lnTo>
                  <a:pt x="18" y="132"/>
                </a:lnTo>
                <a:lnTo>
                  <a:pt x="15" y="133"/>
                </a:lnTo>
                <a:lnTo>
                  <a:pt x="12" y="135"/>
                </a:lnTo>
                <a:lnTo>
                  <a:pt x="10" y="137"/>
                </a:lnTo>
                <a:lnTo>
                  <a:pt x="8" y="138"/>
                </a:lnTo>
                <a:lnTo>
                  <a:pt x="6" y="138"/>
                </a:lnTo>
                <a:lnTo>
                  <a:pt x="5" y="139"/>
                </a:lnTo>
                <a:lnTo>
                  <a:pt x="3" y="139"/>
                </a:lnTo>
                <a:lnTo>
                  <a:pt x="3" y="140"/>
                </a:lnTo>
                <a:lnTo>
                  <a:pt x="2" y="140"/>
                </a:lnTo>
                <a:lnTo>
                  <a:pt x="2" y="141"/>
                </a:lnTo>
                <a:lnTo>
                  <a:pt x="2" y="142"/>
                </a:lnTo>
                <a:lnTo>
                  <a:pt x="1" y="142"/>
                </a:lnTo>
                <a:lnTo>
                  <a:pt x="0" y="141"/>
                </a:lnTo>
                <a:lnTo>
                  <a:pt x="0" y="139"/>
                </a:lnTo>
                <a:lnTo>
                  <a:pt x="0" y="137"/>
                </a:lnTo>
                <a:lnTo>
                  <a:pt x="0" y="134"/>
                </a:lnTo>
                <a:lnTo>
                  <a:pt x="0" y="132"/>
                </a:lnTo>
                <a:lnTo>
                  <a:pt x="1" y="129"/>
                </a:lnTo>
                <a:lnTo>
                  <a:pt x="2" y="129"/>
                </a:lnTo>
                <a:lnTo>
                  <a:pt x="2" y="129"/>
                </a:lnTo>
                <a:lnTo>
                  <a:pt x="3" y="129"/>
                </a:lnTo>
                <a:lnTo>
                  <a:pt x="4" y="129"/>
                </a:lnTo>
                <a:lnTo>
                  <a:pt x="5" y="129"/>
                </a:lnTo>
                <a:lnTo>
                  <a:pt x="6" y="128"/>
                </a:lnTo>
                <a:lnTo>
                  <a:pt x="7" y="127"/>
                </a:lnTo>
                <a:lnTo>
                  <a:pt x="19" y="120"/>
                </a:lnTo>
                <a:lnTo>
                  <a:pt x="31" y="112"/>
                </a:lnTo>
                <a:lnTo>
                  <a:pt x="44" y="105"/>
                </a:lnTo>
                <a:lnTo>
                  <a:pt x="59" y="96"/>
                </a:lnTo>
                <a:lnTo>
                  <a:pt x="74" y="87"/>
                </a:lnTo>
                <a:lnTo>
                  <a:pt x="78" y="85"/>
                </a:lnTo>
                <a:lnTo>
                  <a:pt x="83" y="82"/>
                </a:lnTo>
                <a:lnTo>
                  <a:pt x="87" y="80"/>
                </a:lnTo>
                <a:lnTo>
                  <a:pt x="87" y="82"/>
                </a:lnTo>
                <a:lnTo>
                  <a:pt x="87" y="86"/>
                </a:lnTo>
                <a:lnTo>
                  <a:pt x="86" y="88"/>
                </a:lnTo>
                <a:lnTo>
                  <a:pt x="85" y="91"/>
                </a:lnTo>
                <a:lnTo>
                  <a:pt x="83" y="93"/>
                </a:lnTo>
                <a:lnTo>
                  <a:pt x="80" y="101"/>
                </a:lnTo>
                <a:lnTo>
                  <a:pt x="78" y="109"/>
                </a:lnTo>
                <a:lnTo>
                  <a:pt x="78" y="116"/>
                </a:lnTo>
                <a:lnTo>
                  <a:pt x="77" y="118"/>
                </a:lnTo>
                <a:lnTo>
                  <a:pt x="77" y="120"/>
                </a:lnTo>
                <a:lnTo>
                  <a:pt x="86" y="118"/>
                </a:lnTo>
                <a:lnTo>
                  <a:pt x="95" y="115"/>
                </a:lnTo>
                <a:lnTo>
                  <a:pt x="100" y="113"/>
                </a:lnTo>
                <a:lnTo>
                  <a:pt x="106" y="111"/>
                </a:lnTo>
                <a:lnTo>
                  <a:pt x="112" y="108"/>
                </a:lnTo>
                <a:lnTo>
                  <a:pt x="119" y="104"/>
                </a:lnTo>
                <a:lnTo>
                  <a:pt x="125" y="102"/>
                </a:lnTo>
                <a:lnTo>
                  <a:pt x="148" y="92"/>
                </a:lnTo>
                <a:lnTo>
                  <a:pt x="171" y="82"/>
                </a:lnTo>
                <a:lnTo>
                  <a:pt x="182" y="77"/>
                </a:lnTo>
                <a:lnTo>
                  <a:pt x="194" y="73"/>
                </a:lnTo>
                <a:lnTo>
                  <a:pt x="206" y="67"/>
                </a:lnTo>
                <a:lnTo>
                  <a:pt x="218" y="63"/>
                </a:lnTo>
                <a:lnTo>
                  <a:pt x="219" y="66"/>
                </a:lnTo>
                <a:lnTo>
                  <a:pt x="219" y="69"/>
                </a:lnTo>
                <a:lnTo>
                  <a:pt x="219" y="74"/>
                </a:lnTo>
                <a:lnTo>
                  <a:pt x="218" y="77"/>
                </a:lnTo>
                <a:lnTo>
                  <a:pt x="220" y="88"/>
                </a:lnTo>
                <a:lnTo>
                  <a:pt x="221" y="100"/>
                </a:lnTo>
                <a:lnTo>
                  <a:pt x="233" y="94"/>
                </a:lnTo>
                <a:lnTo>
                  <a:pt x="245" y="88"/>
                </a:lnTo>
                <a:lnTo>
                  <a:pt x="257" y="82"/>
                </a:lnTo>
                <a:lnTo>
                  <a:pt x="270" y="77"/>
                </a:lnTo>
                <a:lnTo>
                  <a:pt x="293" y="64"/>
                </a:lnTo>
                <a:lnTo>
                  <a:pt x="315" y="52"/>
                </a:lnTo>
                <a:lnTo>
                  <a:pt x="316" y="53"/>
                </a:lnTo>
                <a:lnTo>
                  <a:pt x="317" y="53"/>
                </a:lnTo>
                <a:lnTo>
                  <a:pt x="317" y="62"/>
                </a:lnTo>
                <a:lnTo>
                  <a:pt x="317" y="73"/>
                </a:lnTo>
                <a:lnTo>
                  <a:pt x="319" y="89"/>
                </a:lnTo>
                <a:lnTo>
                  <a:pt x="320" y="104"/>
                </a:lnTo>
                <a:lnTo>
                  <a:pt x="322" y="121"/>
                </a:lnTo>
                <a:lnTo>
                  <a:pt x="340" y="114"/>
                </a:lnTo>
                <a:lnTo>
                  <a:pt x="358" y="106"/>
                </a:lnTo>
                <a:lnTo>
                  <a:pt x="371" y="100"/>
                </a:lnTo>
                <a:lnTo>
                  <a:pt x="383" y="92"/>
                </a:lnTo>
                <a:lnTo>
                  <a:pt x="396" y="86"/>
                </a:lnTo>
                <a:lnTo>
                  <a:pt x="397" y="85"/>
                </a:lnTo>
                <a:lnTo>
                  <a:pt x="399" y="84"/>
                </a:lnTo>
                <a:lnTo>
                  <a:pt x="401" y="84"/>
                </a:lnTo>
                <a:lnTo>
                  <a:pt x="402" y="81"/>
                </a:lnTo>
                <a:lnTo>
                  <a:pt x="421" y="73"/>
                </a:lnTo>
                <a:lnTo>
                  <a:pt x="438" y="64"/>
                </a:lnTo>
                <a:lnTo>
                  <a:pt x="438" y="64"/>
                </a:lnTo>
                <a:lnTo>
                  <a:pt x="439" y="63"/>
                </a:lnTo>
                <a:lnTo>
                  <a:pt x="440" y="63"/>
                </a:lnTo>
                <a:lnTo>
                  <a:pt x="469" y="48"/>
                </a:lnTo>
                <a:lnTo>
                  <a:pt x="499" y="32"/>
                </a:lnTo>
                <a:lnTo>
                  <a:pt x="496" y="31"/>
                </a:lnTo>
                <a:lnTo>
                  <a:pt x="493" y="30"/>
                </a:lnTo>
                <a:lnTo>
                  <a:pt x="490" y="31"/>
                </a:lnTo>
                <a:lnTo>
                  <a:pt x="486" y="32"/>
                </a:lnTo>
                <a:lnTo>
                  <a:pt x="485" y="32"/>
                </a:lnTo>
                <a:lnTo>
                  <a:pt x="485" y="32"/>
                </a:lnTo>
                <a:lnTo>
                  <a:pt x="485" y="31"/>
                </a:lnTo>
                <a:lnTo>
                  <a:pt x="485" y="31"/>
                </a:lnTo>
                <a:lnTo>
                  <a:pt x="482" y="31"/>
                </a:lnTo>
                <a:lnTo>
                  <a:pt x="479" y="30"/>
                </a:lnTo>
                <a:lnTo>
                  <a:pt x="476" y="30"/>
                </a:lnTo>
                <a:lnTo>
                  <a:pt x="474" y="31"/>
                </a:lnTo>
                <a:lnTo>
                  <a:pt x="474" y="29"/>
                </a:lnTo>
                <a:lnTo>
                  <a:pt x="474" y="28"/>
                </a:lnTo>
                <a:lnTo>
                  <a:pt x="475" y="27"/>
                </a:lnTo>
                <a:lnTo>
                  <a:pt x="478" y="27"/>
                </a:lnTo>
                <a:lnTo>
                  <a:pt x="479" y="26"/>
                </a:lnTo>
                <a:lnTo>
                  <a:pt x="479" y="26"/>
                </a:lnTo>
                <a:lnTo>
                  <a:pt x="480" y="25"/>
                </a:lnTo>
                <a:lnTo>
                  <a:pt x="502" y="18"/>
                </a:lnTo>
                <a:lnTo>
                  <a:pt x="522" y="12"/>
                </a:lnTo>
                <a:lnTo>
                  <a:pt x="530" y="9"/>
                </a:lnTo>
                <a:lnTo>
                  <a:pt x="538" y="7"/>
                </a:lnTo>
                <a:lnTo>
                  <a:pt x="544" y="4"/>
                </a:lnTo>
                <a:lnTo>
                  <a:pt x="548" y="3"/>
                </a:lnTo>
                <a:lnTo>
                  <a:pt x="553" y="2"/>
                </a:lnTo>
                <a:lnTo>
                  <a:pt x="556" y="0"/>
                </a:lnTo>
                <a:close/>
              </a:path>
            </a:pathLst>
          </a:custGeom>
          <a:solidFill>
            <a:schemeClr val="accent2"/>
          </a:solidFill>
          <a:ln w="0">
            <a:solidFill>
              <a:schemeClr val="accent2"/>
            </a:solidFill>
            <a:prstDash val="solid"/>
            <a:round/>
          </a:ln>
        </p:spPr>
        <p:txBody>
          <a:bodyPr vert="horz" wrap="square" lIns="68580" tIns="34290" rIns="68580" bIns="34290" numCol="1" anchor="t" anchorCtr="0" compatLnSpc="1"/>
          <a:lstStyle/>
          <a:p>
            <a:endParaRPr lang="zh-CN" altLang="en-US"/>
          </a:p>
        </p:txBody>
      </p:sp>
      <p:grpSp>
        <p:nvGrpSpPr>
          <p:cNvPr id="2" name="组合 1"/>
          <p:cNvGrpSpPr/>
          <p:nvPr/>
        </p:nvGrpSpPr>
        <p:grpSpPr>
          <a:xfrm flipH="1">
            <a:off x="786832" y="2107678"/>
            <a:ext cx="721929" cy="988219"/>
            <a:chOff x="8388350" y="3783013"/>
            <a:chExt cx="876300" cy="1317625"/>
          </a:xfrm>
          <a:solidFill>
            <a:schemeClr val="accent2"/>
          </a:solidFill>
        </p:grpSpPr>
        <p:sp>
          <p:nvSpPr>
            <p:cNvPr id="6" name="Freeform 253"/>
            <p:cNvSpPr>
              <a:spLocks noEditPoints="1"/>
            </p:cNvSpPr>
            <p:nvPr/>
          </p:nvSpPr>
          <p:spPr bwMode="auto">
            <a:xfrm>
              <a:off x="8558213" y="3797300"/>
              <a:ext cx="436563" cy="404813"/>
            </a:xfrm>
            <a:custGeom>
              <a:avLst/>
              <a:gdLst>
                <a:gd name="T0" fmla="*/ 136 w 275"/>
                <a:gd name="T1" fmla="*/ 3 h 255"/>
                <a:gd name="T2" fmla="*/ 147 w 275"/>
                <a:gd name="T3" fmla="*/ 1 h 255"/>
                <a:gd name="T4" fmla="*/ 158 w 275"/>
                <a:gd name="T5" fmla="*/ 1 h 255"/>
                <a:gd name="T6" fmla="*/ 181 w 275"/>
                <a:gd name="T7" fmla="*/ 8 h 255"/>
                <a:gd name="T8" fmla="*/ 192 w 275"/>
                <a:gd name="T9" fmla="*/ 13 h 255"/>
                <a:gd name="T10" fmla="*/ 215 w 275"/>
                <a:gd name="T11" fmla="*/ 18 h 255"/>
                <a:gd name="T12" fmla="*/ 224 w 275"/>
                <a:gd name="T13" fmla="*/ 26 h 255"/>
                <a:gd name="T14" fmla="*/ 240 w 275"/>
                <a:gd name="T15" fmla="*/ 39 h 255"/>
                <a:gd name="T16" fmla="*/ 247 w 275"/>
                <a:gd name="T17" fmla="*/ 44 h 255"/>
                <a:gd name="T18" fmla="*/ 250 w 275"/>
                <a:gd name="T19" fmla="*/ 51 h 255"/>
                <a:gd name="T20" fmla="*/ 261 w 275"/>
                <a:gd name="T21" fmla="*/ 64 h 255"/>
                <a:gd name="T22" fmla="*/ 270 w 275"/>
                <a:gd name="T23" fmla="*/ 84 h 255"/>
                <a:gd name="T24" fmla="*/ 275 w 275"/>
                <a:gd name="T25" fmla="*/ 106 h 255"/>
                <a:gd name="T26" fmla="*/ 274 w 275"/>
                <a:gd name="T27" fmla="*/ 124 h 255"/>
                <a:gd name="T28" fmla="*/ 266 w 275"/>
                <a:gd name="T29" fmla="*/ 167 h 255"/>
                <a:gd name="T30" fmla="*/ 262 w 275"/>
                <a:gd name="T31" fmla="*/ 177 h 255"/>
                <a:gd name="T32" fmla="*/ 251 w 275"/>
                <a:gd name="T33" fmla="*/ 171 h 255"/>
                <a:gd name="T34" fmla="*/ 254 w 275"/>
                <a:gd name="T35" fmla="*/ 184 h 255"/>
                <a:gd name="T36" fmla="*/ 255 w 275"/>
                <a:gd name="T37" fmla="*/ 192 h 255"/>
                <a:gd name="T38" fmla="*/ 249 w 275"/>
                <a:gd name="T39" fmla="*/ 198 h 255"/>
                <a:gd name="T40" fmla="*/ 240 w 275"/>
                <a:gd name="T41" fmla="*/ 209 h 255"/>
                <a:gd name="T42" fmla="*/ 237 w 275"/>
                <a:gd name="T43" fmla="*/ 216 h 255"/>
                <a:gd name="T44" fmla="*/ 229 w 275"/>
                <a:gd name="T45" fmla="*/ 219 h 255"/>
                <a:gd name="T46" fmla="*/ 219 w 275"/>
                <a:gd name="T47" fmla="*/ 225 h 255"/>
                <a:gd name="T48" fmla="*/ 213 w 275"/>
                <a:gd name="T49" fmla="*/ 232 h 255"/>
                <a:gd name="T50" fmla="*/ 204 w 275"/>
                <a:gd name="T51" fmla="*/ 234 h 255"/>
                <a:gd name="T52" fmla="*/ 200 w 275"/>
                <a:gd name="T53" fmla="*/ 236 h 255"/>
                <a:gd name="T54" fmla="*/ 196 w 275"/>
                <a:gd name="T55" fmla="*/ 241 h 255"/>
                <a:gd name="T56" fmla="*/ 190 w 275"/>
                <a:gd name="T57" fmla="*/ 243 h 255"/>
                <a:gd name="T58" fmla="*/ 189 w 275"/>
                <a:gd name="T59" fmla="*/ 239 h 255"/>
                <a:gd name="T60" fmla="*/ 178 w 275"/>
                <a:gd name="T61" fmla="*/ 242 h 255"/>
                <a:gd name="T62" fmla="*/ 149 w 275"/>
                <a:gd name="T63" fmla="*/ 250 h 255"/>
                <a:gd name="T64" fmla="*/ 130 w 275"/>
                <a:gd name="T65" fmla="*/ 253 h 255"/>
                <a:gd name="T66" fmla="*/ 111 w 275"/>
                <a:gd name="T67" fmla="*/ 255 h 255"/>
                <a:gd name="T68" fmla="*/ 117 w 275"/>
                <a:gd name="T69" fmla="*/ 250 h 255"/>
                <a:gd name="T70" fmla="*/ 131 w 275"/>
                <a:gd name="T71" fmla="*/ 249 h 255"/>
                <a:gd name="T72" fmla="*/ 162 w 275"/>
                <a:gd name="T73" fmla="*/ 236 h 255"/>
                <a:gd name="T74" fmla="*/ 202 w 275"/>
                <a:gd name="T75" fmla="*/ 216 h 255"/>
                <a:gd name="T76" fmla="*/ 228 w 275"/>
                <a:gd name="T77" fmla="*/ 192 h 255"/>
                <a:gd name="T78" fmla="*/ 253 w 275"/>
                <a:gd name="T79" fmla="*/ 126 h 255"/>
                <a:gd name="T80" fmla="*/ 251 w 275"/>
                <a:gd name="T81" fmla="*/ 103 h 255"/>
                <a:gd name="T82" fmla="*/ 244 w 275"/>
                <a:gd name="T83" fmla="*/ 75 h 255"/>
                <a:gd name="T84" fmla="*/ 195 w 275"/>
                <a:gd name="T85" fmla="*/ 31 h 255"/>
                <a:gd name="T86" fmla="*/ 168 w 275"/>
                <a:gd name="T87" fmla="*/ 21 h 255"/>
                <a:gd name="T88" fmla="*/ 128 w 275"/>
                <a:gd name="T89" fmla="*/ 20 h 255"/>
                <a:gd name="T90" fmla="*/ 103 w 275"/>
                <a:gd name="T91" fmla="*/ 27 h 255"/>
                <a:gd name="T92" fmla="*/ 17 w 275"/>
                <a:gd name="T93" fmla="*/ 129 h 255"/>
                <a:gd name="T94" fmla="*/ 60 w 275"/>
                <a:gd name="T95" fmla="*/ 217 h 255"/>
                <a:gd name="T96" fmla="*/ 63 w 275"/>
                <a:gd name="T97" fmla="*/ 237 h 255"/>
                <a:gd name="T98" fmla="*/ 29 w 275"/>
                <a:gd name="T99" fmla="*/ 199 h 255"/>
                <a:gd name="T100" fmla="*/ 8 w 275"/>
                <a:gd name="T101" fmla="*/ 158 h 255"/>
                <a:gd name="T102" fmla="*/ 1 w 275"/>
                <a:gd name="T103" fmla="*/ 136 h 255"/>
                <a:gd name="T104" fmla="*/ 4 w 275"/>
                <a:gd name="T105" fmla="*/ 126 h 255"/>
                <a:gd name="T106" fmla="*/ 17 w 275"/>
                <a:gd name="T107" fmla="*/ 73 h 255"/>
                <a:gd name="T108" fmla="*/ 25 w 275"/>
                <a:gd name="T109" fmla="*/ 61 h 255"/>
                <a:gd name="T110" fmla="*/ 43 w 275"/>
                <a:gd name="T111" fmla="*/ 40 h 255"/>
                <a:gd name="T112" fmla="*/ 56 w 275"/>
                <a:gd name="T113" fmla="*/ 37 h 255"/>
                <a:gd name="T114" fmla="*/ 71 w 275"/>
                <a:gd name="T115" fmla="*/ 20 h 255"/>
                <a:gd name="T116" fmla="*/ 82 w 275"/>
                <a:gd name="T117" fmla="*/ 16 h 255"/>
                <a:gd name="T118" fmla="*/ 107 w 275"/>
                <a:gd name="T119" fmla="*/ 6 h 255"/>
                <a:gd name="T120" fmla="*/ 130 w 275"/>
                <a:gd name="T121" fmla="*/ 1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255">
                  <a:moveTo>
                    <a:pt x="82" y="16"/>
                  </a:moveTo>
                  <a:lnTo>
                    <a:pt x="82" y="16"/>
                  </a:lnTo>
                  <a:lnTo>
                    <a:pt x="82" y="16"/>
                  </a:lnTo>
                  <a:lnTo>
                    <a:pt x="82" y="17"/>
                  </a:lnTo>
                  <a:lnTo>
                    <a:pt x="82" y="16"/>
                  </a:lnTo>
                  <a:close/>
                  <a:moveTo>
                    <a:pt x="82" y="16"/>
                  </a:moveTo>
                  <a:lnTo>
                    <a:pt x="82" y="16"/>
                  </a:lnTo>
                  <a:lnTo>
                    <a:pt x="82" y="16"/>
                  </a:lnTo>
                  <a:lnTo>
                    <a:pt x="82" y="16"/>
                  </a:lnTo>
                  <a:close/>
                  <a:moveTo>
                    <a:pt x="132" y="0"/>
                  </a:moveTo>
                  <a:lnTo>
                    <a:pt x="132" y="1"/>
                  </a:lnTo>
                  <a:lnTo>
                    <a:pt x="134" y="1"/>
                  </a:lnTo>
                  <a:lnTo>
                    <a:pt x="134" y="1"/>
                  </a:lnTo>
                  <a:lnTo>
                    <a:pt x="136" y="3"/>
                  </a:lnTo>
                  <a:lnTo>
                    <a:pt x="134" y="3"/>
                  </a:lnTo>
                  <a:lnTo>
                    <a:pt x="134" y="3"/>
                  </a:lnTo>
                  <a:lnTo>
                    <a:pt x="136" y="3"/>
                  </a:lnTo>
                  <a:lnTo>
                    <a:pt x="136" y="3"/>
                  </a:lnTo>
                  <a:lnTo>
                    <a:pt x="136" y="3"/>
                  </a:lnTo>
                  <a:lnTo>
                    <a:pt x="136" y="3"/>
                  </a:lnTo>
                  <a:lnTo>
                    <a:pt x="137" y="1"/>
                  </a:lnTo>
                  <a:lnTo>
                    <a:pt x="139" y="1"/>
                  </a:lnTo>
                  <a:lnTo>
                    <a:pt x="140" y="1"/>
                  </a:lnTo>
                  <a:lnTo>
                    <a:pt x="140" y="3"/>
                  </a:lnTo>
                  <a:lnTo>
                    <a:pt x="140" y="3"/>
                  </a:lnTo>
                  <a:lnTo>
                    <a:pt x="140" y="4"/>
                  </a:lnTo>
                  <a:lnTo>
                    <a:pt x="140" y="4"/>
                  </a:lnTo>
                  <a:lnTo>
                    <a:pt x="143" y="4"/>
                  </a:lnTo>
                  <a:lnTo>
                    <a:pt x="143" y="4"/>
                  </a:lnTo>
                  <a:lnTo>
                    <a:pt x="143" y="3"/>
                  </a:lnTo>
                  <a:lnTo>
                    <a:pt x="144" y="3"/>
                  </a:lnTo>
                  <a:lnTo>
                    <a:pt x="145" y="3"/>
                  </a:lnTo>
                  <a:lnTo>
                    <a:pt x="147" y="1"/>
                  </a:lnTo>
                  <a:lnTo>
                    <a:pt x="147" y="1"/>
                  </a:lnTo>
                  <a:lnTo>
                    <a:pt x="148" y="1"/>
                  </a:lnTo>
                  <a:lnTo>
                    <a:pt x="148" y="1"/>
                  </a:lnTo>
                  <a:lnTo>
                    <a:pt x="148" y="0"/>
                  </a:lnTo>
                  <a:lnTo>
                    <a:pt x="148" y="1"/>
                  </a:lnTo>
                  <a:lnTo>
                    <a:pt x="149" y="1"/>
                  </a:lnTo>
                  <a:lnTo>
                    <a:pt x="151" y="1"/>
                  </a:lnTo>
                  <a:lnTo>
                    <a:pt x="152" y="1"/>
                  </a:lnTo>
                  <a:lnTo>
                    <a:pt x="152" y="3"/>
                  </a:lnTo>
                  <a:lnTo>
                    <a:pt x="152" y="4"/>
                  </a:lnTo>
                  <a:lnTo>
                    <a:pt x="153" y="4"/>
                  </a:lnTo>
                  <a:lnTo>
                    <a:pt x="153" y="3"/>
                  </a:lnTo>
                  <a:lnTo>
                    <a:pt x="154" y="1"/>
                  </a:lnTo>
                  <a:lnTo>
                    <a:pt x="156" y="3"/>
                  </a:lnTo>
                  <a:lnTo>
                    <a:pt x="156" y="3"/>
                  </a:lnTo>
                  <a:lnTo>
                    <a:pt x="156" y="1"/>
                  </a:lnTo>
                  <a:lnTo>
                    <a:pt x="157" y="1"/>
                  </a:lnTo>
                  <a:lnTo>
                    <a:pt x="158" y="1"/>
                  </a:lnTo>
                  <a:lnTo>
                    <a:pt x="160" y="1"/>
                  </a:lnTo>
                  <a:lnTo>
                    <a:pt x="161" y="1"/>
                  </a:lnTo>
                  <a:lnTo>
                    <a:pt x="162" y="1"/>
                  </a:lnTo>
                  <a:lnTo>
                    <a:pt x="165" y="3"/>
                  </a:lnTo>
                  <a:lnTo>
                    <a:pt x="168" y="3"/>
                  </a:lnTo>
                  <a:lnTo>
                    <a:pt x="169" y="4"/>
                  </a:lnTo>
                  <a:lnTo>
                    <a:pt x="172" y="4"/>
                  </a:lnTo>
                  <a:lnTo>
                    <a:pt x="174" y="4"/>
                  </a:lnTo>
                  <a:lnTo>
                    <a:pt x="175" y="4"/>
                  </a:lnTo>
                  <a:lnTo>
                    <a:pt x="175" y="4"/>
                  </a:lnTo>
                  <a:lnTo>
                    <a:pt x="174" y="5"/>
                  </a:lnTo>
                  <a:lnTo>
                    <a:pt x="175" y="5"/>
                  </a:lnTo>
                  <a:lnTo>
                    <a:pt x="177" y="5"/>
                  </a:lnTo>
                  <a:lnTo>
                    <a:pt x="178" y="5"/>
                  </a:lnTo>
                  <a:lnTo>
                    <a:pt x="178" y="5"/>
                  </a:lnTo>
                  <a:lnTo>
                    <a:pt x="179" y="6"/>
                  </a:lnTo>
                  <a:lnTo>
                    <a:pt x="181" y="8"/>
                  </a:lnTo>
                  <a:lnTo>
                    <a:pt x="182" y="9"/>
                  </a:lnTo>
                  <a:lnTo>
                    <a:pt x="183" y="9"/>
                  </a:lnTo>
                  <a:lnTo>
                    <a:pt x="185" y="8"/>
                  </a:lnTo>
                  <a:lnTo>
                    <a:pt x="185" y="6"/>
                  </a:lnTo>
                  <a:lnTo>
                    <a:pt x="185" y="6"/>
                  </a:lnTo>
                  <a:lnTo>
                    <a:pt x="186" y="8"/>
                  </a:lnTo>
                  <a:lnTo>
                    <a:pt x="187" y="8"/>
                  </a:lnTo>
                  <a:lnTo>
                    <a:pt x="189" y="8"/>
                  </a:lnTo>
                  <a:lnTo>
                    <a:pt x="190" y="8"/>
                  </a:lnTo>
                  <a:lnTo>
                    <a:pt x="192" y="8"/>
                  </a:lnTo>
                  <a:lnTo>
                    <a:pt x="192" y="9"/>
                  </a:lnTo>
                  <a:lnTo>
                    <a:pt x="192" y="9"/>
                  </a:lnTo>
                  <a:lnTo>
                    <a:pt x="191" y="10"/>
                  </a:lnTo>
                  <a:lnTo>
                    <a:pt x="191" y="10"/>
                  </a:lnTo>
                  <a:lnTo>
                    <a:pt x="191" y="12"/>
                  </a:lnTo>
                  <a:lnTo>
                    <a:pt x="191" y="13"/>
                  </a:lnTo>
                  <a:lnTo>
                    <a:pt x="192" y="13"/>
                  </a:lnTo>
                  <a:lnTo>
                    <a:pt x="194" y="13"/>
                  </a:lnTo>
                  <a:lnTo>
                    <a:pt x="195" y="12"/>
                  </a:lnTo>
                  <a:lnTo>
                    <a:pt x="196" y="12"/>
                  </a:lnTo>
                  <a:lnTo>
                    <a:pt x="198" y="13"/>
                  </a:lnTo>
                  <a:lnTo>
                    <a:pt x="199" y="10"/>
                  </a:lnTo>
                  <a:lnTo>
                    <a:pt x="199" y="12"/>
                  </a:lnTo>
                  <a:lnTo>
                    <a:pt x="200" y="12"/>
                  </a:lnTo>
                  <a:lnTo>
                    <a:pt x="202" y="12"/>
                  </a:lnTo>
                  <a:lnTo>
                    <a:pt x="203" y="12"/>
                  </a:lnTo>
                  <a:lnTo>
                    <a:pt x="202" y="13"/>
                  </a:lnTo>
                  <a:lnTo>
                    <a:pt x="203" y="13"/>
                  </a:lnTo>
                  <a:lnTo>
                    <a:pt x="204" y="14"/>
                  </a:lnTo>
                  <a:lnTo>
                    <a:pt x="206" y="14"/>
                  </a:lnTo>
                  <a:lnTo>
                    <a:pt x="207" y="13"/>
                  </a:lnTo>
                  <a:lnTo>
                    <a:pt x="208" y="14"/>
                  </a:lnTo>
                  <a:lnTo>
                    <a:pt x="211" y="17"/>
                  </a:lnTo>
                  <a:lnTo>
                    <a:pt x="215" y="18"/>
                  </a:lnTo>
                  <a:lnTo>
                    <a:pt x="217" y="20"/>
                  </a:lnTo>
                  <a:lnTo>
                    <a:pt x="219" y="21"/>
                  </a:lnTo>
                  <a:lnTo>
                    <a:pt x="220" y="23"/>
                  </a:lnTo>
                  <a:lnTo>
                    <a:pt x="220" y="23"/>
                  </a:lnTo>
                  <a:lnTo>
                    <a:pt x="221" y="25"/>
                  </a:lnTo>
                  <a:lnTo>
                    <a:pt x="223" y="23"/>
                  </a:lnTo>
                  <a:lnTo>
                    <a:pt x="221" y="23"/>
                  </a:lnTo>
                  <a:lnTo>
                    <a:pt x="221" y="23"/>
                  </a:lnTo>
                  <a:lnTo>
                    <a:pt x="220" y="23"/>
                  </a:lnTo>
                  <a:lnTo>
                    <a:pt x="220" y="22"/>
                  </a:lnTo>
                  <a:lnTo>
                    <a:pt x="221" y="22"/>
                  </a:lnTo>
                  <a:lnTo>
                    <a:pt x="221" y="22"/>
                  </a:lnTo>
                  <a:lnTo>
                    <a:pt x="223" y="23"/>
                  </a:lnTo>
                  <a:lnTo>
                    <a:pt x="223" y="25"/>
                  </a:lnTo>
                  <a:lnTo>
                    <a:pt x="221" y="26"/>
                  </a:lnTo>
                  <a:lnTo>
                    <a:pt x="223" y="26"/>
                  </a:lnTo>
                  <a:lnTo>
                    <a:pt x="224" y="26"/>
                  </a:lnTo>
                  <a:lnTo>
                    <a:pt x="226" y="26"/>
                  </a:lnTo>
                  <a:lnTo>
                    <a:pt x="228" y="26"/>
                  </a:lnTo>
                  <a:lnTo>
                    <a:pt x="230" y="27"/>
                  </a:lnTo>
                  <a:lnTo>
                    <a:pt x="230" y="29"/>
                  </a:lnTo>
                  <a:lnTo>
                    <a:pt x="230" y="30"/>
                  </a:lnTo>
                  <a:lnTo>
                    <a:pt x="234" y="30"/>
                  </a:lnTo>
                  <a:lnTo>
                    <a:pt x="234" y="31"/>
                  </a:lnTo>
                  <a:lnTo>
                    <a:pt x="234" y="33"/>
                  </a:lnTo>
                  <a:lnTo>
                    <a:pt x="234" y="34"/>
                  </a:lnTo>
                  <a:lnTo>
                    <a:pt x="233" y="34"/>
                  </a:lnTo>
                  <a:lnTo>
                    <a:pt x="234" y="35"/>
                  </a:lnTo>
                  <a:lnTo>
                    <a:pt x="236" y="37"/>
                  </a:lnTo>
                  <a:lnTo>
                    <a:pt x="237" y="37"/>
                  </a:lnTo>
                  <a:lnTo>
                    <a:pt x="237" y="39"/>
                  </a:lnTo>
                  <a:lnTo>
                    <a:pt x="237" y="38"/>
                  </a:lnTo>
                  <a:lnTo>
                    <a:pt x="238" y="39"/>
                  </a:lnTo>
                  <a:lnTo>
                    <a:pt x="240" y="39"/>
                  </a:lnTo>
                  <a:lnTo>
                    <a:pt x="240" y="39"/>
                  </a:lnTo>
                  <a:lnTo>
                    <a:pt x="238" y="39"/>
                  </a:lnTo>
                  <a:lnTo>
                    <a:pt x="240" y="40"/>
                  </a:lnTo>
                  <a:lnTo>
                    <a:pt x="240" y="40"/>
                  </a:lnTo>
                  <a:lnTo>
                    <a:pt x="241" y="42"/>
                  </a:lnTo>
                  <a:lnTo>
                    <a:pt x="241" y="40"/>
                  </a:lnTo>
                  <a:lnTo>
                    <a:pt x="241" y="39"/>
                  </a:lnTo>
                  <a:lnTo>
                    <a:pt x="240" y="38"/>
                  </a:lnTo>
                  <a:lnTo>
                    <a:pt x="242" y="39"/>
                  </a:lnTo>
                  <a:lnTo>
                    <a:pt x="244" y="39"/>
                  </a:lnTo>
                  <a:lnTo>
                    <a:pt x="244" y="40"/>
                  </a:lnTo>
                  <a:lnTo>
                    <a:pt x="244" y="42"/>
                  </a:lnTo>
                  <a:lnTo>
                    <a:pt x="245" y="43"/>
                  </a:lnTo>
                  <a:lnTo>
                    <a:pt x="245" y="43"/>
                  </a:lnTo>
                  <a:lnTo>
                    <a:pt x="246" y="44"/>
                  </a:lnTo>
                  <a:lnTo>
                    <a:pt x="247" y="44"/>
                  </a:lnTo>
                  <a:lnTo>
                    <a:pt x="247" y="44"/>
                  </a:lnTo>
                  <a:lnTo>
                    <a:pt x="247" y="44"/>
                  </a:lnTo>
                  <a:lnTo>
                    <a:pt x="249" y="46"/>
                  </a:lnTo>
                  <a:lnTo>
                    <a:pt x="249" y="46"/>
                  </a:lnTo>
                  <a:lnTo>
                    <a:pt x="247" y="46"/>
                  </a:lnTo>
                  <a:lnTo>
                    <a:pt x="247" y="46"/>
                  </a:lnTo>
                  <a:lnTo>
                    <a:pt x="247" y="44"/>
                  </a:lnTo>
                  <a:lnTo>
                    <a:pt x="246" y="44"/>
                  </a:lnTo>
                  <a:lnTo>
                    <a:pt x="246" y="46"/>
                  </a:lnTo>
                  <a:lnTo>
                    <a:pt x="246" y="47"/>
                  </a:lnTo>
                  <a:lnTo>
                    <a:pt x="247" y="47"/>
                  </a:lnTo>
                  <a:lnTo>
                    <a:pt x="249" y="47"/>
                  </a:lnTo>
                  <a:lnTo>
                    <a:pt x="250" y="47"/>
                  </a:lnTo>
                  <a:lnTo>
                    <a:pt x="250" y="47"/>
                  </a:lnTo>
                  <a:lnTo>
                    <a:pt x="251" y="48"/>
                  </a:lnTo>
                  <a:lnTo>
                    <a:pt x="250" y="48"/>
                  </a:lnTo>
                  <a:lnTo>
                    <a:pt x="249" y="48"/>
                  </a:lnTo>
                  <a:lnTo>
                    <a:pt x="250" y="51"/>
                  </a:lnTo>
                  <a:lnTo>
                    <a:pt x="251" y="50"/>
                  </a:lnTo>
                  <a:lnTo>
                    <a:pt x="250" y="50"/>
                  </a:lnTo>
                  <a:lnTo>
                    <a:pt x="250" y="51"/>
                  </a:lnTo>
                  <a:lnTo>
                    <a:pt x="251" y="51"/>
                  </a:lnTo>
                  <a:lnTo>
                    <a:pt x="253" y="52"/>
                  </a:lnTo>
                  <a:lnTo>
                    <a:pt x="254" y="52"/>
                  </a:lnTo>
                  <a:lnTo>
                    <a:pt x="255" y="54"/>
                  </a:lnTo>
                  <a:lnTo>
                    <a:pt x="257" y="55"/>
                  </a:lnTo>
                  <a:lnTo>
                    <a:pt x="257" y="56"/>
                  </a:lnTo>
                  <a:lnTo>
                    <a:pt x="257" y="57"/>
                  </a:lnTo>
                  <a:lnTo>
                    <a:pt x="257" y="57"/>
                  </a:lnTo>
                  <a:lnTo>
                    <a:pt x="257" y="59"/>
                  </a:lnTo>
                  <a:lnTo>
                    <a:pt x="258" y="60"/>
                  </a:lnTo>
                  <a:lnTo>
                    <a:pt x="259" y="61"/>
                  </a:lnTo>
                  <a:lnTo>
                    <a:pt x="259" y="61"/>
                  </a:lnTo>
                  <a:lnTo>
                    <a:pt x="261" y="63"/>
                  </a:lnTo>
                  <a:lnTo>
                    <a:pt x="261" y="64"/>
                  </a:lnTo>
                  <a:lnTo>
                    <a:pt x="262" y="65"/>
                  </a:lnTo>
                  <a:lnTo>
                    <a:pt x="262" y="67"/>
                  </a:lnTo>
                  <a:lnTo>
                    <a:pt x="261" y="68"/>
                  </a:lnTo>
                  <a:lnTo>
                    <a:pt x="259" y="68"/>
                  </a:lnTo>
                  <a:lnTo>
                    <a:pt x="259" y="69"/>
                  </a:lnTo>
                  <a:lnTo>
                    <a:pt x="261" y="69"/>
                  </a:lnTo>
                  <a:lnTo>
                    <a:pt x="262" y="71"/>
                  </a:lnTo>
                  <a:lnTo>
                    <a:pt x="263" y="72"/>
                  </a:lnTo>
                  <a:lnTo>
                    <a:pt x="264" y="72"/>
                  </a:lnTo>
                  <a:lnTo>
                    <a:pt x="264" y="71"/>
                  </a:lnTo>
                  <a:lnTo>
                    <a:pt x="266" y="73"/>
                  </a:lnTo>
                  <a:lnTo>
                    <a:pt x="267" y="76"/>
                  </a:lnTo>
                  <a:lnTo>
                    <a:pt x="268" y="78"/>
                  </a:lnTo>
                  <a:lnTo>
                    <a:pt x="268" y="81"/>
                  </a:lnTo>
                  <a:lnTo>
                    <a:pt x="268" y="84"/>
                  </a:lnTo>
                  <a:lnTo>
                    <a:pt x="270" y="84"/>
                  </a:lnTo>
                  <a:lnTo>
                    <a:pt x="270" y="84"/>
                  </a:lnTo>
                  <a:lnTo>
                    <a:pt x="270" y="84"/>
                  </a:lnTo>
                  <a:lnTo>
                    <a:pt x="271" y="88"/>
                  </a:lnTo>
                  <a:lnTo>
                    <a:pt x="272" y="92"/>
                  </a:lnTo>
                  <a:lnTo>
                    <a:pt x="274" y="95"/>
                  </a:lnTo>
                  <a:lnTo>
                    <a:pt x="274" y="99"/>
                  </a:lnTo>
                  <a:lnTo>
                    <a:pt x="272" y="102"/>
                  </a:lnTo>
                  <a:lnTo>
                    <a:pt x="271" y="102"/>
                  </a:lnTo>
                  <a:lnTo>
                    <a:pt x="271" y="102"/>
                  </a:lnTo>
                  <a:lnTo>
                    <a:pt x="270" y="102"/>
                  </a:lnTo>
                  <a:lnTo>
                    <a:pt x="270" y="103"/>
                  </a:lnTo>
                  <a:lnTo>
                    <a:pt x="270" y="103"/>
                  </a:lnTo>
                  <a:lnTo>
                    <a:pt x="270" y="105"/>
                  </a:lnTo>
                  <a:lnTo>
                    <a:pt x="271" y="105"/>
                  </a:lnTo>
                  <a:lnTo>
                    <a:pt x="272" y="105"/>
                  </a:lnTo>
                  <a:lnTo>
                    <a:pt x="274" y="103"/>
                  </a:lnTo>
                  <a:lnTo>
                    <a:pt x="274" y="102"/>
                  </a:lnTo>
                  <a:lnTo>
                    <a:pt x="275" y="106"/>
                  </a:lnTo>
                  <a:lnTo>
                    <a:pt x="275" y="109"/>
                  </a:lnTo>
                  <a:lnTo>
                    <a:pt x="275" y="112"/>
                  </a:lnTo>
                  <a:lnTo>
                    <a:pt x="274" y="114"/>
                  </a:lnTo>
                  <a:lnTo>
                    <a:pt x="274" y="114"/>
                  </a:lnTo>
                  <a:lnTo>
                    <a:pt x="275" y="114"/>
                  </a:lnTo>
                  <a:lnTo>
                    <a:pt x="275" y="115"/>
                  </a:lnTo>
                  <a:lnTo>
                    <a:pt x="274" y="115"/>
                  </a:lnTo>
                  <a:lnTo>
                    <a:pt x="274" y="116"/>
                  </a:lnTo>
                  <a:lnTo>
                    <a:pt x="272" y="118"/>
                  </a:lnTo>
                  <a:lnTo>
                    <a:pt x="274" y="119"/>
                  </a:lnTo>
                  <a:lnTo>
                    <a:pt x="275" y="119"/>
                  </a:lnTo>
                  <a:lnTo>
                    <a:pt x="274" y="120"/>
                  </a:lnTo>
                  <a:lnTo>
                    <a:pt x="274" y="122"/>
                  </a:lnTo>
                  <a:lnTo>
                    <a:pt x="275" y="122"/>
                  </a:lnTo>
                  <a:lnTo>
                    <a:pt x="275" y="123"/>
                  </a:lnTo>
                  <a:lnTo>
                    <a:pt x="275" y="124"/>
                  </a:lnTo>
                  <a:lnTo>
                    <a:pt x="274" y="124"/>
                  </a:lnTo>
                  <a:lnTo>
                    <a:pt x="274" y="126"/>
                  </a:lnTo>
                  <a:lnTo>
                    <a:pt x="275" y="128"/>
                  </a:lnTo>
                  <a:lnTo>
                    <a:pt x="275" y="129"/>
                  </a:lnTo>
                  <a:lnTo>
                    <a:pt x="275" y="132"/>
                  </a:lnTo>
                  <a:lnTo>
                    <a:pt x="272" y="133"/>
                  </a:lnTo>
                  <a:lnTo>
                    <a:pt x="272" y="135"/>
                  </a:lnTo>
                  <a:lnTo>
                    <a:pt x="274" y="135"/>
                  </a:lnTo>
                  <a:lnTo>
                    <a:pt x="274" y="135"/>
                  </a:lnTo>
                  <a:lnTo>
                    <a:pt x="272" y="137"/>
                  </a:lnTo>
                  <a:lnTo>
                    <a:pt x="271" y="140"/>
                  </a:lnTo>
                  <a:lnTo>
                    <a:pt x="270" y="141"/>
                  </a:lnTo>
                  <a:lnTo>
                    <a:pt x="271" y="149"/>
                  </a:lnTo>
                  <a:lnTo>
                    <a:pt x="270" y="158"/>
                  </a:lnTo>
                  <a:lnTo>
                    <a:pt x="267" y="166"/>
                  </a:lnTo>
                  <a:lnTo>
                    <a:pt x="266" y="166"/>
                  </a:lnTo>
                  <a:lnTo>
                    <a:pt x="266" y="166"/>
                  </a:lnTo>
                  <a:lnTo>
                    <a:pt x="266" y="167"/>
                  </a:lnTo>
                  <a:lnTo>
                    <a:pt x="266" y="167"/>
                  </a:lnTo>
                  <a:lnTo>
                    <a:pt x="266" y="169"/>
                  </a:lnTo>
                  <a:lnTo>
                    <a:pt x="266" y="167"/>
                  </a:lnTo>
                  <a:lnTo>
                    <a:pt x="264" y="169"/>
                  </a:lnTo>
                  <a:lnTo>
                    <a:pt x="263" y="167"/>
                  </a:lnTo>
                  <a:lnTo>
                    <a:pt x="263" y="167"/>
                  </a:lnTo>
                  <a:lnTo>
                    <a:pt x="262" y="169"/>
                  </a:lnTo>
                  <a:lnTo>
                    <a:pt x="262" y="170"/>
                  </a:lnTo>
                  <a:lnTo>
                    <a:pt x="263" y="171"/>
                  </a:lnTo>
                  <a:lnTo>
                    <a:pt x="263" y="174"/>
                  </a:lnTo>
                  <a:lnTo>
                    <a:pt x="263" y="174"/>
                  </a:lnTo>
                  <a:lnTo>
                    <a:pt x="263" y="173"/>
                  </a:lnTo>
                  <a:lnTo>
                    <a:pt x="263" y="173"/>
                  </a:lnTo>
                  <a:lnTo>
                    <a:pt x="264" y="173"/>
                  </a:lnTo>
                  <a:lnTo>
                    <a:pt x="263" y="174"/>
                  </a:lnTo>
                  <a:lnTo>
                    <a:pt x="263" y="175"/>
                  </a:lnTo>
                  <a:lnTo>
                    <a:pt x="262" y="177"/>
                  </a:lnTo>
                  <a:lnTo>
                    <a:pt x="263" y="178"/>
                  </a:lnTo>
                  <a:lnTo>
                    <a:pt x="262" y="177"/>
                  </a:lnTo>
                  <a:lnTo>
                    <a:pt x="261" y="175"/>
                  </a:lnTo>
                  <a:lnTo>
                    <a:pt x="261" y="178"/>
                  </a:lnTo>
                  <a:lnTo>
                    <a:pt x="259" y="178"/>
                  </a:lnTo>
                  <a:lnTo>
                    <a:pt x="258" y="177"/>
                  </a:lnTo>
                  <a:lnTo>
                    <a:pt x="258" y="175"/>
                  </a:lnTo>
                  <a:lnTo>
                    <a:pt x="257" y="173"/>
                  </a:lnTo>
                  <a:lnTo>
                    <a:pt x="257" y="173"/>
                  </a:lnTo>
                  <a:lnTo>
                    <a:pt x="254" y="171"/>
                  </a:lnTo>
                  <a:lnTo>
                    <a:pt x="254" y="174"/>
                  </a:lnTo>
                  <a:lnTo>
                    <a:pt x="253" y="174"/>
                  </a:lnTo>
                  <a:lnTo>
                    <a:pt x="253" y="173"/>
                  </a:lnTo>
                  <a:lnTo>
                    <a:pt x="253" y="171"/>
                  </a:lnTo>
                  <a:lnTo>
                    <a:pt x="253" y="171"/>
                  </a:lnTo>
                  <a:lnTo>
                    <a:pt x="253" y="171"/>
                  </a:lnTo>
                  <a:lnTo>
                    <a:pt x="251" y="171"/>
                  </a:lnTo>
                  <a:lnTo>
                    <a:pt x="251" y="174"/>
                  </a:lnTo>
                  <a:lnTo>
                    <a:pt x="253" y="175"/>
                  </a:lnTo>
                  <a:lnTo>
                    <a:pt x="254" y="175"/>
                  </a:lnTo>
                  <a:lnTo>
                    <a:pt x="255" y="175"/>
                  </a:lnTo>
                  <a:lnTo>
                    <a:pt x="255" y="178"/>
                  </a:lnTo>
                  <a:lnTo>
                    <a:pt x="255" y="179"/>
                  </a:lnTo>
                  <a:lnTo>
                    <a:pt x="257" y="181"/>
                  </a:lnTo>
                  <a:lnTo>
                    <a:pt x="258" y="182"/>
                  </a:lnTo>
                  <a:lnTo>
                    <a:pt x="257" y="183"/>
                  </a:lnTo>
                  <a:lnTo>
                    <a:pt x="257" y="183"/>
                  </a:lnTo>
                  <a:lnTo>
                    <a:pt x="257" y="182"/>
                  </a:lnTo>
                  <a:lnTo>
                    <a:pt x="257" y="182"/>
                  </a:lnTo>
                  <a:lnTo>
                    <a:pt x="257" y="181"/>
                  </a:lnTo>
                  <a:lnTo>
                    <a:pt x="257" y="181"/>
                  </a:lnTo>
                  <a:lnTo>
                    <a:pt x="255" y="181"/>
                  </a:lnTo>
                  <a:lnTo>
                    <a:pt x="254" y="182"/>
                  </a:lnTo>
                  <a:lnTo>
                    <a:pt x="254" y="184"/>
                  </a:lnTo>
                  <a:lnTo>
                    <a:pt x="254" y="184"/>
                  </a:lnTo>
                  <a:lnTo>
                    <a:pt x="255" y="184"/>
                  </a:lnTo>
                  <a:lnTo>
                    <a:pt x="255" y="186"/>
                  </a:lnTo>
                  <a:lnTo>
                    <a:pt x="257" y="187"/>
                  </a:lnTo>
                  <a:lnTo>
                    <a:pt x="257" y="187"/>
                  </a:lnTo>
                  <a:lnTo>
                    <a:pt x="255" y="188"/>
                  </a:lnTo>
                  <a:lnTo>
                    <a:pt x="255" y="187"/>
                  </a:lnTo>
                  <a:lnTo>
                    <a:pt x="254" y="187"/>
                  </a:lnTo>
                  <a:lnTo>
                    <a:pt x="254" y="187"/>
                  </a:lnTo>
                  <a:lnTo>
                    <a:pt x="253" y="188"/>
                  </a:lnTo>
                  <a:lnTo>
                    <a:pt x="254" y="188"/>
                  </a:lnTo>
                  <a:lnTo>
                    <a:pt x="254" y="190"/>
                  </a:lnTo>
                  <a:lnTo>
                    <a:pt x="254" y="191"/>
                  </a:lnTo>
                  <a:lnTo>
                    <a:pt x="254" y="191"/>
                  </a:lnTo>
                  <a:lnTo>
                    <a:pt x="255" y="190"/>
                  </a:lnTo>
                  <a:lnTo>
                    <a:pt x="255" y="191"/>
                  </a:lnTo>
                  <a:lnTo>
                    <a:pt x="255" y="192"/>
                  </a:lnTo>
                  <a:lnTo>
                    <a:pt x="254" y="194"/>
                  </a:lnTo>
                  <a:lnTo>
                    <a:pt x="254" y="194"/>
                  </a:lnTo>
                  <a:lnTo>
                    <a:pt x="254" y="195"/>
                  </a:lnTo>
                  <a:lnTo>
                    <a:pt x="253" y="195"/>
                  </a:lnTo>
                  <a:lnTo>
                    <a:pt x="253" y="194"/>
                  </a:lnTo>
                  <a:lnTo>
                    <a:pt x="251" y="192"/>
                  </a:lnTo>
                  <a:lnTo>
                    <a:pt x="250" y="191"/>
                  </a:lnTo>
                  <a:lnTo>
                    <a:pt x="249" y="192"/>
                  </a:lnTo>
                  <a:lnTo>
                    <a:pt x="250" y="192"/>
                  </a:lnTo>
                  <a:lnTo>
                    <a:pt x="250" y="194"/>
                  </a:lnTo>
                  <a:lnTo>
                    <a:pt x="250" y="195"/>
                  </a:lnTo>
                  <a:lnTo>
                    <a:pt x="251" y="196"/>
                  </a:lnTo>
                  <a:lnTo>
                    <a:pt x="253" y="198"/>
                  </a:lnTo>
                  <a:lnTo>
                    <a:pt x="250" y="198"/>
                  </a:lnTo>
                  <a:lnTo>
                    <a:pt x="250" y="196"/>
                  </a:lnTo>
                  <a:lnTo>
                    <a:pt x="249" y="196"/>
                  </a:lnTo>
                  <a:lnTo>
                    <a:pt x="249" y="198"/>
                  </a:lnTo>
                  <a:lnTo>
                    <a:pt x="249" y="199"/>
                  </a:lnTo>
                  <a:lnTo>
                    <a:pt x="247" y="200"/>
                  </a:lnTo>
                  <a:lnTo>
                    <a:pt x="247" y="200"/>
                  </a:lnTo>
                  <a:lnTo>
                    <a:pt x="246" y="200"/>
                  </a:lnTo>
                  <a:lnTo>
                    <a:pt x="247" y="201"/>
                  </a:lnTo>
                  <a:lnTo>
                    <a:pt x="246" y="201"/>
                  </a:lnTo>
                  <a:lnTo>
                    <a:pt x="244" y="201"/>
                  </a:lnTo>
                  <a:lnTo>
                    <a:pt x="244" y="203"/>
                  </a:lnTo>
                  <a:lnTo>
                    <a:pt x="244" y="204"/>
                  </a:lnTo>
                  <a:lnTo>
                    <a:pt x="242" y="205"/>
                  </a:lnTo>
                  <a:lnTo>
                    <a:pt x="242" y="207"/>
                  </a:lnTo>
                  <a:lnTo>
                    <a:pt x="241" y="205"/>
                  </a:lnTo>
                  <a:lnTo>
                    <a:pt x="240" y="207"/>
                  </a:lnTo>
                  <a:lnTo>
                    <a:pt x="240" y="207"/>
                  </a:lnTo>
                  <a:lnTo>
                    <a:pt x="240" y="208"/>
                  </a:lnTo>
                  <a:lnTo>
                    <a:pt x="240" y="208"/>
                  </a:lnTo>
                  <a:lnTo>
                    <a:pt x="240" y="209"/>
                  </a:lnTo>
                  <a:lnTo>
                    <a:pt x="241" y="208"/>
                  </a:lnTo>
                  <a:lnTo>
                    <a:pt x="242" y="208"/>
                  </a:lnTo>
                  <a:lnTo>
                    <a:pt x="242" y="207"/>
                  </a:lnTo>
                  <a:lnTo>
                    <a:pt x="242" y="207"/>
                  </a:lnTo>
                  <a:lnTo>
                    <a:pt x="244" y="207"/>
                  </a:lnTo>
                  <a:lnTo>
                    <a:pt x="242" y="207"/>
                  </a:lnTo>
                  <a:lnTo>
                    <a:pt x="242" y="208"/>
                  </a:lnTo>
                  <a:lnTo>
                    <a:pt x="241" y="209"/>
                  </a:lnTo>
                  <a:lnTo>
                    <a:pt x="241" y="211"/>
                  </a:lnTo>
                  <a:lnTo>
                    <a:pt x="241" y="211"/>
                  </a:lnTo>
                  <a:lnTo>
                    <a:pt x="240" y="212"/>
                  </a:lnTo>
                  <a:lnTo>
                    <a:pt x="240" y="213"/>
                  </a:lnTo>
                  <a:lnTo>
                    <a:pt x="240" y="213"/>
                  </a:lnTo>
                  <a:lnTo>
                    <a:pt x="238" y="213"/>
                  </a:lnTo>
                  <a:lnTo>
                    <a:pt x="238" y="213"/>
                  </a:lnTo>
                  <a:lnTo>
                    <a:pt x="238" y="215"/>
                  </a:lnTo>
                  <a:lnTo>
                    <a:pt x="237" y="216"/>
                  </a:lnTo>
                  <a:lnTo>
                    <a:pt x="237" y="216"/>
                  </a:lnTo>
                  <a:lnTo>
                    <a:pt x="236" y="215"/>
                  </a:lnTo>
                  <a:lnTo>
                    <a:pt x="234" y="215"/>
                  </a:lnTo>
                  <a:lnTo>
                    <a:pt x="233" y="216"/>
                  </a:lnTo>
                  <a:lnTo>
                    <a:pt x="234" y="213"/>
                  </a:lnTo>
                  <a:lnTo>
                    <a:pt x="234" y="213"/>
                  </a:lnTo>
                  <a:lnTo>
                    <a:pt x="233" y="213"/>
                  </a:lnTo>
                  <a:lnTo>
                    <a:pt x="232" y="215"/>
                  </a:lnTo>
                  <a:lnTo>
                    <a:pt x="233" y="217"/>
                  </a:lnTo>
                  <a:lnTo>
                    <a:pt x="233" y="220"/>
                  </a:lnTo>
                  <a:lnTo>
                    <a:pt x="233" y="220"/>
                  </a:lnTo>
                  <a:lnTo>
                    <a:pt x="232" y="220"/>
                  </a:lnTo>
                  <a:lnTo>
                    <a:pt x="232" y="220"/>
                  </a:lnTo>
                  <a:lnTo>
                    <a:pt x="230" y="221"/>
                  </a:lnTo>
                  <a:lnTo>
                    <a:pt x="232" y="219"/>
                  </a:lnTo>
                  <a:lnTo>
                    <a:pt x="230" y="217"/>
                  </a:lnTo>
                  <a:lnTo>
                    <a:pt x="229" y="219"/>
                  </a:lnTo>
                  <a:lnTo>
                    <a:pt x="226" y="219"/>
                  </a:lnTo>
                  <a:lnTo>
                    <a:pt x="226" y="220"/>
                  </a:lnTo>
                  <a:lnTo>
                    <a:pt x="226" y="221"/>
                  </a:lnTo>
                  <a:lnTo>
                    <a:pt x="226" y="222"/>
                  </a:lnTo>
                  <a:lnTo>
                    <a:pt x="226" y="222"/>
                  </a:lnTo>
                  <a:lnTo>
                    <a:pt x="228" y="222"/>
                  </a:lnTo>
                  <a:lnTo>
                    <a:pt x="226" y="224"/>
                  </a:lnTo>
                  <a:lnTo>
                    <a:pt x="226" y="224"/>
                  </a:lnTo>
                  <a:lnTo>
                    <a:pt x="225" y="222"/>
                  </a:lnTo>
                  <a:lnTo>
                    <a:pt x="225" y="224"/>
                  </a:lnTo>
                  <a:lnTo>
                    <a:pt x="225" y="224"/>
                  </a:lnTo>
                  <a:lnTo>
                    <a:pt x="225" y="224"/>
                  </a:lnTo>
                  <a:lnTo>
                    <a:pt x="225" y="225"/>
                  </a:lnTo>
                  <a:lnTo>
                    <a:pt x="225" y="225"/>
                  </a:lnTo>
                  <a:lnTo>
                    <a:pt x="224" y="225"/>
                  </a:lnTo>
                  <a:lnTo>
                    <a:pt x="221" y="226"/>
                  </a:lnTo>
                  <a:lnTo>
                    <a:pt x="219" y="225"/>
                  </a:lnTo>
                  <a:lnTo>
                    <a:pt x="219" y="222"/>
                  </a:lnTo>
                  <a:lnTo>
                    <a:pt x="217" y="222"/>
                  </a:lnTo>
                  <a:lnTo>
                    <a:pt x="217" y="222"/>
                  </a:lnTo>
                  <a:lnTo>
                    <a:pt x="217" y="221"/>
                  </a:lnTo>
                  <a:lnTo>
                    <a:pt x="216" y="221"/>
                  </a:lnTo>
                  <a:lnTo>
                    <a:pt x="216" y="221"/>
                  </a:lnTo>
                  <a:lnTo>
                    <a:pt x="215" y="220"/>
                  </a:lnTo>
                  <a:lnTo>
                    <a:pt x="213" y="221"/>
                  </a:lnTo>
                  <a:lnTo>
                    <a:pt x="213" y="222"/>
                  </a:lnTo>
                  <a:lnTo>
                    <a:pt x="215" y="224"/>
                  </a:lnTo>
                  <a:lnTo>
                    <a:pt x="215" y="225"/>
                  </a:lnTo>
                  <a:lnTo>
                    <a:pt x="215" y="226"/>
                  </a:lnTo>
                  <a:lnTo>
                    <a:pt x="215" y="228"/>
                  </a:lnTo>
                  <a:lnTo>
                    <a:pt x="215" y="229"/>
                  </a:lnTo>
                  <a:lnTo>
                    <a:pt x="216" y="230"/>
                  </a:lnTo>
                  <a:lnTo>
                    <a:pt x="215" y="232"/>
                  </a:lnTo>
                  <a:lnTo>
                    <a:pt x="213" y="232"/>
                  </a:lnTo>
                  <a:lnTo>
                    <a:pt x="212" y="230"/>
                  </a:lnTo>
                  <a:lnTo>
                    <a:pt x="211" y="230"/>
                  </a:lnTo>
                  <a:lnTo>
                    <a:pt x="209" y="230"/>
                  </a:lnTo>
                  <a:lnTo>
                    <a:pt x="208" y="230"/>
                  </a:lnTo>
                  <a:lnTo>
                    <a:pt x="208" y="233"/>
                  </a:lnTo>
                  <a:lnTo>
                    <a:pt x="208" y="233"/>
                  </a:lnTo>
                  <a:lnTo>
                    <a:pt x="208" y="234"/>
                  </a:lnTo>
                  <a:lnTo>
                    <a:pt x="209" y="234"/>
                  </a:lnTo>
                  <a:lnTo>
                    <a:pt x="209" y="236"/>
                  </a:lnTo>
                  <a:lnTo>
                    <a:pt x="208" y="237"/>
                  </a:lnTo>
                  <a:lnTo>
                    <a:pt x="208" y="237"/>
                  </a:lnTo>
                  <a:lnTo>
                    <a:pt x="207" y="238"/>
                  </a:lnTo>
                  <a:lnTo>
                    <a:pt x="207" y="237"/>
                  </a:lnTo>
                  <a:lnTo>
                    <a:pt x="207" y="237"/>
                  </a:lnTo>
                  <a:lnTo>
                    <a:pt x="206" y="236"/>
                  </a:lnTo>
                  <a:lnTo>
                    <a:pt x="204" y="236"/>
                  </a:lnTo>
                  <a:lnTo>
                    <a:pt x="204" y="234"/>
                  </a:lnTo>
                  <a:lnTo>
                    <a:pt x="204" y="233"/>
                  </a:lnTo>
                  <a:lnTo>
                    <a:pt x="206" y="233"/>
                  </a:lnTo>
                  <a:lnTo>
                    <a:pt x="207" y="233"/>
                  </a:lnTo>
                  <a:lnTo>
                    <a:pt x="207" y="232"/>
                  </a:lnTo>
                  <a:lnTo>
                    <a:pt x="207" y="232"/>
                  </a:lnTo>
                  <a:lnTo>
                    <a:pt x="206" y="230"/>
                  </a:lnTo>
                  <a:lnTo>
                    <a:pt x="204" y="230"/>
                  </a:lnTo>
                  <a:lnTo>
                    <a:pt x="203" y="230"/>
                  </a:lnTo>
                  <a:lnTo>
                    <a:pt x="202" y="232"/>
                  </a:lnTo>
                  <a:lnTo>
                    <a:pt x="202" y="233"/>
                  </a:lnTo>
                  <a:lnTo>
                    <a:pt x="202" y="234"/>
                  </a:lnTo>
                  <a:lnTo>
                    <a:pt x="202" y="234"/>
                  </a:lnTo>
                  <a:lnTo>
                    <a:pt x="203" y="234"/>
                  </a:lnTo>
                  <a:lnTo>
                    <a:pt x="203" y="234"/>
                  </a:lnTo>
                  <a:lnTo>
                    <a:pt x="203" y="236"/>
                  </a:lnTo>
                  <a:lnTo>
                    <a:pt x="202" y="236"/>
                  </a:lnTo>
                  <a:lnTo>
                    <a:pt x="200" y="236"/>
                  </a:lnTo>
                  <a:lnTo>
                    <a:pt x="200" y="237"/>
                  </a:lnTo>
                  <a:lnTo>
                    <a:pt x="199" y="237"/>
                  </a:lnTo>
                  <a:lnTo>
                    <a:pt x="199" y="238"/>
                  </a:lnTo>
                  <a:lnTo>
                    <a:pt x="200" y="238"/>
                  </a:lnTo>
                  <a:lnTo>
                    <a:pt x="202" y="238"/>
                  </a:lnTo>
                  <a:lnTo>
                    <a:pt x="203" y="239"/>
                  </a:lnTo>
                  <a:lnTo>
                    <a:pt x="202" y="242"/>
                  </a:lnTo>
                  <a:lnTo>
                    <a:pt x="200" y="241"/>
                  </a:lnTo>
                  <a:lnTo>
                    <a:pt x="199" y="241"/>
                  </a:lnTo>
                  <a:lnTo>
                    <a:pt x="199" y="242"/>
                  </a:lnTo>
                  <a:lnTo>
                    <a:pt x="199" y="242"/>
                  </a:lnTo>
                  <a:lnTo>
                    <a:pt x="199" y="243"/>
                  </a:lnTo>
                  <a:lnTo>
                    <a:pt x="198" y="245"/>
                  </a:lnTo>
                  <a:lnTo>
                    <a:pt x="195" y="243"/>
                  </a:lnTo>
                  <a:lnTo>
                    <a:pt x="195" y="242"/>
                  </a:lnTo>
                  <a:lnTo>
                    <a:pt x="196" y="241"/>
                  </a:lnTo>
                  <a:lnTo>
                    <a:pt x="196" y="241"/>
                  </a:lnTo>
                  <a:lnTo>
                    <a:pt x="198" y="241"/>
                  </a:lnTo>
                  <a:lnTo>
                    <a:pt x="198" y="239"/>
                  </a:lnTo>
                  <a:lnTo>
                    <a:pt x="198" y="238"/>
                  </a:lnTo>
                  <a:lnTo>
                    <a:pt x="196" y="239"/>
                  </a:lnTo>
                  <a:lnTo>
                    <a:pt x="195" y="241"/>
                  </a:lnTo>
                  <a:lnTo>
                    <a:pt x="195" y="241"/>
                  </a:lnTo>
                  <a:lnTo>
                    <a:pt x="192" y="242"/>
                  </a:lnTo>
                  <a:lnTo>
                    <a:pt x="194" y="241"/>
                  </a:lnTo>
                  <a:lnTo>
                    <a:pt x="194" y="239"/>
                  </a:lnTo>
                  <a:lnTo>
                    <a:pt x="192" y="239"/>
                  </a:lnTo>
                  <a:lnTo>
                    <a:pt x="191" y="239"/>
                  </a:lnTo>
                  <a:lnTo>
                    <a:pt x="190" y="239"/>
                  </a:lnTo>
                  <a:lnTo>
                    <a:pt x="189" y="241"/>
                  </a:lnTo>
                  <a:lnTo>
                    <a:pt x="189" y="242"/>
                  </a:lnTo>
                  <a:lnTo>
                    <a:pt x="189" y="242"/>
                  </a:lnTo>
                  <a:lnTo>
                    <a:pt x="189" y="242"/>
                  </a:lnTo>
                  <a:lnTo>
                    <a:pt x="190" y="243"/>
                  </a:lnTo>
                  <a:lnTo>
                    <a:pt x="186" y="245"/>
                  </a:lnTo>
                  <a:lnTo>
                    <a:pt x="185" y="246"/>
                  </a:lnTo>
                  <a:lnTo>
                    <a:pt x="183" y="247"/>
                  </a:lnTo>
                  <a:lnTo>
                    <a:pt x="182" y="247"/>
                  </a:lnTo>
                  <a:lnTo>
                    <a:pt x="182" y="247"/>
                  </a:lnTo>
                  <a:lnTo>
                    <a:pt x="181" y="247"/>
                  </a:lnTo>
                  <a:lnTo>
                    <a:pt x="179" y="247"/>
                  </a:lnTo>
                  <a:lnTo>
                    <a:pt x="179" y="247"/>
                  </a:lnTo>
                  <a:lnTo>
                    <a:pt x="181" y="246"/>
                  </a:lnTo>
                  <a:lnTo>
                    <a:pt x="182" y="246"/>
                  </a:lnTo>
                  <a:lnTo>
                    <a:pt x="185" y="245"/>
                  </a:lnTo>
                  <a:lnTo>
                    <a:pt x="186" y="243"/>
                  </a:lnTo>
                  <a:lnTo>
                    <a:pt x="187" y="242"/>
                  </a:lnTo>
                  <a:lnTo>
                    <a:pt x="187" y="241"/>
                  </a:lnTo>
                  <a:lnTo>
                    <a:pt x="187" y="241"/>
                  </a:lnTo>
                  <a:lnTo>
                    <a:pt x="189" y="239"/>
                  </a:lnTo>
                  <a:lnTo>
                    <a:pt x="189" y="239"/>
                  </a:lnTo>
                  <a:lnTo>
                    <a:pt x="190" y="239"/>
                  </a:lnTo>
                  <a:lnTo>
                    <a:pt x="190" y="238"/>
                  </a:lnTo>
                  <a:lnTo>
                    <a:pt x="189" y="238"/>
                  </a:lnTo>
                  <a:lnTo>
                    <a:pt x="187" y="237"/>
                  </a:lnTo>
                  <a:lnTo>
                    <a:pt x="186" y="236"/>
                  </a:lnTo>
                  <a:lnTo>
                    <a:pt x="185" y="234"/>
                  </a:lnTo>
                  <a:lnTo>
                    <a:pt x="183" y="236"/>
                  </a:lnTo>
                  <a:lnTo>
                    <a:pt x="183" y="237"/>
                  </a:lnTo>
                  <a:lnTo>
                    <a:pt x="183" y="238"/>
                  </a:lnTo>
                  <a:lnTo>
                    <a:pt x="185" y="238"/>
                  </a:lnTo>
                  <a:lnTo>
                    <a:pt x="186" y="239"/>
                  </a:lnTo>
                  <a:lnTo>
                    <a:pt x="182" y="241"/>
                  </a:lnTo>
                  <a:lnTo>
                    <a:pt x="179" y="242"/>
                  </a:lnTo>
                  <a:lnTo>
                    <a:pt x="178" y="245"/>
                  </a:lnTo>
                  <a:lnTo>
                    <a:pt x="177" y="243"/>
                  </a:lnTo>
                  <a:lnTo>
                    <a:pt x="177" y="243"/>
                  </a:lnTo>
                  <a:lnTo>
                    <a:pt x="178" y="242"/>
                  </a:lnTo>
                  <a:lnTo>
                    <a:pt x="172" y="245"/>
                  </a:lnTo>
                  <a:lnTo>
                    <a:pt x="166" y="246"/>
                  </a:lnTo>
                  <a:lnTo>
                    <a:pt x="166" y="246"/>
                  </a:lnTo>
                  <a:lnTo>
                    <a:pt x="166" y="247"/>
                  </a:lnTo>
                  <a:lnTo>
                    <a:pt x="165" y="247"/>
                  </a:lnTo>
                  <a:lnTo>
                    <a:pt x="165" y="249"/>
                  </a:lnTo>
                  <a:lnTo>
                    <a:pt x="164" y="249"/>
                  </a:lnTo>
                  <a:lnTo>
                    <a:pt x="164" y="247"/>
                  </a:lnTo>
                  <a:lnTo>
                    <a:pt x="162" y="246"/>
                  </a:lnTo>
                  <a:lnTo>
                    <a:pt x="162" y="247"/>
                  </a:lnTo>
                  <a:lnTo>
                    <a:pt x="161" y="246"/>
                  </a:lnTo>
                  <a:lnTo>
                    <a:pt x="161" y="246"/>
                  </a:lnTo>
                  <a:lnTo>
                    <a:pt x="161" y="245"/>
                  </a:lnTo>
                  <a:lnTo>
                    <a:pt x="160" y="245"/>
                  </a:lnTo>
                  <a:lnTo>
                    <a:pt x="156" y="249"/>
                  </a:lnTo>
                  <a:lnTo>
                    <a:pt x="152" y="250"/>
                  </a:lnTo>
                  <a:lnTo>
                    <a:pt x="149" y="250"/>
                  </a:lnTo>
                  <a:lnTo>
                    <a:pt x="145" y="251"/>
                  </a:lnTo>
                  <a:lnTo>
                    <a:pt x="143" y="253"/>
                  </a:lnTo>
                  <a:lnTo>
                    <a:pt x="140" y="254"/>
                  </a:lnTo>
                  <a:lnTo>
                    <a:pt x="139" y="253"/>
                  </a:lnTo>
                  <a:lnTo>
                    <a:pt x="137" y="251"/>
                  </a:lnTo>
                  <a:lnTo>
                    <a:pt x="137" y="250"/>
                  </a:lnTo>
                  <a:lnTo>
                    <a:pt x="136" y="250"/>
                  </a:lnTo>
                  <a:lnTo>
                    <a:pt x="136" y="250"/>
                  </a:lnTo>
                  <a:lnTo>
                    <a:pt x="136" y="251"/>
                  </a:lnTo>
                  <a:lnTo>
                    <a:pt x="136" y="251"/>
                  </a:lnTo>
                  <a:lnTo>
                    <a:pt x="136" y="251"/>
                  </a:lnTo>
                  <a:lnTo>
                    <a:pt x="135" y="251"/>
                  </a:lnTo>
                  <a:lnTo>
                    <a:pt x="135" y="251"/>
                  </a:lnTo>
                  <a:lnTo>
                    <a:pt x="135" y="251"/>
                  </a:lnTo>
                  <a:lnTo>
                    <a:pt x="132" y="251"/>
                  </a:lnTo>
                  <a:lnTo>
                    <a:pt x="131" y="251"/>
                  </a:lnTo>
                  <a:lnTo>
                    <a:pt x="130" y="253"/>
                  </a:lnTo>
                  <a:lnTo>
                    <a:pt x="128" y="254"/>
                  </a:lnTo>
                  <a:lnTo>
                    <a:pt x="130" y="251"/>
                  </a:lnTo>
                  <a:lnTo>
                    <a:pt x="128" y="251"/>
                  </a:lnTo>
                  <a:lnTo>
                    <a:pt x="128" y="253"/>
                  </a:lnTo>
                  <a:lnTo>
                    <a:pt x="127" y="251"/>
                  </a:lnTo>
                  <a:lnTo>
                    <a:pt x="127" y="251"/>
                  </a:lnTo>
                  <a:lnTo>
                    <a:pt x="127" y="250"/>
                  </a:lnTo>
                  <a:lnTo>
                    <a:pt x="126" y="250"/>
                  </a:lnTo>
                  <a:lnTo>
                    <a:pt x="124" y="250"/>
                  </a:lnTo>
                  <a:lnTo>
                    <a:pt x="123" y="251"/>
                  </a:lnTo>
                  <a:lnTo>
                    <a:pt x="122" y="251"/>
                  </a:lnTo>
                  <a:lnTo>
                    <a:pt x="123" y="253"/>
                  </a:lnTo>
                  <a:lnTo>
                    <a:pt x="120" y="254"/>
                  </a:lnTo>
                  <a:lnTo>
                    <a:pt x="117" y="254"/>
                  </a:lnTo>
                  <a:lnTo>
                    <a:pt x="114" y="255"/>
                  </a:lnTo>
                  <a:lnTo>
                    <a:pt x="114" y="254"/>
                  </a:lnTo>
                  <a:lnTo>
                    <a:pt x="111" y="255"/>
                  </a:lnTo>
                  <a:lnTo>
                    <a:pt x="111" y="254"/>
                  </a:lnTo>
                  <a:lnTo>
                    <a:pt x="110" y="253"/>
                  </a:lnTo>
                  <a:lnTo>
                    <a:pt x="109" y="254"/>
                  </a:lnTo>
                  <a:lnTo>
                    <a:pt x="114" y="249"/>
                  </a:lnTo>
                  <a:lnTo>
                    <a:pt x="114" y="250"/>
                  </a:lnTo>
                  <a:lnTo>
                    <a:pt x="114" y="251"/>
                  </a:lnTo>
                  <a:lnTo>
                    <a:pt x="113" y="251"/>
                  </a:lnTo>
                  <a:lnTo>
                    <a:pt x="114" y="253"/>
                  </a:lnTo>
                  <a:lnTo>
                    <a:pt x="114" y="254"/>
                  </a:lnTo>
                  <a:lnTo>
                    <a:pt x="117" y="253"/>
                  </a:lnTo>
                  <a:lnTo>
                    <a:pt x="118" y="253"/>
                  </a:lnTo>
                  <a:lnTo>
                    <a:pt x="118" y="251"/>
                  </a:lnTo>
                  <a:lnTo>
                    <a:pt x="117" y="251"/>
                  </a:lnTo>
                  <a:lnTo>
                    <a:pt x="115" y="253"/>
                  </a:lnTo>
                  <a:lnTo>
                    <a:pt x="115" y="251"/>
                  </a:lnTo>
                  <a:lnTo>
                    <a:pt x="117" y="250"/>
                  </a:lnTo>
                  <a:lnTo>
                    <a:pt x="117" y="250"/>
                  </a:lnTo>
                  <a:lnTo>
                    <a:pt x="118" y="249"/>
                  </a:lnTo>
                  <a:lnTo>
                    <a:pt x="117" y="249"/>
                  </a:lnTo>
                  <a:lnTo>
                    <a:pt x="118" y="247"/>
                  </a:lnTo>
                  <a:lnTo>
                    <a:pt x="120" y="246"/>
                  </a:lnTo>
                  <a:lnTo>
                    <a:pt x="120" y="247"/>
                  </a:lnTo>
                  <a:lnTo>
                    <a:pt x="120" y="247"/>
                  </a:lnTo>
                  <a:lnTo>
                    <a:pt x="120" y="249"/>
                  </a:lnTo>
                  <a:lnTo>
                    <a:pt x="122" y="247"/>
                  </a:lnTo>
                  <a:lnTo>
                    <a:pt x="123" y="246"/>
                  </a:lnTo>
                  <a:lnTo>
                    <a:pt x="126" y="246"/>
                  </a:lnTo>
                  <a:lnTo>
                    <a:pt x="127" y="246"/>
                  </a:lnTo>
                  <a:lnTo>
                    <a:pt x="128" y="245"/>
                  </a:lnTo>
                  <a:lnTo>
                    <a:pt x="131" y="243"/>
                  </a:lnTo>
                  <a:lnTo>
                    <a:pt x="134" y="243"/>
                  </a:lnTo>
                  <a:lnTo>
                    <a:pt x="131" y="246"/>
                  </a:lnTo>
                  <a:lnTo>
                    <a:pt x="130" y="249"/>
                  </a:lnTo>
                  <a:lnTo>
                    <a:pt x="131" y="249"/>
                  </a:lnTo>
                  <a:lnTo>
                    <a:pt x="132" y="249"/>
                  </a:lnTo>
                  <a:lnTo>
                    <a:pt x="134" y="249"/>
                  </a:lnTo>
                  <a:lnTo>
                    <a:pt x="134" y="247"/>
                  </a:lnTo>
                  <a:lnTo>
                    <a:pt x="135" y="245"/>
                  </a:lnTo>
                  <a:lnTo>
                    <a:pt x="136" y="243"/>
                  </a:lnTo>
                  <a:lnTo>
                    <a:pt x="137" y="245"/>
                  </a:lnTo>
                  <a:lnTo>
                    <a:pt x="139" y="243"/>
                  </a:lnTo>
                  <a:lnTo>
                    <a:pt x="139" y="242"/>
                  </a:lnTo>
                  <a:lnTo>
                    <a:pt x="140" y="241"/>
                  </a:lnTo>
                  <a:lnTo>
                    <a:pt x="141" y="241"/>
                  </a:lnTo>
                  <a:lnTo>
                    <a:pt x="149" y="239"/>
                  </a:lnTo>
                  <a:lnTo>
                    <a:pt x="156" y="238"/>
                  </a:lnTo>
                  <a:lnTo>
                    <a:pt x="156" y="239"/>
                  </a:lnTo>
                  <a:lnTo>
                    <a:pt x="157" y="238"/>
                  </a:lnTo>
                  <a:lnTo>
                    <a:pt x="158" y="237"/>
                  </a:lnTo>
                  <a:lnTo>
                    <a:pt x="161" y="236"/>
                  </a:lnTo>
                  <a:lnTo>
                    <a:pt x="162" y="236"/>
                  </a:lnTo>
                  <a:lnTo>
                    <a:pt x="165" y="234"/>
                  </a:lnTo>
                  <a:lnTo>
                    <a:pt x="168" y="234"/>
                  </a:lnTo>
                  <a:lnTo>
                    <a:pt x="170" y="233"/>
                  </a:lnTo>
                  <a:lnTo>
                    <a:pt x="173" y="232"/>
                  </a:lnTo>
                  <a:lnTo>
                    <a:pt x="175" y="230"/>
                  </a:lnTo>
                  <a:lnTo>
                    <a:pt x="177" y="230"/>
                  </a:lnTo>
                  <a:lnTo>
                    <a:pt x="198" y="219"/>
                  </a:lnTo>
                  <a:lnTo>
                    <a:pt x="198" y="221"/>
                  </a:lnTo>
                  <a:lnTo>
                    <a:pt x="199" y="221"/>
                  </a:lnTo>
                  <a:lnTo>
                    <a:pt x="199" y="221"/>
                  </a:lnTo>
                  <a:lnTo>
                    <a:pt x="200" y="221"/>
                  </a:lnTo>
                  <a:lnTo>
                    <a:pt x="200" y="221"/>
                  </a:lnTo>
                  <a:lnTo>
                    <a:pt x="200" y="220"/>
                  </a:lnTo>
                  <a:lnTo>
                    <a:pt x="200" y="220"/>
                  </a:lnTo>
                  <a:lnTo>
                    <a:pt x="200" y="219"/>
                  </a:lnTo>
                  <a:lnTo>
                    <a:pt x="202" y="217"/>
                  </a:lnTo>
                  <a:lnTo>
                    <a:pt x="202" y="216"/>
                  </a:lnTo>
                  <a:lnTo>
                    <a:pt x="204" y="215"/>
                  </a:lnTo>
                  <a:lnTo>
                    <a:pt x="207" y="213"/>
                  </a:lnTo>
                  <a:lnTo>
                    <a:pt x="208" y="211"/>
                  </a:lnTo>
                  <a:lnTo>
                    <a:pt x="211" y="208"/>
                  </a:lnTo>
                  <a:lnTo>
                    <a:pt x="211" y="209"/>
                  </a:lnTo>
                  <a:lnTo>
                    <a:pt x="212" y="207"/>
                  </a:lnTo>
                  <a:lnTo>
                    <a:pt x="213" y="205"/>
                  </a:lnTo>
                  <a:lnTo>
                    <a:pt x="216" y="204"/>
                  </a:lnTo>
                  <a:lnTo>
                    <a:pt x="219" y="203"/>
                  </a:lnTo>
                  <a:lnTo>
                    <a:pt x="220" y="201"/>
                  </a:lnTo>
                  <a:lnTo>
                    <a:pt x="221" y="201"/>
                  </a:lnTo>
                  <a:lnTo>
                    <a:pt x="223" y="201"/>
                  </a:lnTo>
                  <a:lnTo>
                    <a:pt x="224" y="201"/>
                  </a:lnTo>
                  <a:lnTo>
                    <a:pt x="224" y="199"/>
                  </a:lnTo>
                  <a:lnTo>
                    <a:pt x="224" y="196"/>
                  </a:lnTo>
                  <a:lnTo>
                    <a:pt x="225" y="194"/>
                  </a:lnTo>
                  <a:lnTo>
                    <a:pt x="228" y="192"/>
                  </a:lnTo>
                  <a:lnTo>
                    <a:pt x="230" y="190"/>
                  </a:lnTo>
                  <a:lnTo>
                    <a:pt x="232" y="188"/>
                  </a:lnTo>
                  <a:lnTo>
                    <a:pt x="238" y="175"/>
                  </a:lnTo>
                  <a:lnTo>
                    <a:pt x="244" y="164"/>
                  </a:lnTo>
                  <a:lnTo>
                    <a:pt x="246" y="164"/>
                  </a:lnTo>
                  <a:lnTo>
                    <a:pt x="247" y="153"/>
                  </a:lnTo>
                  <a:lnTo>
                    <a:pt x="250" y="144"/>
                  </a:lnTo>
                  <a:lnTo>
                    <a:pt x="251" y="136"/>
                  </a:lnTo>
                  <a:lnTo>
                    <a:pt x="254" y="137"/>
                  </a:lnTo>
                  <a:lnTo>
                    <a:pt x="255" y="135"/>
                  </a:lnTo>
                  <a:lnTo>
                    <a:pt x="254" y="133"/>
                  </a:lnTo>
                  <a:lnTo>
                    <a:pt x="254" y="132"/>
                  </a:lnTo>
                  <a:lnTo>
                    <a:pt x="253" y="132"/>
                  </a:lnTo>
                  <a:lnTo>
                    <a:pt x="253" y="129"/>
                  </a:lnTo>
                  <a:lnTo>
                    <a:pt x="253" y="128"/>
                  </a:lnTo>
                  <a:lnTo>
                    <a:pt x="253" y="127"/>
                  </a:lnTo>
                  <a:lnTo>
                    <a:pt x="253" y="126"/>
                  </a:lnTo>
                  <a:lnTo>
                    <a:pt x="254" y="124"/>
                  </a:lnTo>
                  <a:lnTo>
                    <a:pt x="254" y="123"/>
                  </a:lnTo>
                  <a:lnTo>
                    <a:pt x="254" y="122"/>
                  </a:lnTo>
                  <a:lnTo>
                    <a:pt x="253" y="120"/>
                  </a:lnTo>
                  <a:lnTo>
                    <a:pt x="253" y="119"/>
                  </a:lnTo>
                  <a:lnTo>
                    <a:pt x="253" y="115"/>
                  </a:lnTo>
                  <a:lnTo>
                    <a:pt x="253" y="112"/>
                  </a:lnTo>
                  <a:lnTo>
                    <a:pt x="253" y="109"/>
                  </a:lnTo>
                  <a:lnTo>
                    <a:pt x="254" y="110"/>
                  </a:lnTo>
                  <a:lnTo>
                    <a:pt x="254" y="109"/>
                  </a:lnTo>
                  <a:lnTo>
                    <a:pt x="254" y="109"/>
                  </a:lnTo>
                  <a:lnTo>
                    <a:pt x="254" y="107"/>
                  </a:lnTo>
                  <a:lnTo>
                    <a:pt x="254" y="106"/>
                  </a:lnTo>
                  <a:lnTo>
                    <a:pt x="254" y="105"/>
                  </a:lnTo>
                  <a:lnTo>
                    <a:pt x="254" y="103"/>
                  </a:lnTo>
                  <a:lnTo>
                    <a:pt x="253" y="103"/>
                  </a:lnTo>
                  <a:lnTo>
                    <a:pt x="251" y="103"/>
                  </a:lnTo>
                  <a:lnTo>
                    <a:pt x="251" y="101"/>
                  </a:lnTo>
                  <a:lnTo>
                    <a:pt x="251" y="98"/>
                  </a:lnTo>
                  <a:lnTo>
                    <a:pt x="250" y="94"/>
                  </a:lnTo>
                  <a:lnTo>
                    <a:pt x="249" y="92"/>
                  </a:lnTo>
                  <a:lnTo>
                    <a:pt x="249" y="88"/>
                  </a:lnTo>
                  <a:lnTo>
                    <a:pt x="249" y="89"/>
                  </a:lnTo>
                  <a:lnTo>
                    <a:pt x="247" y="88"/>
                  </a:lnTo>
                  <a:lnTo>
                    <a:pt x="247" y="88"/>
                  </a:lnTo>
                  <a:lnTo>
                    <a:pt x="246" y="85"/>
                  </a:lnTo>
                  <a:lnTo>
                    <a:pt x="246" y="81"/>
                  </a:lnTo>
                  <a:lnTo>
                    <a:pt x="245" y="78"/>
                  </a:lnTo>
                  <a:lnTo>
                    <a:pt x="244" y="76"/>
                  </a:lnTo>
                  <a:lnTo>
                    <a:pt x="244" y="76"/>
                  </a:lnTo>
                  <a:lnTo>
                    <a:pt x="244" y="76"/>
                  </a:lnTo>
                  <a:lnTo>
                    <a:pt x="245" y="76"/>
                  </a:lnTo>
                  <a:lnTo>
                    <a:pt x="245" y="75"/>
                  </a:lnTo>
                  <a:lnTo>
                    <a:pt x="244" y="75"/>
                  </a:lnTo>
                  <a:lnTo>
                    <a:pt x="244" y="75"/>
                  </a:lnTo>
                  <a:lnTo>
                    <a:pt x="242" y="75"/>
                  </a:lnTo>
                  <a:lnTo>
                    <a:pt x="240" y="71"/>
                  </a:lnTo>
                  <a:lnTo>
                    <a:pt x="237" y="67"/>
                  </a:lnTo>
                  <a:lnTo>
                    <a:pt x="236" y="61"/>
                  </a:lnTo>
                  <a:lnTo>
                    <a:pt x="233" y="57"/>
                  </a:lnTo>
                  <a:lnTo>
                    <a:pt x="220" y="47"/>
                  </a:lnTo>
                  <a:lnTo>
                    <a:pt x="206" y="38"/>
                  </a:lnTo>
                  <a:lnTo>
                    <a:pt x="207" y="37"/>
                  </a:lnTo>
                  <a:lnTo>
                    <a:pt x="204" y="37"/>
                  </a:lnTo>
                  <a:lnTo>
                    <a:pt x="203" y="35"/>
                  </a:lnTo>
                  <a:lnTo>
                    <a:pt x="202" y="34"/>
                  </a:lnTo>
                  <a:lnTo>
                    <a:pt x="200" y="33"/>
                  </a:lnTo>
                  <a:lnTo>
                    <a:pt x="198" y="33"/>
                  </a:lnTo>
                  <a:lnTo>
                    <a:pt x="196" y="33"/>
                  </a:lnTo>
                  <a:lnTo>
                    <a:pt x="195" y="33"/>
                  </a:lnTo>
                  <a:lnTo>
                    <a:pt x="195" y="31"/>
                  </a:lnTo>
                  <a:lnTo>
                    <a:pt x="194" y="31"/>
                  </a:lnTo>
                  <a:lnTo>
                    <a:pt x="194" y="30"/>
                  </a:lnTo>
                  <a:lnTo>
                    <a:pt x="192" y="30"/>
                  </a:lnTo>
                  <a:lnTo>
                    <a:pt x="190" y="29"/>
                  </a:lnTo>
                  <a:lnTo>
                    <a:pt x="186" y="27"/>
                  </a:lnTo>
                  <a:lnTo>
                    <a:pt x="183" y="27"/>
                  </a:lnTo>
                  <a:lnTo>
                    <a:pt x="181" y="25"/>
                  </a:lnTo>
                  <a:lnTo>
                    <a:pt x="178" y="25"/>
                  </a:lnTo>
                  <a:lnTo>
                    <a:pt x="174" y="23"/>
                  </a:lnTo>
                  <a:lnTo>
                    <a:pt x="172" y="23"/>
                  </a:lnTo>
                  <a:lnTo>
                    <a:pt x="173" y="22"/>
                  </a:lnTo>
                  <a:lnTo>
                    <a:pt x="173" y="22"/>
                  </a:lnTo>
                  <a:lnTo>
                    <a:pt x="173" y="22"/>
                  </a:lnTo>
                  <a:lnTo>
                    <a:pt x="172" y="22"/>
                  </a:lnTo>
                  <a:lnTo>
                    <a:pt x="170" y="22"/>
                  </a:lnTo>
                  <a:lnTo>
                    <a:pt x="169" y="22"/>
                  </a:lnTo>
                  <a:lnTo>
                    <a:pt x="168" y="21"/>
                  </a:lnTo>
                  <a:lnTo>
                    <a:pt x="168" y="21"/>
                  </a:lnTo>
                  <a:lnTo>
                    <a:pt x="168" y="22"/>
                  </a:lnTo>
                  <a:lnTo>
                    <a:pt x="168" y="22"/>
                  </a:lnTo>
                  <a:lnTo>
                    <a:pt x="153" y="21"/>
                  </a:lnTo>
                  <a:lnTo>
                    <a:pt x="137" y="22"/>
                  </a:lnTo>
                  <a:lnTo>
                    <a:pt x="135" y="21"/>
                  </a:lnTo>
                  <a:lnTo>
                    <a:pt x="134" y="20"/>
                  </a:lnTo>
                  <a:lnTo>
                    <a:pt x="134" y="20"/>
                  </a:lnTo>
                  <a:lnTo>
                    <a:pt x="134" y="18"/>
                  </a:lnTo>
                  <a:lnTo>
                    <a:pt x="134" y="18"/>
                  </a:lnTo>
                  <a:lnTo>
                    <a:pt x="132" y="18"/>
                  </a:lnTo>
                  <a:lnTo>
                    <a:pt x="131" y="18"/>
                  </a:lnTo>
                  <a:lnTo>
                    <a:pt x="130" y="20"/>
                  </a:lnTo>
                  <a:lnTo>
                    <a:pt x="130" y="20"/>
                  </a:lnTo>
                  <a:lnTo>
                    <a:pt x="130" y="20"/>
                  </a:lnTo>
                  <a:lnTo>
                    <a:pt x="128" y="20"/>
                  </a:lnTo>
                  <a:lnTo>
                    <a:pt x="128" y="20"/>
                  </a:lnTo>
                  <a:lnTo>
                    <a:pt x="127" y="18"/>
                  </a:lnTo>
                  <a:lnTo>
                    <a:pt x="126" y="17"/>
                  </a:lnTo>
                  <a:lnTo>
                    <a:pt x="124" y="18"/>
                  </a:lnTo>
                  <a:lnTo>
                    <a:pt x="124" y="20"/>
                  </a:lnTo>
                  <a:lnTo>
                    <a:pt x="124" y="20"/>
                  </a:lnTo>
                  <a:lnTo>
                    <a:pt x="124" y="20"/>
                  </a:lnTo>
                  <a:lnTo>
                    <a:pt x="124" y="21"/>
                  </a:lnTo>
                  <a:lnTo>
                    <a:pt x="120" y="20"/>
                  </a:lnTo>
                  <a:lnTo>
                    <a:pt x="119" y="20"/>
                  </a:lnTo>
                  <a:lnTo>
                    <a:pt x="117" y="20"/>
                  </a:lnTo>
                  <a:lnTo>
                    <a:pt x="114" y="21"/>
                  </a:lnTo>
                  <a:lnTo>
                    <a:pt x="115" y="20"/>
                  </a:lnTo>
                  <a:lnTo>
                    <a:pt x="113" y="21"/>
                  </a:lnTo>
                  <a:lnTo>
                    <a:pt x="110" y="22"/>
                  </a:lnTo>
                  <a:lnTo>
                    <a:pt x="107" y="23"/>
                  </a:lnTo>
                  <a:lnTo>
                    <a:pt x="105" y="25"/>
                  </a:lnTo>
                  <a:lnTo>
                    <a:pt x="103" y="27"/>
                  </a:lnTo>
                  <a:lnTo>
                    <a:pt x="82" y="35"/>
                  </a:lnTo>
                  <a:lnTo>
                    <a:pt x="63" y="47"/>
                  </a:lnTo>
                  <a:lnTo>
                    <a:pt x="47" y="60"/>
                  </a:lnTo>
                  <a:lnTo>
                    <a:pt x="34" y="76"/>
                  </a:lnTo>
                  <a:lnTo>
                    <a:pt x="25" y="94"/>
                  </a:lnTo>
                  <a:lnTo>
                    <a:pt x="20" y="115"/>
                  </a:lnTo>
                  <a:lnTo>
                    <a:pt x="17" y="116"/>
                  </a:lnTo>
                  <a:lnTo>
                    <a:pt x="16" y="119"/>
                  </a:lnTo>
                  <a:lnTo>
                    <a:pt x="16" y="120"/>
                  </a:lnTo>
                  <a:lnTo>
                    <a:pt x="16" y="123"/>
                  </a:lnTo>
                  <a:lnTo>
                    <a:pt x="17" y="126"/>
                  </a:lnTo>
                  <a:lnTo>
                    <a:pt x="16" y="126"/>
                  </a:lnTo>
                  <a:lnTo>
                    <a:pt x="16" y="126"/>
                  </a:lnTo>
                  <a:lnTo>
                    <a:pt x="17" y="126"/>
                  </a:lnTo>
                  <a:lnTo>
                    <a:pt x="17" y="127"/>
                  </a:lnTo>
                  <a:lnTo>
                    <a:pt x="17" y="128"/>
                  </a:lnTo>
                  <a:lnTo>
                    <a:pt x="17" y="129"/>
                  </a:lnTo>
                  <a:lnTo>
                    <a:pt x="18" y="129"/>
                  </a:lnTo>
                  <a:lnTo>
                    <a:pt x="18" y="141"/>
                  </a:lnTo>
                  <a:lnTo>
                    <a:pt x="21" y="153"/>
                  </a:lnTo>
                  <a:lnTo>
                    <a:pt x="21" y="152"/>
                  </a:lnTo>
                  <a:lnTo>
                    <a:pt x="20" y="152"/>
                  </a:lnTo>
                  <a:lnTo>
                    <a:pt x="20" y="152"/>
                  </a:lnTo>
                  <a:lnTo>
                    <a:pt x="20" y="153"/>
                  </a:lnTo>
                  <a:lnTo>
                    <a:pt x="21" y="154"/>
                  </a:lnTo>
                  <a:lnTo>
                    <a:pt x="21" y="154"/>
                  </a:lnTo>
                  <a:lnTo>
                    <a:pt x="21" y="156"/>
                  </a:lnTo>
                  <a:lnTo>
                    <a:pt x="22" y="156"/>
                  </a:lnTo>
                  <a:lnTo>
                    <a:pt x="24" y="154"/>
                  </a:lnTo>
                  <a:lnTo>
                    <a:pt x="30" y="174"/>
                  </a:lnTo>
                  <a:lnTo>
                    <a:pt x="39" y="192"/>
                  </a:lnTo>
                  <a:lnTo>
                    <a:pt x="52" y="209"/>
                  </a:lnTo>
                  <a:lnTo>
                    <a:pt x="55" y="213"/>
                  </a:lnTo>
                  <a:lnTo>
                    <a:pt x="60" y="217"/>
                  </a:lnTo>
                  <a:lnTo>
                    <a:pt x="65" y="221"/>
                  </a:lnTo>
                  <a:lnTo>
                    <a:pt x="73" y="229"/>
                  </a:lnTo>
                  <a:lnTo>
                    <a:pt x="81" y="237"/>
                  </a:lnTo>
                  <a:lnTo>
                    <a:pt x="92" y="242"/>
                  </a:lnTo>
                  <a:lnTo>
                    <a:pt x="101" y="243"/>
                  </a:lnTo>
                  <a:lnTo>
                    <a:pt x="101" y="243"/>
                  </a:lnTo>
                  <a:lnTo>
                    <a:pt x="100" y="245"/>
                  </a:lnTo>
                  <a:lnTo>
                    <a:pt x="100" y="247"/>
                  </a:lnTo>
                  <a:lnTo>
                    <a:pt x="98" y="249"/>
                  </a:lnTo>
                  <a:lnTo>
                    <a:pt x="96" y="250"/>
                  </a:lnTo>
                  <a:lnTo>
                    <a:pt x="92" y="250"/>
                  </a:lnTo>
                  <a:lnTo>
                    <a:pt x="84" y="250"/>
                  </a:lnTo>
                  <a:lnTo>
                    <a:pt x="77" y="246"/>
                  </a:lnTo>
                  <a:lnTo>
                    <a:pt x="71" y="241"/>
                  </a:lnTo>
                  <a:lnTo>
                    <a:pt x="63" y="238"/>
                  </a:lnTo>
                  <a:lnTo>
                    <a:pt x="63" y="237"/>
                  </a:lnTo>
                  <a:lnTo>
                    <a:pt x="63" y="237"/>
                  </a:lnTo>
                  <a:lnTo>
                    <a:pt x="63" y="236"/>
                  </a:lnTo>
                  <a:lnTo>
                    <a:pt x="63" y="234"/>
                  </a:lnTo>
                  <a:lnTo>
                    <a:pt x="52" y="229"/>
                  </a:lnTo>
                  <a:lnTo>
                    <a:pt x="43" y="219"/>
                  </a:lnTo>
                  <a:lnTo>
                    <a:pt x="37" y="208"/>
                  </a:lnTo>
                  <a:lnTo>
                    <a:pt x="38" y="208"/>
                  </a:lnTo>
                  <a:lnTo>
                    <a:pt x="37" y="207"/>
                  </a:lnTo>
                  <a:lnTo>
                    <a:pt x="35" y="205"/>
                  </a:lnTo>
                  <a:lnTo>
                    <a:pt x="33" y="204"/>
                  </a:lnTo>
                  <a:lnTo>
                    <a:pt x="31" y="203"/>
                  </a:lnTo>
                  <a:lnTo>
                    <a:pt x="33" y="203"/>
                  </a:lnTo>
                  <a:lnTo>
                    <a:pt x="33" y="203"/>
                  </a:lnTo>
                  <a:lnTo>
                    <a:pt x="33" y="201"/>
                  </a:lnTo>
                  <a:lnTo>
                    <a:pt x="31" y="201"/>
                  </a:lnTo>
                  <a:lnTo>
                    <a:pt x="31" y="200"/>
                  </a:lnTo>
                  <a:lnTo>
                    <a:pt x="30" y="200"/>
                  </a:lnTo>
                  <a:lnTo>
                    <a:pt x="29" y="199"/>
                  </a:lnTo>
                  <a:lnTo>
                    <a:pt x="29" y="198"/>
                  </a:lnTo>
                  <a:lnTo>
                    <a:pt x="29" y="196"/>
                  </a:lnTo>
                  <a:lnTo>
                    <a:pt x="30" y="196"/>
                  </a:lnTo>
                  <a:lnTo>
                    <a:pt x="28" y="195"/>
                  </a:lnTo>
                  <a:lnTo>
                    <a:pt x="25" y="195"/>
                  </a:lnTo>
                  <a:lnTo>
                    <a:pt x="24" y="194"/>
                  </a:lnTo>
                  <a:lnTo>
                    <a:pt x="22" y="191"/>
                  </a:lnTo>
                  <a:lnTo>
                    <a:pt x="21" y="188"/>
                  </a:lnTo>
                  <a:lnTo>
                    <a:pt x="20" y="186"/>
                  </a:lnTo>
                  <a:lnTo>
                    <a:pt x="18" y="184"/>
                  </a:lnTo>
                  <a:lnTo>
                    <a:pt x="18" y="184"/>
                  </a:lnTo>
                  <a:lnTo>
                    <a:pt x="20" y="183"/>
                  </a:lnTo>
                  <a:lnTo>
                    <a:pt x="13" y="177"/>
                  </a:lnTo>
                  <a:lnTo>
                    <a:pt x="9" y="167"/>
                  </a:lnTo>
                  <a:lnTo>
                    <a:pt x="5" y="158"/>
                  </a:lnTo>
                  <a:lnTo>
                    <a:pt x="7" y="158"/>
                  </a:lnTo>
                  <a:lnTo>
                    <a:pt x="8" y="158"/>
                  </a:lnTo>
                  <a:lnTo>
                    <a:pt x="7" y="157"/>
                  </a:lnTo>
                  <a:lnTo>
                    <a:pt x="5" y="156"/>
                  </a:lnTo>
                  <a:lnTo>
                    <a:pt x="4" y="153"/>
                  </a:lnTo>
                  <a:lnTo>
                    <a:pt x="4" y="152"/>
                  </a:lnTo>
                  <a:lnTo>
                    <a:pt x="4" y="150"/>
                  </a:lnTo>
                  <a:lnTo>
                    <a:pt x="3" y="149"/>
                  </a:lnTo>
                  <a:lnTo>
                    <a:pt x="3" y="148"/>
                  </a:lnTo>
                  <a:lnTo>
                    <a:pt x="1" y="145"/>
                  </a:lnTo>
                  <a:lnTo>
                    <a:pt x="3" y="145"/>
                  </a:lnTo>
                  <a:lnTo>
                    <a:pt x="1" y="144"/>
                  </a:lnTo>
                  <a:lnTo>
                    <a:pt x="1" y="143"/>
                  </a:lnTo>
                  <a:lnTo>
                    <a:pt x="1" y="141"/>
                  </a:lnTo>
                  <a:lnTo>
                    <a:pt x="0" y="140"/>
                  </a:lnTo>
                  <a:lnTo>
                    <a:pt x="3" y="139"/>
                  </a:lnTo>
                  <a:lnTo>
                    <a:pt x="1" y="139"/>
                  </a:lnTo>
                  <a:lnTo>
                    <a:pt x="1" y="137"/>
                  </a:lnTo>
                  <a:lnTo>
                    <a:pt x="1" y="136"/>
                  </a:lnTo>
                  <a:lnTo>
                    <a:pt x="1" y="135"/>
                  </a:lnTo>
                  <a:lnTo>
                    <a:pt x="1" y="133"/>
                  </a:lnTo>
                  <a:lnTo>
                    <a:pt x="1" y="133"/>
                  </a:lnTo>
                  <a:lnTo>
                    <a:pt x="0" y="132"/>
                  </a:lnTo>
                  <a:lnTo>
                    <a:pt x="1" y="131"/>
                  </a:lnTo>
                  <a:lnTo>
                    <a:pt x="1" y="129"/>
                  </a:lnTo>
                  <a:lnTo>
                    <a:pt x="1" y="129"/>
                  </a:lnTo>
                  <a:lnTo>
                    <a:pt x="1" y="127"/>
                  </a:lnTo>
                  <a:lnTo>
                    <a:pt x="1" y="126"/>
                  </a:lnTo>
                  <a:lnTo>
                    <a:pt x="1" y="124"/>
                  </a:lnTo>
                  <a:lnTo>
                    <a:pt x="0" y="123"/>
                  </a:lnTo>
                  <a:lnTo>
                    <a:pt x="1" y="123"/>
                  </a:lnTo>
                  <a:lnTo>
                    <a:pt x="1" y="124"/>
                  </a:lnTo>
                  <a:lnTo>
                    <a:pt x="1" y="124"/>
                  </a:lnTo>
                  <a:lnTo>
                    <a:pt x="1" y="126"/>
                  </a:lnTo>
                  <a:lnTo>
                    <a:pt x="3" y="126"/>
                  </a:lnTo>
                  <a:lnTo>
                    <a:pt x="4" y="126"/>
                  </a:lnTo>
                  <a:lnTo>
                    <a:pt x="4" y="106"/>
                  </a:lnTo>
                  <a:lnTo>
                    <a:pt x="8" y="88"/>
                  </a:lnTo>
                  <a:lnTo>
                    <a:pt x="10" y="86"/>
                  </a:lnTo>
                  <a:lnTo>
                    <a:pt x="12" y="86"/>
                  </a:lnTo>
                  <a:lnTo>
                    <a:pt x="12" y="85"/>
                  </a:lnTo>
                  <a:lnTo>
                    <a:pt x="12" y="82"/>
                  </a:lnTo>
                  <a:lnTo>
                    <a:pt x="12" y="80"/>
                  </a:lnTo>
                  <a:lnTo>
                    <a:pt x="13" y="80"/>
                  </a:lnTo>
                  <a:lnTo>
                    <a:pt x="13" y="80"/>
                  </a:lnTo>
                  <a:lnTo>
                    <a:pt x="14" y="80"/>
                  </a:lnTo>
                  <a:lnTo>
                    <a:pt x="14" y="78"/>
                  </a:lnTo>
                  <a:lnTo>
                    <a:pt x="14" y="77"/>
                  </a:lnTo>
                  <a:lnTo>
                    <a:pt x="14" y="76"/>
                  </a:lnTo>
                  <a:lnTo>
                    <a:pt x="16" y="75"/>
                  </a:lnTo>
                  <a:lnTo>
                    <a:pt x="16" y="76"/>
                  </a:lnTo>
                  <a:lnTo>
                    <a:pt x="17" y="76"/>
                  </a:lnTo>
                  <a:lnTo>
                    <a:pt x="17" y="73"/>
                  </a:lnTo>
                  <a:lnTo>
                    <a:pt x="17" y="72"/>
                  </a:lnTo>
                  <a:lnTo>
                    <a:pt x="18" y="69"/>
                  </a:lnTo>
                  <a:lnTo>
                    <a:pt x="18" y="69"/>
                  </a:lnTo>
                  <a:lnTo>
                    <a:pt x="20" y="71"/>
                  </a:lnTo>
                  <a:lnTo>
                    <a:pt x="20" y="68"/>
                  </a:lnTo>
                  <a:lnTo>
                    <a:pt x="20" y="67"/>
                  </a:lnTo>
                  <a:lnTo>
                    <a:pt x="21" y="67"/>
                  </a:lnTo>
                  <a:lnTo>
                    <a:pt x="22" y="65"/>
                  </a:lnTo>
                  <a:lnTo>
                    <a:pt x="22" y="64"/>
                  </a:lnTo>
                  <a:lnTo>
                    <a:pt x="24" y="65"/>
                  </a:lnTo>
                  <a:lnTo>
                    <a:pt x="25" y="64"/>
                  </a:lnTo>
                  <a:lnTo>
                    <a:pt x="25" y="63"/>
                  </a:lnTo>
                  <a:lnTo>
                    <a:pt x="24" y="63"/>
                  </a:lnTo>
                  <a:lnTo>
                    <a:pt x="24" y="61"/>
                  </a:lnTo>
                  <a:lnTo>
                    <a:pt x="25" y="60"/>
                  </a:lnTo>
                  <a:lnTo>
                    <a:pt x="25" y="61"/>
                  </a:lnTo>
                  <a:lnTo>
                    <a:pt x="25" y="61"/>
                  </a:lnTo>
                  <a:lnTo>
                    <a:pt x="26" y="59"/>
                  </a:lnTo>
                  <a:lnTo>
                    <a:pt x="28" y="56"/>
                  </a:lnTo>
                  <a:lnTo>
                    <a:pt x="29" y="54"/>
                  </a:lnTo>
                  <a:lnTo>
                    <a:pt x="30" y="52"/>
                  </a:lnTo>
                  <a:lnTo>
                    <a:pt x="30" y="52"/>
                  </a:lnTo>
                  <a:lnTo>
                    <a:pt x="31" y="52"/>
                  </a:lnTo>
                  <a:lnTo>
                    <a:pt x="33" y="50"/>
                  </a:lnTo>
                  <a:lnTo>
                    <a:pt x="35" y="47"/>
                  </a:lnTo>
                  <a:lnTo>
                    <a:pt x="38" y="44"/>
                  </a:lnTo>
                  <a:lnTo>
                    <a:pt x="39" y="44"/>
                  </a:lnTo>
                  <a:lnTo>
                    <a:pt x="39" y="44"/>
                  </a:lnTo>
                  <a:lnTo>
                    <a:pt x="41" y="46"/>
                  </a:lnTo>
                  <a:lnTo>
                    <a:pt x="41" y="46"/>
                  </a:lnTo>
                  <a:lnTo>
                    <a:pt x="42" y="44"/>
                  </a:lnTo>
                  <a:lnTo>
                    <a:pt x="42" y="43"/>
                  </a:lnTo>
                  <a:lnTo>
                    <a:pt x="42" y="42"/>
                  </a:lnTo>
                  <a:lnTo>
                    <a:pt x="43" y="40"/>
                  </a:lnTo>
                  <a:lnTo>
                    <a:pt x="45" y="40"/>
                  </a:lnTo>
                  <a:lnTo>
                    <a:pt x="45" y="39"/>
                  </a:lnTo>
                  <a:lnTo>
                    <a:pt x="43" y="38"/>
                  </a:lnTo>
                  <a:lnTo>
                    <a:pt x="46" y="37"/>
                  </a:lnTo>
                  <a:lnTo>
                    <a:pt x="50" y="35"/>
                  </a:lnTo>
                  <a:lnTo>
                    <a:pt x="51" y="33"/>
                  </a:lnTo>
                  <a:lnTo>
                    <a:pt x="51" y="34"/>
                  </a:lnTo>
                  <a:lnTo>
                    <a:pt x="52" y="34"/>
                  </a:lnTo>
                  <a:lnTo>
                    <a:pt x="54" y="35"/>
                  </a:lnTo>
                  <a:lnTo>
                    <a:pt x="52" y="37"/>
                  </a:lnTo>
                  <a:lnTo>
                    <a:pt x="55" y="37"/>
                  </a:lnTo>
                  <a:lnTo>
                    <a:pt x="55" y="38"/>
                  </a:lnTo>
                  <a:lnTo>
                    <a:pt x="55" y="38"/>
                  </a:lnTo>
                  <a:lnTo>
                    <a:pt x="54" y="38"/>
                  </a:lnTo>
                  <a:lnTo>
                    <a:pt x="55" y="38"/>
                  </a:lnTo>
                  <a:lnTo>
                    <a:pt x="55" y="38"/>
                  </a:lnTo>
                  <a:lnTo>
                    <a:pt x="56" y="37"/>
                  </a:lnTo>
                  <a:lnTo>
                    <a:pt x="58" y="35"/>
                  </a:lnTo>
                  <a:lnTo>
                    <a:pt x="59" y="34"/>
                  </a:lnTo>
                  <a:lnTo>
                    <a:pt x="60" y="33"/>
                  </a:lnTo>
                  <a:lnTo>
                    <a:pt x="60" y="30"/>
                  </a:lnTo>
                  <a:lnTo>
                    <a:pt x="62" y="27"/>
                  </a:lnTo>
                  <a:lnTo>
                    <a:pt x="64" y="26"/>
                  </a:lnTo>
                  <a:lnTo>
                    <a:pt x="64" y="27"/>
                  </a:lnTo>
                  <a:lnTo>
                    <a:pt x="64" y="27"/>
                  </a:lnTo>
                  <a:lnTo>
                    <a:pt x="65" y="27"/>
                  </a:lnTo>
                  <a:lnTo>
                    <a:pt x="65" y="29"/>
                  </a:lnTo>
                  <a:lnTo>
                    <a:pt x="68" y="22"/>
                  </a:lnTo>
                  <a:lnTo>
                    <a:pt x="68" y="22"/>
                  </a:lnTo>
                  <a:lnTo>
                    <a:pt x="69" y="22"/>
                  </a:lnTo>
                  <a:lnTo>
                    <a:pt x="69" y="22"/>
                  </a:lnTo>
                  <a:lnTo>
                    <a:pt x="71" y="22"/>
                  </a:lnTo>
                  <a:lnTo>
                    <a:pt x="71" y="21"/>
                  </a:lnTo>
                  <a:lnTo>
                    <a:pt x="71" y="20"/>
                  </a:lnTo>
                  <a:lnTo>
                    <a:pt x="72" y="20"/>
                  </a:lnTo>
                  <a:lnTo>
                    <a:pt x="73" y="20"/>
                  </a:lnTo>
                  <a:lnTo>
                    <a:pt x="75" y="18"/>
                  </a:lnTo>
                  <a:lnTo>
                    <a:pt x="76" y="18"/>
                  </a:lnTo>
                  <a:lnTo>
                    <a:pt x="77" y="20"/>
                  </a:lnTo>
                  <a:lnTo>
                    <a:pt x="77" y="20"/>
                  </a:lnTo>
                  <a:lnTo>
                    <a:pt x="77" y="21"/>
                  </a:lnTo>
                  <a:lnTo>
                    <a:pt x="76" y="21"/>
                  </a:lnTo>
                  <a:lnTo>
                    <a:pt x="77" y="21"/>
                  </a:lnTo>
                  <a:lnTo>
                    <a:pt x="79" y="21"/>
                  </a:lnTo>
                  <a:lnTo>
                    <a:pt x="80" y="20"/>
                  </a:lnTo>
                  <a:lnTo>
                    <a:pt x="81" y="18"/>
                  </a:lnTo>
                  <a:lnTo>
                    <a:pt x="81" y="18"/>
                  </a:lnTo>
                  <a:lnTo>
                    <a:pt x="82" y="18"/>
                  </a:lnTo>
                  <a:lnTo>
                    <a:pt x="84" y="17"/>
                  </a:lnTo>
                  <a:lnTo>
                    <a:pt x="84" y="16"/>
                  </a:lnTo>
                  <a:lnTo>
                    <a:pt x="82" y="16"/>
                  </a:lnTo>
                  <a:lnTo>
                    <a:pt x="82" y="16"/>
                  </a:lnTo>
                  <a:lnTo>
                    <a:pt x="84" y="14"/>
                  </a:lnTo>
                  <a:lnTo>
                    <a:pt x="85" y="13"/>
                  </a:lnTo>
                  <a:lnTo>
                    <a:pt x="88" y="12"/>
                  </a:lnTo>
                  <a:lnTo>
                    <a:pt x="88" y="13"/>
                  </a:lnTo>
                  <a:lnTo>
                    <a:pt x="88" y="14"/>
                  </a:lnTo>
                  <a:lnTo>
                    <a:pt x="90" y="12"/>
                  </a:lnTo>
                  <a:lnTo>
                    <a:pt x="93" y="10"/>
                  </a:lnTo>
                  <a:lnTo>
                    <a:pt x="96" y="8"/>
                  </a:lnTo>
                  <a:lnTo>
                    <a:pt x="96" y="9"/>
                  </a:lnTo>
                  <a:lnTo>
                    <a:pt x="96" y="10"/>
                  </a:lnTo>
                  <a:lnTo>
                    <a:pt x="94" y="10"/>
                  </a:lnTo>
                  <a:lnTo>
                    <a:pt x="97" y="10"/>
                  </a:lnTo>
                  <a:lnTo>
                    <a:pt x="100" y="9"/>
                  </a:lnTo>
                  <a:lnTo>
                    <a:pt x="102" y="8"/>
                  </a:lnTo>
                  <a:lnTo>
                    <a:pt x="105" y="6"/>
                  </a:lnTo>
                  <a:lnTo>
                    <a:pt x="107" y="6"/>
                  </a:lnTo>
                  <a:lnTo>
                    <a:pt x="107" y="6"/>
                  </a:lnTo>
                  <a:lnTo>
                    <a:pt x="107" y="5"/>
                  </a:lnTo>
                  <a:lnTo>
                    <a:pt x="109" y="5"/>
                  </a:lnTo>
                  <a:lnTo>
                    <a:pt x="110" y="6"/>
                  </a:lnTo>
                  <a:lnTo>
                    <a:pt x="110" y="6"/>
                  </a:lnTo>
                  <a:lnTo>
                    <a:pt x="111" y="6"/>
                  </a:lnTo>
                  <a:lnTo>
                    <a:pt x="111" y="6"/>
                  </a:lnTo>
                  <a:lnTo>
                    <a:pt x="113" y="5"/>
                  </a:lnTo>
                  <a:lnTo>
                    <a:pt x="114" y="5"/>
                  </a:lnTo>
                  <a:lnTo>
                    <a:pt x="115" y="5"/>
                  </a:lnTo>
                  <a:lnTo>
                    <a:pt x="114" y="5"/>
                  </a:lnTo>
                  <a:lnTo>
                    <a:pt x="117" y="4"/>
                  </a:lnTo>
                  <a:lnTo>
                    <a:pt x="120" y="3"/>
                  </a:lnTo>
                  <a:lnTo>
                    <a:pt x="124" y="3"/>
                  </a:lnTo>
                  <a:lnTo>
                    <a:pt x="128" y="3"/>
                  </a:lnTo>
                  <a:lnTo>
                    <a:pt x="130" y="1"/>
                  </a:lnTo>
                  <a:lnTo>
                    <a:pt x="130" y="1"/>
                  </a:lnTo>
                  <a:lnTo>
                    <a:pt x="131" y="0"/>
                  </a:lnTo>
                  <a:lnTo>
                    <a:pt x="132"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7" name="Freeform 254"/>
            <p:cNvSpPr>
              <a:spLocks noEditPoints="1"/>
            </p:cNvSpPr>
            <p:nvPr/>
          </p:nvSpPr>
          <p:spPr bwMode="auto">
            <a:xfrm>
              <a:off x="8470900" y="4591050"/>
              <a:ext cx="227013" cy="509588"/>
            </a:xfrm>
            <a:custGeom>
              <a:avLst/>
              <a:gdLst>
                <a:gd name="T0" fmla="*/ 22 w 143"/>
                <a:gd name="T1" fmla="*/ 148 h 321"/>
                <a:gd name="T2" fmla="*/ 114 w 143"/>
                <a:gd name="T3" fmla="*/ 26 h 321"/>
                <a:gd name="T4" fmla="*/ 93 w 143"/>
                <a:gd name="T5" fmla="*/ 43 h 321"/>
                <a:gd name="T6" fmla="*/ 84 w 143"/>
                <a:gd name="T7" fmla="*/ 61 h 321"/>
                <a:gd name="T8" fmla="*/ 73 w 143"/>
                <a:gd name="T9" fmla="*/ 76 h 321"/>
                <a:gd name="T10" fmla="*/ 67 w 143"/>
                <a:gd name="T11" fmla="*/ 84 h 321"/>
                <a:gd name="T12" fmla="*/ 48 w 143"/>
                <a:gd name="T13" fmla="*/ 103 h 321"/>
                <a:gd name="T14" fmla="*/ 43 w 143"/>
                <a:gd name="T15" fmla="*/ 110 h 321"/>
                <a:gd name="T16" fmla="*/ 37 w 143"/>
                <a:gd name="T17" fmla="*/ 123 h 321"/>
                <a:gd name="T18" fmla="*/ 29 w 143"/>
                <a:gd name="T19" fmla="*/ 130 h 321"/>
                <a:gd name="T20" fmla="*/ 26 w 143"/>
                <a:gd name="T21" fmla="*/ 141 h 321"/>
                <a:gd name="T22" fmla="*/ 21 w 143"/>
                <a:gd name="T23" fmla="*/ 148 h 321"/>
                <a:gd name="T24" fmla="*/ 20 w 143"/>
                <a:gd name="T25" fmla="*/ 161 h 321"/>
                <a:gd name="T26" fmla="*/ 20 w 143"/>
                <a:gd name="T27" fmla="*/ 171 h 321"/>
                <a:gd name="T28" fmla="*/ 17 w 143"/>
                <a:gd name="T29" fmla="*/ 174 h 321"/>
                <a:gd name="T30" fmla="*/ 21 w 143"/>
                <a:gd name="T31" fmla="*/ 175 h 321"/>
                <a:gd name="T32" fmla="*/ 31 w 143"/>
                <a:gd name="T33" fmla="*/ 181 h 321"/>
                <a:gd name="T34" fmla="*/ 39 w 143"/>
                <a:gd name="T35" fmla="*/ 186 h 321"/>
                <a:gd name="T36" fmla="*/ 46 w 143"/>
                <a:gd name="T37" fmla="*/ 188 h 321"/>
                <a:gd name="T38" fmla="*/ 55 w 143"/>
                <a:gd name="T39" fmla="*/ 194 h 321"/>
                <a:gd name="T40" fmla="*/ 62 w 143"/>
                <a:gd name="T41" fmla="*/ 202 h 321"/>
                <a:gd name="T42" fmla="*/ 68 w 143"/>
                <a:gd name="T43" fmla="*/ 203 h 321"/>
                <a:gd name="T44" fmla="*/ 72 w 143"/>
                <a:gd name="T45" fmla="*/ 204 h 321"/>
                <a:gd name="T46" fmla="*/ 77 w 143"/>
                <a:gd name="T47" fmla="*/ 208 h 321"/>
                <a:gd name="T48" fmla="*/ 86 w 143"/>
                <a:gd name="T49" fmla="*/ 212 h 321"/>
                <a:gd name="T50" fmla="*/ 97 w 143"/>
                <a:gd name="T51" fmla="*/ 224 h 321"/>
                <a:gd name="T52" fmla="*/ 107 w 143"/>
                <a:gd name="T53" fmla="*/ 225 h 321"/>
                <a:gd name="T54" fmla="*/ 122 w 143"/>
                <a:gd name="T55" fmla="*/ 233 h 321"/>
                <a:gd name="T56" fmla="*/ 131 w 143"/>
                <a:gd name="T57" fmla="*/ 240 h 321"/>
                <a:gd name="T58" fmla="*/ 128 w 143"/>
                <a:gd name="T59" fmla="*/ 249 h 321"/>
                <a:gd name="T60" fmla="*/ 134 w 143"/>
                <a:gd name="T61" fmla="*/ 246 h 321"/>
                <a:gd name="T62" fmla="*/ 141 w 143"/>
                <a:gd name="T63" fmla="*/ 260 h 321"/>
                <a:gd name="T64" fmla="*/ 137 w 143"/>
                <a:gd name="T65" fmla="*/ 246 h 321"/>
                <a:gd name="T66" fmla="*/ 143 w 143"/>
                <a:gd name="T67" fmla="*/ 262 h 321"/>
                <a:gd name="T68" fmla="*/ 139 w 143"/>
                <a:gd name="T69" fmla="*/ 266 h 321"/>
                <a:gd name="T70" fmla="*/ 137 w 143"/>
                <a:gd name="T71" fmla="*/ 271 h 321"/>
                <a:gd name="T72" fmla="*/ 137 w 143"/>
                <a:gd name="T73" fmla="*/ 275 h 321"/>
                <a:gd name="T74" fmla="*/ 132 w 143"/>
                <a:gd name="T75" fmla="*/ 277 h 321"/>
                <a:gd name="T76" fmla="*/ 126 w 143"/>
                <a:gd name="T77" fmla="*/ 281 h 321"/>
                <a:gd name="T78" fmla="*/ 127 w 143"/>
                <a:gd name="T79" fmla="*/ 289 h 321"/>
                <a:gd name="T80" fmla="*/ 123 w 143"/>
                <a:gd name="T81" fmla="*/ 289 h 321"/>
                <a:gd name="T82" fmla="*/ 128 w 143"/>
                <a:gd name="T83" fmla="*/ 297 h 321"/>
                <a:gd name="T84" fmla="*/ 123 w 143"/>
                <a:gd name="T85" fmla="*/ 298 h 321"/>
                <a:gd name="T86" fmla="*/ 118 w 143"/>
                <a:gd name="T87" fmla="*/ 305 h 321"/>
                <a:gd name="T88" fmla="*/ 115 w 143"/>
                <a:gd name="T89" fmla="*/ 298 h 321"/>
                <a:gd name="T90" fmla="*/ 107 w 143"/>
                <a:gd name="T91" fmla="*/ 310 h 321"/>
                <a:gd name="T92" fmla="*/ 93 w 143"/>
                <a:gd name="T93" fmla="*/ 318 h 321"/>
                <a:gd name="T94" fmla="*/ 85 w 143"/>
                <a:gd name="T95" fmla="*/ 317 h 321"/>
                <a:gd name="T96" fmla="*/ 81 w 143"/>
                <a:gd name="T97" fmla="*/ 317 h 321"/>
                <a:gd name="T98" fmla="*/ 86 w 143"/>
                <a:gd name="T99" fmla="*/ 313 h 321"/>
                <a:gd name="T100" fmla="*/ 93 w 143"/>
                <a:gd name="T101" fmla="*/ 308 h 321"/>
                <a:gd name="T102" fmla="*/ 110 w 143"/>
                <a:gd name="T103" fmla="*/ 288 h 321"/>
                <a:gd name="T104" fmla="*/ 114 w 143"/>
                <a:gd name="T105" fmla="*/ 272 h 321"/>
                <a:gd name="T106" fmla="*/ 109 w 143"/>
                <a:gd name="T107" fmla="*/ 251 h 321"/>
                <a:gd name="T108" fmla="*/ 92 w 143"/>
                <a:gd name="T109" fmla="*/ 240 h 321"/>
                <a:gd name="T110" fmla="*/ 73 w 143"/>
                <a:gd name="T111" fmla="*/ 230 h 321"/>
                <a:gd name="T112" fmla="*/ 42 w 143"/>
                <a:gd name="T113" fmla="*/ 209 h 321"/>
                <a:gd name="T114" fmla="*/ 26 w 143"/>
                <a:gd name="T115" fmla="*/ 199 h 321"/>
                <a:gd name="T116" fmla="*/ 11 w 143"/>
                <a:gd name="T117" fmla="*/ 190 h 321"/>
                <a:gd name="T118" fmla="*/ 1 w 143"/>
                <a:gd name="T119" fmla="*/ 170 h 321"/>
                <a:gd name="T120" fmla="*/ 4 w 143"/>
                <a:gd name="T121" fmla="*/ 152 h 321"/>
                <a:gd name="T122" fmla="*/ 60 w 143"/>
                <a:gd name="T123" fmla="*/ 65 h 321"/>
                <a:gd name="T124" fmla="*/ 103 w 143"/>
                <a:gd name="T125" fmla="*/ 1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 h="321">
                  <a:moveTo>
                    <a:pt x="141" y="260"/>
                  </a:moveTo>
                  <a:lnTo>
                    <a:pt x="141" y="260"/>
                  </a:lnTo>
                  <a:lnTo>
                    <a:pt x="141" y="262"/>
                  </a:lnTo>
                  <a:lnTo>
                    <a:pt x="141" y="260"/>
                  </a:lnTo>
                  <a:close/>
                  <a:moveTo>
                    <a:pt x="137" y="246"/>
                  </a:moveTo>
                  <a:lnTo>
                    <a:pt x="137" y="246"/>
                  </a:lnTo>
                  <a:lnTo>
                    <a:pt x="137" y="246"/>
                  </a:lnTo>
                  <a:lnTo>
                    <a:pt x="137" y="246"/>
                  </a:lnTo>
                  <a:lnTo>
                    <a:pt x="137" y="246"/>
                  </a:lnTo>
                  <a:lnTo>
                    <a:pt x="137" y="246"/>
                  </a:lnTo>
                  <a:close/>
                  <a:moveTo>
                    <a:pt x="22" y="149"/>
                  </a:moveTo>
                  <a:lnTo>
                    <a:pt x="22" y="149"/>
                  </a:lnTo>
                  <a:lnTo>
                    <a:pt x="24" y="149"/>
                  </a:lnTo>
                  <a:lnTo>
                    <a:pt x="22" y="149"/>
                  </a:lnTo>
                  <a:lnTo>
                    <a:pt x="22" y="149"/>
                  </a:lnTo>
                  <a:close/>
                  <a:moveTo>
                    <a:pt x="22" y="148"/>
                  </a:moveTo>
                  <a:lnTo>
                    <a:pt x="22" y="149"/>
                  </a:lnTo>
                  <a:lnTo>
                    <a:pt x="22" y="148"/>
                  </a:lnTo>
                  <a:lnTo>
                    <a:pt x="22" y="148"/>
                  </a:lnTo>
                  <a:close/>
                  <a:moveTo>
                    <a:pt x="119" y="0"/>
                  </a:moveTo>
                  <a:lnTo>
                    <a:pt x="119" y="1"/>
                  </a:lnTo>
                  <a:lnTo>
                    <a:pt x="120" y="3"/>
                  </a:lnTo>
                  <a:lnTo>
                    <a:pt x="122" y="4"/>
                  </a:lnTo>
                  <a:lnTo>
                    <a:pt x="122" y="7"/>
                  </a:lnTo>
                  <a:lnTo>
                    <a:pt x="122" y="9"/>
                  </a:lnTo>
                  <a:lnTo>
                    <a:pt x="122" y="12"/>
                  </a:lnTo>
                  <a:lnTo>
                    <a:pt x="122" y="14"/>
                  </a:lnTo>
                  <a:lnTo>
                    <a:pt x="119" y="17"/>
                  </a:lnTo>
                  <a:lnTo>
                    <a:pt x="118" y="18"/>
                  </a:lnTo>
                  <a:lnTo>
                    <a:pt x="117" y="21"/>
                  </a:lnTo>
                  <a:lnTo>
                    <a:pt x="114" y="24"/>
                  </a:lnTo>
                  <a:lnTo>
                    <a:pt x="114" y="26"/>
                  </a:lnTo>
                  <a:lnTo>
                    <a:pt x="113" y="26"/>
                  </a:lnTo>
                  <a:lnTo>
                    <a:pt x="113" y="25"/>
                  </a:lnTo>
                  <a:lnTo>
                    <a:pt x="111" y="25"/>
                  </a:lnTo>
                  <a:lnTo>
                    <a:pt x="111" y="25"/>
                  </a:lnTo>
                  <a:lnTo>
                    <a:pt x="110" y="29"/>
                  </a:lnTo>
                  <a:lnTo>
                    <a:pt x="107" y="33"/>
                  </a:lnTo>
                  <a:lnTo>
                    <a:pt x="105" y="35"/>
                  </a:lnTo>
                  <a:lnTo>
                    <a:pt x="101" y="38"/>
                  </a:lnTo>
                  <a:lnTo>
                    <a:pt x="96" y="41"/>
                  </a:lnTo>
                  <a:lnTo>
                    <a:pt x="96" y="39"/>
                  </a:lnTo>
                  <a:lnTo>
                    <a:pt x="96" y="41"/>
                  </a:lnTo>
                  <a:lnTo>
                    <a:pt x="96" y="42"/>
                  </a:lnTo>
                  <a:lnTo>
                    <a:pt x="96" y="43"/>
                  </a:lnTo>
                  <a:lnTo>
                    <a:pt x="94" y="44"/>
                  </a:lnTo>
                  <a:lnTo>
                    <a:pt x="94" y="43"/>
                  </a:lnTo>
                  <a:lnTo>
                    <a:pt x="93" y="43"/>
                  </a:lnTo>
                  <a:lnTo>
                    <a:pt x="93" y="44"/>
                  </a:lnTo>
                  <a:lnTo>
                    <a:pt x="93" y="46"/>
                  </a:lnTo>
                  <a:lnTo>
                    <a:pt x="93" y="47"/>
                  </a:lnTo>
                  <a:lnTo>
                    <a:pt x="92" y="46"/>
                  </a:lnTo>
                  <a:lnTo>
                    <a:pt x="90" y="46"/>
                  </a:lnTo>
                  <a:lnTo>
                    <a:pt x="92" y="47"/>
                  </a:lnTo>
                  <a:lnTo>
                    <a:pt x="92" y="50"/>
                  </a:lnTo>
                  <a:lnTo>
                    <a:pt x="92" y="51"/>
                  </a:lnTo>
                  <a:lnTo>
                    <a:pt x="90" y="52"/>
                  </a:lnTo>
                  <a:lnTo>
                    <a:pt x="89" y="52"/>
                  </a:lnTo>
                  <a:lnTo>
                    <a:pt x="88" y="54"/>
                  </a:lnTo>
                  <a:lnTo>
                    <a:pt x="88" y="55"/>
                  </a:lnTo>
                  <a:lnTo>
                    <a:pt x="86" y="55"/>
                  </a:lnTo>
                  <a:lnTo>
                    <a:pt x="86" y="54"/>
                  </a:lnTo>
                  <a:lnTo>
                    <a:pt x="85" y="58"/>
                  </a:lnTo>
                  <a:lnTo>
                    <a:pt x="84" y="61"/>
                  </a:lnTo>
                  <a:lnTo>
                    <a:pt x="81" y="65"/>
                  </a:lnTo>
                  <a:lnTo>
                    <a:pt x="79" y="69"/>
                  </a:lnTo>
                  <a:lnTo>
                    <a:pt x="77" y="68"/>
                  </a:lnTo>
                  <a:lnTo>
                    <a:pt x="77" y="67"/>
                  </a:lnTo>
                  <a:lnTo>
                    <a:pt x="77" y="68"/>
                  </a:lnTo>
                  <a:lnTo>
                    <a:pt x="77" y="71"/>
                  </a:lnTo>
                  <a:lnTo>
                    <a:pt x="77" y="72"/>
                  </a:lnTo>
                  <a:lnTo>
                    <a:pt x="76" y="72"/>
                  </a:lnTo>
                  <a:lnTo>
                    <a:pt x="76" y="72"/>
                  </a:lnTo>
                  <a:lnTo>
                    <a:pt x="76" y="73"/>
                  </a:lnTo>
                  <a:lnTo>
                    <a:pt x="76" y="75"/>
                  </a:lnTo>
                  <a:lnTo>
                    <a:pt x="75" y="75"/>
                  </a:lnTo>
                  <a:lnTo>
                    <a:pt x="75" y="75"/>
                  </a:lnTo>
                  <a:lnTo>
                    <a:pt x="75" y="76"/>
                  </a:lnTo>
                  <a:lnTo>
                    <a:pt x="75" y="76"/>
                  </a:lnTo>
                  <a:lnTo>
                    <a:pt x="73" y="76"/>
                  </a:lnTo>
                  <a:lnTo>
                    <a:pt x="73" y="77"/>
                  </a:lnTo>
                  <a:lnTo>
                    <a:pt x="73" y="77"/>
                  </a:lnTo>
                  <a:lnTo>
                    <a:pt x="72" y="77"/>
                  </a:lnTo>
                  <a:lnTo>
                    <a:pt x="72" y="79"/>
                  </a:lnTo>
                  <a:lnTo>
                    <a:pt x="72" y="79"/>
                  </a:lnTo>
                  <a:lnTo>
                    <a:pt x="71" y="79"/>
                  </a:lnTo>
                  <a:lnTo>
                    <a:pt x="71" y="79"/>
                  </a:lnTo>
                  <a:lnTo>
                    <a:pt x="71" y="80"/>
                  </a:lnTo>
                  <a:lnTo>
                    <a:pt x="71" y="80"/>
                  </a:lnTo>
                  <a:lnTo>
                    <a:pt x="71" y="81"/>
                  </a:lnTo>
                  <a:lnTo>
                    <a:pt x="69" y="81"/>
                  </a:lnTo>
                  <a:lnTo>
                    <a:pt x="69" y="81"/>
                  </a:lnTo>
                  <a:lnTo>
                    <a:pt x="68" y="81"/>
                  </a:lnTo>
                  <a:lnTo>
                    <a:pt x="68" y="82"/>
                  </a:lnTo>
                  <a:lnTo>
                    <a:pt x="67" y="84"/>
                  </a:lnTo>
                  <a:lnTo>
                    <a:pt x="67" y="84"/>
                  </a:lnTo>
                  <a:lnTo>
                    <a:pt x="68" y="85"/>
                  </a:lnTo>
                  <a:lnTo>
                    <a:pt x="67" y="84"/>
                  </a:lnTo>
                  <a:lnTo>
                    <a:pt x="67" y="84"/>
                  </a:lnTo>
                  <a:lnTo>
                    <a:pt x="67" y="82"/>
                  </a:lnTo>
                  <a:lnTo>
                    <a:pt x="65" y="82"/>
                  </a:lnTo>
                  <a:lnTo>
                    <a:pt x="63" y="86"/>
                  </a:lnTo>
                  <a:lnTo>
                    <a:pt x="60" y="92"/>
                  </a:lnTo>
                  <a:lnTo>
                    <a:pt x="58" y="96"/>
                  </a:lnTo>
                  <a:lnTo>
                    <a:pt x="54" y="99"/>
                  </a:lnTo>
                  <a:lnTo>
                    <a:pt x="52" y="99"/>
                  </a:lnTo>
                  <a:lnTo>
                    <a:pt x="51" y="99"/>
                  </a:lnTo>
                  <a:lnTo>
                    <a:pt x="51" y="101"/>
                  </a:lnTo>
                  <a:lnTo>
                    <a:pt x="50" y="102"/>
                  </a:lnTo>
                  <a:lnTo>
                    <a:pt x="51" y="103"/>
                  </a:lnTo>
                  <a:lnTo>
                    <a:pt x="50" y="102"/>
                  </a:lnTo>
                  <a:lnTo>
                    <a:pt x="48" y="103"/>
                  </a:lnTo>
                  <a:lnTo>
                    <a:pt x="48" y="103"/>
                  </a:lnTo>
                  <a:lnTo>
                    <a:pt x="48" y="105"/>
                  </a:lnTo>
                  <a:lnTo>
                    <a:pt x="48" y="105"/>
                  </a:lnTo>
                  <a:lnTo>
                    <a:pt x="48" y="106"/>
                  </a:lnTo>
                  <a:lnTo>
                    <a:pt x="48" y="105"/>
                  </a:lnTo>
                  <a:lnTo>
                    <a:pt x="47" y="105"/>
                  </a:lnTo>
                  <a:lnTo>
                    <a:pt x="47" y="106"/>
                  </a:lnTo>
                  <a:lnTo>
                    <a:pt x="47" y="107"/>
                  </a:lnTo>
                  <a:lnTo>
                    <a:pt x="46" y="109"/>
                  </a:lnTo>
                  <a:lnTo>
                    <a:pt x="46" y="109"/>
                  </a:lnTo>
                  <a:lnTo>
                    <a:pt x="46" y="107"/>
                  </a:lnTo>
                  <a:lnTo>
                    <a:pt x="46" y="109"/>
                  </a:lnTo>
                  <a:lnTo>
                    <a:pt x="45" y="110"/>
                  </a:lnTo>
                  <a:lnTo>
                    <a:pt x="43" y="110"/>
                  </a:lnTo>
                  <a:lnTo>
                    <a:pt x="43" y="111"/>
                  </a:lnTo>
                  <a:lnTo>
                    <a:pt x="43" y="110"/>
                  </a:lnTo>
                  <a:lnTo>
                    <a:pt x="42" y="110"/>
                  </a:lnTo>
                  <a:lnTo>
                    <a:pt x="42" y="111"/>
                  </a:lnTo>
                  <a:lnTo>
                    <a:pt x="43" y="113"/>
                  </a:lnTo>
                  <a:lnTo>
                    <a:pt x="43" y="113"/>
                  </a:lnTo>
                  <a:lnTo>
                    <a:pt x="43" y="114"/>
                  </a:lnTo>
                  <a:lnTo>
                    <a:pt x="42" y="113"/>
                  </a:lnTo>
                  <a:lnTo>
                    <a:pt x="42" y="113"/>
                  </a:lnTo>
                  <a:lnTo>
                    <a:pt x="42" y="114"/>
                  </a:lnTo>
                  <a:lnTo>
                    <a:pt x="42" y="115"/>
                  </a:lnTo>
                  <a:lnTo>
                    <a:pt x="41" y="118"/>
                  </a:lnTo>
                  <a:lnTo>
                    <a:pt x="41" y="119"/>
                  </a:lnTo>
                  <a:lnTo>
                    <a:pt x="39" y="118"/>
                  </a:lnTo>
                  <a:lnTo>
                    <a:pt x="39" y="118"/>
                  </a:lnTo>
                  <a:lnTo>
                    <a:pt x="38" y="119"/>
                  </a:lnTo>
                  <a:lnTo>
                    <a:pt x="38" y="122"/>
                  </a:lnTo>
                  <a:lnTo>
                    <a:pt x="37" y="123"/>
                  </a:lnTo>
                  <a:lnTo>
                    <a:pt x="35" y="123"/>
                  </a:lnTo>
                  <a:lnTo>
                    <a:pt x="35" y="123"/>
                  </a:lnTo>
                  <a:lnTo>
                    <a:pt x="34" y="123"/>
                  </a:lnTo>
                  <a:lnTo>
                    <a:pt x="33" y="123"/>
                  </a:lnTo>
                  <a:lnTo>
                    <a:pt x="34" y="124"/>
                  </a:lnTo>
                  <a:lnTo>
                    <a:pt x="34" y="126"/>
                  </a:lnTo>
                  <a:lnTo>
                    <a:pt x="34" y="126"/>
                  </a:lnTo>
                  <a:lnTo>
                    <a:pt x="34" y="127"/>
                  </a:lnTo>
                  <a:lnTo>
                    <a:pt x="35" y="127"/>
                  </a:lnTo>
                  <a:lnTo>
                    <a:pt x="34" y="128"/>
                  </a:lnTo>
                  <a:lnTo>
                    <a:pt x="33" y="130"/>
                  </a:lnTo>
                  <a:lnTo>
                    <a:pt x="31" y="132"/>
                  </a:lnTo>
                  <a:lnTo>
                    <a:pt x="31" y="131"/>
                  </a:lnTo>
                  <a:lnTo>
                    <a:pt x="30" y="131"/>
                  </a:lnTo>
                  <a:lnTo>
                    <a:pt x="29" y="130"/>
                  </a:lnTo>
                  <a:lnTo>
                    <a:pt x="29" y="130"/>
                  </a:lnTo>
                  <a:lnTo>
                    <a:pt x="28" y="130"/>
                  </a:lnTo>
                  <a:lnTo>
                    <a:pt x="28" y="128"/>
                  </a:lnTo>
                  <a:lnTo>
                    <a:pt x="28" y="128"/>
                  </a:lnTo>
                  <a:lnTo>
                    <a:pt x="26" y="128"/>
                  </a:lnTo>
                  <a:lnTo>
                    <a:pt x="26" y="130"/>
                  </a:lnTo>
                  <a:lnTo>
                    <a:pt x="26" y="131"/>
                  </a:lnTo>
                  <a:lnTo>
                    <a:pt x="25" y="131"/>
                  </a:lnTo>
                  <a:lnTo>
                    <a:pt x="26" y="133"/>
                  </a:lnTo>
                  <a:lnTo>
                    <a:pt x="28" y="136"/>
                  </a:lnTo>
                  <a:lnTo>
                    <a:pt x="28" y="137"/>
                  </a:lnTo>
                  <a:lnTo>
                    <a:pt x="26" y="137"/>
                  </a:lnTo>
                  <a:lnTo>
                    <a:pt x="25" y="136"/>
                  </a:lnTo>
                  <a:lnTo>
                    <a:pt x="25" y="136"/>
                  </a:lnTo>
                  <a:lnTo>
                    <a:pt x="28" y="141"/>
                  </a:lnTo>
                  <a:lnTo>
                    <a:pt x="28" y="141"/>
                  </a:lnTo>
                  <a:lnTo>
                    <a:pt x="26" y="141"/>
                  </a:lnTo>
                  <a:lnTo>
                    <a:pt x="26" y="141"/>
                  </a:lnTo>
                  <a:lnTo>
                    <a:pt x="25" y="141"/>
                  </a:lnTo>
                  <a:lnTo>
                    <a:pt x="26" y="143"/>
                  </a:lnTo>
                  <a:lnTo>
                    <a:pt x="26" y="143"/>
                  </a:lnTo>
                  <a:lnTo>
                    <a:pt x="26" y="144"/>
                  </a:lnTo>
                  <a:lnTo>
                    <a:pt x="26" y="144"/>
                  </a:lnTo>
                  <a:lnTo>
                    <a:pt x="25" y="145"/>
                  </a:lnTo>
                  <a:lnTo>
                    <a:pt x="24" y="145"/>
                  </a:lnTo>
                  <a:lnTo>
                    <a:pt x="22" y="144"/>
                  </a:lnTo>
                  <a:lnTo>
                    <a:pt x="22" y="144"/>
                  </a:lnTo>
                  <a:lnTo>
                    <a:pt x="22" y="144"/>
                  </a:lnTo>
                  <a:lnTo>
                    <a:pt x="22" y="144"/>
                  </a:lnTo>
                  <a:lnTo>
                    <a:pt x="22" y="145"/>
                  </a:lnTo>
                  <a:lnTo>
                    <a:pt x="22" y="147"/>
                  </a:lnTo>
                  <a:lnTo>
                    <a:pt x="21" y="147"/>
                  </a:lnTo>
                  <a:lnTo>
                    <a:pt x="21" y="148"/>
                  </a:lnTo>
                  <a:lnTo>
                    <a:pt x="21" y="148"/>
                  </a:lnTo>
                  <a:lnTo>
                    <a:pt x="22" y="149"/>
                  </a:lnTo>
                  <a:lnTo>
                    <a:pt x="24" y="151"/>
                  </a:lnTo>
                  <a:lnTo>
                    <a:pt x="22" y="152"/>
                  </a:lnTo>
                  <a:lnTo>
                    <a:pt x="22" y="152"/>
                  </a:lnTo>
                  <a:lnTo>
                    <a:pt x="21" y="151"/>
                  </a:lnTo>
                  <a:lnTo>
                    <a:pt x="22" y="153"/>
                  </a:lnTo>
                  <a:lnTo>
                    <a:pt x="22" y="157"/>
                  </a:lnTo>
                  <a:lnTo>
                    <a:pt x="21" y="156"/>
                  </a:lnTo>
                  <a:lnTo>
                    <a:pt x="21" y="156"/>
                  </a:lnTo>
                  <a:lnTo>
                    <a:pt x="20" y="157"/>
                  </a:lnTo>
                  <a:lnTo>
                    <a:pt x="20" y="158"/>
                  </a:lnTo>
                  <a:lnTo>
                    <a:pt x="20" y="160"/>
                  </a:lnTo>
                  <a:lnTo>
                    <a:pt x="20" y="161"/>
                  </a:lnTo>
                  <a:lnTo>
                    <a:pt x="18" y="161"/>
                  </a:lnTo>
                  <a:lnTo>
                    <a:pt x="20" y="161"/>
                  </a:lnTo>
                  <a:lnTo>
                    <a:pt x="20" y="162"/>
                  </a:lnTo>
                  <a:lnTo>
                    <a:pt x="20" y="162"/>
                  </a:lnTo>
                  <a:lnTo>
                    <a:pt x="20" y="162"/>
                  </a:lnTo>
                  <a:lnTo>
                    <a:pt x="18" y="162"/>
                  </a:lnTo>
                  <a:lnTo>
                    <a:pt x="18" y="164"/>
                  </a:lnTo>
                  <a:lnTo>
                    <a:pt x="18" y="164"/>
                  </a:lnTo>
                  <a:lnTo>
                    <a:pt x="18" y="164"/>
                  </a:lnTo>
                  <a:lnTo>
                    <a:pt x="18" y="165"/>
                  </a:lnTo>
                  <a:lnTo>
                    <a:pt x="18" y="165"/>
                  </a:lnTo>
                  <a:lnTo>
                    <a:pt x="18" y="165"/>
                  </a:lnTo>
                  <a:lnTo>
                    <a:pt x="18" y="166"/>
                  </a:lnTo>
                  <a:lnTo>
                    <a:pt x="18" y="168"/>
                  </a:lnTo>
                  <a:lnTo>
                    <a:pt x="18" y="169"/>
                  </a:lnTo>
                  <a:lnTo>
                    <a:pt x="18" y="170"/>
                  </a:lnTo>
                  <a:lnTo>
                    <a:pt x="18" y="170"/>
                  </a:lnTo>
                  <a:lnTo>
                    <a:pt x="20" y="171"/>
                  </a:lnTo>
                  <a:lnTo>
                    <a:pt x="21" y="171"/>
                  </a:lnTo>
                  <a:lnTo>
                    <a:pt x="18" y="171"/>
                  </a:lnTo>
                  <a:lnTo>
                    <a:pt x="18" y="171"/>
                  </a:lnTo>
                  <a:lnTo>
                    <a:pt x="18" y="171"/>
                  </a:lnTo>
                  <a:lnTo>
                    <a:pt x="18" y="173"/>
                  </a:lnTo>
                  <a:lnTo>
                    <a:pt x="18" y="171"/>
                  </a:lnTo>
                  <a:lnTo>
                    <a:pt x="18" y="171"/>
                  </a:lnTo>
                  <a:lnTo>
                    <a:pt x="18" y="173"/>
                  </a:lnTo>
                  <a:lnTo>
                    <a:pt x="18" y="173"/>
                  </a:lnTo>
                  <a:lnTo>
                    <a:pt x="18" y="173"/>
                  </a:lnTo>
                  <a:lnTo>
                    <a:pt x="18" y="173"/>
                  </a:lnTo>
                  <a:lnTo>
                    <a:pt x="18" y="173"/>
                  </a:lnTo>
                  <a:lnTo>
                    <a:pt x="20" y="173"/>
                  </a:lnTo>
                  <a:lnTo>
                    <a:pt x="18" y="173"/>
                  </a:lnTo>
                  <a:lnTo>
                    <a:pt x="18" y="173"/>
                  </a:lnTo>
                  <a:lnTo>
                    <a:pt x="17" y="174"/>
                  </a:lnTo>
                  <a:lnTo>
                    <a:pt x="17" y="174"/>
                  </a:lnTo>
                  <a:lnTo>
                    <a:pt x="17" y="174"/>
                  </a:lnTo>
                  <a:lnTo>
                    <a:pt x="18" y="174"/>
                  </a:lnTo>
                  <a:lnTo>
                    <a:pt x="18" y="174"/>
                  </a:lnTo>
                  <a:lnTo>
                    <a:pt x="20" y="174"/>
                  </a:lnTo>
                  <a:lnTo>
                    <a:pt x="20" y="173"/>
                  </a:lnTo>
                  <a:lnTo>
                    <a:pt x="20" y="173"/>
                  </a:lnTo>
                  <a:lnTo>
                    <a:pt x="20" y="173"/>
                  </a:lnTo>
                  <a:lnTo>
                    <a:pt x="20" y="173"/>
                  </a:lnTo>
                  <a:lnTo>
                    <a:pt x="20" y="173"/>
                  </a:lnTo>
                  <a:lnTo>
                    <a:pt x="21" y="173"/>
                  </a:lnTo>
                  <a:lnTo>
                    <a:pt x="21" y="173"/>
                  </a:lnTo>
                  <a:lnTo>
                    <a:pt x="20" y="174"/>
                  </a:lnTo>
                  <a:lnTo>
                    <a:pt x="18" y="177"/>
                  </a:lnTo>
                  <a:lnTo>
                    <a:pt x="20" y="175"/>
                  </a:lnTo>
                  <a:lnTo>
                    <a:pt x="21" y="175"/>
                  </a:lnTo>
                  <a:lnTo>
                    <a:pt x="22" y="174"/>
                  </a:lnTo>
                  <a:lnTo>
                    <a:pt x="22" y="175"/>
                  </a:lnTo>
                  <a:lnTo>
                    <a:pt x="22" y="174"/>
                  </a:lnTo>
                  <a:lnTo>
                    <a:pt x="24" y="174"/>
                  </a:lnTo>
                  <a:lnTo>
                    <a:pt x="24" y="175"/>
                  </a:lnTo>
                  <a:lnTo>
                    <a:pt x="25" y="175"/>
                  </a:lnTo>
                  <a:lnTo>
                    <a:pt x="25" y="174"/>
                  </a:lnTo>
                  <a:lnTo>
                    <a:pt x="26" y="175"/>
                  </a:lnTo>
                  <a:lnTo>
                    <a:pt x="28" y="177"/>
                  </a:lnTo>
                  <a:lnTo>
                    <a:pt x="29" y="178"/>
                  </a:lnTo>
                  <a:lnTo>
                    <a:pt x="29" y="179"/>
                  </a:lnTo>
                  <a:lnTo>
                    <a:pt x="30" y="178"/>
                  </a:lnTo>
                  <a:lnTo>
                    <a:pt x="31" y="179"/>
                  </a:lnTo>
                  <a:lnTo>
                    <a:pt x="33" y="179"/>
                  </a:lnTo>
                  <a:lnTo>
                    <a:pt x="33" y="179"/>
                  </a:lnTo>
                  <a:lnTo>
                    <a:pt x="31" y="181"/>
                  </a:lnTo>
                  <a:lnTo>
                    <a:pt x="31" y="181"/>
                  </a:lnTo>
                  <a:lnTo>
                    <a:pt x="33" y="181"/>
                  </a:lnTo>
                  <a:lnTo>
                    <a:pt x="34" y="181"/>
                  </a:lnTo>
                  <a:lnTo>
                    <a:pt x="34" y="182"/>
                  </a:lnTo>
                  <a:lnTo>
                    <a:pt x="34" y="183"/>
                  </a:lnTo>
                  <a:lnTo>
                    <a:pt x="34" y="185"/>
                  </a:lnTo>
                  <a:lnTo>
                    <a:pt x="35" y="185"/>
                  </a:lnTo>
                  <a:lnTo>
                    <a:pt x="37" y="183"/>
                  </a:lnTo>
                  <a:lnTo>
                    <a:pt x="37" y="182"/>
                  </a:lnTo>
                  <a:lnTo>
                    <a:pt x="37" y="183"/>
                  </a:lnTo>
                  <a:lnTo>
                    <a:pt x="38" y="183"/>
                  </a:lnTo>
                  <a:lnTo>
                    <a:pt x="39" y="183"/>
                  </a:lnTo>
                  <a:lnTo>
                    <a:pt x="39" y="183"/>
                  </a:lnTo>
                  <a:lnTo>
                    <a:pt x="41" y="185"/>
                  </a:lnTo>
                  <a:lnTo>
                    <a:pt x="41" y="185"/>
                  </a:lnTo>
                  <a:lnTo>
                    <a:pt x="39" y="186"/>
                  </a:lnTo>
                  <a:lnTo>
                    <a:pt x="39" y="186"/>
                  </a:lnTo>
                  <a:lnTo>
                    <a:pt x="39" y="187"/>
                  </a:lnTo>
                  <a:lnTo>
                    <a:pt x="39" y="188"/>
                  </a:lnTo>
                  <a:lnTo>
                    <a:pt x="39" y="188"/>
                  </a:lnTo>
                  <a:lnTo>
                    <a:pt x="41" y="188"/>
                  </a:lnTo>
                  <a:lnTo>
                    <a:pt x="41" y="187"/>
                  </a:lnTo>
                  <a:lnTo>
                    <a:pt x="42" y="187"/>
                  </a:lnTo>
                  <a:lnTo>
                    <a:pt x="43" y="188"/>
                  </a:lnTo>
                  <a:lnTo>
                    <a:pt x="43" y="186"/>
                  </a:lnTo>
                  <a:lnTo>
                    <a:pt x="45" y="186"/>
                  </a:lnTo>
                  <a:lnTo>
                    <a:pt x="45" y="187"/>
                  </a:lnTo>
                  <a:lnTo>
                    <a:pt x="46" y="187"/>
                  </a:lnTo>
                  <a:lnTo>
                    <a:pt x="46" y="187"/>
                  </a:lnTo>
                  <a:lnTo>
                    <a:pt x="46" y="188"/>
                  </a:lnTo>
                  <a:lnTo>
                    <a:pt x="46" y="188"/>
                  </a:lnTo>
                  <a:lnTo>
                    <a:pt x="46" y="188"/>
                  </a:lnTo>
                  <a:lnTo>
                    <a:pt x="47" y="188"/>
                  </a:lnTo>
                  <a:lnTo>
                    <a:pt x="47" y="187"/>
                  </a:lnTo>
                  <a:lnTo>
                    <a:pt x="48" y="188"/>
                  </a:lnTo>
                  <a:lnTo>
                    <a:pt x="50" y="190"/>
                  </a:lnTo>
                  <a:lnTo>
                    <a:pt x="51" y="191"/>
                  </a:lnTo>
                  <a:lnTo>
                    <a:pt x="52" y="191"/>
                  </a:lnTo>
                  <a:lnTo>
                    <a:pt x="54" y="192"/>
                  </a:lnTo>
                  <a:lnTo>
                    <a:pt x="54" y="195"/>
                  </a:lnTo>
                  <a:lnTo>
                    <a:pt x="54" y="195"/>
                  </a:lnTo>
                  <a:lnTo>
                    <a:pt x="55" y="195"/>
                  </a:lnTo>
                  <a:lnTo>
                    <a:pt x="55" y="195"/>
                  </a:lnTo>
                  <a:lnTo>
                    <a:pt x="55" y="194"/>
                  </a:lnTo>
                  <a:lnTo>
                    <a:pt x="55" y="194"/>
                  </a:lnTo>
                  <a:lnTo>
                    <a:pt x="54" y="194"/>
                  </a:lnTo>
                  <a:lnTo>
                    <a:pt x="54" y="194"/>
                  </a:lnTo>
                  <a:lnTo>
                    <a:pt x="55" y="194"/>
                  </a:lnTo>
                  <a:lnTo>
                    <a:pt x="55" y="194"/>
                  </a:lnTo>
                  <a:lnTo>
                    <a:pt x="55" y="194"/>
                  </a:lnTo>
                  <a:lnTo>
                    <a:pt x="55" y="195"/>
                  </a:lnTo>
                  <a:lnTo>
                    <a:pt x="54" y="196"/>
                  </a:lnTo>
                  <a:lnTo>
                    <a:pt x="55" y="196"/>
                  </a:lnTo>
                  <a:lnTo>
                    <a:pt x="56" y="196"/>
                  </a:lnTo>
                  <a:lnTo>
                    <a:pt x="58" y="195"/>
                  </a:lnTo>
                  <a:lnTo>
                    <a:pt x="59" y="195"/>
                  </a:lnTo>
                  <a:lnTo>
                    <a:pt x="60" y="196"/>
                  </a:lnTo>
                  <a:lnTo>
                    <a:pt x="59" y="196"/>
                  </a:lnTo>
                  <a:lnTo>
                    <a:pt x="60" y="198"/>
                  </a:lnTo>
                  <a:lnTo>
                    <a:pt x="63" y="196"/>
                  </a:lnTo>
                  <a:lnTo>
                    <a:pt x="63" y="198"/>
                  </a:lnTo>
                  <a:lnTo>
                    <a:pt x="62" y="199"/>
                  </a:lnTo>
                  <a:lnTo>
                    <a:pt x="60" y="200"/>
                  </a:lnTo>
                  <a:lnTo>
                    <a:pt x="62" y="202"/>
                  </a:lnTo>
                  <a:lnTo>
                    <a:pt x="63" y="202"/>
                  </a:lnTo>
                  <a:lnTo>
                    <a:pt x="64" y="200"/>
                  </a:lnTo>
                  <a:lnTo>
                    <a:pt x="63" y="203"/>
                  </a:lnTo>
                  <a:lnTo>
                    <a:pt x="64" y="202"/>
                  </a:lnTo>
                  <a:lnTo>
                    <a:pt x="64" y="203"/>
                  </a:lnTo>
                  <a:lnTo>
                    <a:pt x="65" y="203"/>
                  </a:lnTo>
                  <a:lnTo>
                    <a:pt x="64" y="203"/>
                  </a:lnTo>
                  <a:lnTo>
                    <a:pt x="64" y="203"/>
                  </a:lnTo>
                  <a:lnTo>
                    <a:pt x="65" y="203"/>
                  </a:lnTo>
                  <a:lnTo>
                    <a:pt x="65" y="204"/>
                  </a:lnTo>
                  <a:lnTo>
                    <a:pt x="65" y="202"/>
                  </a:lnTo>
                  <a:lnTo>
                    <a:pt x="65" y="202"/>
                  </a:lnTo>
                  <a:lnTo>
                    <a:pt x="67" y="200"/>
                  </a:lnTo>
                  <a:lnTo>
                    <a:pt x="68" y="200"/>
                  </a:lnTo>
                  <a:lnTo>
                    <a:pt x="68" y="202"/>
                  </a:lnTo>
                  <a:lnTo>
                    <a:pt x="68" y="203"/>
                  </a:lnTo>
                  <a:lnTo>
                    <a:pt x="69" y="203"/>
                  </a:lnTo>
                  <a:lnTo>
                    <a:pt x="69" y="203"/>
                  </a:lnTo>
                  <a:lnTo>
                    <a:pt x="71" y="203"/>
                  </a:lnTo>
                  <a:lnTo>
                    <a:pt x="71" y="203"/>
                  </a:lnTo>
                  <a:lnTo>
                    <a:pt x="71" y="203"/>
                  </a:lnTo>
                  <a:lnTo>
                    <a:pt x="71" y="203"/>
                  </a:lnTo>
                  <a:lnTo>
                    <a:pt x="71" y="204"/>
                  </a:lnTo>
                  <a:lnTo>
                    <a:pt x="71" y="204"/>
                  </a:lnTo>
                  <a:lnTo>
                    <a:pt x="71" y="203"/>
                  </a:lnTo>
                  <a:lnTo>
                    <a:pt x="69" y="203"/>
                  </a:lnTo>
                  <a:lnTo>
                    <a:pt x="69" y="204"/>
                  </a:lnTo>
                  <a:lnTo>
                    <a:pt x="69" y="204"/>
                  </a:lnTo>
                  <a:lnTo>
                    <a:pt x="69" y="205"/>
                  </a:lnTo>
                  <a:lnTo>
                    <a:pt x="71" y="205"/>
                  </a:lnTo>
                  <a:lnTo>
                    <a:pt x="71" y="204"/>
                  </a:lnTo>
                  <a:lnTo>
                    <a:pt x="72" y="204"/>
                  </a:lnTo>
                  <a:lnTo>
                    <a:pt x="72" y="203"/>
                  </a:lnTo>
                  <a:lnTo>
                    <a:pt x="73" y="204"/>
                  </a:lnTo>
                  <a:lnTo>
                    <a:pt x="72" y="204"/>
                  </a:lnTo>
                  <a:lnTo>
                    <a:pt x="71" y="205"/>
                  </a:lnTo>
                  <a:lnTo>
                    <a:pt x="72" y="207"/>
                  </a:lnTo>
                  <a:lnTo>
                    <a:pt x="73" y="205"/>
                  </a:lnTo>
                  <a:lnTo>
                    <a:pt x="72" y="205"/>
                  </a:lnTo>
                  <a:lnTo>
                    <a:pt x="72" y="205"/>
                  </a:lnTo>
                  <a:lnTo>
                    <a:pt x="73" y="205"/>
                  </a:lnTo>
                  <a:lnTo>
                    <a:pt x="75" y="205"/>
                  </a:lnTo>
                  <a:lnTo>
                    <a:pt x="75" y="205"/>
                  </a:lnTo>
                  <a:lnTo>
                    <a:pt x="76" y="205"/>
                  </a:lnTo>
                  <a:lnTo>
                    <a:pt x="76" y="205"/>
                  </a:lnTo>
                  <a:lnTo>
                    <a:pt x="77" y="207"/>
                  </a:lnTo>
                  <a:lnTo>
                    <a:pt x="77" y="208"/>
                  </a:lnTo>
                  <a:lnTo>
                    <a:pt x="77" y="208"/>
                  </a:lnTo>
                  <a:lnTo>
                    <a:pt x="77" y="208"/>
                  </a:lnTo>
                  <a:lnTo>
                    <a:pt x="79" y="209"/>
                  </a:lnTo>
                  <a:lnTo>
                    <a:pt x="80" y="208"/>
                  </a:lnTo>
                  <a:lnTo>
                    <a:pt x="80" y="209"/>
                  </a:lnTo>
                  <a:lnTo>
                    <a:pt x="80" y="209"/>
                  </a:lnTo>
                  <a:lnTo>
                    <a:pt x="83" y="209"/>
                  </a:lnTo>
                  <a:lnTo>
                    <a:pt x="81" y="211"/>
                  </a:lnTo>
                  <a:lnTo>
                    <a:pt x="81" y="212"/>
                  </a:lnTo>
                  <a:lnTo>
                    <a:pt x="80" y="213"/>
                  </a:lnTo>
                  <a:lnTo>
                    <a:pt x="80" y="213"/>
                  </a:lnTo>
                  <a:lnTo>
                    <a:pt x="81" y="213"/>
                  </a:lnTo>
                  <a:lnTo>
                    <a:pt x="83" y="213"/>
                  </a:lnTo>
                  <a:lnTo>
                    <a:pt x="84" y="212"/>
                  </a:lnTo>
                  <a:lnTo>
                    <a:pt x="85" y="211"/>
                  </a:lnTo>
                  <a:lnTo>
                    <a:pt x="85" y="212"/>
                  </a:lnTo>
                  <a:lnTo>
                    <a:pt x="86" y="212"/>
                  </a:lnTo>
                  <a:lnTo>
                    <a:pt x="88" y="213"/>
                  </a:lnTo>
                  <a:lnTo>
                    <a:pt x="89" y="213"/>
                  </a:lnTo>
                  <a:lnTo>
                    <a:pt x="89" y="216"/>
                  </a:lnTo>
                  <a:lnTo>
                    <a:pt x="90" y="215"/>
                  </a:lnTo>
                  <a:lnTo>
                    <a:pt x="92" y="215"/>
                  </a:lnTo>
                  <a:lnTo>
                    <a:pt x="93" y="216"/>
                  </a:lnTo>
                  <a:lnTo>
                    <a:pt x="94" y="217"/>
                  </a:lnTo>
                  <a:lnTo>
                    <a:pt x="96" y="217"/>
                  </a:lnTo>
                  <a:lnTo>
                    <a:pt x="97" y="219"/>
                  </a:lnTo>
                  <a:lnTo>
                    <a:pt x="98" y="221"/>
                  </a:lnTo>
                  <a:lnTo>
                    <a:pt x="97" y="221"/>
                  </a:lnTo>
                  <a:lnTo>
                    <a:pt x="97" y="223"/>
                  </a:lnTo>
                  <a:lnTo>
                    <a:pt x="97" y="223"/>
                  </a:lnTo>
                  <a:lnTo>
                    <a:pt x="97" y="223"/>
                  </a:lnTo>
                  <a:lnTo>
                    <a:pt x="97" y="224"/>
                  </a:lnTo>
                  <a:lnTo>
                    <a:pt x="97" y="224"/>
                  </a:lnTo>
                  <a:lnTo>
                    <a:pt x="97" y="224"/>
                  </a:lnTo>
                  <a:lnTo>
                    <a:pt x="98" y="223"/>
                  </a:lnTo>
                  <a:lnTo>
                    <a:pt x="100" y="221"/>
                  </a:lnTo>
                  <a:lnTo>
                    <a:pt x="100" y="220"/>
                  </a:lnTo>
                  <a:lnTo>
                    <a:pt x="101" y="221"/>
                  </a:lnTo>
                  <a:lnTo>
                    <a:pt x="103" y="223"/>
                  </a:lnTo>
                  <a:lnTo>
                    <a:pt x="103" y="224"/>
                  </a:lnTo>
                  <a:lnTo>
                    <a:pt x="103" y="223"/>
                  </a:lnTo>
                  <a:lnTo>
                    <a:pt x="105" y="223"/>
                  </a:lnTo>
                  <a:lnTo>
                    <a:pt x="103" y="224"/>
                  </a:lnTo>
                  <a:lnTo>
                    <a:pt x="105" y="225"/>
                  </a:lnTo>
                  <a:lnTo>
                    <a:pt x="106" y="225"/>
                  </a:lnTo>
                  <a:lnTo>
                    <a:pt x="106" y="224"/>
                  </a:lnTo>
                  <a:lnTo>
                    <a:pt x="106" y="226"/>
                  </a:lnTo>
                  <a:lnTo>
                    <a:pt x="107" y="225"/>
                  </a:lnTo>
                  <a:lnTo>
                    <a:pt x="107" y="225"/>
                  </a:lnTo>
                  <a:lnTo>
                    <a:pt x="109" y="225"/>
                  </a:lnTo>
                  <a:lnTo>
                    <a:pt x="109" y="225"/>
                  </a:lnTo>
                  <a:lnTo>
                    <a:pt x="107" y="226"/>
                  </a:lnTo>
                  <a:lnTo>
                    <a:pt x="109" y="226"/>
                  </a:lnTo>
                  <a:lnTo>
                    <a:pt x="110" y="226"/>
                  </a:lnTo>
                  <a:lnTo>
                    <a:pt x="111" y="226"/>
                  </a:lnTo>
                  <a:lnTo>
                    <a:pt x="113" y="228"/>
                  </a:lnTo>
                  <a:lnTo>
                    <a:pt x="111" y="230"/>
                  </a:lnTo>
                  <a:lnTo>
                    <a:pt x="113" y="229"/>
                  </a:lnTo>
                  <a:lnTo>
                    <a:pt x="114" y="229"/>
                  </a:lnTo>
                  <a:lnTo>
                    <a:pt x="114" y="228"/>
                  </a:lnTo>
                  <a:lnTo>
                    <a:pt x="114" y="230"/>
                  </a:lnTo>
                  <a:lnTo>
                    <a:pt x="115" y="232"/>
                  </a:lnTo>
                  <a:lnTo>
                    <a:pt x="115" y="233"/>
                  </a:lnTo>
                  <a:lnTo>
                    <a:pt x="119" y="233"/>
                  </a:lnTo>
                  <a:lnTo>
                    <a:pt x="122" y="233"/>
                  </a:lnTo>
                  <a:lnTo>
                    <a:pt x="126" y="234"/>
                  </a:lnTo>
                  <a:lnTo>
                    <a:pt x="128" y="237"/>
                  </a:lnTo>
                  <a:lnTo>
                    <a:pt x="127" y="238"/>
                  </a:lnTo>
                  <a:lnTo>
                    <a:pt x="127" y="238"/>
                  </a:lnTo>
                  <a:lnTo>
                    <a:pt x="128" y="238"/>
                  </a:lnTo>
                  <a:lnTo>
                    <a:pt x="128" y="237"/>
                  </a:lnTo>
                  <a:lnTo>
                    <a:pt x="128" y="237"/>
                  </a:lnTo>
                  <a:lnTo>
                    <a:pt x="128" y="238"/>
                  </a:lnTo>
                  <a:lnTo>
                    <a:pt x="128" y="240"/>
                  </a:lnTo>
                  <a:lnTo>
                    <a:pt x="127" y="241"/>
                  </a:lnTo>
                  <a:lnTo>
                    <a:pt x="127" y="241"/>
                  </a:lnTo>
                  <a:lnTo>
                    <a:pt x="128" y="241"/>
                  </a:lnTo>
                  <a:lnTo>
                    <a:pt x="130" y="241"/>
                  </a:lnTo>
                  <a:lnTo>
                    <a:pt x="131" y="240"/>
                  </a:lnTo>
                  <a:lnTo>
                    <a:pt x="131" y="240"/>
                  </a:lnTo>
                  <a:lnTo>
                    <a:pt x="131" y="240"/>
                  </a:lnTo>
                  <a:lnTo>
                    <a:pt x="131" y="240"/>
                  </a:lnTo>
                  <a:lnTo>
                    <a:pt x="131" y="240"/>
                  </a:lnTo>
                  <a:lnTo>
                    <a:pt x="131" y="240"/>
                  </a:lnTo>
                  <a:lnTo>
                    <a:pt x="132" y="240"/>
                  </a:lnTo>
                  <a:lnTo>
                    <a:pt x="132" y="240"/>
                  </a:lnTo>
                  <a:lnTo>
                    <a:pt x="134" y="240"/>
                  </a:lnTo>
                  <a:lnTo>
                    <a:pt x="132" y="241"/>
                  </a:lnTo>
                  <a:lnTo>
                    <a:pt x="131" y="242"/>
                  </a:lnTo>
                  <a:lnTo>
                    <a:pt x="132" y="242"/>
                  </a:lnTo>
                  <a:lnTo>
                    <a:pt x="132" y="243"/>
                  </a:lnTo>
                  <a:lnTo>
                    <a:pt x="131" y="243"/>
                  </a:lnTo>
                  <a:lnTo>
                    <a:pt x="130" y="245"/>
                  </a:lnTo>
                  <a:lnTo>
                    <a:pt x="128" y="246"/>
                  </a:lnTo>
                  <a:lnTo>
                    <a:pt x="127" y="247"/>
                  </a:lnTo>
                  <a:lnTo>
                    <a:pt x="128" y="247"/>
                  </a:lnTo>
                  <a:lnTo>
                    <a:pt x="128" y="249"/>
                  </a:lnTo>
                  <a:lnTo>
                    <a:pt x="127" y="249"/>
                  </a:lnTo>
                  <a:lnTo>
                    <a:pt x="126" y="249"/>
                  </a:lnTo>
                  <a:lnTo>
                    <a:pt x="126" y="250"/>
                  </a:lnTo>
                  <a:lnTo>
                    <a:pt x="126" y="250"/>
                  </a:lnTo>
                  <a:lnTo>
                    <a:pt x="128" y="250"/>
                  </a:lnTo>
                  <a:lnTo>
                    <a:pt x="130" y="247"/>
                  </a:lnTo>
                  <a:lnTo>
                    <a:pt x="130" y="246"/>
                  </a:lnTo>
                  <a:lnTo>
                    <a:pt x="131" y="246"/>
                  </a:lnTo>
                  <a:lnTo>
                    <a:pt x="132" y="245"/>
                  </a:lnTo>
                  <a:lnTo>
                    <a:pt x="134" y="243"/>
                  </a:lnTo>
                  <a:lnTo>
                    <a:pt x="135" y="245"/>
                  </a:lnTo>
                  <a:lnTo>
                    <a:pt x="135" y="245"/>
                  </a:lnTo>
                  <a:lnTo>
                    <a:pt x="135" y="245"/>
                  </a:lnTo>
                  <a:lnTo>
                    <a:pt x="134" y="245"/>
                  </a:lnTo>
                  <a:lnTo>
                    <a:pt x="134" y="245"/>
                  </a:lnTo>
                  <a:lnTo>
                    <a:pt x="134" y="246"/>
                  </a:lnTo>
                  <a:lnTo>
                    <a:pt x="134" y="246"/>
                  </a:lnTo>
                  <a:lnTo>
                    <a:pt x="135" y="246"/>
                  </a:lnTo>
                  <a:lnTo>
                    <a:pt x="136" y="246"/>
                  </a:lnTo>
                  <a:lnTo>
                    <a:pt x="136" y="245"/>
                  </a:lnTo>
                  <a:lnTo>
                    <a:pt x="137" y="245"/>
                  </a:lnTo>
                  <a:lnTo>
                    <a:pt x="137" y="245"/>
                  </a:lnTo>
                  <a:lnTo>
                    <a:pt x="137" y="243"/>
                  </a:lnTo>
                  <a:lnTo>
                    <a:pt x="137" y="245"/>
                  </a:lnTo>
                  <a:lnTo>
                    <a:pt x="137" y="245"/>
                  </a:lnTo>
                  <a:lnTo>
                    <a:pt x="139" y="246"/>
                  </a:lnTo>
                  <a:lnTo>
                    <a:pt x="139" y="249"/>
                  </a:lnTo>
                  <a:lnTo>
                    <a:pt x="140" y="251"/>
                  </a:lnTo>
                  <a:lnTo>
                    <a:pt x="140" y="255"/>
                  </a:lnTo>
                  <a:lnTo>
                    <a:pt x="141" y="259"/>
                  </a:lnTo>
                  <a:lnTo>
                    <a:pt x="141" y="260"/>
                  </a:lnTo>
                  <a:lnTo>
                    <a:pt x="141" y="260"/>
                  </a:lnTo>
                  <a:lnTo>
                    <a:pt x="141" y="260"/>
                  </a:lnTo>
                  <a:lnTo>
                    <a:pt x="141" y="260"/>
                  </a:lnTo>
                  <a:lnTo>
                    <a:pt x="141" y="260"/>
                  </a:lnTo>
                  <a:lnTo>
                    <a:pt x="140" y="259"/>
                  </a:lnTo>
                  <a:lnTo>
                    <a:pt x="140" y="259"/>
                  </a:lnTo>
                  <a:lnTo>
                    <a:pt x="140" y="259"/>
                  </a:lnTo>
                  <a:lnTo>
                    <a:pt x="140" y="259"/>
                  </a:lnTo>
                  <a:lnTo>
                    <a:pt x="139" y="254"/>
                  </a:lnTo>
                  <a:lnTo>
                    <a:pt x="137" y="250"/>
                  </a:lnTo>
                  <a:lnTo>
                    <a:pt x="137" y="247"/>
                  </a:lnTo>
                  <a:lnTo>
                    <a:pt x="137" y="246"/>
                  </a:lnTo>
                  <a:lnTo>
                    <a:pt x="137" y="246"/>
                  </a:lnTo>
                  <a:lnTo>
                    <a:pt x="137" y="246"/>
                  </a:lnTo>
                  <a:lnTo>
                    <a:pt x="137" y="246"/>
                  </a:lnTo>
                  <a:lnTo>
                    <a:pt x="137" y="246"/>
                  </a:lnTo>
                  <a:lnTo>
                    <a:pt x="137" y="246"/>
                  </a:lnTo>
                  <a:lnTo>
                    <a:pt x="137" y="247"/>
                  </a:lnTo>
                  <a:lnTo>
                    <a:pt x="137" y="250"/>
                  </a:lnTo>
                  <a:lnTo>
                    <a:pt x="139" y="253"/>
                  </a:lnTo>
                  <a:lnTo>
                    <a:pt x="139" y="257"/>
                  </a:lnTo>
                  <a:lnTo>
                    <a:pt x="140" y="259"/>
                  </a:lnTo>
                  <a:lnTo>
                    <a:pt x="140" y="259"/>
                  </a:lnTo>
                  <a:lnTo>
                    <a:pt x="140" y="259"/>
                  </a:lnTo>
                  <a:lnTo>
                    <a:pt x="140" y="259"/>
                  </a:lnTo>
                  <a:lnTo>
                    <a:pt x="140" y="259"/>
                  </a:lnTo>
                  <a:lnTo>
                    <a:pt x="140" y="260"/>
                  </a:lnTo>
                  <a:lnTo>
                    <a:pt x="141" y="262"/>
                  </a:lnTo>
                  <a:lnTo>
                    <a:pt x="141" y="262"/>
                  </a:lnTo>
                  <a:lnTo>
                    <a:pt x="141" y="262"/>
                  </a:lnTo>
                  <a:lnTo>
                    <a:pt x="141" y="262"/>
                  </a:lnTo>
                  <a:lnTo>
                    <a:pt x="141" y="262"/>
                  </a:lnTo>
                  <a:lnTo>
                    <a:pt x="143" y="262"/>
                  </a:lnTo>
                  <a:lnTo>
                    <a:pt x="143" y="263"/>
                  </a:lnTo>
                  <a:lnTo>
                    <a:pt x="143" y="263"/>
                  </a:lnTo>
                  <a:lnTo>
                    <a:pt x="141" y="263"/>
                  </a:lnTo>
                  <a:lnTo>
                    <a:pt x="143" y="264"/>
                  </a:lnTo>
                  <a:lnTo>
                    <a:pt x="140" y="263"/>
                  </a:lnTo>
                  <a:lnTo>
                    <a:pt x="139" y="262"/>
                  </a:lnTo>
                  <a:lnTo>
                    <a:pt x="137" y="262"/>
                  </a:lnTo>
                  <a:lnTo>
                    <a:pt x="139" y="262"/>
                  </a:lnTo>
                  <a:lnTo>
                    <a:pt x="139" y="263"/>
                  </a:lnTo>
                  <a:lnTo>
                    <a:pt x="140" y="264"/>
                  </a:lnTo>
                  <a:lnTo>
                    <a:pt x="141" y="264"/>
                  </a:lnTo>
                  <a:lnTo>
                    <a:pt x="140" y="264"/>
                  </a:lnTo>
                  <a:lnTo>
                    <a:pt x="139" y="263"/>
                  </a:lnTo>
                  <a:lnTo>
                    <a:pt x="139" y="264"/>
                  </a:lnTo>
                  <a:lnTo>
                    <a:pt x="139" y="264"/>
                  </a:lnTo>
                  <a:lnTo>
                    <a:pt x="139" y="266"/>
                  </a:lnTo>
                  <a:lnTo>
                    <a:pt x="139" y="266"/>
                  </a:lnTo>
                  <a:lnTo>
                    <a:pt x="139" y="266"/>
                  </a:lnTo>
                  <a:lnTo>
                    <a:pt x="137" y="266"/>
                  </a:lnTo>
                  <a:lnTo>
                    <a:pt x="139" y="267"/>
                  </a:lnTo>
                  <a:lnTo>
                    <a:pt x="137" y="267"/>
                  </a:lnTo>
                  <a:lnTo>
                    <a:pt x="136" y="267"/>
                  </a:lnTo>
                  <a:lnTo>
                    <a:pt x="136" y="267"/>
                  </a:lnTo>
                  <a:lnTo>
                    <a:pt x="136" y="268"/>
                  </a:lnTo>
                  <a:lnTo>
                    <a:pt x="136" y="268"/>
                  </a:lnTo>
                  <a:lnTo>
                    <a:pt x="136" y="270"/>
                  </a:lnTo>
                  <a:lnTo>
                    <a:pt x="135" y="268"/>
                  </a:lnTo>
                  <a:lnTo>
                    <a:pt x="135" y="270"/>
                  </a:lnTo>
                  <a:lnTo>
                    <a:pt x="135" y="270"/>
                  </a:lnTo>
                  <a:lnTo>
                    <a:pt x="136" y="271"/>
                  </a:lnTo>
                  <a:lnTo>
                    <a:pt x="136" y="271"/>
                  </a:lnTo>
                  <a:lnTo>
                    <a:pt x="137" y="271"/>
                  </a:lnTo>
                  <a:lnTo>
                    <a:pt x="137" y="270"/>
                  </a:lnTo>
                  <a:lnTo>
                    <a:pt x="137" y="270"/>
                  </a:lnTo>
                  <a:lnTo>
                    <a:pt x="137" y="270"/>
                  </a:lnTo>
                  <a:lnTo>
                    <a:pt x="139" y="270"/>
                  </a:lnTo>
                  <a:lnTo>
                    <a:pt x="137" y="270"/>
                  </a:lnTo>
                  <a:lnTo>
                    <a:pt x="137" y="271"/>
                  </a:lnTo>
                  <a:lnTo>
                    <a:pt x="139" y="271"/>
                  </a:lnTo>
                  <a:lnTo>
                    <a:pt x="139" y="272"/>
                  </a:lnTo>
                  <a:lnTo>
                    <a:pt x="137" y="272"/>
                  </a:lnTo>
                  <a:lnTo>
                    <a:pt x="137" y="272"/>
                  </a:lnTo>
                  <a:lnTo>
                    <a:pt x="139" y="274"/>
                  </a:lnTo>
                  <a:lnTo>
                    <a:pt x="137" y="274"/>
                  </a:lnTo>
                  <a:lnTo>
                    <a:pt x="136" y="274"/>
                  </a:lnTo>
                  <a:lnTo>
                    <a:pt x="139" y="275"/>
                  </a:lnTo>
                  <a:lnTo>
                    <a:pt x="137" y="275"/>
                  </a:lnTo>
                  <a:lnTo>
                    <a:pt x="137" y="275"/>
                  </a:lnTo>
                  <a:lnTo>
                    <a:pt x="136" y="275"/>
                  </a:lnTo>
                  <a:lnTo>
                    <a:pt x="135" y="275"/>
                  </a:lnTo>
                  <a:lnTo>
                    <a:pt x="135" y="275"/>
                  </a:lnTo>
                  <a:lnTo>
                    <a:pt x="135" y="274"/>
                  </a:lnTo>
                  <a:lnTo>
                    <a:pt x="134" y="274"/>
                  </a:lnTo>
                  <a:lnTo>
                    <a:pt x="134" y="274"/>
                  </a:lnTo>
                  <a:lnTo>
                    <a:pt x="134" y="275"/>
                  </a:lnTo>
                  <a:lnTo>
                    <a:pt x="135" y="276"/>
                  </a:lnTo>
                  <a:lnTo>
                    <a:pt x="137" y="277"/>
                  </a:lnTo>
                  <a:lnTo>
                    <a:pt x="136" y="277"/>
                  </a:lnTo>
                  <a:lnTo>
                    <a:pt x="136" y="277"/>
                  </a:lnTo>
                  <a:lnTo>
                    <a:pt x="136" y="277"/>
                  </a:lnTo>
                  <a:lnTo>
                    <a:pt x="136" y="279"/>
                  </a:lnTo>
                  <a:lnTo>
                    <a:pt x="135" y="277"/>
                  </a:lnTo>
                  <a:lnTo>
                    <a:pt x="134" y="276"/>
                  </a:lnTo>
                  <a:lnTo>
                    <a:pt x="132" y="277"/>
                  </a:lnTo>
                  <a:lnTo>
                    <a:pt x="132" y="277"/>
                  </a:lnTo>
                  <a:lnTo>
                    <a:pt x="132" y="279"/>
                  </a:lnTo>
                  <a:lnTo>
                    <a:pt x="134" y="280"/>
                  </a:lnTo>
                  <a:lnTo>
                    <a:pt x="135" y="280"/>
                  </a:lnTo>
                  <a:lnTo>
                    <a:pt x="134" y="280"/>
                  </a:lnTo>
                  <a:lnTo>
                    <a:pt x="132" y="280"/>
                  </a:lnTo>
                  <a:lnTo>
                    <a:pt x="132" y="281"/>
                  </a:lnTo>
                  <a:lnTo>
                    <a:pt x="134" y="281"/>
                  </a:lnTo>
                  <a:lnTo>
                    <a:pt x="134" y="281"/>
                  </a:lnTo>
                  <a:lnTo>
                    <a:pt x="135" y="283"/>
                  </a:lnTo>
                  <a:lnTo>
                    <a:pt x="132" y="283"/>
                  </a:lnTo>
                  <a:lnTo>
                    <a:pt x="130" y="283"/>
                  </a:lnTo>
                  <a:lnTo>
                    <a:pt x="128" y="281"/>
                  </a:lnTo>
                  <a:lnTo>
                    <a:pt x="127" y="281"/>
                  </a:lnTo>
                  <a:lnTo>
                    <a:pt x="127" y="281"/>
                  </a:lnTo>
                  <a:lnTo>
                    <a:pt x="126" y="281"/>
                  </a:lnTo>
                  <a:lnTo>
                    <a:pt x="124" y="281"/>
                  </a:lnTo>
                  <a:lnTo>
                    <a:pt x="124" y="280"/>
                  </a:lnTo>
                  <a:lnTo>
                    <a:pt x="123" y="281"/>
                  </a:lnTo>
                  <a:lnTo>
                    <a:pt x="124" y="283"/>
                  </a:lnTo>
                  <a:lnTo>
                    <a:pt x="126" y="283"/>
                  </a:lnTo>
                  <a:lnTo>
                    <a:pt x="127" y="284"/>
                  </a:lnTo>
                  <a:lnTo>
                    <a:pt x="128" y="285"/>
                  </a:lnTo>
                  <a:lnTo>
                    <a:pt x="130" y="287"/>
                  </a:lnTo>
                  <a:lnTo>
                    <a:pt x="131" y="287"/>
                  </a:lnTo>
                  <a:lnTo>
                    <a:pt x="131" y="288"/>
                  </a:lnTo>
                  <a:lnTo>
                    <a:pt x="130" y="288"/>
                  </a:lnTo>
                  <a:lnTo>
                    <a:pt x="128" y="288"/>
                  </a:lnTo>
                  <a:lnTo>
                    <a:pt x="127" y="288"/>
                  </a:lnTo>
                  <a:lnTo>
                    <a:pt x="126" y="288"/>
                  </a:lnTo>
                  <a:lnTo>
                    <a:pt x="126" y="288"/>
                  </a:lnTo>
                  <a:lnTo>
                    <a:pt x="127" y="289"/>
                  </a:lnTo>
                  <a:lnTo>
                    <a:pt x="128" y="289"/>
                  </a:lnTo>
                  <a:lnTo>
                    <a:pt x="128" y="291"/>
                  </a:lnTo>
                  <a:lnTo>
                    <a:pt x="130" y="291"/>
                  </a:lnTo>
                  <a:lnTo>
                    <a:pt x="130" y="292"/>
                  </a:lnTo>
                  <a:lnTo>
                    <a:pt x="131" y="292"/>
                  </a:lnTo>
                  <a:lnTo>
                    <a:pt x="130" y="293"/>
                  </a:lnTo>
                  <a:lnTo>
                    <a:pt x="128" y="292"/>
                  </a:lnTo>
                  <a:lnTo>
                    <a:pt x="127" y="292"/>
                  </a:lnTo>
                  <a:lnTo>
                    <a:pt x="126" y="292"/>
                  </a:lnTo>
                  <a:lnTo>
                    <a:pt x="126" y="291"/>
                  </a:lnTo>
                  <a:lnTo>
                    <a:pt x="126" y="291"/>
                  </a:lnTo>
                  <a:lnTo>
                    <a:pt x="126" y="291"/>
                  </a:lnTo>
                  <a:lnTo>
                    <a:pt x="126" y="289"/>
                  </a:lnTo>
                  <a:lnTo>
                    <a:pt x="124" y="289"/>
                  </a:lnTo>
                  <a:lnTo>
                    <a:pt x="123" y="289"/>
                  </a:lnTo>
                  <a:lnTo>
                    <a:pt x="123" y="289"/>
                  </a:lnTo>
                  <a:lnTo>
                    <a:pt x="123" y="291"/>
                  </a:lnTo>
                  <a:lnTo>
                    <a:pt x="123" y="292"/>
                  </a:lnTo>
                  <a:lnTo>
                    <a:pt x="123" y="292"/>
                  </a:lnTo>
                  <a:lnTo>
                    <a:pt x="124" y="292"/>
                  </a:lnTo>
                  <a:lnTo>
                    <a:pt x="124" y="292"/>
                  </a:lnTo>
                  <a:lnTo>
                    <a:pt x="124" y="292"/>
                  </a:lnTo>
                  <a:lnTo>
                    <a:pt x="126" y="292"/>
                  </a:lnTo>
                  <a:lnTo>
                    <a:pt x="126" y="293"/>
                  </a:lnTo>
                  <a:lnTo>
                    <a:pt x="124" y="293"/>
                  </a:lnTo>
                  <a:lnTo>
                    <a:pt x="124" y="295"/>
                  </a:lnTo>
                  <a:lnTo>
                    <a:pt x="124" y="295"/>
                  </a:lnTo>
                  <a:lnTo>
                    <a:pt x="126" y="296"/>
                  </a:lnTo>
                  <a:lnTo>
                    <a:pt x="126" y="295"/>
                  </a:lnTo>
                  <a:lnTo>
                    <a:pt x="127" y="295"/>
                  </a:lnTo>
                  <a:lnTo>
                    <a:pt x="128" y="296"/>
                  </a:lnTo>
                  <a:lnTo>
                    <a:pt x="128" y="297"/>
                  </a:lnTo>
                  <a:lnTo>
                    <a:pt x="128" y="296"/>
                  </a:lnTo>
                  <a:lnTo>
                    <a:pt x="127" y="297"/>
                  </a:lnTo>
                  <a:lnTo>
                    <a:pt x="127" y="297"/>
                  </a:lnTo>
                  <a:lnTo>
                    <a:pt x="128" y="298"/>
                  </a:lnTo>
                  <a:lnTo>
                    <a:pt x="128" y="298"/>
                  </a:lnTo>
                  <a:lnTo>
                    <a:pt x="128" y="300"/>
                  </a:lnTo>
                  <a:lnTo>
                    <a:pt x="126" y="300"/>
                  </a:lnTo>
                  <a:lnTo>
                    <a:pt x="124" y="298"/>
                  </a:lnTo>
                  <a:lnTo>
                    <a:pt x="126" y="298"/>
                  </a:lnTo>
                  <a:lnTo>
                    <a:pt x="126" y="297"/>
                  </a:lnTo>
                  <a:lnTo>
                    <a:pt x="126" y="297"/>
                  </a:lnTo>
                  <a:lnTo>
                    <a:pt x="124" y="296"/>
                  </a:lnTo>
                  <a:lnTo>
                    <a:pt x="124" y="297"/>
                  </a:lnTo>
                  <a:lnTo>
                    <a:pt x="124" y="298"/>
                  </a:lnTo>
                  <a:lnTo>
                    <a:pt x="123" y="300"/>
                  </a:lnTo>
                  <a:lnTo>
                    <a:pt x="123" y="298"/>
                  </a:lnTo>
                  <a:lnTo>
                    <a:pt x="123" y="298"/>
                  </a:lnTo>
                  <a:lnTo>
                    <a:pt x="122" y="297"/>
                  </a:lnTo>
                  <a:lnTo>
                    <a:pt x="120" y="297"/>
                  </a:lnTo>
                  <a:lnTo>
                    <a:pt x="120" y="298"/>
                  </a:lnTo>
                  <a:lnTo>
                    <a:pt x="120" y="300"/>
                  </a:lnTo>
                  <a:lnTo>
                    <a:pt x="120" y="301"/>
                  </a:lnTo>
                  <a:lnTo>
                    <a:pt x="120" y="301"/>
                  </a:lnTo>
                  <a:lnTo>
                    <a:pt x="122" y="301"/>
                  </a:lnTo>
                  <a:lnTo>
                    <a:pt x="122" y="304"/>
                  </a:lnTo>
                  <a:lnTo>
                    <a:pt x="122" y="305"/>
                  </a:lnTo>
                  <a:lnTo>
                    <a:pt x="120" y="306"/>
                  </a:lnTo>
                  <a:lnTo>
                    <a:pt x="120" y="306"/>
                  </a:lnTo>
                  <a:lnTo>
                    <a:pt x="119" y="306"/>
                  </a:lnTo>
                  <a:lnTo>
                    <a:pt x="119" y="306"/>
                  </a:lnTo>
                  <a:lnTo>
                    <a:pt x="119" y="306"/>
                  </a:lnTo>
                  <a:lnTo>
                    <a:pt x="118" y="305"/>
                  </a:lnTo>
                  <a:lnTo>
                    <a:pt x="119" y="305"/>
                  </a:lnTo>
                  <a:lnTo>
                    <a:pt x="120" y="304"/>
                  </a:lnTo>
                  <a:lnTo>
                    <a:pt x="120" y="302"/>
                  </a:lnTo>
                  <a:lnTo>
                    <a:pt x="120" y="301"/>
                  </a:lnTo>
                  <a:lnTo>
                    <a:pt x="119" y="300"/>
                  </a:lnTo>
                  <a:lnTo>
                    <a:pt x="119" y="300"/>
                  </a:lnTo>
                  <a:lnTo>
                    <a:pt x="119" y="300"/>
                  </a:lnTo>
                  <a:lnTo>
                    <a:pt x="119" y="298"/>
                  </a:lnTo>
                  <a:lnTo>
                    <a:pt x="119" y="297"/>
                  </a:lnTo>
                  <a:lnTo>
                    <a:pt x="118" y="298"/>
                  </a:lnTo>
                  <a:lnTo>
                    <a:pt x="117" y="297"/>
                  </a:lnTo>
                  <a:lnTo>
                    <a:pt x="115" y="297"/>
                  </a:lnTo>
                  <a:lnTo>
                    <a:pt x="114" y="297"/>
                  </a:lnTo>
                  <a:lnTo>
                    <a:pt x="114" y="297"/>
                  </a:lnTo>
                  <a:lnTo>
                    <a:pt x="114" y="298"/>
                  </a:lnTo>
                  <a:lnTo>
                    <a:pt x="115" y="298"/>
                  </a:lnTo>
                  <a:lnTo>
                    <a:pt x="117" y="298"/>
                  </a:lnTo>
                  <a:lnTo>
                    <a:pt x="118" y="300"/>
                  </a:lnTo>
                  <a:lnTo>
                    <a:pt x="117" y="301"/>
                  </a:lnTo>
                  <a:lnTo>
                    <a:pt x="115" y="304"/>
                  </a:lnTo>
                  <a:lnTo>
                    <a:pt x="117" y="305"/>
                  </a:lnTo>
                  <a:lnTo>
                    <a:pt x="115" y="305"/>
                  </a:lnTo>
                  <a:lnTo>
                    <a:pt x="114" y="304"/>
                  </a:lnTo>
                  <a:lnTo>
                    <a:pt x="114" y="304"/>
                  </a:lnTo>
                  <a:lnTo>
                    <a:pt x="111" y="306"/>
                  </a:lnTo>
                  <a:lnTo>
                    <a:pt x="109" y="309"/>
                  </a:lnTo>
                  <a:lnTo>
                    <a:pt x="110" y="310"/>
                  </a:lnTo>
                  <a:lnTo>
                    <a:pt x="110" y="310"/>
                  </a:lnTo>
                  <a:lnTo>
                    <a:pt x="110" y="312"/>
                  </a:lnTo>
                  <a:lnTo>
                    <a:pt x="110" y="312"/>
                  </a:lnTo>
                  <a:lnTo>
                    <a:pt x="109" y="312"/>
                  </a:lnTo>
                  <a:lnTo>
                    <a:pt x="107" y="310"/>
                  </a:lnTo>
                  <a:lnTo>
                    <a:pt x="107" y="310"/>
                  </a:lnTo>
                  <a:lnTo>
                    <a:pt x="106" y="310"/>
                  </a:lnTo>
                  <a:lnTo>
                    <a:pt x="106" y="310"/>
                  </a:lnTo>
                  <a:lnTo>
                    <a:pt x="105" y="310"/>
                  </a:lnTo>
                  <a:lnTo>
                    <a:pt x="103" y="313"/>
                  </a:lnTo>
                  <a:lnTo>
                    <a:pt x="102" y="315"/>
                  </a:lnTo>
                  <a:lnTo>
                    <a:pt x="101" y="315"/>
                  </a:lnTo>
                  <a:lnTo>
                    <a:pt x="98" y="317"/>
                  </a:lnTo>
                  <a:lnTo>
                    <a:pt x="97" y="318"/>
                  </a:lnTo>
                  <a:lnTo>
                    <a:pt x="96" y="319"/>
                  </a:lnTo>
                  <a:lnTo>
                    <a:pt x="94" y="318"/>
                  </a:lnTo>
                  <a:lnTo>
                    <a:pt x="93" y="317"/>
                  </a:lnTo>
                  <a:lnTo>
                    <a:pt x="93" y="317"/>
                  </a:lnTo>
                  <a:lnTo>
                    <a:pt x="92" y="317"/>
                  </a:lnTo>
                  <a:lnTo>
                    <a:pt x="93" y="317"/>
                  </a:lnTo>
                  <a:lnTo>
                    <a:pt x="93" y="318"/>
                  </a:lnTo>
                  <a:lnTo>
                    <a:pt x="93" y="318"/>
                  </a:lnTo>
                  <a:lnTo>
                    <a:pt x="92" y="318"/>
                  </a:lnTo>
                  <a:lnTo>
                    <a:pt x="92" y="318"/>
                  </a:lnTo>
                  <a:lnTo>
                    <a:pt x="92" y="318"/>
                  </a:lnTo>
                  <a:lnTo>
                    <a:pt x="90" y="318"/>
                  </a:lnTo>
                  <a:lnTo>
                    <a:pt x="89" y="318"/>
                  </a:lnTo>
                  <a:lnTo>
                    <a:pt x="89" y="319"/>
                  </a:lnTo>
                  <a:lnTo>
                    <a:pt x="89" y="321"/>
                  </a:lnTo>
                  <a:lnTo>
                    <a:pt x="89" y="318"/>
                  </a:lnTo>
                  <a:lnTo>
                    <a:pt x="88" y="318"/>
                  </a:lnTo>
                  <a:lnTo>
                    <a:pt x="88" y="319"/>
                  </a:lnTo>
                  <a:lnTo>
                    <a:pt x="88" y="318"/>
                  </a:lnTo>
                  <a:lnTo>
                    <a:pt x="88" y="317"/>
                  </a:lnTo>
                  <a:lnTo>
                    <a:pt x="86" y="317"/>
                  </a:lnTo>
                  <a:lnTo>
                    <a:pt x="85" y="317"/>
                  </a:lnTo>
                  <a:lnTo>
                    <a:pt x="85" y="317"/>
                  </a:lnTo>
                  <a:lnTo>
                    <a:pt x="84" y="318"/>
                  </a:lnTo>
                  <a:lnTo>
                    <a:pt x="85" y="319"/>
                  </a:lnTo>
                  <a:lnTo>
                    <a:pt x="83" y="321"/>
                  </a:lnTo>
                  <a:lnTo>
                    <a:pt x="81" y="321"/>
                  </a:lnTo>
                  <a:lnTo>
                    <a:pt x="80" y="321"/>
                  </a:lnTo>
                  <a:lnTo>
                    <a:pt x="79" y="319"/>
                  </a:lnTo>
                  <a:lnTo>
                    <a:pt x="79" y="321"/>
                  </a:lnTo>
                  <a:lnTo>
                    <a:pt x="77" y="318"/>
                  </a:lnTo>
                  <a:lnTo>
                    <a:pt x="77" y="318"/>
                  </a:lnTo>
                  <a:lnTo>
                    <a:pt x="79" y="314"/>
                  </a:lnTo>
                  <a:lnTo>
                    <a:pt x="80" y="315"/>
                  </a:lnTo>
                  <a:lnTo>
                    <a:pt x="79" y="317"/>
                  </a:lnTo>
                  <a:lnTo>
                    <a:pt x="79" y="318"/>
                  </a:lnTo>
                  <a:lnTo>
                    <a:pt x="80" y="319"/>
                  </a:lnTo>
                  <a:lnTo>
                    <a:pt x="81" y="318"/>
                  </a:lnTo>
                  <a:lnTo>
                    <a:pt x="81" y="317"/>
                  </a:lnTo>
                  <a:lnTo>
                    <a:pt x="81" y="318"/>
                  </a:lnTo>
                  <a:lnTo>
                    <a:pt x="80" y="318"/>
                  </a:lnTo>
                  <a:lnTo>
                    <a:pt x="80" y="317"/>
                  </a:lnTo>
                  <a:lnTo>
                    <a:pt x="81" y="315"/>
                  </a:lnTo>
                  <a:lnTo>
                    <a:pt x="81" y="314"/>
                  </a:lnTo>
                  <a:lnTo>
                    <a:pt x="80" y="314"/>
                  </a:lnTo>
                  <a:lnTo>
                    <a:pt x="81" y="313"/>
                  </a:lnTo>
                  <a:lnTo>
                    <a:pt x="83" y="313"/>
                  </a:lnTo>
                  <a:lnTo>
                    <a:pt x="83" y="314"/>
                  </a:lnTo>
                  <a:lnTo>
                    <a:pt x="83" y="314"/>
                  </a:lnTo>
                  <a:lnTo>
                    <a:pt x="83" y="314"/>
                  </a:lnTo>
                  <a:lnTo>
                    <a:pt x="83" y="313"/>
                  </a:lnTo>
                  <a:lnTo>
                    <a:pt x="84" y="313"/>
                  </a:lnTo>
                  <a:lnTo>
                    <a:pt x="85" y="313"/>
                  </a:lnTo>
                  <a:lnTo>
                    <a:pt x="86" y="313"/>
                  </a:lnTo>
                  <a:lnTo>
                    <a:pt x="86" y="313"/>
                  </a:lnTo>
                  <a:lnTo>
                    <a:pt x="88" y="312"/>
                  </a:lnTo>
                  <a:lnTo>
                    <a:pt x="88" y="310"/>
                  </a:lnTo>
                  <a:lnTo>
                    <a:pt x="89" y="310"/>
                  </a:lnTo>
                  <a:lnTo>
                    <a:pt x="89" y="313"/>
                  </a:lnTo>
                  <a:lnTo>
                    <a:pt x="88" y="315"/>
                  </a:lnTo>
                  <a:lnTo>
                    <a:pt x="89" y="315"/>
                  </a:lnTo>
                  <a:lnTo>
                    <a:pt x="89" y="315"/>
                  </a:lnTo>
                  <a:lnTo>
                    <a:pt x="90" y="315"/>
                  </a:lnTo>
                  <a:lnTo>
                    <a:pt x="90" y="314"/>
                  </a:lnTo>
                  <a:lnTo>
                    <a:pt x="90" y="312"/>
                  </a:lnTo>
                  <a:lnTo>
                    <a:pt x="90" y="310"/>
                  </a:lnTo>
                  <a:lnTo>
                    <a:pt x="92" y="312"/>
                  </a:lnTo>
                  <a:lnTo>
                    <a:pt x="92" y="310"/>
                  </a:lnTo>
                  <a:lnTo>
                    <a:pt x="92" y="309"/>
                  </a:lnTo>
                  <a:lnTo>
                    <a:pt x="92" y="309"/>
                  </a:lnTo>
                  <a:lnTo>
                    <a:pt x="93" y="308"/>
                  </a:lnTo>
                  <a:lnTo>
                    <a:pt x="94" y="308"/>
                  </a:lnTo>
                  <a:lnTo>
                    <a:pt x="97" y="306"/>
                  </a:lnTo>
                  <a:lnTo>
                    <a:pt x="98" y="305"/>
                  </a:lnTo>
                  <a:lnTo>
                    <a:pt x="100" y="306"/>
                  </a:lnTo>
                  <a:lnTo>
                    <a:pt x="100" y="304"/>
                  </a:lnTo>
                  <a:lnTo>
                    <a:pt x="100" y="304"/>
                  </a:lnTo>
                  <a:lnTo>
                    <a:pt x="101" y="302"/>
                  </a:lnTo>
                  <a:lnTo>
                    <a:pt x="101" y="301"/>
                  </a:lnTo>
                  <a:lnTo>
                    <a:pt x="101" y="300"/>
                  </a:lnTo>
                  <a:lnTo>
                    <a:pt x="102" y="300"/>
                  </a:lnTo>
                  <a:lnTo>
                    <a:pt x="103" y="298"/>
                  </a:lnTo>
                  <a:lnTo>
                    <a:pt x="105" y="297"/>
                  </a:lnTo>
                  <a:lnTo>
                    <a:pt x="105" y="296"/>
                  </a:lnTo>
                  <a:lnTo>
                    <a:pt x="106" y="296"/>
                  </a:lnTo>
                  <a:lnTo>
                    <a:pt x="107" y="292"/>
                  </a:lnTo>
                  <a:lnTo>
                    <a:pt x="110" y="288"/>
                  </a:lnTo>
                  <a:lnTo>
                    <a:pt x="111" y="283"/>
                  </a:lnTo>
                  <a:lnTo>
                    <a:pt x="113" y="285"/>
                  </a:lnTo>
                  <a:lnTo>
                    <a:pt x="113" y="284"/>
                  </a:lnTo>
                  <a:lnTo>
                    <a:pt x="114" y="284"/>
                  </a:lnTo>
                  <a:lnTo>
                    <a:pt x="114" y="284"/>
                  </a:lnTo>
                  <a:lnTo>
                    <a:pt x="114" y="284"/>
                  </a:lnTo>
                  <a:lnTo>
                    <a:pt x="114" y="284"/>
                  </a:lnTo>
                  <a:lnTo>
                    <a:pt x="113" y="283"/>
                  </a:lnTo>
                  <a:lnTo>
                    <a:pt x="113" y="281"/>
                  </a:lnTo>
                  <a:lnTo>
                    <a:pt x="111" y="281"/>
                  </a:lnTo>
                  <a:lnTo>
                    <a:pt x="113" y="280"/>
                  </a:lnTo>
                  <a:lnTo>
                    <a:pt x="114" y="277"/>
                  </a:lnTo>
                  <a:lnTo>
                    <a:pt x="114" y="276"/>
                  </a:lnTo>
                  <a:lnTo>
                    <a:pt x="113" y="274"/>
                  </a:lnTo>
                  <a:lnTo>
                    <a:pt x="114" y="275"/>
                  </a:lnTo>
                  <a:lnTo>
                    <a:pt x="114" y="272"/>
                  </a:lnTo>
                  <a:lnTo>
                    <a:pt x="115" y="271"/>
                  </a:lnTo>
                  <a:lnTo>
                    <a:pt x="117" y="270"/>
                  </a:lnTo>
                  <a:lnTo>
                    <a:pt x="118" y="268"/>
                  </a:lnTo>
                  <a:lnTo>
                    <a:pt x="118" y="268"/>
                  </a:lnTo>
                  <a:lnTo>
                    <a:pt x="119" y="268"/>
                  </a:lnTo>
                  <a:lnTo>
                    <a:pt x="119" y="267"/>
                  </a:lnTo>
                  <a:lnTo>
                    <a:pt x="118" y="266"/>
                  </a:lnTo>
                  <a:lnTo>
                    <a:pt x="118" y="264"/>
                  </a:lnTo>
                  <a:lnTo>
                    <a:pt x="118" y="262"/>
                  </a:lnTo>
                  <a:lnTo>
                    <a:pt x="119" y="260"/>
                  </a:lnTo>
                  <a:lnTo>
                    <a:pt x="120" y="259"/>
                  </a:lnTo>
                  <a:lnTo>
                    <a:pt x="118" y="258"/>
                  </a:lnTo>
                  <a:lnTo>
                    <a:pt x="118" y="257"/>
                  </a:lnTo>
                  <a:lnTo>
                    <a:pt x="115" y="255"/>
                  </a:lnTo>
                  <a:lnTo>
                    <a:pt x="111" y="254"/>
                  </a:lnTo>
                  <a:lnTo>
                    <a:pt x="109" y="251"/>
                  </a:lnTo>
                  <a:lnTo>
                    <a:pt x="106" y="250"/>
                  </a:lnTo>
                  <a:lnTo>
                    <a:pt x="103" y="249"/>
                  </a:lnTo>
                  <a:lnTo>
                    <a:pt x="105" y="246"/>
                  </a:lnTo>
                  <a:lnTo>
                    <a:pt x="103" y="245"/>
                  </a:lnTo>
                  <a:lnTo>
                    <a:pt x="102" y="245"/>
                  </a:lnTo>
                  <a:lnTo>
                    <a:pt x="101" y="247"/>
                  </a:lnTo>
                  <a:lnTo>
                    <a:pt x="101" y="246"/>
                  </a:lnTo>
                  <a:lnTo>
                    <a:pt x="100" y="246"/>
                  </a:lnTo>
                  <a:lnTo>
                    <a:pt x="98" y="245"/>
                  </a:lnTo>
                  <a:lnTo>
                    <a:pt x="98" y="245"/>
                  </a:lnTo>
                  <a:lnTo>
                    <a:pt x="98" y="243"/>
                  </a:lnTo>
                  <a:lnTo>
                    <a:pt x="97" y="242"/>
                  </a:lnTo>
                  <a:lnTo>
                    <a:pt x="96" y="243"/>
                  </a:lnTo>
                  <a:lnTo>
                    <a:pt x="94" y="243"/>
                  </a:lnTo>
                  <a:lnTo>
                    <a:pt x="93" y="241"/>
                  </a:lnTo>
                  <a:lnTo>
                    <a:pt x="92" y="240"/>
                  </a:lnTo>
                  <a:lnTo>
                    <a:pt x="89" y="240"/>
                  </a:lnTo>
                  <a:lnTo>
                    <a:pt x="90" y="238"/>
                  </a:lnTo>
                  <a:lnTo>
                    <a:pt x="90" y="237"/>
                  </a:lnTo>
                  <a:lnTo>
                    <a:pt x="89" y="237"/>
                  </a:lnTo>
                  <a:lnTo>
                    <a:pt x="88" y="237"/>
                  </a:lnTo>
                  <a:lnTo>
                    <a:pt x="86" y="237"/>
                  </a:lnTo>
                  <a:lnTo>
                    <a:pt x="86" y="238"/>
                  </a:lnTo>
                  <a:lnTo>
                    <a:pt x="85" y="237"/>
                  </a:lnTo>
                  <a:lnTo>
                    <a:pt x="83" y="236"/>
                  </a:lnTo>
                  <a:lnTo>
                    <a:pt x="81" y="234"/>
                  </a:lnTo>
                  <a:lnTo>
                    <a:pt x="80" y="234"/>
                  </a:lnTo>
                  <a:lnTo>
                    <a:pt x="79" y="232"/>
                  </a:lnTo>
                  <a:lnTo>
                    <a:pt x="77" y="233"/>
                  </a:lnTo>
                  <a:lnTo>
                    <a:pt x="77" y="233"/>
                  </a:lnTo>
                  <a:lnTo>
                    <a:pt x="75" y="232"/>
                  </a:lnTo>
                  <a:lnTo>
                    <a:pt x="73" y="230"/>
                  </a:lnTo>
                  <a:lnTo>
                    <a:pt x="72" y="229"/>
                  </a:lnTo>
                  <a:lnTo>
                    <a:pt x="71" y="229"/>
                  </a:lnTo>
                  <a:lnTo>
                    <a:pt x="71" y="228"/>
                  </a:lnTo>
                  <a:lnTo>
                    <a:pt x="71" y="228"/>
                  </a:lnTo>
                  <a:lnTo>
                    <a:pt x="71" y="226"/>
                  </a:lnTo>
                  <a:lnTo>
                    <a:pt x="71" y="226"/>
                  </a:lnTo>
                  <a:lnTo>
                    <a:pt x="71" y="228"/>
                  </a:lnTo>
                  <a:lnTo>
                    <a:pt x="69" y="228"/>
                  </a:lnTo>
                  <a:lnTo>
                    <a:pt x="67" y="226"/>
                  </a:lnTo>
                  <a:lnTo>
                    <a:pt x="65" y="225"/>
                  </a:lnTo>
                  <a:lnTo>
                    <a:pt x="63" y="223"/>
                  </a:lnTo>
                  <a:lnTo>
                    <a:pt x="62" y="221"/>
                  </a:lnTo>
                  <a:lnTo>
                    <a:pt x="60" y="220"/>
                  </a:lnTo>
                  <a:lnTo>
                    <a:pt x="54" y="217"/>
                  </a:lnTo>
                  <a:lnTo>
                    <a:pt x="47" y="213"/>
                  </a:lnTo>
                  <a:lnTo>
                    <a:pt x="42" y="209"/>
                  </a:lnTo>
                  <a:lnTo>
                    <a:pt x="42" y="209"/>
                  </a:lnTo>
                  <a:lnTo>
                    <a:pt x="41" y="209"/>
                  </a:lnTo>
                  <a:lnTo>
                    <a:pt x="39" y="208"/>
                  </a:lnTo>
                  <a:lnTo>
                    <a:pt x="39" y="207"/>
                  </a:lnTo>
                  <a:lnTo>
                    <a:pt x="38" y="205"/>
                  </a:lnTo>
                  <a:lnTo>
                    <a:pt x="37" y="205"/>
                  </a:lnTo>
                  <a:lnTo>
                    <a:pt x="35" y="207"/>
                  </a:lnTo>
                  <a:lnTo>
                    <a:pt x="35" y="205"/>
                  </a:lnTo>
                  <a:lnTo>
                    <a:pt x="34" y="205"/>
                  </a:lnTo>
                  <a:lnTo>
                    <a:pt x="35" y="204"/>
                  </a:lnTo>
                  <a:lnTo>
                    <a:pt x="33" y="204"/>
                  </a:lnTo>
                  <a:lnTo>
                    <a:pt x="31" y="203"/>
                  </a:lnTo>
                  <a:lnTo>
                    <a:pt x="30" y="202"/>
                  </a:lnTo>
                  <a:lnTo>
                    <a:pt x="29" y="200"/>
                  </a:lnTo>
                  <a:lnTo>
                    <a:pt x="28" y="199"/>
                  </a:lnTo>
                  <a:lnTo>
                    <a:pt x="26" y="199"/>
                  </a:lnTo>
                  <a:lnTo>
                    <a:pt x="24" y="198"/>
                  </a:lnTo>
                  <a:lnTo>
                    <a:pt x="22" y="196"/>
                  </a:lnTo>
                  <a:lnTo>
                    <a:pt x="24" y="196"/>
                  </a:lnTo>
                  <a:lnTo>
                    <a:pt x="24" y="195"/>
                  </a:lnTo>
                  <a:lnTo>
                    <a:pt x="24" y="195"/>
                  </a:lnTo>
                  <a:lnTo>
                    <a:pt x="24" y="195"/>
                  </a:lnTo>
                  <a:lnTo>
                    <a:pt x="22" y="195"/>
                  </a:lnTo>
                  <a:lnTo>
                    <a:pt x="22" y="195"/>
                  </a:lnTo>
                  <a:lnTo>
                    <a:pt x="21" y="195"/>
                  </a:lnTo>
                  <a:lnTo>
                    <a:pt x="22" y="194"/>
                  </a:lnTo>
                  <a:lnTo>
                    <a:pt x="21" y="194"/>
                  </a:lnTo>
                  <a:lnTo>
                    <a:pt x="21" y="195"/>
                  </a:lnTo>
                  <a:lnTo>
                    <a:pt x="21" y="195"/>
                  </a:lnTo>
                  <a:lnTo>
                    <a:pt x="17" y="192"/>
                  </a:lnTo>
                  <a:lnTo>
                    <a:pt x="13" y="191"/>
                  </a:lnTo>
                  <a:lnTo>
                    <a:pt x="11" y="190"/>
                  </a:lnTo>
                  <a:lnTo>
                    <a:pt x="8" y="188"/>
                  </a:lnTo>
                  <a:lnTo>
                    <a:pt x="4" y="186"/>
                  </a:lnTo>
                  <a:lnTo>
                    <a:pt x="1" y="183"/>
                  </a:lnTo>
                  <a:lnTo>
                    <a:pt x="0" y="179"/>
                  </a:lnTo>
                  <a:lnTo>
                    <a:pt x="0" y="177"/>
                  </a:lnTo>
                  <a:lnTo>
                    <a:pt x="0" y="175"/>
                  </a:lnTo>
                  <a:lnTo>
                    <a:pt x="1" y="174"/>
                  </a:lnTo>
                  <a:lnTo>
                    <a:pt x="3" y="174"/>
                  </a:lnTo>
                  <a:lnTo>
                    <a:pt x="3" y="174"/>
                  </a:lnTo>
                  <a:lnTo>
                    <a:pt x="3" y="174"/>
                  </a:lnTo>
                  <a:lnTo>
                    <a:pt x="3" y="173"/>
                  </a:lnTo>
                  <a:lnTo>
                    <a:pt x="1" y="171"/>
                  </a:lnTo>
                  <a:lnTo>
                    <a:pt x="1" y="171"/>
                  </a:lnTo>
                  <a:lnTo>
                    <a:pt x="1" y="171"/>
                  </a:lnTo>
                  <a:lnTo>
                    <a:pt x="1" y="171"/>
                  </a:lnTo>
                  <a:lnTo>
                    <a:pt x="1" y="170"/>
                  </a:lnTo>
                  <a:lnTo>
                    <a:pt x="1" y="169"/>
                  </a:lnTo>
                  <a:lnTo>
                    <a:pt x="3" y="169"/>
                  </a:lnTo>
                  <a:lnTo>
                    <a:pt x="4" y="168"/>
                  </a:lnTo>
                  <a:lnTo>
                    <a:pt x="3" y="168"/>
                  </a:lnTo>
                  <a:lnTo>
                    <a:pt x="3" y="166"/>
                  </a:lnTo>
                  <a:lnTo>
                    <a:pt x="1" y="166"/>
                  </a:lnTo>
                  <a:lnTo>
                    <a:pt x="1" y="166"/>
                  </a:lnTo>
                  <a:lnTo>
                    <a:pt x="1" y="166"/>
                  </a:lnTo>
                  <a:lnTo>
                    <a:pt x="3" y="164"/>
                  </a:lnTo>
                  <a:lnTo>
                    <a:pt x="4" y="162"/>
                  </a:lnTo>
                  <a:lnTo>
                    <a:pt x="4" y="161"/>
                  </a:lnTo>
                  <a:lnTo>
                    <a:pt x="4" y="160"/>
                  </a:lnTo>
                  <a:lnTo>
                    <a:pt x="5" y="160"/>
                  </a:lnTo>
                  <a:lnTo>
                    <a:pt x="4" y="157"/>
                  </a:lnTo>
                  <a:lnTo>
                    <a:pt x="4" y="154"/>
                  </a:lnTo>
                  <a:lnTo>
                    <a:pt x="4" y="152"/>
                  </a:lnTo>
                  <a:lnTo>
                    <a:pt x="3" y="149"/>
                  </a:lnTo>
                  <a:lnTo>
                    <a:pt x="13" y="130"/>
                  </a:lnTo>
                  <a:lnTo>
                    <a:pt x="24" y="110"/>
                  </a:lnTo>
                  <a:lnTo>
                    <a:pt x="35" y="94"/>
                  </a:lnTo>
                  <a:lnTo>
                    <a:pt x="50" y="79"/>
                  </a:lnTo>
                  <a:lnTo>
                    <a:pt x="52" y="79"/>
                  </a:lnTo>
                  <a:lnTo>
                    <a:pt x="54" y="77"/>
                  </a:lnTo>
                  <a:lnTo>
                    <a:pt x="55" y="76"/>
                  </a:lnTo>
                  <a:lnTo>
                    <a:pt x="55" y="75"/>
                  </a:lnTo>
                  <a:lnTo>
                    <a:pt x="56" y="75"/>
                  </a:lnTo>
                  <a:lnTo>
                    <a:pt x="56" y="75"/>
                  </a:lnTo>
                  <a:lnTo>
                    <a:pt x="55" y="73"/>
                  </a:lnTo>
                  <a:lnTo>
                    <a:pt x="56" y="73"/>
                  </a:lnTo>
                  <a:lnTo>
                    <a:pt x="56" y="72"/>
                  </a:lnTo>
                  <a:lnTo>
                    <a:pt x="56" y="71"/>
                  </a:lnTo>
                  <a:lnTo>
                    <a:pt x="60" y="65"/>
                  </a:lnTo>
                  <a:lnTo>
                    <a:pt x="65" y="59"/>
                  </a:lnTo>
                  <a:lnTo>
                    <a:pt x="65" y="60"/>
                  </a:lnTo>
                  <a:lnTo>
                    <a:pt x="67" y="60"/>
                  </a:lnTo>
                  <a:lnTo>
                    <a:pt x="67" y="60"/>
                  </a:lnTo>
                  <a:lnTo>
                    <a:pt x="67" y="59"/>
                  </a:lnTo>
                  <a:lnTo>
                    <a:pt x="67" y="59"/>
                  </a:lnTo>
                  <a:lnTo>
                    <a:pt x="67" y="59"/>
                  </a:lnTo>
                  <a:lnTo>
                    <a:pt x="67" y="58"/>
                  </a:lnTo>
                  <a:lnTo>
                    <a:pt x="65" y="58"/>
                  </a:lnTo>
                  <a:lnTo>
                    <a:pt x="73" y="47"/>
                  </a:lnTo>
                  <a:lnTo>
                    <a:pt x="84" y="38"/>
                  </a:lnTo>
                  <a:lnTo>
                    <a:pt x="92" y="29"/>
                  </a:lnTo>
                  <a:lnTo>
                    <a:pt x="94" y="26"/>
                  </a:lnTo>
                  <a:lnTo>
                    <a:pt x="97" y="24"/>
                  </a:lnTo>
                  <a:lnTo>
                    <a:pt x="98" y="21"/>
                  </a:lnTo>
                  <a:lnTo>
                    <a:pt x="103" y="17"/>
                  </a:lnTo>
                  <a:lnTo>
                    <a:pt x="109" y="13"/>
                  </a:lnTo>
                  <a:lnTo>
                    <a:pt x="113" y="10"/>
                  </a:lnTo>
                  <a:lnTo>
                    <a:pt x="117" y="5"/>
                  </a:lnTo>
                  <a:lnTo>
                    <a:pt x="119"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8" name="Freeform 255"/>
            <p:cNvSpPr>
              <a:spLocks noEditPoints="1"/>
            </p:cNvSpPr>
            <p:nvPr/>
          </p:nvSpPr>
          <p:spPr bwMode="auto">
            <a:xfrm>
              <a:off x="8683625" y="4602163"/>
              <a:ext cx="377825" cy="263525"/>
            </a:xfrm>
            <a:custGeom>
              <a:avLst/>
              <a:gdLst>
                <a:gd name="T0" fmla="*/ 5 w 238"/>
                <a:gd name="T1" fmla="*/ 3 h 166"/>
                <a:gd name="T2" fmla="*/ 10 w 238"/>
                <a:gd name="T3" fmla="*/ 9 h 166"/>
                <a:gd name="T4" fmla="*/ 14 w 238"/>
                <a:gd name="T5" fmla="*/ 15 h 166"/>
                <a:gd name="T6" fmla="*/ 21 w 238"/>
                <a:gd name="T7" fmla="*/ 47 h 166"/>
                <a:gd name="T8" fmla="*/ 28 w 238"/>
                <a:gd name="T9" fmla="*/ 61 h 166"/>
                <a:gd name="T10" fmla="*/ 43 w 238"/>
                <a:gd name="T11" fmla="*/ 89 h 166"/>
                <a:gd name="T12" fmla="*/ 51 w 238"/>
                <a:gd name="T13" fmla="*/ 109 h 166"/>
                <a:gd name="T14" fmla="*/ 58 w 238"/>
                <a:gd name="T15" fmla="*/ 124 h 166"/>
                <a:gd name="T16" fmla="*/ 69 w 238"/>
                <a:gd name="T17" fmla="*/ 142 h 166"/>
                <a:gd name="T18" fmla="*/ 82 w 238"/>
                <a:gd name="T19" fmla="*/ 138 h 166"/>
                <a:gd name="T20" fmla="*/ 100 w 238"/>
                <a:gd name="T21" fmla="*/ 128 h 166"/>
                <a:gd name="T22" fmla="*/ 108 w 238"/>
                <a:gd name="T23" fmla="*/ 124 h 166"/>
                <a:gd name="T24" fmla="*/ 172 w 238"/>
                <a:gd name="T25" fmla="*/ 62 h 166"/>
                <a:gd name="T26" fmla="*/ 199 w 238"/>
                <a:gd name="T27" fmla="*/ 56 h 166"/>
                <a:gd name="T28" fmla="*/ 204 w 238"/>
                <a:gd name="T29" fmla="*/ 64 h 166"/>
                <a:gd name="T30" fmla="*/ 237 w 238"/>
                <a:gd name="T31" fmla="*/ 125 h 166"/>
                <a:gd name="T32" fmla="*/ 214 w 238"/>
                <a:gd name="T33" fmla="*/ 111 h 166"/>
                <a:gd name="T34" fmla="*/ 206 w 238"/>
                <a:gd name="T35" fmla="*/ 91 h 166"/>
                <a:gd name="T36" fmla="*/ 193 w 238"/>
                <a:gd name="T37" fmla="*/ 72 h 166"/>
                <a:gd name="T38" fmla="*/ 184 w 238"/>
                <a:gd name="T39" fmla="*/ 72 h 166"/>
                <a:gd name="T40" fmla="*/ 163 w 238"/>
                <a:gd name="T41" fmla="*/ 85 h 166"/>
                <a:gd name="T42" fmla="*/ 157 w 238"/>
                <a:gd name="T43" fmla="*/ 91 h 166"/>
                <a:gd name="T44" fmla="*/ 150 w 238"/>
                <a:gd name="T45" fmla="*/ 100 h 166"/>
                <a:gd name="T46" fmla="*/ 141 w 238"/>
                <a:gd name="T47" fmla="*/ 109 h 166"/>
                <a:gd name="T48" fmla="*/ 134 w 238"/>
                <a:gd name="T49" fmla="*/ 115 h 166"/>
                <a:gd name="T50" fmla="*/ 129 w 238"/>
                <a:gd name="T51" fmla="*/ 119 h 166"/>
                <a:gd name="T52" fmla="*/ 123 w 238"/>
                <a:gd name="T53" fmla="*/ 129 h 166"/>
                <a:gd name="T54" fmla="*/ 116 w 238"/>
                <a:gd name="T55" fmla="*/ 136 h 166"/>
                <a:gd name="T56" fmla="*/ 107 w 238"/>
                <a:gd name="T57" fmla="*/ 144 h 166"/>
                <a:gd name="T58" fmla="*/ 102 w 238"/>
                <a:gd name="T59" fmla="*/ 147 h 166"/>
                <a:gd name="T60" fmla="*/ 93 w 238"/>
                <a:gd name="T61" fmla="*/ 153 h 166"/>
                <a:gd name="T62" fmla="*/ 85 w 238"/>
                <a:gd name="T63" fmla="*/ 158 h 166"/>
                <a:gd name="T64" fmla="*/ 78 w 238"/>
                <a:gd name="T65" fmla="*/ 162 h 166"/>
                <a:gd name="T66" fmla="*/ 66 w 238"/>
                <a:gd name="T67" fmla="*/ 164 h 166"/>
                <a:gd name="T68" fmla="*/ 57 w 238"/>
                <a:gd name="T69" fmla="*/ 161 h 166"/>
                <a:gd name="T70" fmla="*/ 53 w 238"/>
                <a:gd name="T71" fmla="*/ 154 h 166"/>
                <a:gd name="T72" fmla="*/ 49 w 238"/>
                <a:gd name="T73" fmla="*/ 150 h 166"/>
                <a:gd name="T74" fmla="*/ 47 w 238"/>
                <a:gd name="T75" fmla="*/ 147 h 166"/>
                <a:gd name="T76" fmla="*/ 44 w 238"/>
                <a:gd name="T77" fmla="*/ 141 h 166"/>
                <a:gd name="T78" fmla="*/ 38 w 238"/>
                <a:gd name="T79" fmla="*/ 132 h 166"/>
                <a:gd name="T80" fmla="*/ 35 w 238"/>
                <a:gd name="T81" fmla="*/ 120 h 166"/>
                <a:gd name="T82" fmla="*/ 28 w 238"/>
                <a:gd name="T83" fmla="*/ 112 h 166"/>
                <a:gd name="T84" fmla="*/ 19 w 238"/>
                <a:gd name="T85" fmla="*/ 94 h 166"/>
                <a:gd name="T86" fmla="*/ 18 w 238"/>
                <a:gd name="T87" fmla="*/ 91 h 166"/>
                <a:gd name="T88" fmla="*/ 28 w 238"/>
                <a:gd name="T89" fmla="*/ 85 h 166"/>
                <a:gd name="T90" fmla="*/ 19 w 238"/>
                <a:gd name="T91" fmla="*/ 82 h 166"/>
                <a:gd name="T92" fmla="*/ 14 w 238"/>
                <a:gd name="T93" fmla="*/ 79 h 166"/>
                <a:gd name="T94" fmla="*/ 13 w 238"/>
                <a:gd name="T95" fmla="*/ 75 h 166"/>
                <a:gd name="T96" fmla="*/ 11 w 238"/>
                <a:gd name="T97" fmla="*/ 72 h 166"/>
                <a:gd name="T98" fmla="*/ 11 w 238"/>
                <a:gd name="T99" fmla="*/ 66 h 166"/>
                <a:gd name="T100" fmla="*/ 9 w 238"/>
                <a:gd name="T101" fmla="*/ 62 h 166"/>
                <a:gd name="T102" fmla="*/ 7 w 238"/>
                <a:gd name="T103" fmla="*/ 56 h 166"/>
                <a:gd name="T104" fmla="*/ 5 w 238"/>
                <a:gd name="T105" fmla="*/ 51 h 166"/>
                <a:gd name="T106" fmla="*/ 6 w 238"/>
                <a:gd name="T107" fmla="*/ 49 h 166"/>
                <a:gd name="T108" fmla="*/ 2 w 238"/>
                <a:gd name="T109" fmla="*/ 45 h 166"/>
                <a:gd name="T110" fmla="*/ 2 w 238"/>
                <a:gd name="T111" fmla="*/ 43 h 166"/>
                <a:gd name="T112" fmla="*/ 6 w 238"/>
                <a:gd name="T113" fmla="*/ 43 h 166"/>
                <a:gd name="T114" fmla="*/ 6 w 238"/>
                <a:gd name="T115" fmla="*/ 36 h 166"/>
                <a:gd name="T116" fmla="*/ 3 w 238"/>
                <a:gd name="T117" fmla="*/ 19 h 166"/>
                <a:gd name="T118" fmla="*/ 1 w 238"/>
                <a:gd name="T119" fmla="*/ 10 h 166"/>
                <a:gd name="T120" fmla="*/ 5 w 238"/>
                <a:gd name="T12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66">
                  <a:moveTo>
                    <a:pt x="127" y="124"/>
                  </a:moveTo>
                  <a:lnTo>
                    <a:pt x="128" y="124"/>
                  </a:lnTo>
                  <a:lnTo>
                    <a:pt x="128" y="124"/>
                  </a:lnTo>
                  <a:lnTo>
                    <a:pt x="127" y="124"/>
                  </a:lnTo>
                  <a:lnTo>
                    <a:pt x="127" y="124"/>
                  </a:lnTo>
                  <a:close/>
                  <a:moveTo>
                    <a:pt x="128" y="123"/>
                  </a:moveTo>
                  <a:lnTo>
                    <a:pt x="127" y="124"/>
                  </a:lnTo>
                  <a:lnTo>
                    <a:pt x="127" y="123"/>
                  </a:lnTo>
                  <a:lnTo>
                    <a:pt x="128" y="123"/>
                  </a:lnTo>
                  <a:close/>
                  <a:moveTo>
                    <a:pt x="5" y="0"/>
                  </a:moveTo>
                  <a:lnTo>
                    <a:pt x="9" y="2"/>
                  </a:lnTo>
                  <a:lnTo>
                    <a:pt x="7" y="2"/>
                  </a:lnTo>
                  <a:lnTo>
                    <a:pt x="6" y="2"/>
                  </a:lnTo>
                  <a:lnTo>
                    <a:pt x="5" y="2"/>
                  </a:lnTo>
                  <a:lnTo>
                    <a:pt x="3" y="2"/>
                  </a:lnTo>
                  <a:lnTo>
                    <a:pt x="5" y="3"/>
                  </a:lnTo>
                  <a:lnTo>
                    <a:pt x="6" y="3"/>
                  </a:lnTo>
                  <a:lnTo>
                    <a:pt x="6" y="3"/>
                  </a:lnTo>
                  <a:lnTo>
                    <a:pt x="5" y="3"/>
                  </a:lnTo>
                  <a:lnTo>
                    <a:pt x="6" y="2"/>
                  </a:lnTo>
                  <a:lnTo>
                    <a:pt x="7" y="3"/>
                  </a:lnTo>
                  <a:lnTo>
                    <a:pt x="9" y="3"/>
                  </a:lnTo>
                  <a:lnTo>
                    <a:pt x="9" y="3"/>
                  </a:lnTo>
                  <a:lnTo>
                    <a:pt x="10" y="3"/>
                  </a:lnTo>
                  <a:lnTo>
                    <a:pt x="10" y="5"/>
                  </a:lnTo>
                  <a:lnTo>
                    <a:pt x="9" y="5"/>
                  </a:lnTo>
                  <a:lnTo>
                    <a:pt x="9" y="5"/>
                  </a:lnTo>
                  <a:lnTo>
                    <a:pt x="7" y="5"/>
                  </a:lnTo>
                  <a:lnTo>
                    <a:pt x="10" y="6"/>
                  </a:lnTo>
                  <a:lnTo>
                    <a:pt x="10" y="6"/>
                  </a:lnTo>
                  <a:lnTo>
                    <a:pt x="10" y="7"/>
                  </a:lnTo>
                  <a:lnTo>
                    <a:pt x="10" y="9"/>
                  </a:lnTo>
                  <a:lnTo>
                    <a:pt x="10" y="9"/>
                  </a:lnTo>
                  <a:lnTo>
                    <a:pt x="11" y="10"/>
                  </a:lnTo>
                  <a:lnTo>
                    <a:pt x="13" y="11"/>
                  </a:lnTo>
                  <a:lnTo>
                    <a:pt x="9" y="11"/>
                  </a:lnTo>
                  <a:lnTo>
                    <a:pt x="7" y="10"/>
                  </a:lnTo>
                  <a:lnTo>
                    <a:pt x="7" y="11"/>
                  </a:lnTo>
                  <a:lnTo>
                    <a:pt x="7" y="11"/>
                  </a:lnTo>
                  <a:lnTo>
                    <a:pt x="6" y="13"/>
                  </a:lnTo>
                  <a:lnTo>
                    <a:pt x="9" y="13"/>
                  </a:lnTo>
                  <a:lnTo>
                    <a:pt x="10" y="13"/>
                  </a:lnTo>
                  <a:lnTo>
                    <a:pt x="11" y="13"/>
                  </a:lnTo>
                  <a:lnTo>
                    <a:pt x="10" y="14"/>
                  </a:lnTo>
                  <a:lnTo>
                    <a:pt x="11" y="14"/>
                  </a:lnTo>
                  <a:lnTo>
                    <a:pt x="13" y="14"/>
                  </a:lnTo>
                  <a:lnTo>
                    <a:pt x="13" y="15"/>
                  </a:lnTo>
                  <a:lnTo>
                    <a:pt x="14" y="15"/>
                  </a:lnTo>
                  <a:lnTo>
                    <a:pt x="14" y="19"/>
                  </a:lnTo>
                  <a:lnTo>
                    <a:pt x="14" y="23"/>
                  </a:lnTo>
                  <a:lnTo>
                    <a:pt x="13" y="23"/>
                  </a:lnTo>
                  <a:lnTo>
                    <a:pt x="14" y="24"/>
                  </a:lnTo>
                  <a:lnTo>
                    <a:pt x="15" y="24"/>
                  </a:lnTo>
                  <a:lnTo>
                    <a:pt x="15" y="26"/>
                  </a:lnTo>
                  <a:lnTo>
                    <a:pt x="15" y="27"/>
                  </a:lnTo>
                  <a:lnTo>
                    <a:pt x="17" y="27"/>
                  </a:lnTo>
                  <a:lnTo>
                    <a:pt x="17" y="30"/>
                  </a:lnTo>
                  <a:lnTo>
                    <a:pt x="18" y="31"/>
                  </a:lnTo>
                  <a:lnTo>
                    <a:pt x="18" y="34"/>
                  </a:lnTo>
                  <a:lnTo>
                    <a:pt x="17" y="35"/>
                  </a:lnTo>
                  <a:lnTo>
                    <a:pt x="19" y="39"/>
                  </a:lnTo>
                  <a:lnTo>
                    <a:pt x="22" y="41"/>
                  </a:lnTo>
                  <a:lnTo>
                    <a:pt x="23" y="47"/>
                  </a:lnTo>
                  <a:lnTo>
                    <a:pt x="21" y="47"/>
                  </a:lnTo>
                  <a:lnTo>
                    <a:pt x="21" y="47"/>
                  </a:lnTo>
                  <a:lnTo>
                    <a:pt x="21" y="47"/>
                  </a:lnTo>
                  <a:lnTo>
                    <a:pt x="19" y="47"/>
                  </a:lnTo>
                  <a:lnTo>
                    <a:pt x="19" y="48"/>
                  </a:lnTo>
                  <a:lnTo>
                    <a:pt x="21" y="47"/>
                  </a:lnTo>
                  <a:lnTo>
                    <a:pt x="22" y="48"/>
                  </a:lnTo>
                  <a:lnTo>
                    <a:pt x="23" y="48"/>
                  </a:lnTo>
                  <a:lnTo>
                    <a:pt x="23" y="51"/>
                  </a:lnTo>
                  <a:lnTo>
                    <a:pt x="24" y="52"/>
                  </a:lnTo>
                  <a:lnTo>
                    <a:pt x="26" y="53"/>
                  </a:lnTo>
                  <a:lnTo>
                    <a:pt x="27" y="54"/>
                  </a:lnTo>
                  <a:lnTo>
                    <a:pt x="26" y="54"/>
                  </a:lnTo>
                  <a:lnTo>
                    <a:pt x="27" y="56"/>
                  </a:lnTo>
                  <a:lnTo>
                    <a:pt x="28" y="57"/>
                  </a:lnTo>
                  <a:lnTo>
                    <a:pt x="28" y="58"/>
                  </a:lnTo>
                  <a:lnTo>
                    <a:pt x="28" y="61"/>
                  </a:lnTo>
                  <a:lnTo>
                    <a:pt x="27" y="61"/>
                  </a:lnTo>
                  <a:lnTo>
                    <a:pt x="27" y="61"/>
                  </a:lnTo>
                  <a:lnTo>
                    <a:pt x="26" y="62"/>
                  </a:lnTo>
                  <a:lnTo>
                    <a:pt x="28" y="62"/>
                  </a:lnTo>
                  <a:lnTo>
                    <a:pt x="30" y="64"/>
                  </a:lnTo>
                  <a:lnTo>
                    <a:pt x="31" y="65"/>
                  </a:lnTo>
                  <a:lnTo>
                    <a:pt x="31" y="68"/>
                  </a:lnTo>
                  <a:lnTo>
                    <a:pt x="31" y="70"/>
                  </a:lnTo>
                  <a:lnTo>
                    <a:pt x="34" y="72"/>
                  </a:lnTo>
                  <a:lnTo>
                    <a:pt x="35" y="74"/>
                  </a:lnTo>
                  <a:lnTo>
                    <a:pt x="36" y="78"/>
                  </a:lnTo>
                  <a:lnTo>
                    <a:pt x="38" y="81"/>
                  </a:lnTo>
                  <a:lnTo>
                    <a:pt x="40" y="83"/>
                  </a:lnTo>
                  <a:lnTo>
                    <a:pt x="38" y="83"/>
                  </a:lnTo>
                  <a:lnTo>
                    <a:pt x="40" y="86"/>
                  </a:lnTo>
                  <a:lnTo>
                    <a:pt x="43" y="89"/>
                  </a:lnTo>
                  <a:lnTo>
                    <a:pt x="43" y="92"/>
                  </a:lnTo>
                  <a:lnTo>
                    <a:pt x="44" y="95"/>
                  </a:lnTo>
                  <a:lnTo>
                    <a:pt x="45" y="98"/>
                  </a:lnTo>
                  <a:lnTo>
                    <a:pt x="43" y="98"/>
                  </a:lnTo>
                  <a:lnTo>
                    <a:pt x="43" y="99"/>
                  </a:lnTo>
                  <a:lnTo>
                    <a:pt x="45" y="100"/>
                  </a:lnTo>
                  <a:lnTo>
                    <a:pt x="47" y="99"/>
                  </a:lnTo>
                  <a:lnTo>
                    <a:pt x="47" y="100"/>
                  </a:lnTo>
                  <a:lnTo>
                    <a:pt x="48" y="102"/>
                  </a:lnTo>
                  <a:lnTo>
                    <a:pt x="48" y="103"/>
                  </a:lnTo>
                  <a:lnTo>
                    <a:pt x="47" y="104"/>
                  </a:lnTo>
                  <a:lnTo>
                    <a:pt x="48" y="104"/>
                  </a:lnTo>
                  <a:lnTo>
                    <a:pt x="49" y="106"/>
                  </a:lnTo>
                  <a:lnTo>
                    <a:pt x="51" y="106"/>
                  </a:lnTo>
                  <a:lnTo>
                    <a:pt x="51" y="108"/>
                  </a:lnTo>
                  <a:lnTo>
                    <a:pt x="51" y="109"/>
                  </a:lnTo>
                  <a:lnTo>
                    <a:pt x="52" y="111"/>
                  </a:lnTo>
                  <a:lnTo>
                    <a:pt x="51" y="111"/>
                  </a:lnTo>
                  <a:lnTo>
                    <a:pt x="51" y="112"/>
                  </a:lnTo>
                  <a:lnTo>
                    <a:pt x="51" y="112"/>
                  </a:lnTo>
                  <a:lnTo>
                    <a:pt x="51" y="113"/>
                  </a:lnTo>
                  <a:lnTo>
                    <a:pt x="52" y="115"/>
                  </a:lnTo>
                  <a:lnTo>
                    <a:pt x="52" y="115"/>
                  </a:lnTo>
                  <a:lnTo>
                    <a:pt x="55" y="113"/>
                  </a:lnTo>
                  <a:lnTo>
                    <a:pt x="55" y="115"/>
                  </a:lnTo>
                  <a:lnTo>
                    <a:pt x="55" y="117"/>
                  </a:lnTo>
                  <a:lnTo>
                    <a:pt x="56" y="119"/>
                  </a:lnTo>
                  <a:lnTo>
                    <a:pt x="57" y="120"/>
                  </a:lnTo>
                  <a:lnTo>
                    <a:pt x="57" y="123"/>
                  </a:lnTo>
                  <a:lnTo>
                    <a:pt x="57" y="121"/>
                  </a:lnTo>
                  <a:lnTo>
                    <a:pt x="58" y="123"/>
                  </a:lnTo>
                  <a:lnTo>
                    <a:pt x="58" y="124"/>
                  </a:lnTo>
                  <a:lnTo>
                    <a:pt x="60" y="125"/>
                  </a:lnTo>
                  <a:lnTo>
                    <a:pt x="60" y="128"/>
                  </a:lnTo>
                  <a:lnTo>
                    <a:pt x="61" y="128"/>
                  </a:lnTo>
                  <a:lnTo>
                    <a:pt x="61" y="129"/>
                  </a:lnTo>
                  <a:lnTo>
                    <a:pt x="60" y="129"/>
                  </a:lnTo>
                  <a:lnTo>
                    <a:pt x="60" y="129"/>
                  </a:lnTo>
                  <a:lnTo>
                    <a:pt x="61" y="129"/>
                  </a:lnTo>
                  <a:lnTo>
                    <a:pt x="61" y="129"/>
                  </a:lnTo>
                  <a:lnTo>
                    <a:pt x="64" y="132"/>
                  </a:lnTo>
                  <a:lnTo>
                    <a:pt x="64" y="133"/>
                  </a:lnTo>
                  <a:lnTo>
                    <a:pt x="64" y="136"/>
                  </a:lnTo>
                  <a:lnTo>
                    <a:pt x="65" y="138"/>
                  </a:lnTo>
                  <a:lnTo>
                    <a:pt x="65" y="140"/>
                  </a:lnTo>
                  <a:lnTo>
                    <a:pt x="68" y="142"/>
                  </a:lnTo>
                  <a:lnTo>
                    <a:pt x="68" y="142"/>
                  </a:lnTo>
                  <a:lnTo>
                    <a:pt x="69" y="142"/>
                  </a:lnTo>
                  <a:lnTo>
                    <a:pt x="69" y="142"/>
                  </a:lnTo>
                  <a:lnTo>
                    <a:pt x="70" y="144"/>
                  </a:lnTo>
                  <a:lnTo>
                    <a:pt x="70" y="142"/>
                  </a:lnTo>
                  <a:lnTo>
                    <a:pt x="72" y="142"/>
                  </a:lnTo>
                  <a:lnTo>
                    <a:pt x="73" y="142"/>
                  </a:lnTo>
                  <a:lnTo>
                    <a:pt x="74" y="141"/>
                  </a:lnTo>
                  <a:lnTo>
                    <a:pt x="75" y="141"/>
                  </a:lnTo>
                  <a:lnTo>
                    <a:pt x="77" y="140"/>
                  </a:lnTo>
                  <a:lnTo>
                    <a:pt x="78" y="140"/>
                  </a:lnTo>
                  <a:lnTo>
                    <a:pt x="79" y="138"/>
                  </a:lnTo>
                  <a:lnTo>
                    <a:pt x="81" y="138"/>
                  </a:lnTo>
                  <a:lnTo>
                    <a:pt x="81" y="138"/>
                  </a:lnTo>
                  <a:lnTo>
                    <a:pt x="81" y="140"/>
                  </a:lnTo>
                  <a:lnTo>
                    <a:pt x="82" y="140"/>
                  </a:lnTo>
                  <a:lnTo>
                    <a:pt x="82" y="138"/>
                  </a:lnTo>
                  <a:lnTo>
                    <a:pt x="82" y="138"/>
                  </a:lnTo>
                  <a:lnTo>
                    <a:pt x="82" y="138"/>
                  </a:lnTo>
                  <a:lnTo>
                    <a:pt x="83" y="138"/>
                  </a:lnTo>
                  <a:lnTo>
                    <a:pt x="83" y="138"/>
                  </a:lnTo>
                  <a:lnTo>
                    <a:pt x="83" y="137"/>
                  </a:lnTo>
                  <a:lnTo>
                    <a:pt x="82" y="137"/>
                  </a:lnTo>
                  <a:lnTo>
                    <a:pt x="86" y="136"/>
                  </a:lnTo>
                  <a:lnTo>
                    <a:pt x="90" y="133"/>
                  </a:lnTo>
                  <a:lnTo>
                    <a:pt x="93" y="130"/>
                  </a:lnTo>
                  <a:lnTo>
                    <a:pt x="95" y="126"/>
                  </a:lnTo>
                  <a:lnTo>
                    <a:pt x="98" y="126"/>
                  </a:lnTo>
                  <a:lnTo>
                    <a:pt x="98" y="128"/>
                  </a:lnTo>
                  <a:lnTo>
                    <a:pt x="99" y="129"/>
                  </a:lnTo>
                  <a:lnTo>
                    <a:pt x="99" y="129"/>
                  </a:lnTo>
                  <a:lnTo>
                    <a:pt x="99" y="129"/>
                  </a:lnTo>
                  <a:lnTo>
                    <a:pt x="100" y="128"/>
                  </a:lnTo>
                  <a:lnTo>
                    <a:pt x="100" y="128"/>
                  </a:lnTo>
                  <a:lnTo>
                    <a:pt x="100" y="126"/>
                  </a:lnTo>
                  <a:lnTo>
                    <a:pt x="100" y="126"/>
                  </a:lnTo>
                  <a:lnTo>
                    <a:pt x="100" y="126"/>
                  </a:lnTo>
                  <a:lnTo>
                    <a:pt x="102" y="126"/>
                  </a:lnTo>
                  <a:lnTo>
                    <a:pt x="103" y="128"/>
                  </a:lnTo>
                  <a:lnTo>
                    <a:pt x="103" y="128"/>
                  </a:lnTo>
                  <a:lnTo>
                    <a:pt x="103" y="126"/>
                  </a:lnTo>
                  <a:lnTo>
                    <a:pt x="103" y="126"/>
                  </a:lnTo>
                  <a:lnTo>
                    <a:pt x="103" y="125"/>
                  </a:lnTo>
                  <a:lnTo>
                    <a:pt x="103" y="125"/>
                  </a:lnTo>
                  <a:lnTo>
                    <a:pt x="102" y="125"/>
                  </a:lnTo>
                  <a:lnTo>
                    <a:pt x="104" y="124"/>
                  </a:lnTo>
                  <a:lnTo>
                    <a:pt x="106" y="125"/>
                  </a:lnTo>
                  <a:lnTo>
                    <a:pt x="107" y="124"/>
                  </a:lnTo>
                  <a:lnTo>
                    <a:pt x="107" y="123"/>
                  </a:lnTo>
                  <a:lnTo>
                    <a:pt x="108" y="124"/>
                  </a:lnTo>
                  <a:lnTo>
                    <a:pt x="108" y="123"/>
                  </a:lnTo>
                  <a:lnTo>
                    <a:pt x="108" y="120"/>
                  </a:lnTo>
                  <a:lnTo>
                    <a:pt x="110" y="119"/>
                  </a:lnTo>
                  <a:lnTo>
                    <a:pt x="110" y="117"/>
                  </a:lnTo>
                  <a:lnTo>
                    <a:pt x="110" y="116"/>
                  </a:lnTo>
                  <a:lnTo>
                    <a:pt x="123" y="103"/>
                  </a:lnTo>
                  <a:lnTo>
                    <a:pt x="136" y="89"/>
                  </a:lnTo>
                  <a:lnTo>
                    <a:pt x="150" y="77"/>
                  </a:lnTo>
                  <a:lnTo>
                    <a:pt x="166" y="65"/>
                  </a:lnTo>
                  <a:lnTo>
                    <a:pt x="168" y="65"/>
                  </a:lnTo>
                  <a:lnTo>
                    <a:pt x="170" y="65"/>
                  </a:lnTo>
                  <a:lnTo>
                    <a:pt x="171" y="64"/>
                  </a:lnTo>
                  <a:lnTo>
                    <a:pt x="171" y="62"/>
                  </a:lnTo>
                  <a:lnTo>
                    <a:pt x="172" y="62"/>
                  </a:lnTo>
                  <a:lnTo>
                    <a:pt x="172" y="62"/>
                  </a:lnTo>
                  <a:lnTo>
                    <a:pt x="172" y="62"/>
                  </a:lnTo>
                  <a:lnTo>
                    <a:pt x="172" y="61"/>
                  </a:lnTo>
                  <a:lnTo>
                    <a:pt x="174" y="60"/>
                  </a:lnTo>
                  <a:lnTo>
                    <a:pt x="172" y="60"/>
                  </a:lnTo>
                  <a:lnTo>
                    <a:pt x="179" y="54"/>
                  </a:lnTo>
                  <a:lnTo>
                    <a:pt x="179" y="54"/>
                  </a:lnTo>
                  <a:lnTo>
                    <a:pt x="179" y="54"/>
                  </a:lnTo>
                  <a:lnTo>
                    <a:pt x="179" y="54"/>
                  </a:lnTo>
                  <a:lnTo>
                    <a:pt x="179" y="54"/>
                  </a:lnTo>
                  <a:lnTo>
                    <a:pt x="187" y="54"/>
                  </a:lnTo>
                  <a:lnTo>
                    <a:pt x="192" y="56"/>
                  </a:lnTo>
                  <a:lnTo>
                    <a:pt x="196" y="56"/>
                  </a:lnTo>
                  <a:lnTo>
                    <a:pt x="199" y="56"/>
                  </a:lnTo>
                  <a:lnTo>
                    <a:pt x="200" y="56"/>
                  </a:lnTo>
                  <a:lnTo>
                    <a:pt x="200" y="56"/>
                  </a:lnTo>
                  <a:lnTo>
                    <a:pt x="199" y="56"/>
                  </a:lnTo>
                  <a:lnTo>
                    <a:pt x="199" y="56"/>
                  </a:lnTo>
                  <a:lnTo>
                    <a:pt x="197" y="56"/>
                  </a:lnTo>
                  <a:lnTo>
                    <a:pt x="196" y="56"/>
                  </a:lnTo>
                  <a:lnTo>
                    <a:pt x="196" y="56"/>
                  </a:lnTo>
                  <a:lnTo>
                    <a:pt x="196" y="56"/>
                  </a:lnTo>
                  <a:lnTo>
                    <a:pt x="197" y="56"/>
                  </a:lnTo>
                  <a:lnTo>
                    <a:pt x="197" y="56"/>
                  </a:lnTo>
                  <a:lnTo>
                    <a:pt x="199" y="56"/>
                  </a:lnTo>
                  <a:lnTo>
                    <a:pt x="199" y="56"/>
                  </a:lnTo>
                  <a:lnTo>
                    <a:pt x="199" y="57"/>
                  </a:lnTo>
                  <a:lnTo>
                    <a:pt x="201" y="60"/>
                  </a:lnTo>
                  <a:lnTo>
                    <a:pt x="204" y="62"/>
                  </a:lnTo>
                  <a:lnTo>
                    <a:pt x="202" y="62"/>
                  </a:lnTo>
                  <a:lnTo>
                    <a:pt x="201" y="62"/>
                  </a:lnTo>
                  <a:lnTo>
                    <a:pt x="202" y="64"/>
                  </a:lnTo>
                  <a:lnTo>
                    <a:pt x="204" y="64"/>
                  </a:lnTo>
                  <a:lnTo>
                    <a:pt x="204" y="64"/>
                  </a:lnTo>
                  <a:lnTo>
                    <a:pt x="204" y="65"/>
                  </a:lnTo>
                  <a:lnTo>
                    <a:pt x="205" y="64"/>
                  </a:lnTo>
                  <a:lnTo>
                    <a:pt x="205" y="64"/>
                  </a:lnTo>
                  <a:lnTo>
                    <a:pt x="213" y="74"/>
                  </a:lnTo>
                  <a:lnTo>
                    <a:pt x="217" y="86"/>
                  </a:lnTo>
                  <a:lnTo>
                    <a:pt x="222" y="96"/>
                  </a:lnTo>
                  <a:lnTo>
                    <a:pt x="223" y="99"/>
                  </a:lnTo>
                  <a:lnTo>
                    <a:pt x="226" y="102"/>
                  </a:lnTo>
                  <a:lnTo>
                    <a:pt x="227" y="104"/>
                  </a:lnTo>
                  <a:lnTo>
                    <a:pt x="229" y="109"/>
                  </a:lnTo>
                  <a:lnTo>
                    <a:pt x="230" y="115"/>
                  </a:lnTo>
                  <a:lnTo>
                    <a:pt x="233" y="119"/>
                  </a:lnTo>
                  <a:lnTo>
                    <a:pt x="235" y="123"/>
                  </a:lnTo>
                  <a:lnTo>
                    <a:pt x="238" y="124"/>
                  </a:lnTo>
                  <a:lnTo>
                    <a:pt x="238" y="125"/>
                  </a:lnTo>
                  <a:lnTo>
                    <a:pt x="237" y="125"/>
                  </a:lnTo>
                  <a:lnTo>
                    <a:pt x="235" y="126"/>
                  </a:lnTo>
                  <a:lnTo>
                    <a:pt x="233" y="128"/>
                  </a:lnTo>
                  <a:lnTo>
                    <a:pt x="230" y="128"/>
                  </a:lnTo>
                  <a:lnTo>
                    <a:pt x="227" y="126"/>
                  </a:lnTo>
                  <a:lnTo>
                    <a:pt x="226" y="125"/>
                  </a:lnTo>
                  <a:lnTo>
                    <a:pt x="223" y="124"/>
                  </a:lnTo>
                  <a:lnTo>
                    <a:pt x="222" y="121"/>
                  </a:lnTo>
                  <a:lnTo>
                    <a:pt x="221" y="120"/>
                  </a:lnTo>
                  <a:lnTo>
                    <a:pt x="219" y="117"/>
                  </a:lnTo>
                  <a:lnTo>
                    <a:pt x="218" y="116"/>
                  </a:lnTo>
                  <a:lnTo>
                    <a:pt x="218" y="116"/>
                  </a:lnTo>
                  <a:lnTo>
                    <a:pt x="218" y="115"/>
                  </a:lnTo>
                  <a:lnTo>
                    <a:pt x="219" y="115"/>
                  </a:lnTo>
                  <a:lnTo>
                    <a:pt x="219" y="115"/>
                  </a:lnTo>
                  <a:lnTo>
                    <a:pt x="216" y="112"/>
                  </a:lnTo>
                  <a:lnTo>
                    <a:pt x="214" y="111"/>
                  </a:lnTo>
                  <a:lnTo>
                    <a:pt x="212" y="107"/>
                  </a:lnTo>
                  <a:lnTo>
                    <a:pt x="212" y="104"/>
                  </a:lnTo>
                  <a:lnTo>
                    <a:pt x="210" y="100"/>
                  </a:lnTo>
                  <a:lnTo>
                    <a:pt x="210" y="96"/>
                  </a:lnTo>
                  <a:lnTo>
                    <a:pt x="212" y="96"/>
                  </a:lnTo>
                  <a:lnTo>
                    <a:pt x="210" y="95"/>
                  </a:lnTo>
                  <a:lnTo>
                    <a:pt x="209" y="95"/>
                  </a:lnTo>
                  <a:lnTo>
                    <a:pt x="209" y="95"/>
                  </a:lnTo>
                  <a:lnTo>
                    <a:pt x="208" y="94"/>
                  </a:lnTo>
                  <a:lnTo>
                    <a:pt x="209" y="94"/>
                  </a:lnTo>
                  <a:lnTo>
                    <a:pt x="209" y="94"/>
                  </a:lnTo>
                  <a:lnTo>
                    <a:pt x="208" y="94"/>
                  </a:lnTo>
                  <a:lnTo>
                    <a:pt x="208" y="92"/>
                  </a:lnTo>
                  <a:lnTo>
                    <a:pt x="206" y="92"/>
                  </a:lnTo>
                  <a:lnTo>
                    <a:pt x="206" y="92"/>
                  </a:lnTo>
                  <a:lnTo>
                    <a:pt x="206" y="91"/>
                  </a:lnTo>
                  <a:lnTo>
                    <a:pt x="208" y="90"/>
                  </a:lnTo>
                  <a:lnTo>
                    <a:pt x="206" y="90"/>
                  </a:lnTo>
                  <a:lnTo>
                    <a:pt x="204" y="90"/>
                  </a:lnTo>
                  <a:lnTo>
                    <a:pt x="202" y="89"/>
                  </a:lnTo>
                  <a:lnTo>
                    <a:pt x="202" y="87"/>
                  </a:lnTo>
                  <a:lnTo>
                    <a:pt x="202" y="86"/>
                  </a:lnTo>
                  <a:lnTo>
                    <a:pt x="201" y="85"/>
                  </a:lnTo>
                  <a:lnTo>
                    <a:pt x="200" y="85"/>
                  </a:lnTo>
                  <a:lnTo>
                    <a:pt x="201" y="85"/>
                  </a:lnTo>
                  <a:lnTo>
                    <a:pt x="201" y="83"/>
                  </a:lnTo>
                  <a:lnTo>
                    <a:pt x="199" y="82"/>
                  </a:lnTo>
                  <a:lnTo>
                    <a:pt x="196" y="79"/>
                  </a:lnTo>
                  <a:lnTo>
                    <a:pt x="193" y="75"/>
                  </a:lnTo>
                  <a:lnTo>
                    <a:pt x="191" y="73"/>
                  </a:lnTo>
                  <a:lnTo>
                    <a:pt x="192" y="73"/>
                  </a:lnTo>
                  <a:lnTo>
                    <a:pt x="193" y="72"/>
                  </a:lnTo>
                  <a:lnTo>
                    <a:pt x="192" y="72"/>
                  </a:lnTo>
                  <a:lnTo>
                    <a:pt x="189" y="72"/>
                  </a:lnTo>
                  <a:lnTo>
                    <a:pt x="189" y="70"/>
                  </a:lnTo>
                  <a:lnTo>
                    <a:pt x="189" y="70"/>
                  </a:lnTo>
                  <a:lnTo>
                    <a:pt x="188" y="70"/>
                  </a:lnTo>
                  <a:lnTo>
                    <a:pt x="188" y="69"/>
                  </a:lnTo>
                  <a:lnTo>
                    <a:pt x="188" y="70"/>
                  </a:lnTo>
                  <a:lnTo>
                    <a:pt x="187" y="69"/>
                  </a:lnTo>
                  <a:lnTo>
                    <a:pt x="187" y="70"/>
                  </a:lnTo>
                  <a:lnTo>
                    <a:pt x="187" y="70"/>
                  </a:lnTo>
                  <a:lnTo>
                    <a:pt x="185" y="70"/>
                  </a:lnTo>
                  <a:lnTo>
                    <a:pt x="185" y="70"/>
                  </a:lnTo>
                  <a:lnTo>
                    <a:pt x="184" y="72"/>
                  </a:lnTo>
                  <a:lnTo>
                    <a:pt x="185" y="72"/>
                  </a:lnTo>
                  <a:lnTo>
                    <a:pt x="184" y="72"/>
                  </a:lnTo>
                  <a:lnTo>
                    <a:pt x="184" y="72"/>
                  </a:lnTo>
                  <a:lnTo>
                    <a:pt x="183" y="73"/>
                  </a:lnTo>
                  <a:lnTo>
                    <a:pt x="183" y="73"/>
                  </a:lnTo>
                  <a:lnTo>
                    <a:pt x="182" y="73"/>
                  </a:lnTo>
                  <a:lnTo>
                    <a:pt x="182" y="74"/>
                  </a:lnTo>
                  <a:lnTo>
                    <a:pt x="180" y="74"/>
                  </a:lnTo>
                  <a:lnTo>
                    <a:pt x="182" y="75"/>
                  </a:lnTo>
                  <a:lnTo>
                    <a:pt x="180" y="74"/>
                  </a:lnTo>
                  <a:lnTo>
                    <a:pt x="182" y="74"/>
                  </a:lnTo>
                  <a:lnTo>
                    <a:pt x="180" y="73"/>
                  </a:lnTo>
                  <a:lnTo>
                    <a:pt x="180" y="72"/>
                  </a:lnTo>
                  <a:lnTo>
                    <a:pt x="176" y="75"/>
                  </a:lnTo>
                  <a:lnTo>
                    <a:pt x="174" y="79"/>
                  </a:lnTo>
                  <a:lnTo>
                    <a:pt x="170" y="83"/>
                  </a:lnTo>
                  <a:lnTo>
                    <a:pt x="166" y="86"/>
                  </a:lnTo>
                  <a:lnTo>
                    <a:pt x="165" y="86"/>
                  </a:lnTo>
                  <a:lnTo>
                    <a:pt x="163" y="85"/>
                  </a:lnTo>
                  <a:lnTo>
                    <a:pt x="163" y="86"/>
                  </a:lnTo>
                  <a:lnTo>
                    <a:pt x="163" y="87"/>
                  </a:lnTo>
                  <a:lnTo>
                    <a:pt x="163" y="89"/>
                  </a:lnTo>
                  <a:lnTo>
                    <a:pt x="162" y="89"/>
                  </a:lnTo>
                  <a:lnTo>
                    <a:pt x="161" y="87"/>
                  </a:lnTo>
                  <a:lnTo>
                    <a:pt x="161" y="89"/>
                  </a:lnTo>
                  <a:lnTo>
                    <a:pt x="161" y="90"/>
                  </a:lnTo>
                  <a:lnTo>
                    <a:pt x="161" y="90"/>
                  </a:lnTo>
                  <a:lnTo>
                    <a:pt x="161" y="91"/>
                  </a:lnTo>
                  <a:lnTo>
                    <a:pt x="161" y="90"/>
                  </a:lnTo>
                  <a:lnTo>
                    <a:pt x="159" y="89"/>
                  </a:lnTo>
                  <a:lnTo>
                    <a:pt x="159" y="90"/>
                  </a:lnTo>
                  <a:lnTo>
                    <a:pt x="158" y="91"/>
                  </a:lnTo>
                  <a:lnTo>
                    <a:pt x="158" y="92"/>
                  </a:lnTo>
                  <a:lnTo>
                    <a:pt x="158" y="92"/>
                  </a:lnTo>
                  <a:lnTo>
                    <a:pt x="157" y="91"/>
                  </a:lnTo>
                  <a:lnTo>
                    <a:pt x="157" y="92"/>
                  </a:lnTo>
                  <a:lnTo>
                    <a:pt x="157" y="94"/>
                  </a:lnTo>
                  <a:lnTo>
                    <a:pt x="155" y="94"/>
                  </a:lnTo>
                  <a:lnTo>
                    <a:pt x="155" y="95"/>
                  </a:lnTo>
                  <a:lnTo>
                    <a:pt x="154" y="94"/>
                  </a:lnTo>
                  <a:lnTo>
                    <a:pt x="153" y="94"/>
                  </a:lnTo>
                  <a:lnTo>
                    <a:pt x="154" y="94"/>
                  </a:lnTo>
                  <a:lnTo>
                    <a:pt x="154" y="95"/>
                  </a:lnTo>
                  <a:lnTo>
                    <a:pt x="154" y="96"/>
                  </a:lnTo>
                  <a:lnTo>
                    <a:pt x="154" y="96"/>
                  </a:lnTo>
                  <a:lnTo>
                    <a:pt x="154" y="95"/>
                  </a:lnTo>
                  <a:lnTo>
                    <a:pt x="153" y="95"/>
                  </a:lnTo>
                  <a:lnTo>
                    <a:pt x="153" y="96"/>
                  </a:lnTo>
                  <a:lnTo>
                    <a:pt x="153" y="98"/>
                  </a:lnTo>
                  <a:lnTo>
                    <a:pt x="151" y="99"/>
                  </a:lnTo>
                  <a:lnTo>
                    <a:pt x="150" y="100"/>
                  </a:lnTo>
                  <a:lnTo>
                    <a:pt x="150" y="100"/>
                  </a:lnTo>
                  <a:lnTo>
                    <a:pt x="150" y="100"/>
                  </a:lnTo>
                  <a:lnTo>
                    <a:pt x="149" y="102"/>
                  </a:lnTo>
                  <a:lnTo>
                    <a:pt x="147" y="103"/>
                  </a:lnTo>
                  <a:lnTo>
                    <a:pt x="146" y="104"/>
                  </a:lnTo>
                  <a:lnTo>
                    <a:pt x="146" y="104"/>
                  </a:lnTo>
                  <a:lnTo>
                    <a:pt x="145" y="103"/>
                  </a:lnTo>
                  <a:lnTo>
                    <a:pt x="144" y="103"/>
                  </a:lnTo>
                  <a:lnTo>
                    <a:pt x="144" y="103"/>
                  </a:lnTo>
                  <a:lnTo>
                    <a:pt x="144" y="104"/>
                  </a:lnTo>
                  <a:lnTo>
                    <a:pt x="144" y="106"/>
                  </a:lnTo>
                  <a:lnTo>
                    <a:pt x="144" y="106"/>
                  </a:lnTo>
                  <a:lnTo>
                    <a:pt x="144" y="107"/>
                  </a:lnTo>
                  <a:lnTo>
                    <a:pt x="145" y="108"/>
                  </a:lnTo>
                  <a:lnTo>
                    <a:pt x="142" y="108"/>
                  </a:lnTo>
                  <a:lnTo>
                    <a:pt x="141" y="109"/>
                  </a:lnTo>
                  <a:lnTo>
                    <a:pt x="140" y="111"/>
                  </a:lnTo>
                  <a:lnTo>
                    <a:pt x="140" y="109"/>
                  </a:lnTo>
                  <a:lnTo>
                    <a:pt x="138" y="108"/>
                  </a:lnTo>
                  <a:lnTo>
                    <a:pt x="138" y="108"/>
                  </a:lnTo>
                  <a:lnTo>
                    <a:pt x="137" y="107"/>
                  </a:lnTo>
                  <a:lnTo>
                    <a:pt x="136" y="107"/>
                  </a:lnTo>
                  <a:lnTo>
                    <a:pt x="137" y="107"/>
                  </a:lnTo>
                  <a:lnTo>
                    <a:pt x="137" y="107"/>
                  </a:lnTo>
                  <a:lnTo>
                    <a:pt x="136" y="106"/>
                  </a:lnTo>
                  <a:lnTo>
                    <a:pt x="136" y="107"/>
                  </a:lnTo>
                  <a:lnTo>
                    <a:pt x="136" y="108"/>
                  </a:lnTo>
                  <a:lnTo>
                    <a:pt x="134" y="108"/>
                  </a:lnTo>
                  <a:lnTo>
                    <a:pt x="134" y="111"/>
                  </a:lnTo>
                  <a:lnTo>
                    <a:pt x="134" y="112"/>
                  </a:lnTo>
                  <a:lnTo>
                    <a:pt x="136" y="113"/>
                  </a:lnTo>
                  <a:lnTo>
                    <a:pt x="134" y="115"/>
                  </a:lnTo>
                  <a:lnTo>
                    <a:pt x="134" y="115"/>
                  </a:lnTo>
                  <a:lnTo>
                    <a:pt x="133" y="113"/>
                  </a:lnTo>
                  <a:lnTo>
                    <a:pt x="132" y="113"/>
                  </a:lnTo>
                  <a:lnTo>
                    <a:pt x="133" y="119"/>
                  </a:lnTo>
                  <a:lnTo>
                    <a:pt x="133" y="119"/>
                  </a:lnTo>
                  <a:lnTo>
                    <a:pt x="133" y="117"/>
                  </a:lnTo>
                  <a:lnTo>
                    <a:pt x="132" y="117"/>
                  </a:lnTo>
                  <a:lnTo>
                    <a:pt x="132" y="117"/>
                  </a:lnTo>
                  <a:lnTo>
                    <a:pt x="132" y="119"/>
                  </a:lnTo>
                  <a:lnTo>
                    <a:pt x="133" y="120"/>
                  </a:lnTo>
                  <a:lnTo>
                    <a:pt x="132" y="120"/>
                  </a:lnTo>
                  <a:lnTo>
                    <a:pt x="132" y="120"/>
                  </a:lnTo>
                  <a:lnTo>
                    <a:pt x="130" y="121"/>
                  </a:lnTo>
                  <a:lnTo>
                    <a:pt x="129" y="120"/>
                  </a:lnTo>
                  <a:lnTo>
                    <a:pt x="129" y="120"/>
                  </a:lnTo>
                  <a:lnTo>
                    <a:pt x="129" y="119"/>
                  </a:lnTo>
                  <a:lnTo>
                    <a:pt x="128" y="119"/>
                  </a:lnTo>
                  <a:lnTo>
                    <a:pt x="128" y="120"/>
                  </a:lnTo>
                  <a:lnTo>
                    <a:pt x="127" y="121"/>
                  </a:lnTo>
                  <a:lnTo>
                    <a:pt x="127" y="121"/>
                  </a:lnTo>
                  <a:lnTo>
                    <a:pt x="127" y="121"/>
                  </a:lnTo>
                  <a:lnTo>
                    <a:pt x="127" y="123"/>
                  </a:lnTo>
                  <a:lnTo>
                    <a:pt x="127" y="124"/>
                  </a:lnTo>
                  <a:lnTo>
                    <a:pt x="127" y="125"/>
                  </a:lnTo>
                  <a:lnTo>
                    <a:pt x="127" y="126"/>
                  </a:lnTo>
                  <a:lnTo>
                    <a:pt x="125" y="125"/>
                  </a:lnTo>
                  <a:lnTo>
                    <a:pt x="125" y="125"/>
                  </a:lnTo>
                  <a:lnTo>
                    <a:pt x="125" y="126"/>
                  </a:lnTo>
                  <a:lnTo>
                    <a:pt x="124" y="129"/>
                  </a:lnTo>
                  <a:lnTo>
                    <a:pt x="124" y="130"/>
                  </a:lnTo>
                  <a:lnTo>
                    <a:pt x="123" y="129"/>
                  </a:lnTo>
                  <a:lnTo>
                    <a:pt x="123" y="129"/>
                  </a:lnTo>
                  <a:lnTo>
                    <a:pt x="121" y="129"/>
                  </a:lnTo>
                  <a:lnTo>
                    <a:pt x="121" y="130"/>
                  </a:lnTo>
                  <a:lnTo>
                    <a:pt x="120" y="132"/>
                  </a:lnTo>
                  <a:lnTo>
                    <a:pt x="120" y="133"/>
                  </a:lnTo>
                  <a:lnTo>
                    <a:pt x="117" y="133"/>
                  </a:lnTo>
                  <a:lnTo>
                    <a:pt x="119" y="133"/>
                  </a:lnTo>
                  <a:lnTo>
                    <a:pt x="119" y="134"/>
                  </a:lnTo>
                  <a:lnTo>
                    <a:pt x="119" y="134"/>
                  </a:lnTo>
                  <a:lnTo>
                    <a:pt x="117" y="134"/>
                  </a:lnTo>
                  <a:lnTo>
                    <a:pt x="117" y="134"/>
                  </a:lnTo>
                  <a:lnTo>
                    <a:pt x="116" y="134"/>
                  </a:lnTo>
                  <a:lnTo>
                    <a:pt x="116" y="134"/>
                  </a:lnTo>
                  <a:lnTo>
                    <a:pt x="116" y="134"/>
                  </a:lnTo>
                  <a:lnTo>
                    <a:pt x="116" y="136"/>
                  </a:lnTo>
                  <a:lnTo>
                    <a:pt x="116" y="136"/>
                  </a:lnTo>
                  <a:lnTo>
                    <a:pt x="116" y="136"/>
                  </a:lnTo>
                  <a:lnTo>
                    <a:pt x="115" y="137"/>
                  </a:lnTo>
                  <a:lnTo>
                    <a:pt x="112" y="140"/>
                  </a:lnTo>
                  <a:lnTo>
                    <a:pt x="110" y="141"/>
                  </a:lnTo>
                  <a:lnTo>
                    <a:pt x="111" y="142"/>
                  </a:lnTo>
                  <a:lnTo>
                    <a:pt x="110" y="144"/>
                  </a:lnTo>
                  <a:lnTo>
                    <a:pt x="110" y="144"/>
                  </a:lnTo>
                  <a:lnTo>
                    <a:pt x="110" y="142"/>
                  </a:lnTo>
                  <a:lnTo>
                    <a:pt x="108" y="142"/>
                  </a:lnTo>
                  <a:lnTo>
                    <a:pt x="108" y="142"/>
                  </a:lnTo>
                  <a:lnTo>
                    <a:pt x="107" y="144"/>
                  </a:lnTo>
                  <a:lnTo>
                    <a:pt x="108" y="142"/>
                  </a:lnTo>
                  <a:lnTo>
                    <a:pt x="107" y="142"/>
                  </a:lnTo>
                  <a:lnTo>
                    <a:pt x="107" y="144"/>
                  </a:lnTo>
                  <a:lnTo>
                    <a:pt x="107" y="142"/>
                  </a:lnTo>
                  <a:lnTo>
                    <a:pt x="107" y="144"/>
                  </a:lnTo>
                  <a:lnTo>
                    <a:pt x="107" y="144"/>
                  </a:lnTo>
                  <a:lnTo>
                    <a:pt x="107" y="144"/>
                  </a:lnTo>
                  <a:lnTo>
                    <a:pt x="106" y="145"/>
                  </a:lnTo>
                  <a:lnTo>
                    <a:pt x="106" y="145"/>
                  </a:lnTo>
                  <a:lnTo>
                    <a:pt x="106" y="144"/>
                  </a:lnTo>
                  <a:lnTo>
                    <a:pt x="104" y="144"/>
                  </a:lnTo>
                  <a:lnTo>
                    <a:pt x="104" y="142"/>
                  </a:lnTo>
                  <a:lnTo>
                    <a:pt x="104" y="142"/>
                  </a:lnTo>
                  <a:lnTo>
                    <a:pt x="103" y="144"/>
                  </a:lnTo>
                  <a:lnTo>
                    <a:pt x="103" y="144"/>
                  </a:lnTo>
                  <a:lnTo>
                    <a:pt x="103" y="145"/>
                  </a:lnTo>
                  <a:lnTo>
                    <a:pt x="103" y="146"/>
                  </a:lnTo>
                  <a:lnTo>
                    <a:pt x="103" y="146"/>
                  </a:lnTo>
                  <a:lnTo>
                    <a:pt x="103" y="146"/>
                  </a:lnTo>
                  <a:lnTo>
                    <a:pt x="103" y="147"/>
                  </a:lnTo>
                  <a:lnTo>
                    <a:pt x="103" y="147"/>
                  </a:lnTo>
                  <a:lnTo>
                    <a:pt x="102" y="147"/>
                  </a:lnTo>
                  <a:lnTo>
                    <a:pt x="102" y="147"/>
                  </a:lnTo>
                  <a:lnTo>
                    <a:pt x="100" y="149"/>
                  </a:lnTo>
                  <a:lnTo>
                    <a:pt x="100" y="147"/>
                  </a:lnTo>
                  <a:lnTo>
                    <a:pt x="99" y="145"/>
                  </a:lnTo>
                  <a:lnTo>
                    <a:pt x="99" y="146"/>
                  </a:lnTo>
                  <a:lnTo>
                    <a:pt x="99" y="147"/>
                  </a:lnTo>
                  <a:lnTo>
                    <a:pt x="99" y="149"/>
                  </a:lnTo>
                  <a:lnTo>
                    <a:pt x="99" y="149"/>
                  </a:lnTo>
                  <a:lnTo>
                    <a:pt x="99" y="150"/>
                  </a:lnTo>
                  <a:lnTo>
                    <a:pt x="99" y="150"/>
                  </a:lnTo>
                  <a:lnTo>
                    <a:pt x="98" y="150"/>
                  </a:lnTo>
                  <a:lnTo>
                    <a:pt x="98" y="150"/>
                  </a:lnTo>
                  <a:lnTo>
                    <a:pt x="98" y="151"/>
                  </a:lnTo>
                  <a:lnTo>
                    <a:pt x="96" y="151"/>
                  </a:lnTo>
                  <a:lnTo>
                    <a:pt x="94" y="153"/>
                  </a:lnTo>
                  <a:lnTo>
                    <a:pt x="93" y="153"/>
                  </a:lnTo>
                  <a:lnTo>
                    <a:pt x="93" y="154"/>
                  </a:lnTo>
                  <a:lnTo>
                    <a:pt x="91" y="155"/>
                  </a:lnTo>
                  <a:lnTo>
                    <a:pt x="90" y="155"/>
                  </a:lnTo>
                  <a:lnTo>
                    <a:pt x="90" y="154"/>
                  </a:lnTo>
                  <a:lnTo>
                    <a:pt x="90" y="154"/>
                  </a:lnTo>
                  <a:lnTo>
                    <a:pt x="90" y="154"/>
                  </a:lnTo>
                  <a:lnTo>
                    <a:pt x="90" y="154"/>
                  </a:lnTo>
                  <a:lnTo>
                    <a:pt x="89" y="155"/>
                  </a:lnTo>
                  <a:lnTo>
                    <a:pt x="89" y="155"/>
                  </a:lnTo>
                  <a:lnTo>
                    <a:pt x="87" y="154"/>
                  </a:lnTo>
                  <a:lnTo>
                    <a:pt x="85" y="154"/>
                  </a:lnTo>
                  <a:lnTo>
                    <a:pt x="86" y="155"/>
                  </a:lnTo>
                  <a:lnTo>
                    <a:pt x="86" y="158"/>
                  </a:lnTo>
                  <a:lnTo>
                    <a:pt x="85" y="157"/>
                  </a:lnTo>
                  <a:lnTo>
                    <a:pt x="85" y="157"/>
                  </a:lnTo>
                  <a:lnTo>
                    <a:pt x="85" y="158"/>
                  </a:lnTo>
                  <a:lnTo>
                    <a:pt x="83" y="159"/>
                  </a:lnTo>
                  <a:lnTo>
                    <a:pt x="83" y="159"/>
                  </a:lnTo>
                  <a:lnTo>
                    <a:pt x="82" y="159"/>
                  </a:lnTo>
                  <a:lnTo>
                    <a:pt x="82" y="158"/>
                  </a:lnTo>
                  <a:lnTo>
                    <a:pt x="82" y="157"/>
                  </a:lnTo>
                  <a:lnTo>
                    <a:pt x="82" y="157"/>
                  </a:lnTo>
                  <a:lnTo>
                    <a:pt x="81" y="155"/>
                  </a:lnTo>
                  <a:lnTo>
                    <a:pt x="79" y="157"/>
                  </a:lnTo>
                  <a:lnTo>
                    <a:pt x="79" y="157"/>
                  </a:lnTo>
                  <a:lnTo>
                    <a:pt x="79" y="158"/>
                  </a:lnTo>
                  <a:lnTo>
                    <a:pt x="79" y="159"/>
                  </a:lnTo>
                  <a:lnTo>
                    <a:pt x="78" y="159"/>
                  </a:lnTo>
                  <a:lnTo>
                    <a:pt x="79" y="161"/>
                  </a:lnTo>
                  <a:lnTo>
                    <a:pt x="79" y="161"/>
                  </a:lnTo>
                  <a:lnTo>
                    <a:pt x="78" y="162"/>
                  </a:lnTo>
                  <a:lnTo>
                    <a:pt x="78" y="162"/>
                  </a:lnTo>
                  <a:lnTo>
                    <a:pt x="77" y="161"/>
                  </a:lnTo>
                  <a:lnTo>
                    <a:pt x="77" y="162"/>
                  </a:lnTo>
                  <a:lnTo>
                    <a:pt x="75" y="162"/>
                  </a:lnTo>
                  <a:lnTo>
                    <a:pt x="75" y="162"/>
                  </a:lnTo>
                  <a:lnTo>
                    <a:pt x="75" y="163"/>
                  </a:lnTo>
                  <a:lnTo>
                    <a:pt x="74" y="163"/>
                  </a:lnTo>
                  <a:lnTo>
                    <a:pt x="72" y="164"/>
                  </a:lnTo>
                  <a:lnTo>
                    <a:pt x="70" y="164"/>
                  </a:lnTo>
                  <a:lnTo>
                    <a:pt x="69" y="164"/>
                  </a:lnTo>
                  <a:lnTo>
                    <a:pt x="66" y="163"/>
                  </a:lnTo>
                  <a:lnTo>
                    <a:pt x="66" y="163"/>
                  </a:lnTo>
                  <a:lnTo>
                    <a:pt x="66" y="164"/>
                  </a:lnTo>
                  <a:lnTo>
                    <a:pt x="66" y="164"/>
                  </a:lnTo>
                  <a:lnTo>
                    <a:pt x="66" y="166"/>
                  </a:lnTo>
                  <a:lnTo>
                    <a:pt x="66" y="164"/>
                  </a:lnTo>
                  <a:lnTo>
                    <a:pt x="66" y="164"/>
                  </a:lnTo>
                  <a:lnTo>
                    <a:pt x="68" y="164"/>
                  </a:lnTo>
                  <a:lnTo>
                    <a:pt x="66" y="164"/>
                  </a:lnTo>
                  <a:lnTo>
                    <a:pt x="66" y="166"/>
                  </a:lnTo>
                  <a:lnTo>
                    <a:pt x="66" y="166"/>
                  </a:lnTo>
                  <a:lnTo>
                    <a:pt x="65" y="164"/>
                  </a:lnTo>
                  <a:lnTo>
                    <a:pt x="65" y="163"/>
                  </a:lnTo>
                  <a:lnTo>
                    <a:pt x="65" y="163"/>
                  </a:lnTo>
                  <a:lnTo>
                    <a:pt x="64" y="163"/>
                  </a:lnTo>
                  <a:lnTo>
                    <a:pt x="64" y="163"/>
                  </a:lnTo>
                  <a:lnTo>
                    <a:pt x="64" y="163"/>
                  </a:lnTo>
                  <a:lnTo>
                    <a:pt x="64" y="163"/>
                  </a:lnTo>
                  <a:lnTo>
                    <a:pt x="61" y="162"/>
                  </a:lnTo>
                  <a:lnTo>
                    <a:pt x="58" y="162"/>
                  </a:lnTo>
                  <a:lnTo>
                    <a:pt x="57" y="161"/>
                  </a:lnTo>
                  <a:lnTo>
                    <a:pt x="57" y="161"/>
                  </a:lnTo>
                  <a:lnTo>
                    <a:pt x="57" y="161"/>
                  </a:lnTo>
                  <a:lnTo>
                    <a:pt x="57" y="161"/>
                  </a:lnTo>
                  <a:lnTo>
                    <a:pt x="57" y="161"/>
                  </a:lnTo>
                  <a:lnTo>
                    <a:pt x="57" y="161"/>
                  </a:lnTo>
                  <a:lnTo>
                    <a:pt x="57" y="161"/>
                  </a:lnTo>
                  <a:lnTo>
                    <a:pt x="56" y="161"/>
                  </a:lnTo>
                  <a:lnTo>
                    <a:pt x="55" y="162"/>
                  </a:lnTo>
                  <a:lnTo>
                    <a:pt x="53" y="161"/>
                  </a:lnTo>
                  <a:lnTo>
                    <a:pt x="53" y="161"/>
                  </a:lnTo>
                  <a:lnTo>
                    <a:pt x="55" y="159"/>
                  </a:lnTo>
                  <a:lnTo>
                    <a:pt x="55" y="159"/>
                  </a:lnTo>
                  <a:lnTo>
                    <a:pt x="52" y="158"/>
                  </a:lnTo>
                  <a:lnTo>
                    <a:pt x="52" y="157"/>
                  </a:lnTo>
                  <a:lnTo>
                    <a:pt x="53" y="157"/>
                  </a:lnTo>
                  <a:lnTo>
                    <a:pt x="55" y="155"/>
                  </a:lnTo>
                  <a:lnTo>
                    <a:pt x="55" y="155"/>
                  </a:lnTo>
                  <a:lnTo>
                    <a:pt x="53" y="154"/>
                  </a:lnTo>
                  <a:lnTo>
                    <a:pt x="52" y="154"/>
                  </a:lnTo>
                  <a:lnTo>
                    <a:pt x="55" y="153"/>
                  </a:lnTo>
                  <a:lnTo>
                    <a:pt x="53" y="153"/>
                  </a:lnTo>
                  <a:lnTo>
                    <a:pt x="53" y="153"/>
                  </a:lnTo>
                  <a:lnTo>
                    <a:pt x="52" y="153"/>
                  </a:lnTo>
                  <a:lnTo>
                    <a:pt x="52" y="153"/>
                  </a:lnTo>
                  <a:lnTo>
                    <a:pt x="53" y="153"/>
                  </a:lnTo>
                  <a:lnTo>
                    <a:pt x="53" y="151"/>
                  </a:lnTo>
                  <a:lnTo>
                    <a:pt x="52" y="151"/>
                  </a:lnTo>
                  <a:lnTo>
                    <a:pt x="51" y="151"/>
                  </a:lnTo>
                  <a:lnTo>
                    <a:pt x="51" y="153"/>
                  </a:lnTo>
                  <a:lnTo>
                    <a:pt x="51" y="153"/>
                  </a:lnTo>
                  <a:lnTo>
                    <a:pt x="49" y="153"/>
                  </a:lnTo>
                  <a:lnTo>
                    <a:pt x="49" y="151"/>
                  </a:lnTo>
                  <a:lnTo>
                    <a:pt x="49" y="151"/>
                  </a:lnTo>
                  <a:lnTo>
                    <a:pt x="49" y="150"/>
                  </a:lnTo>
                  <a:lnTo>
                    <a:pt x="49" y="150"/>
                  </a:lnTo>
                  <a:lnTo>
                    <a:pt x="48" y="150"/>
                  </a:lnTo>
                  <a:lnTo>
                    <a:pt x="47" y="150"/>
                  </a:lnTo>
                  <a:lnTo>
                    <a:pt x="48" y="149"/>
                  </a:lnTo>
                  <a:lnTo>
                    <a:pt x="48" y="149"/>
                  </a:lnTo>
                  <a:lnTo>
                    <a:pt x="48" y="149"/>
                  </a:lnTo>
                  <a:lnTo>
                    <a:pt x="48" y="149"/>
                  </a:lnTo>
                  <a:lnTo>
                    <a:pt x="48" y="149"/>
                  </a:lnTo>
                  <a:lnTo>
                    <a:pt x="49" y="149"/>
                  </a:lnTo>
                  <a:lnTo>
                    <a:pt x="49" y="149"/>
                  </a:lnTo>
                  <a:lnTo>
                    <a:pt x="49" y="147"/>
                  </a:lnTo>
                  <a:lnTo>
                    <a:pt x="49" y="147"/>
                  </a:lnTo>
                  <a:lnTo>
                    <a:pt x="48" y="147"/>
                  </a:lnTo>
                  <a:lnTo>
                    <a:pt x="47" y="149"/>
                  </a:lnTo>
                  <a:lnTo>
                    <a:pt x="47" y="149"/>
                  </a:lnTo>
                  <a:lnTo>
                    <a:pt x="47" y="147"/>
                  </a:lnTo>
                  <a:lnTo>
                    <a:pt x="47" y="147"/>
                  </a:lnTo>
                  <a:lnTo>
                    <a:pt x="48" y="147"/>
                  </a:lnTo>
                  <a:lnTo>
                    <a:pt x="48" y="146"/>
                  </a:lnTo>
                  <a:lnTo>
                    <a:pt x="47" y="146"/>
                  </a:lnTo>
                  <a:lnTo>
                    <a:pt x="47" y="146"/>
                  </a:lnTo>
                  <a:lnTo>
                    <a:pt x="48" y="146"/>
                  </a:lnTo>
                  <a:lnTo>
                    <a:pt x="47" y="146"/>
                  </a:lnTo>
                  <a:lnTo>
                    <a:pt x="45" y="145"/>
                  </a:lnTo>
                  <a:lnTo>
                    <a:pt x="45" y="145"/>
                  </a:lnTo>
                  <a:lnTo>
                    <a:pt x="44" y="145"/>
                  </a:lnTo>
                  <a:lnTo>
                    <a:pt x="44" y="144"/>
                  </a:lnTo>
                  <a:lnTo>
                    <a:pt x="44" y="144"/>
                  </a:lnTo>
                  <a:lnTo>
                    <a:pt x="44" y="142"/>
                  </a:lnTo>
                  <a:lnTo>
                    <a:pt x="44" y="142"/>
                  </a:lnTo>
                  <a:lnTo>
                    <a:pt x="45" y="141"/>
                  </a:lnTo>
                  <a:lnTo>
                    <a:pt x="44" y="141"/>
                  </a:lnTo>
                  <a:lnTo>
                    <a:pt x="43" y="141"/>
                  </a:lnTo>
                  <a:lnTo>
                    <a:pt x="43" y="141"/>
                  </a:lnTo>
                  <a:lnTo>
                    <a:pt x="43" y="140"/>
                  </a:lnTo>
                  <a:lnTo>
                    <a:pt x="41" y="138"/>
                  </a:lnTo>
                  <a:lnTo>
                    <a:pt x="41" y="138"/>
                  </a:lnTo>
                  <a:lnTo>
                    <a:pt x="43" y="137"/>
                  </a:lnTo>
                  <a:lnTo>
                    <a:pt x="44" y="137"/>
                  </a:lnTo>
                  <a:lnTo>
                    <a:pt x="45" y="136"/>
                  </a:lnTo>
                  <a:lnTo>
                    <a:pt x="44" y="136"/>
                  </a:lnTo>
                  <a:lnTo>
                    <a:pt x="44" y="136"/>
                  </a:lnTo>
                  <a:lnTo>
                    <a:pt x="43" y="136"/>
                  </a:lnTo>
                  <a:lnTo>
                    <a:pt x="41" y="136"/>
                  </a:lnTo>
                  <a:lnTo>
                    <a:pt x="40" y="136"/>
                  </a:lnTo>
                  <a:lnTo>
                    <a:pt x="40" y="134"/>
                  </a:lnTo>
                  <a:lnTo>
                    <a:pt x="39" y="133"/>
                  </a:lnTo>
                  <a:lnTo>
                    <a:pt x="38" y="132"/>
                  </a:lnTo>
                  <a:lnTo>
                    <a:pt x="39" y="130"/>
                  </a:lnTo>
                  <a:lnTo>
                    <a:pt x="38" y="130"/>
                  </a:lnTo>
                  <a:lnTo>
                    <a:pt x="36" y="130"/>
                  </a:lnTo>
                  <a:lnTo>
                    <a:pt x="36" y="128"/>
                  </a:lnTo>
                  <a:lnTo>
                    <a:pt x="35" y="126"/>
                  </a:lnTo>
                  <a:lnTo>
                    <a:pt x="34" y="125"/>
                  </a:lnTo>
                  <a:lnTo>
                    <a:pt x="34" y="124"/>
                  </a:lnTo>
                  <a:lnTo>
                    <a:pt x="35" y="121"/>
                  </a:lnTo>
                  <a:lnTo>
                    <a:pt x="35" y="121"/>
                  </a:lnTo>
                  <a:lnTo>
                    <a:pt x="36" y="121"/>
                  </a:lnTo>
                  <a:lnTo>
                    <a:pt x="36" y="120"/>
                  </a:lnTo>
                  <a:lnTo>
                    <a:pt x="36" y="120"/>
                  </a:lnTo>
                  <a:lnTo>
                    <a:pt x="36" y="120"/>
                  </a:lnTo>
                  <a:lnTo>
                    <a:pt x="36" y="120"/>
                  </a:lnTo>
                  <a:lnTo>
                    <a:pt x="36" y="120"/>
                  </a:lnTo>
                  <a:lnTo>
                    <a:pt x="35" y="120"/>
                  </a:lnTo>
                  <a:lnTo>
                    <a:pt x="34" y="121"/>
                  </a:lnTo>
                  <a:lnTo>
                    <a:pt x="34" y="121"/>
                  </a:lnTo>
                  <a:lnTo>
                    <a:pt x="32" y="120"/>
                  </a:lnTo>
                  <a:lnTo>
                    <a:pt x="31" y="119"/>
                  </a:lnTo>
                  <a:lnTo>
                    <a:pt x="31" y="116"/>
                  </a:lnTo>
                  <a:lnTo>
                    <a:pt x="31" y="117"/>
                  </a:lnTo>
                  <a:lnTo>
                    <a:pt x="30" y="117"/>
                  </a:lnTo>
                  <a:lnTo>
                    <a:pt x="31" y="116"/>
                  </a:lnTo>
                  <a:lnTo>
                    <a:pt x="32" y="115"/>
                  </a:lnTo>
                  <a:lnTo>
                    <a:pt x="31" y="115"/>
                  </a:lnTo>
                  <a:lnTo>
                    <a:pt x="30" y="115"/>
                  </a:lnTo>
                  <a:lnTo>
                    <a:pt x="31" y="113"/>
                  </a:lnTo>
                  <a:lnTo>
                    <a:pt x="30" y="113"/>
                  </a:lnTo>
                  <a:lnTo>
                    <a:pt x="30" y="113"/>
                  </a:lnTo>
                  <a:lnTo>
                    <a:pt x="28" y="113"/>
                  </a:lnTo>
                  <a:lnTo>
                    <a:pt x="28" y="112"/>
                  </a:lnTo>
                  <a:lnTo>
                    <a:pt x="30" y="112"/>
                  </a:lnTo>
                  <a:lnTo>
                    <a:pt x="28" y="112"/>
                  </a:lnTo>
                  <a:lnTo>
                    <a:pt x="27" y="111"/>
                  </a:lnTo>
                  <a:lnTo>
                    <a:pt x="27" y="111"/>
                  </a:lnTo>
                  <a:lnTo>
                    <a:pt x="27" y="109"/>
                  </a:lnTo>
                  <a:lnTo>
                    <a:pt x="28" y="108"/>
                  </a:lnTo>
                  <a:lnTo>
                    <a:pt x="27" y="107"/>
                  </a:lnTo>
                  <a:lnTo>
                    <a:pt x="27" y="107"/>
                  </a:lnTo>
                  <a:lnTo>
                    <a:pt x="26" y="108"/>
                  </a:lnTo>
                  <a:lnTo>
                    <a:pt x="27" y="106"/>
                  </a:lnTo>
                  <a:lnTo>
                    <a:pt x="27" y="104"/>
                  </a:lnTo>
                  <a:lnTo>
                    <a:pt x="28" y="103"/>
                  </a:lnTo>
                  <a:lnTo>
                    <a:pt x="24" y="102"/>
                  </a:lnTo>
                  <a:lnTo>
                    <a:pt x="22" y="99"/>
                  </a:lnTo>
                  <a:lnTo>
                    <a:pt x="21" y="96"/>
                  </a:lnTo>
                  <a:lnTo>
                    <a:pt x="19" y="94"/>
                  </a:lnTo>
                  <a:lnTo>
                    <a:pt x="21" y="94"/>
                  </a:lnTo>
                  <a:lnTo>
                    <a:pt x="21" y="92"/>
                  </a:lnTo>
                  <a:lnTo>
                    <a:pt x="19" y="92"/>
                  </a:lnTo>
                  <a:lnTo>
                    <a:pt x="19" y="94"/>
                  </a:lnTo>
                  <a:lnTo>
                    <a:pt x="19" y="92"/>
                  </a:lnTo>
                  <a:lnTo>
                    <a:pt x="21" y="92"/>
                  </a:lnTo>
                  <a:lnTo>
                    <a:pt x="21" y="91"/>
                  </a:lnTo>
                  <a:lnTo>
                    <a:pt x="22" y="91"/>
                  </a:lnTo>
                  <a:lnTo>
                    <a:pt x="22" y="91"/>
                  </a:lnTo>
                  <a:lnTo>
                    <a:pt x="21" y="90"/>
                  </a:lnTo>
                  <a:lnTo>
                    <a:pt x="21" y="90"/>
                  </a:lnTo>
                  <a:lnTo>
                    <a:pt x="19" y="90"/>
                  </a:lnTo>
                  <a:lnTo>
                    <a:pt x="19" y="90"/>
                  </a:lnTo>
                  <a:lnTo>
                    <a:pt x="19" y="90"/>
                  </a:lnTo>
                  <a:lnTo>
                    <a:pt x="19" y="90"/>
                  </a:lnTo>
                  <a:lnTo>
                    <a:pt x="18" y="91"/>
                  </a:lnTo>
                  <a:lnTo>
                    <a:pt x="18" y="90"/>
                  </a:lnTo>
                  <a:lnTo>
                    <a:pt x="18" y="90"/>
                  </a:lnTo>
                  <a:lnTo>
                    <a:pt x="18" y="89"/>
                  </a:lnTo>
                  <a:lnTo>
                    <a:pt x="17" y="89"/>
                  </a:lnTo>
                  <a:lnTo>
                    <a:pt x="18" y="89"/>
                  </a:lnTo>
                  <a:lnTo>
                    <a:pt x="19" y="87"/>
                  </a:lnTo>
                  <a:lnTo>
                    <a:pt x="18" y="87"/>
                  </a:lnTo>
                  <a:lnTo>
                    <a:pt x="21" y="87"/>
                  </a:lnTo>
                  <a:lnTo>
                    <a:pt x="22" y="87"/>
                  </a:lnTo>
                  <a:lnTo>
                    <a:pt x="24" y="87"/>
                  </a:lnTo>
                  <a:lnTo>
                    <a:pt x="26" y="86"/>
                  </a:lnTo>
                  <a:lnTo>
                    <a:pt x="26" y="85"/>
                  </a:lnTo>
                  <a:lnTo>
                    <a:pt x="27" y="85"/>
                  </a:lnTo>
                  <a:lnTo>
                    <a:pt x="28" y="85"/>
                  </a:lnTo>
                  <a:lnTo>
                    <a:pt x="28" y="85"/>
                  </a:lnTo>
                  <a:lnTo>
                    <a:pt x="28" y="85"/>
                  </a:lnTo>
                  <a:lnTo>
                    <a:pt x="27" y="85"/>
                  </a:lnTo>
                  <a:lnTo>
                    <a:pt x="24" y="85"/>
                  </a:lnTo>
                  <a:lnTo>
                    <a:pt x="23" y="85"/>
                  </a:lnTo>
                  <a:lnTo>
                    <a:pt x="23" y="85"/>
                  </a:lnTo>
                  <a:lnTo>
                    <a:pt x="21" y="85"/>
                  </a:lnTo>
                  <a:lnTo>
                    <a:pt x="19" y="85"/>
                  </a:lnTo>
                  <a:lnTo>
                    <a:pt x="18" y="85"/>
                  </a:lnTo>
                  <a:lnTo>
                    <a:pt x="18" y="85"/>
                  </a:lnTo>
                  <a:lnTo>
                    <a:pt x="18" y="85"/>
                  </a:lnTo>
                  <a:lnTo>
                    <a:pt x="19" y="85"/>
                  </a:lnTo>
                  <a:lnTo>
                    <a:pt x="19" y="85"/>
                  </a:lnTo>
                  <a:lnTo>
                    <a:pt x="21" y="85"/>
                  </a:lnTo>
                  <a:lnTo>
                    <a:pt x="21" y="83"/>
                  </a:lnTo>
                  <a:lnTo>
                    <a:pt x="21" y="83"/>
                  </a:lnTo>
                  <a:lnTo>
                    <a:pt x="19" y="83"/>
                  </a:lnTo>
                  <a:lnTo>
                    <a:pt x="19" y="82"/>
                  </a:lnTo>
                  <a:lnTo>
                    <a:pt x="18" y="83"/>
                  </a:lnTo>
                  <a:lnTo>
                    <a:pt x="17" y="83"/>
                  </a:lnTo>
                  <a:lnTo>
                    <a:pt x="15" y="83"/>
                  </a:lnTo>
                  <a:lnTo>
                    <a:pt x="17" y="82"/>
                  </a:lnTo>
                  <a:lnTo>
                    <a:pt x="17" y="82"/>
                  </a:lnTo>
                  <a:lnTo>
                    <a:pt x="18" y="82"/>
                  </a:lnTo>
                  <a:lnTo>
                    <a:pt x="18" y="82"/>
                  </a:lnTo>
                  <a:lnTo>
                    <a:pt x="17" y="82"/>
                  </a:lnTo>
                  <a:lnTo>
                    <a:pt x="15" y="81"/>
                  </a:lnTo>
                  <a:lnTo>
                    <a:pt x="14" y="82"/>
                  </a:lnTo>
                  <a:lnTo>
                    <a:pt x="14" y="82"/>
                  </a:lnTo>
                  <a:lnTo>
                    <a:pt x="13" y="82"/>
                  </a:lnTo>
                  <a:lnTo>
                    <a:pt x="13" y="81"/>
                  </a:lnTo>
                  <a:lnTo>
                    <a:pt x="13" y="81"/>
                  </a:lnTo>
                  <a:lnTo>
                    <a:pt x="13" y="81"/>
                  </a:lnTo>
                  <a:lnTo>
                    <a:pt x="14" y="79"/>
                  </a:lnTo>
                  <a:lnTo>
                    <a:pt x="15" y="79"/>
                  </a:lnTo>
                  <a:lnTo>
                    <a:pt x="17" y="79"/>
                  </a:lnTo>
                  <a:lnTo>
                    <a:pt x="18" y="78"/>
                  </a:lnTo>
                  <a:lnTo>
                    <a:pt x="17" y="78"/>
                  </a:lnTo>
                  <a:lnTo>
                    <a:pt x="15" y="78"/>
                  </a:lnTo>
                  <a:lnTo>
                    <a:pt x="14" y="78"/>
                  </a:lnTo>
                  <a:lnTo>
                    <a:pt x="13" y="79"/>
                  </a:lnTo>
                  <a:lnTo>
                    <a:pt x="13" y="78"/>
                  </a:lnTo>
                  <a:lnTo>
                    <a:pt x="15" y="78"/>
                  </a:lnTo>
                  <a:lnTo>
                    <a:pt x="15" y="77"/>
                  </a:lnTo>
                  <a:lnTo>
                    <a:pt x="14" y="77"/>
                  </a:lnTo>
                  <a:lnTo>
                    <a:pt x="14" y="77"/>
                  </a:lnTo>
                  <a:lnTo>
                    <a:pt x="13" y="77"/>
                  </a:lnTo>
                  <a:lnTo>
                    <a:pt x="14" y="75"/>
                  </a:lnTo>
                  <a:lnTo>
                    <a:pt x="13" y="75"/>
                  </a:lnTo>
                  <a:lnTo>
                    <a:pt x="13" y="75"/>
                  </a:lnTo>
                  <a:lnTo>
                    <a:pt x="14" y="74"/>
                  </a:lnTo>
                  <a:lnTo>
                    <a:pt x="14" y="73"/>
                  </a:lnTo>
                  <a:lnTo>
                    <a:pt x="13" y="73"/>
                  </a:lnTo>
                  <a:lnTo>
                    <a:pt x="13" y="73"/>
                  </a:lnTo>
                  <a:lnTo>
                    <a:pt x="14" y="72"/>
                  </a:lnTo>
                  <a:lnTo>
                    <a:pt x="14" y="72"/>
                  </a:lnTo>
                  <a:lnTo>
                    <a:pt x="13" y="70"/>
                  </a:lnTo>
                  <a:lnTo>
                    <a:pt x="13" y="70"/>
                  </a:lnTo>
                  <a:lnTo>
                    <a:pt x="11" y="72"/>
                  </a:lnTo>
                  <a:lnTo>
                    <a:pt x="11" y="72"/>
                  </a:lnTo>
                  <a:lnTo>
                    <a:pt x="11" y="72"/>
                  </a:lnTo>
                  <a:lnTo>
                    <a:pt x="11" y="73"/>
                  </a:lnTo>
                  <a:lnTo>
                    <a:pt x="11" y="73"/>
                  </a:lnTo>
                  <a:lnTo>
                    <a:pt x="10" y="73"/>
                  </a:lnTo>
                  <a:lnTo>
                    <a:pt x="11" y="73"/>
                  </a:lnTo>
                  <a:lnTo>
                    <a:pt x="11" y="72"/>
                  </a:lnTo>
                  <a:lnTo>
                    <a:pt x="10" y="72"/>
                  </a:lnTo>
                  <a:lnTo>
                    <a:pt x="9" y="72"/>
                  </a:lnTo>
                  <a:lnTo>
                    <a:pt x="10" y="72"/>
                  </a:lnTo>
                  <a:lnTo>
                    <a:pt x="10" y="70"/>
                  </a:lnTo>
                  <a:lnTo>
                    <a:pt x="9" y="70"/>
                  </a:lnTo>
                  <a:lnTo>
                    <a:pt x="7" y="70"/>
                  </a:lnTo>
                  <a:lnTo>
                    <a:pt x="9" y="70"/>
                  </a:lnTo>
                  <a:lnTo>
                    <a:pt x="10" y="69"/>
                  </a:lnTo>
                  <a:lnTo>
                    <a:pt x="7" y="69"/>
                  </a:lnTo>
                  <a:lnTo>
                    <a:pt x="7" y="69"/>
                  </a:lnTo>
                  <a:lnTo>
                    <a:pt x="9" y="68"/>
                  </a:lnTo>
                  <a:lnTo>
                    <a:pt x="10" y="68"/>
                  </a:lnTo>
                  <a:lnTo>
                    <a:pt x="10" y="66"/>
                  </a:lnTo>
                  <a:lnTo>
                    <a:pt x="11" y="68"/>
                  </a:lnTo>
                  <a:lnTo>
                    <a:pt x="11" y="68"/>
                  </a:lnTo>
                  <a:lnTo>
                    <a:pt x="11" y="66"/>
                  </a:lnTo>
                  <a:lnTo>
                    <a:pt x="11" y="66"/>
                  </a:lnTo>
                  <a:lnTo>
                    <a:pt x="9" y="66"/>
                  </a:lnTo>
                  <a:lnTo>
                    <a:pt x="6" y="66"/>
                  </a:lnTo>
                  <a:lnTo>
                    <a:pt x="6" y="66"/>
                  </a:lnTo>
                  <a:lnTo>
                    <a:pt x="7" y="65"/>
                  </a:lnTo>
                  <a:lnTo>
                    <a:pt x="7" y="65"/>
                  </a:lnTo>
                  <a:lnTo>
                    <a:pt x="6" y="65"/>
                  </a:lnTo>
                  <a:lnTo>
                    <a:pt x="9" y="65"/>
                  </a:lnTo>
                  <a:lnTo>
                    <a:pt x="10" y="65"/>
                  </a:lnTo>
                  <a:lnTo>
                    <a:pt x="10" y="64"/>
                  </a:lnTo>
                  <a:lnTo>
                    <a:pt x="10" y="62"/>
                  </a:lnTo>
                  <a:lnTo>
                    <a:pt x="9" y="62"/>
                  </a:lnTo>
                  <a:lnTo>
                    <a:pt x="7" y="62"/>
                  </a:lnTo>
                  <a:lnTo>
                    <a:pt x="6" y="64"/>
                  </a:lnTo>
                  <a:lnTo>
                    <a:pt x="7" y="62"/>
                  </a:lnTo>
                  <a:lnTo>
                    <a:pt x="9" y="62"/>
                  </a:lnTo>
                  <a:lnTo>
                    <a:pt x="7" y="61"/>
                  </a:lnTo>
                  <a:lnTo>
                    <a:pt x="6" y="62"/>
                  </a:lnTo>
                  <a:lnTo>
                    <a:pt x="6" y="62"/>
                  </a:lnTo>
                  <a:lnTo>
                    <a:pt x="7" y="60"/>
                  </a:lnTo>
                  <a:lnTo>
                    <a:pt x="9" y="58"/>
                  </a:lnTo>
                  <a:lnTo>
                    <a:pt x="11" y="58"/>
                  </a:lnTo>
                  <a:lnTo>
                    <a:pt x="11" y="57"/>
                  </a:lnTo>
                  <a:lnTo>
                    <a:pt x="13" y="57"/>
                  </a:lnTo>
                  <a:lnTo>
                    <a:pt x="13" y="57"/>
                  </a:lnTo>
                  <a:lnTo>
                    <a:pt x="14" y="57"/>
                  </a:lnTo>
                  <a:lnTo>
                    <a:pt x="15" y="56"/>
                  </a:lnTo>
                  <a:lnTo>
                    <a:pt x="14" y="56"/>
                  </a:lnTo>
                  <a:lnTo>
                    <a:pt x="14" y="54"/>
                  </a:lnTo>
                  <a:lnTo>
                    <a:pt x="11" y="56"/>
                  </a:lnTo>
                  <a:lnTo>
                    <a:pt x="10" y="56"/>
                  </a:lnTo>
                  <a:lnTo>
                    <a:pt x="7" y="56"/>
                  </a:lnTo>
                  <a:lnTo>
                    <a:pt x="5" y="56"/>
                  </a:lnTo>
                  <a:lnTo>
                    <a:pt x="5" y="56"/>
                  </a:lnTo>
                  <a:lnTo>
                    <a:pt x="6" y="54"/>
                  </a:lnTo>
                  <a:lnTo>
                    <a:pt x="7" y="53"/>
                  </a:lnTo>
                  <a:lnTo>
                    <a:pt x="9" y="53"/>
                  </a:lnTo>
                  <a:lnTo>
                    <a:pt x="9" y="52"/>
                  </a:lnTo>
                  <a:lnTo>
                    <a:pt x="7" y="52"/>
                  </a:lnTo>
                  <a:lnTo>
                    <a:pt x="6" y="52"/>
                  </a:lnTo>
                  <a:lnTo>
                    <a:pt x="5" y="52"/>
                  </a:lnTo>
                  <a:lnTo>
                    <a:pt x="5" y="53"/>
                  </a:lnTo>
                  <a:lnTo>
                    <a:pt x="3" y="53"/>
                  </a:lnTo>
                  <a:lnTo>
                    <a:pt x="3" y="53"/>
                  </a:lnTo>
                  <a:lnTo>
                    <a:pt x="2" y="52"/>
                  </a:lnTo>
                  <a:lnTo>
                    <a:pt x="2" y="52"/>
                  </a:lnTo>
                  <a:lnTo>
                    <a:pt x="3" y="52"/>
                  </a:lnTo>
                  <a:lnTo>
                    <a:pt x="5" y="51"/>
                  </a:lnTo>
                  <a:lnTo>
                    <a:pt x="6" y="51"/>
                  </a:lnTo>
                  <a:lnTo>
                    <a:pt x="7" y="51"/>
                  </a:lnTo>
                  <a:lnTo>
                    <a:pt x="7" y="51"/>
                  </a:lnTo>
                  <a:lnTo>
                    <a:pt x="7" y="52"/>
                  </a:lnTo>
                  <a:lnTo>
                    <a:pt x="7" y="52"/>
                  </a:lnTo>
                  <a:lnTo>
                    <a:pt x="9" y="51"/>
                  </a:lnTo>
                  <a:lnTo>
                    <a:pt x="10" y="51"/>
                  </a:lnTo>
                  <a:lnTo>
                    <a:pt x="10" y="49"/>
                  </a:lnTo>
                  <a:lnTo>
                    <a:pt x="10" y="49"/>
                  </a:lnTo>
                  <a:lnTo>
                    <a:pt x="9" y="48"/>
                  </a:lnTo>
                  <a:lnTo>
                    <a:pt x="7" y="48"/>
                  </a:lnTo>
                  <a:lnTo>
                    <a:pt x="7" y="49"/>
                  </a:lnTo>
                  <a:lnTo>
                    <a:pt x="7" y="49"/>
                  </a:lnTo>
                  <a:lnTo>
                    <a:pt x="7" y="49"/>
                  </a:lnTo>
                  <a:lnTo>
                    <a:pt x="6" y="49"/>
                  </a:lnTo>
                  <a:lnTo>
                    <a:pt x="6" y="49"/>
                  </a:lnTo>
                  <a:lnTo>
                    <a:pt x="6" y="48"/>
                  </a:lnTo>
                  <a:lnTo>
                    <a:pt x="6" y="48"/>
                  </a:lnTo>
                  <a:lnTo>
                    <a:pt x="6" y="48"/>
                  </a:lnTo>
                  <a:lnTo>
                    <a:pt x="5" y="48"/>
                  </a:lnTo>
                  <a:lnTo>
                    <a:pt x="5" y="48"/>
                  </a:lnTo>
                  <a:lnTo>
                    <a:pt x="3" y="49"/>
                  </a:lnTo>
                  <a:lnTo>
                    <a:pt x="2" y="49"/>
                  </a:lnTo>
                  <a:lnTo>
                    <a:pt x="1" y="48"/>
                  </a:lnTo>
                  <a:lnTo>
                    <a:pt x="2" y="48"/>
                  </a:lnTo>
                  <a:lnTo>
                    <a:pt x="2" y="48"/>
                  </a:lnTo>
                  <a:lnTo>
                    <a:pt x="1" y="48"/>
                  </a:lnTo>
                  <a:lnTo>
                    <a:pt x="1" y="48"/>
                  </a:lnTo>
                  <a:lnTo>
                    <a:pt x="0" y="48"/>
                  </a:lnTo>
                  <a:lnTo>
                    <a:pt x="0" y="47"/>
                  </a:lnTo>
                  <a:lnTo>
                    <a:pt x="2" y="45"/>
                  </a:lnTo>
                  <a:lnTo>
                    <a:pt x="2" y="45"/>
                  </a:lnTo>
                  <a:lnTo>
                    <a:pt x="2" y="45"/>
                  </a:lnTo>
                  <a:lnTo>
                    <a:pt x="2" y="47"/>
                  </a:lnTo>
                  <a:lnTo>
                    <a:pt x="3" y="47"/>
                  </a:lnTo>
                  <a:lnTo>
                    <a:pt x="5" y="47"/>
                  </a:lnTo>
                  <a:lnTo>
                    <a:pt x="3" y="45"/>
                  </a:lnTo>
                  <a:lnTo>
                    <a:pt x="3" y="45"/>
                  </a:lnTo>
                  <a:lnTo>
                    <a:pt x="3" y="44"/>
                  </a:lnTo>
                  <a:lnTo>
                    <a:pt x="3" y="45"/>
                  </a:lnTo>
                  <a:lnTo>
                    <a:pt x="5" y="44"/>
                  </a:lnTo>
                  <a:lnTo>
                    <a:pt x="5" y="44"/>
                  </a:lnTo>
                  <a:lnTo>
                    <a:pt x="6" y="43"/>
                  </a:lnTo>
                  <a:lnTo>
                    <a:pt x="6" y="43"/>
                  </a:lnTo>
                  <a:lnTo>
                    <a:pt x="5" y="41"/>
                  </a:lnTo>
                  <a:lnTo>
                    <a:pt x="5" y="41"/>
                  </a:lnTo>
                  <a:lnTo>
                    <a:pt x="3" y="41"/>
                  </a:lnTo>
                  <a:lnTo>
                    <a:pt x="2" y="43"/>
                  </a:lnTo>
                  <a:lnTo>
                    <a:pt x="2" y="40"/>
                  </a:lnTo>
                  <a:lnTo>
                    <a:pt x="1" y="40"/>
                  </a:lnTo>
                  <a:lnTo>
                    <a:pt x="0" y="39"/>
                  </a:lnTo>
                  <a:lnTo>
                    <a:pt x="1" y="39"/>
                  </a:lnTo>
                  <a:lnTo>
                    <a:pt x="1" y="37"/>
                  </a:lnTo>
                  <a:lnTo>
                    <a:pt x="1" y="37"/>
                  </a:lnTo>
                  <a:lnTo>
                    <a:pt x="1" y="37"/>
                  </a:lnTo>
                  <a:lnTo>
                    <a:pt x="2" y="37"/>
                  </a:lnTo>
                  <a:lnTo>
                    <a:pt x="2" y="39"/>
                  </a:lnTo>
                  <a:lnTo>
                    <a:pt x="2" y="40"/>
                  </a:lnTo>
                  <a:lnTo>
                    <a:pt x="3" y="40"/>
                  </a:lnTo>
                  <a:lnTo>
                    <a:pt x="5" y="41"/>
                  </a:lnTo>
                  <a:lnTo>
                    <a:pt x="6" y="40"/>
                  </a:lnTo>
                  <a:lnTo>
                    <a:pt x="6" y="41"/>
                  </a:lnTo>
                  <a:lnTo>
                    <a:pt x="6" y="41"/>
                  </a:lnTo>
                  <a:lnTo>
                    <a:pt x="6" y="43"/>
                  </a:lnTo>
                  <a:lnTo>
                    <a:pt x="7" y="43"/>
                  </a:lnTo>
                  <a:lnTo>
                    <a:pt x="7" y="41"/>
                  </a:lnTo>
                  <a:lnTo>
                    <a:pt x="9" y="40"/>
                  </a:lnTo>
                  <a:lnTo>
                    <a:pt x="10" y="40"/>
                  </a:lnTo>
                  <a:lnTo>
                    <a:pt x="11" y="39"/>
                  </a:lnTo>
                  <a:lnTo>
                    <a:pt x="11" y="39"/>
                  </a:lnTo>
                  <a:lnTo>
                    <a:pt x="10" y="39"/>
                  </a:lnTo>
                  <a:lnTo>
                    <a:pt x="9" y="39"/>
                  </a:lnTo>
                  <a:lnTo>
                    <a:pt x="9" y="39"/>
                  </a:lnTo>
                  <a:lnTo>
                    <a:pt x="7" y="40"/>
                  </a:lnTo>
                  <a:lnTo>
                    <a:pt x="6" y="39"/>
                  </a:lnTo>
                  <a:lnTo>
                    <a:pt x="6" y="37"/>
                  </a:lnTo>
                  <a:lnTo>
                    <a:pt x="3" y="36"/>
                  </a:lnTo>
                  <a:lnTo>
                    <a:pt x="5" y="36"/>
                  </a:lnTo>
                  <a:lnTo>
                    <a:pt x="6" y="35"/>
                  </a:lnTo>
                  <a:lnTo>
                    <a:pt x="6" y="36"/>
                  </a:lnTo>
                  <a:lnTo>
                    <a:pt x="6" y="32"/>
                  </a:lnTo>
                  <a:lnTo>
                    <a:pt x="5" y="30"/>
                  </a:lnTo>
                  <a:lnTo>
                    <a:pt x="5" y="30"/>
                  </a:lnTo>
                  <a:lnTo>
                    <a:pt x="3" y="30"/>
                  </a:lnTo>
                  <a:lnTo>
                    <a:pt x="3" y="30"/>
                  </a:lnTo>
                  <a:lnTo>
                    <a:pt x="3" y="28"/>
                  </a:lnTo>
                  <a:lnTo>
                    <a:pt x="2" y="28"/>
                  </a:lnTo>
                  <a:lnTo>
                    <a:pt x="6" y="28"/>
                  </a:lnTo>
                  <a:lnTo>
                    <a:pt x="5" y="27"/>
                  </a:lnTo>
                  <a:lnTo>
                    <a:pt x="6" y="27"/>
                  </a:lnTo>
                  <a:lnTo>
                    <a:pt x="6" y="27"/>
                  </a:lnTo>
                  <a:lnTo>
                    <a:pt x="6" y="26"/>
                  </a:lnTo>
                  <a:lnTo>
                    <a:pt x="5" y="24"/>
                  </a:lnTo>
                  <a:lnTo>
                    <a:pt x="3" y="22"/>
                  </a:lnTo>
                  <a:lnTo>
                    <a:pt x="3" y="20"/>
                  </a:lnTo>
                  <a:lnTo>
                    <a:pt x="3" y="19"/>
                  </a:lnTo>
                  <a:lnTo>
                    <a:pt x="2" y="18"/>
                  </a:lnTo>
                  <a:lnTo>
                    <a:pt x="1" y="15"/>
                  </a:lnTo>
                  <a:lnTo>
                    <a:pt x="2" y="15"/>
                  </a:lnTo>
                  <a:lnTo>
                    <a:pt x="5" y="14"/>
                  </a:lnTo>
                  <a:lnTo>
                    <a:pt x="5" y="14"/>
                  </a:lnTo>
                  <a:lnTo>
                    <a:pt x="5" y="14"/>
                  </a:lnTo>
                  <a:lnTo>
                    <a:pt x="5" y="14"/>
                  </a:lnTo>
                  <a:lnTo>
                    <a:pt x="3" y="14"/>
                  </a:lnTo>
                  <a:lnTo>
                    <a:pt x="3" y="14"/>
                  </a:lnTo>
                  <a:lnTo>
                    <a:pt x="3" y="13"/>
                  </a:lnTo>
                  <a:lnTo>
                    <a:pt x="3" y="14"/>
                  </a:lnTo>
                  <a:lnTo>
                    <a:pt x="3" y="13"/>
                  </a:lnTo>
                  <a:lnTo>
                    <a:pt x="3" y="11"/>
                  </a:lnTo>
                  <a:lnTo>
                    <a:pt x="3" y="11"/>
                  </a:lnTo>
                  <a:lnTo>
                    <a:pt x="3" y="10"/>
                  </a:lnTo>
                  <a:lnTo>
                    <a:pt x="1" y="10"/>
                  </a:lnTo>
                  <a:lnTo>
                    <a:pt x="5" y="10"/>
                  </a:lnTo>
                  <a:lnTo>
                    <a:pt x="3" y="10"/>
                  </a:lnTo>
                  <a:lnTo>
                    <a:pt x="3" y="10"/>
                  </a:lnTo>
                  <a:lnTo>
                    <a:pt x="5" y="9"/>
                  </a:lnTo>
                  <a:lnTo>
                    <a:pt x="6" y="9"/>
                  </a:lnTo>
                  <a:lnTo>
                    <a:pt x="6" y="9"/>
                  </a:lnTo>
                  <a:lnTo>
                    <a:pt x="6" y="7"/>
                  </a:lnTo>
                  <a:lnTo>
                    <a:pt x="5" y="6"/>
                  </a:lnTo>
                  <a:lnTo>
                    <a:pt x="5" y="6"/>
                  </a:lnTo>
                  <a:lnTo>
                    <a:pt x="3" y="7"/>
                  </a:lnTo>
                  <a:lnTo>
                    <a:pt x="2" y="5"/>
                  </a:lnTo>
                  <a:lnTo>
                    <a:pt x="2" y="3"/>
                  </a:lnTo>
                  <a:lnTo>
                    <a:pt x="2" y="2"/>
                  </a:lnTo>
                  <a:lnTo>
                    <a:pt x="3" y="2"/>
                  </a:lnTo>
                  <a:lnTo>
                    <a:pt x="3" y="1"/>
                  </a:lnTo>
                  <a:lnTo>
                    <a:pt x="5" y="1"/>
                  </a:lnTo>
                  <a:lnTo>
                    <a:pt x="5"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9" name="Freeform 256"/>
            <p:cNvSpPr>
              <a:spLocks noEditPoints="1"/>
            </p:cNvSpPr>
            <p:nvPr/>
          </p:nvSpPr>
          <p:spPr bwMode="auto">
            <a:xfrm>
              <a:off x="8661400" y="4198938"/>
              <a:ext cx="603250" cy="419100"/>
            </a:xfrm>
            <a:custGeom>
              <a:avLst/>
              <a:gdLst>
                <a:gd name="T0" fmla="*/ 380 w 380"/>
                <a:gd name="T1" fmla="*/ 9 h 264"/>
                <a:gd name="T2" fmla="*/ 355 w 380"/>
                <a:gd name="T3" fmla="*/ 38 h 264"/>
                <a:gd name="T4" fmla="*/ 330 w 380"/>
                <a:gd name="T5" fmla="*/ 55 h 264"/>
                <a:gd name="T6" fmla="*/ 303 w 380"/>
                <a:gd name="T7" fmla="*/ 58 h 264"/>
                <a:gd name="T8" fmla="*/ 287 w 380"/>
                <a:gd name="T9" fmla="*/ 62 h 264"/>
                <a:gd name="T10" fmla="*/ 270 w 380"/>
                <a:gd name="T11" fmla="*/ 65 h 264"/>
                <a:gd name="T12" fmla="*/ 256 w 380"/>
                <a:gd name="T13" fmla="*/ 70 h 264"/>
                <a:gd name="T14" fmla="*/ 235 w 380"/>
                <a:gd name="T15" fmla="*/ 73 h 264"/>
                <a:gd name="T16" fmla="*/ 226 w 380"/>
                <a:gd name="T17" fmla="*/ 70 h 264"/>
                <a:gd name="T18" fmla="*/ 209 w 380"/>
                <a:gd name="T19" fmla="*/ 73 h 264"/>
                <a:gd name="T20" fmla="*/ 192 w 380"/>
                <a:gd name="T21" fmla="*/ 73 h 264"/>
                <a:gd name="T22" fmla="*/ 182 w 380"/>
                <a:gd name="T23" fmla="*/ 70 h 264"/>
                <a:gd name="T24" fmla="*/ 176 w 380"/>
                <a:gd name="T25" fmla="*/ 73 h 264"/>
                <a:gd name="T26" fmla="*/ 159 w 380"/>
                <a:gd name="T27" fmla="*/ 73 h 264"/>
                <a:gd name="T28" fmla="*/ 141 w 380"/>
                <a:gd name="T29" fmla="*/ 72 h 264"/>
                <a:gd name="T30" fmla="*/ 118 w 380"/>
                <a:gd name="T31" fmla="*/ 68 h 264"/>
                <a:gd name="T32" fmla="*/ 112 w 380"/>
                <a:gd name="T33" fmla="*/ 68 h 264"/>
                <a:gd name="T34" fmla="*/ 105 w 380"/>
                <a:gd name="T35" fmla="*/ 68 h 264"/>
                <a:gd name="T36" fmla="*/ 97 w 380"/>
                <a:gd name="T37" fmla="*/ 68 h 264"/>
                <a:gd name="T38" fmla="*/ 89 w 380"/>
                <a:gd name="T39" fmla="*/ 66 h 264"/>
                <a:gd name="T40" fmla="*/ 82 w 380"/>
                <a:gd name="T41" fmla="*/ 64 h 264"/>
                <a:gd name="T42" fmla="*/ 78 w 380"/>
                <a:gd name="T43" fmla="*/ 64 h 264"/>
                <a:gd name="T44" fmla="*/ 67 w 380"/>
                <a:gd name="T45" fmla="*/ 60 h 264"/>
                <a:gd name="T46" fmla="*/ 63 w 380"/>
                <a:gd name="T47" fmla="*/ 53 h 264"/>
                <a:gd name="T48" fmla="*/ 50 w 380"/>
                <a:gd name="T49" fmla="*/ 68 h 264"/>
                <a:gd name="T50" fmla="*/ 42 w 380"/>
                <a:gd name="T51" fmla="*/ 92 h 264"/>
                <a:gd name="T52" fmla="*/ 33 w 380"/>
                <a:gd name="T53" fmla="*/ 124 h 264"/>
                <a:gd name="T54" fmla="*/ 24 w 380"/>
                <a:gd name="T55" fmla="*/ 146 h 264"/>
                <a:gd name="T56" fmla="*/ 16 w 380"/>
                <a:gd name="T57" fmla="*/ 209 h 264"/>
                <a:gd name="T58" fmla="*/ 6 w 380"/>
                <a:gd name="T59" fmla="*/ 260 h 264"/>
                <a:gd name="T60" fmla="*/ 4 w 380"/>
                <a:gd name="T61" fmla="*/ 230 h 264"/>
                <a:gd name="T62" fmla="*/ 0 w 380"/>
                <a:gd name="T63" fmla="*/ 210 h 264"/>
                <a:gd name="T64" fmla="*/ 6 w 380"/>
                <a:gd name="T65" fmla="*/ 188 h 264"/>
                <a:gd name="T66" fmla="*/ 6 w 380"/>
                <a:gd name="T67" fmla="*/ 174 h 264"/>
                <a:gd name="T68" fmla="*/ 6 w 380"/>
                <a:gd name="T69" fmla="*/ 162 h 264"/>
                <a:gd name="T70" fmla="*/ 7 w 380"/>
                <a:gd name="T71" fmla="*/ 149 h 264"/>
                <a:gd name="T72" fmla="*/ 11 w 380"/>
                <a:gd name="T73" fmla="*/ 140 h 264"/>
                <a:gd name="T74" fmla="*/ 10 w 380"/>
                <a:gd name="T75" fmla="*/ 128 h 264"/>
                <a:gd name="T76" fmla="*/ 12 w 380"/>
                <a:gd name="T77" fmla="*/ 119 h 264"/>
                <a:gd name="T78" fmla="*/ 15 w 380"/>
                <a:gd name="T79" fmla="*/ 110 h 264"/>
                <a:gd name="T80" fmla="*/ 19 w 380"/>
                <a:gd name="T81" fmla="*/ 100 h 264"/>
                <a:gd name="T82" fmla="*/ 19 w 380"/>
                <a:gd name="T83" fmla="*/ 92 h 264"/>
                <a:gd name="T84" fmla="*/ 23 w 380"/>
                <a:gd name="T85" fmla="*/ 79 h 264"/>
                <a:gd name="T86" fmla="*/ 29 w 380"/>
                <a:gd name="T87" fmla="*/ 61 h 264"/>
                <a:gd name="T88" fmla="*/ 40 w 380"/>
                <a:gd name="T89" fmla="*/ 62 h 264"/>
                <a:gd name="T90" fmla="*/ 29 w 380"/>
                <a:gd name="T91" fmla="*/ 51 h 264"/>
                <a:gd name="T92" fmla="*/ 32 w 380"/>
                <a:gd name="T93" fmla="*/ 47 h 264"/>
                <a:gd name="T94" fmla="*/ 37 w 380"/>
                <a:gd name="T95" fmla="*/ 41 h 264"/>
                <a:gd name="T96" fmla="*/ 37 w 380"/>
                <a:gd name="T97" fmla="*/ 34 h 264"/>
                <a:gd name="T98" fmla="*/ 42 w 380"/>
                <a:gd name="T99" fmla="*/ 32 h 264"/>
                <a:gd name="T100" fmla="*/ 45 w 380"/>
                <a:gd name="T101" fmla="*/ 30 h 264"/>
                <a:gd name="T102" fmla="*/ 48 w 380"/>
                <a:gd name="T103" fmla="*/ 28 h 264"/>
                <a:gd name="T104" fmla="*/ 57 w 380"/>
                <a:gd name="T105" fmla="*/ 14 h 264"/>
                <a:gd name="T106" fmla="*/ 63 w 380"/>
                <a:gd name="T107" fmla="*/ 10 h 264"/>
                <a:gd name="T108" fmla="*/ 63 w 380"/>
                <a:gd name="T109" fmla="*/ 19 h 264"/>
                <a:gd name="T110" fmla="*/ 80 w 380"/>
                <a:gd name="T111" fmla="*/ 43 h 264"/>
                <a:gd name="T112" fmla="*/ 114 w 380"/>
                <a:gd name="T113" fmla="*/ 47 h 264"/>
                <a:gd name="T114" fmla="*/ 152 w 380"/>
                <a:gd name="T115" fmla="*/ 49 h 264"/>
                <a:gd name="T116" fmla="*/ 202 w 380"/>
                <a:gd name="T117" fmla="*/ 52 h 264"/>
                <a:gd name="T118" fmla="*/ 235 w 380"/>
                <a:gd name="T119" fmla="*/ 57 h 264"/>
                <a:gd name="T120" fmla="*/ 319 w 380"/>
                <a:gd name="T121" fmla="*/ 4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0" h="264">
                  <a:moveTo>
                    <a:pt x="7" y="159"/>
                  </a:moveTo>
                  <a:lnTo>
                    <a:pt x="8" y="159"/>
                  </a:lnTo>
                  <a:lnTo>
                    <a:pt x="8" y="159"/>
                  </a:lnTo>
                  <a:lnTo>
                    <a:pt x="7" y="159"/>
                  </a:lnTo>
                  <a:close/>
                  <a:moveTo>
                    <a:pt x="7" y="158"/>
                  </a:moveTo>
                  <a:lnTo>
                    <a:pt x="7" y="158"/>
                  </a:lnTo>
                  <a:lnTo>
                    <a:pt x="7" y="159"/>
                  </a:lnTo>
                  <a:lnTo>
                    <a:pt x="7" y="159"/>
                  </a:lnTo>
                  <a:lnTo>
                    <a:pt x="7" y="158"/>
                  </a:lnTo>
                  <a:close/>
                  <a:moveTo>
                    <a:pt x="258" y="69"/>
                  </a:moveTo>
                  <a:lnTo>
                    <a:pt x="258" y="69"/>
                  </a:lnTo>
                  <a:lnTo>
                    <a:pt x="258" y="69"/>
                  </a:lnTo>
                  <a:lnTo>
                    <a:pt x="258" y="69"/>
                  </a:lnTo>
                  <a:close/>
                  <a:moveTo>
                    <a:pt x="258" y="68"/>
                  </a:moveTo>
                  <a:lnTo>
                    <a:pt x="258" y="68"/>
                  </a:lnTo>
                  <a:lnTo>
                    <a:pt x="258" y="69"/>
                  </a:lnTo>
                  <a:lnTo>
                    <a:pt x="258" y="69"/>
                  </a:lnTo>
                  <a:lnTo>
                    <a:pt x="258" y="68"/>
                  </a:lnTo>
                  <a:close/>
                  <a:moveTo>
                    <a:pt x="40" y="40"/>
                  </a:moveTo>
                  <a:lnTo>
                    <a:pt x="41" y="40"/>
                  </a:lnTo>
                  <a:lnTo>
                    <a:pt x="41" y="40"/>
                  </a:lnTo>
                  <a:lnTo>
                    <a:pt x="40" y="40"/>
                  </a:lnTo>
                  <a:close/>
                  <a:moveTo>
                    <a:pt x="372" y="0"/>
                  </a:moveTo>
                  <a:lnTo>
                    <a:pt x="374" y="0"/>
                  </a:lnTo>
                  <a:lnTo>
                    <a:pt x="375" y="1"/>
                  </a:lnTo>
                  <a:lnTo>
                    <a:pt x="376" y="2"/>
                  </a:lnTo>
                  <a:lnTo>
                    <a:pt x="377" y="3"/>
                  </a:lnTo>
                  <a:lnTo>
                    <a:pt x="379" y="5"/>
                  </a:lnTo>
                  <a:lnTo>
                    <a:pt x="380" y="9"/>
                  </a:lnTo>
                  <a:lnTo>
                    <a:pt x="380" y="10"/>
                  </a:lnTo>
                  <a:lnTo>
                    <a:pt x="379" y="13"/>
                  </a:lnTo>
                  <a:lnTo>
                    <a:pt x="377" y="15"/>
                  </a:lnTo>
                  <a:lnTo>
                    <a:pt x="376" y="18"/>
                  </a:lnTo>
                  <a:lnTo>
                    <a:pt x="376" y="20"/>
                  </a:lnTo>
                  <a:lnTo>
                    <a:pt x="376" y="20"/>
                  </a:lnTo>
                  <a:lnTo>
                    <a:pt x="375" y="19"/>
                  </a:lnTo>
                  <a:lnTo>
                    <a:pt x="374" y="19"/>
                  </a:lnTo>
                  <a:lnTo>
                    <a:pt x="374" y="20"/>
                  </a:lnTo>
                  <a:lnTo>
                    <a:pt x="374" y="23"/>
                  </a:lnTo>
                  <a:lnTo>
                    <a:pt x="371" y="27"/>
                  </a:lnTo>
                  <a:lnTo>
                    <a:pt x="368" y="28"/>
                  </a:lnTo>
                  <a:lnTo>
                    <a:pt x="364" y="31"/>
                  </a:lnTo>
                  <a:lnTo>
                    <a:pt x="360" y="31"/>
                  </a:lnTo>
                  <a:lnTo>
                    <a:pt x="360" y="31"/>
                  </a:lnTo>
                  <a:lnTo>
                    <a:pt x="359" y="31"/>
                  </a:lnTo>
                  <a:lnTo>
                    <a:pt x="359" y="32"/>
                  </a:lnTo>
                  <a:lnTo>
                    <a:pt x="359" y="34"/>
                  </a:lnTo>
                  <a:lnTo>
                    <a:pt x="359" y="34"/>
                  </a:lnTo>
                  <a:lnTo>
                    <a:pt x="358" y="34"/>
                  </a:lnTo>
                  <a:lnTo>
                    <a:pt x="358" y="32"/>
                  </a:lnTo>
                  <a:lnTo>
                    <a:pt x="358" y="34"/>
                  </a:lnTo>
                  <a:lnTo>
                    <a:pt x="358" y="35"/>
                  </a:lnTo>
                  <a:lnTo>
                    <a:pt x="357" y="35"/>
                  </a:lnTo>
                  <a:lnTo>
                    <a:pt x="357" y="36"/>
                  </a:lnTo>
                  <a:lnTo>
                    <a:pt x="357" y="35"/>
                  </a:lnTo>
                  <a:lnTo>
                    <a:pt x="355" y="34"/>
                  </a:lnTo>
                  <a:lnTo>
                    <a:pt x="355" y="36"/>
                  </a:lnTo>
                  <a:lnTo>
                    <a:pt x="355" y="38"/>
                  </a:lnTo>
                  <a:lnTo>
                    <a:pt x="355" y="39"/>
                  </a:lnTo>
                  <a:lnTo>
                    <a:pt x="354" y="39"/>
                  </a:lnTo>
                  <a:lnTo>
                    <a:pt x="353" y="40"/>
                  </a:lnTo>
                  <a:lnTo>
                    <a:pt x="351" y="40"/>
                  </a:lnTo>
                  <a:lnTo>
                    <a:pt x="350" y="41"/>
                  </a:lnTo>
                  <a:lnTo>
                    <a:pt x="350" y="40"/>
                  </a:lnTo>
                  <a:lnTo>
                    <a:pt x="350" y="40"/>
                  </a:lnTo>
                  <a:lnTo>
                    <a:pt x="349" y="43"/>
                  </a:lnTo>
                  <a:lnTo>
                    <a:pt x="345" y="45"/>
                  </a:lnTo>
                  <a:lnTo>
                    <a:pt x="342" y="47"/>
                  </a:lnTo>
                  <a:lnTo>
                    <a:pt x="340" y="49"/>
                  </a:lnTo>
                  <a:lnTo>
                    <a:pt x="340" y="48"/>
                  </a:lnTo>
                  <a:lnTo>
                    <a:pt x="338" y="47"/>
                  </a:lnTo>
                  <a:lnTo>
                    <a:pt x="338" y="48"/>
                  </a:lnTo>
                  <a:lnTo>
                    <a:pt x="338" y="49"/>
                  </a:lnTo>
                  <a:lnTo>
                    <a:pt x="337" y="51"/>
                  </a:lnTo>
                  <a:lnTo>
                    <a:pt x="337" y="51"/>
                  </a:lnTo>
                  <a:lnTo>
                    <a:pt x="336" y="51"/>
                  </a:lnTo>
                  <a:lnTo>
                    <a:pt x="336" y="52"/>
                  </a:lnTo>
                  <a:lnTo>
                    <a:pt x="334" y="52"/>
                  </a:lnTo>
                  <a:lnTo>
                    <a:pt x="334" y="52"/>
                  </a:lnTo>
                  <a:lnTo>
                    <a:pt x="334" y="52"/>
                  </a:lnTo>
                  <a:lnTo>
                    <a:pt x="333" y="53"/>
                  </a:lnTo>
                  <a:lnTo>
                    <a:pt x="333" y="53"/>
                  </a:lnTo>
                  <a:lnTo>
                    <a:pt x="333" y="53"/>
                  </a:lnTo>
                  <a:lnTo>
                    <a:pt x="332" y="53"/>
                  </a:lnTo>
                  <a:lnTo>
                    <a:pt x="332" y="55"/>
                  </a:lnTo>
                  <a:lnTo>
                    <a:pt x="330" y="53"/>
                  </a:lnTo>
                  <a:lnTo>
                    <a:pt x="330" y="55"/>
                  </a:lnTo>
                  <a:lnTo>
                    <a:pt x="330" y="55"/>
                  </a:lnTo>
                  <a:lnTo>
                    <a:pt x="329" y="53"/>
                  </a:lnTo>
                  <a:lnTo>
                    <a:pt x="329" y="53"/>
                  </a:lnTo>
                  <a:lnTo>
                    <a:pt x="329" y="53"/>
                  </a:lnTo>
                  <a:lnTo>
                    <a:pt x="329" y="55"/>
                  </a:lnTo>
                  <a:lnTo>
                    <a:pt x="328" y="55"/>
                  </a:lnTo>
                  <a:lnTo>
                    <a:pt x="328" y="55"/>
                  </a:lnTo>
                  <a:lnTo>
                    <a:pt x="326" y="55"/>
                  </a:lnTo>
                  <a:lnTo>
                    <a:pt x="326" y="55"/>
                  </a:lnTo>
                  <a:lnTo>
                    <a:pt x="325" y="55"/>
                  </a:lnTo>
                  <a:lnTo>
                    <a:pt x="325" y="55"/>
                  </a:lnTo>
                  <a:lnTo>
                    <a:pt x="324" y="56"/>
                  </a:lnTo>
                  <a:lnTo>
                    <a:pt x="324" y="56"/>
                  </a:lnTo>
                  <a:lnTo>
                    <a:pt x="324" y="56"/>
                  </a:lnTo>
                  <a:lnTo>
                    <a:pt x="324" y="55"/>
                  </a:lnTo>
                  <a:lnTo>
                    <a:pt x="325" y="55"/>
                  </a:lnTo>
                  <a:lnTo>
                    <a:pt x="325" y="55"/>
                  </a:lnTo>
                  <a:lnTo>
                    <a:pt x="324" y="53"/>
                  </a:lnTo>
                  <a:lnTo>
                    <a:pt x="320" y="56"/>
                  </a:lnTo>
                  <a:lnTo>
                    <a:pt x="316" y="57"/>
                  </a:lnTo>
                  <a:lnTo>
                    <a:pt x="312" y="58"/>
                  </a:lnTo>
                  <a:lnTo>
                    <a:pt x="307" y="60"/>
                  </a:lnTo>
                  <a:lnTo>
                    <a:pt x="307" y="58"/>
                  </a:lnTo>
                  <a:lnTo>
                    <a:pt x="305" y="57"/>
                  </a:lnTo>
                  <a:lnTo>
                    <a:pt x="305" y="58"/>
                  </a:lnTo>
                  <a:lnTo>
                    <a:pt x="304" y="58"/>
                  </a:lnTo>
                  <a:lnTo>
                    <a:pt x="303" y="60"/>
                  </a:lnTo>
                  <a:lnTo>
                    <a:pt x="303" y="60"/>
                  </a:lnTo>
                  <a:lnTo>
                    <a:pt x="303" y="58"/>
                  </a:lnTo>
                  <a:lnTo>
                    <a:pt x="303" y="58"/>
                  </a:lnTo>
                  <a:lnTo>
                    <a:pt x="302" y="58"/>
                  </a:lnTo>
                  <a:lnTo>
                    <a:pt x="302" y="60"/>
                  </a:lnTo>
                  <a:lnTo>
                    <a:pt x="302" y="60"/>
                  </a:lnTo>
                  <a:lnTo>
                    <a:pt x="300" y="61"/>
                  </a:lnTo>
                  <a:lnTo>
                    <a:pt x="300" y="58"/>
                  </a:lnTo>
                  <a:lnTo>
                    <a:pt x="299" y="60"/>
                  </a:lnTo>
                  <a:lnTo>
                    <a:pt x="299" y="60"/>
                  </a:lnTo>
                  <a:lnTo>
                    <a:pt x="298" y="61"/>
                  </a:lnTo>
                  <a:lnTo>
                    <a:pt x="298" y="60"/>
                  </a:lnTo>
                  <a:lnTo>
                    <a:pt x="298" y="60"/>
                  </a:lnTo>
                  <a:lnTo>
                    <a:pt x="296" y="61"/>
                  </a:lnTo>
                  <a:lnTo>
                    <a:pt x="296" y="61"/>
                  </a:lnTo>
                  <a:lnTo>
                    <a:pt x="295" y="60"/>
                  </a:lnTo>
                  <a:lnTo>
                    <a:pt x="294" y="61"/>
                  </a:lnTo>
                  <a:lnTo>
                    <a:pt x="294" y="60"/>
                  </a:lnTo>
                  <a:lnTo>
                    <a:pt x="294" y="60"/>
                  </a:lnTo>
                  <a:lnTo>
                    <a:pt x="294" y="60"/>
                  </a:lnTo>
                  <a:lnTo>
                    <a:pt x="294" y="61"/>
                  </a:lnTo>
                  <a:lnTo>
                    <a:pt x="294" y="61"/>
                  </a:lnTo>
                  <a:lnTo>
                    <a:pt x="292" y="62"/>
                  </a:lnTo>
                  <a:lnTo>
                    <a:pt x="292" y="61"/>
                  </a:lnTo>
                  <a:lnTo>
                    <a:pt x="292" y="60"/>
                  </a:lnTo>
                  <a:lnTo>
                    <a:pt x="291" y="62"/>
                  </a:lnTo>
                  <a:lnTo>
                    <a:pt x="290" y="62"/>
                  </a:lnTo>
                  <a:lnTo>
                    <a:pt x="288" y="62"/>
                  </a:lnTo>
                  <a:lnTo>
                    <a:pt x="287" y="64"/>
                  </a:lnTo>
                  <a:lnTo>
                    <a:pt x="287" y="64"/>
                  </a:lnTo>
                  <a:lnTo>
                    <a:pt x="287" y="62"/>
                  </a:lnTo>
                  <a:lnTo>
                    <a:pt x="286" y="64"/>
                  </a:lnTo>
                  <a:lnTo>
                    <a:pt x="285" y="64"/>
                  </a:lnTo>
                  <a:lnTo>
                    <a:pt x="283" y="64"/>
                  </a:lnTo>
                  <a:lnTo>
                    <a:pt x="282" y="64"/>
                  </a:lnTo>
                  <a:lnTo>
                    <a:pt x="282" y="62"/>
                  </a:lnTo>
                  <a:lnTo>
                    <a:pt x="282" y="61"/>
                  </a:lnTo>
                  <a:lnTo>
                    <a:pt x="281" y="61"/>
                  </a:lnTo>
                  <a:lnTo>
                    <a:pt x="281" y="62"/>
                  </a:lnTo>
                  <a:lnTo>
                    <a:pt x="281" y="64"/>
                  </a:lnTo>
                  <a:lnTo>
                    <a:pt x="279" y="64"/>
                  </a:lnTo>
                  <a:lnTo>
                    <a:pt x="279" y="65"/>
                  </a:lnTo>
                  <a:lnTo>
                    <a:pt x="279" y="66"/>
                  </a:lnTo>
                  <a:lnTo>
                    <a:pt x="278" y="66"/>
                  </a:lnTo>
                  <a:lnTo>
                    <a:pt x="277" y="65"/>
                  </a:lnTo>
                  <a:lnTo>
                    <a:pt x="275" y="66"/>
                  </a:lnTo>
                  <a:lnTo>
                    <a:pt x="275" y="65"/>
                  </a:lnTo>
                  <a:lnTo>
                    <a:pt x="274" y="64"/>
                  </a:lnTo>
                  <a:lnTo>
                    <a:pt x="274" y="64"/>
                  </a:lnTo>
                  <a:lnTo>
                    <a:pt x="275" y="62"/>
                  </a:lnTo>
                  <a:lnTo>
                    <a:pt x="274" y="61"/>
                  </a:lnTo>
                  <a:lnTo>
                    <a:pt x="274" y="61"/>
                  </a:lnTo>
                  <a:lnTo>
                    <a:pt x="274" y="61"/>
                  </a:lnTo>
                  <a:lnTo>
                    <a:pt x="274" y="60"/>
                  </a:lnTo>
                  <a:lnTo>
                    <a:pt x="274" y="60"/>
                  </a:lnTo>
                  <a:lnTo>
                    <a:pt x="274" y="60"/>
                  </a:lnTo>
                  <a:lnTo>
                    <a:pt x="273" y="61"/>
                  </a:lnTo>
                  <a:lnTo>
                    <a:pt x="271" y="61"/>
                  </a:lnTo>
                  <a:lnTo>
                    <a:pt x="270" y="62"/>
                  </a:lnTo>
                  <a:lnTo>
                    <a:pt x="270" y="65"/>
                  </a:lnTo>
                  <a:lnTo>
                    <a:pt x="269" y="66"/>
                  </a:lnTo>
                  <a:lnTo>
                    <a:pt x="269" y="65"/>
                  </a:lnTo>
                  <a:lnTo>
                    <a:pt x="268" y="64"/>
                  </a:lnTo>
                  <a:lnTo>
                    <a:pt x="268" y="64"/>
                  </a:lnTo>
                  <a:lnTo>
                    <a:pt x="266" y="69"/>
                  </a:lnTo>
                  <a:lnTo>
                    <a:pt x="266" y="68"/>
                  </a:lnTo>
                  <a:lnTo>
                    <a:pt x="265" y="68"/>
                  </a:lnTo>
                  <a:lnTo>
                    <a:pt x="265" y="68"/>
                  </a:lnTo>
                  <a:lnTo>
                    <a:pt x="265" y="68"/>
                  </a:lnTo>
                  <a:lnTo>
                    <a:pt x="265" y="68"/>
                  </a:lnTo>
                  <a:lnTo>
                    <a:pt x="265" y="69"/>
                  </a:lnTo>
                  <a:lnTo>
                    <a:pt x="264" y="69"/>
                  </a:lnTo>
                  <a:lnTo>
                    <a:pt x="264" y="69"/>
                  </a:lnTo>
                  <a:lnTo>
                    <a:pt x="262" y="69"/>
                  </a:lnTo>
                  <a:lnTo>
                    <a:pt x="261" y="68"/>
                  </a:lnTo>
                  <a:lnTo>
                    <a:pt x="261" y="66"/>
                  </a:lnTo>
                  <a:lnTo>
                    <a:pt x="262" y="66"/>
                  </a:lnTo>
                  <a:lnTo>
                    <a:pt x="261" y="65"/>
                  </a:lnTo>
                  <a:lnTo>
                    <a:pt x="261" y="66"/>
                  </a:lnTo>
                  <a:lnTo>
                    <a:pt x="260" y="66"/>
                  </a:lnTo>
                  <a:lnTo>
                    <a:pt x="260" y="66"/>
                  </a:lnTo>
                  <a:lnTo>
                    <a:pt x="260" y="66"/>
                  </a:lnTo>
                  <a:lnTo>
                    <a:pt x="258" y="66"/>
                  </a:lnTo>
                  <a:lnTo>
                    <a:pt x="258" y="68"/>
                  </a:lnTo>
                  <a:lnTo>
                    <a:pt x="258" y="69"/>
                  </a:lnTo>
                  <a:lnTo>
                    <a:pt x="258" y="69"/>
                  </a:lnTo>
                  <a:lnTo>
                    <a:pt x="258" y="69"/>
                  </a:lnTo>
                  <a:lnTo>
                    <a:pt x="257" y="70"/>
                  </a:lnTo>
                  <a:lnTo>
                    <a:pt x="256" y="70"/>
                  </a:lnTo>
                  <a:lnTo>
                    <a:pt x="256" y="70"/>
                  </a:lnTo>
                  <a:lnTo>
                    <a:pt x="256" y="69"/>
                  </a:lnTo>
                  <a:lnTo>
                    <a:pt x="254" y="72"/>
                  </a:lnTo>
                  <a:lnTo>
                    <a:pt x="252" y="73"/>
                  </a:lnTo>
                  <a:lnTo>
                    <a:pt x="252" y="72"/>
                  </a:lnTo>
                  <a:lnTo>
                    <a:pt x="252" y="70"/>
                  </a:lnTo>
                  <a:lnTo>
                    <a:pt x="251" y="70"/>
                  </a:lnTo>
                  <a:lnTo>
                    <a:pt x="249" y="72"/>
                  </a:lnTo>
                  <a:lnTo>
                    <a:pt x="248" y="72"/>
                  </a:lnTo>
                  <a:lnTo>
                    <a:pt x="247" y="72"/>
                  </a:lnTo>
                  <a:lnTo>
                    <a:pt x="247" y="72"/>
                  </a:lnTo>
                  <a:lnTo>
                    <a:pt x="247" y="73"/>
                  </a:lnTo>
                  <a:lnTo>
                    <a:pt x="245" y="72"/>
                  </a:lnTo>
                  <a:lnTo>
                    <a:pt x="245" y="72"/>
                  </a:lnTo>
                  <a:lnTo>
                    <a:pt x="245" y="72"/>
                  </a:lnTo>
                  <a:lnTo>
                    <a:pt x="244" y="72"/>
                  </a:lnTo>
                  <a:lnTo>
                    <a:pt x="244" y="72"/>
                  </a:lnTo>
                  <a:lnTo>
                    <a:pt x="243" y="72"/>
                  </a:lnTo>
                  <a:lnTo>
                    <a:pt x="243" y="73"/>
                  </a:lnTo>
                  <a:lnTo>
                    <a:pt x="243" y="72"/>
                  </a:lnTo>
                  <a:lnTo>
                    <a:pt x="241" y="73"/>
                  </a:lnTo>
                  <a:lnTo>
                    <a:pt x="240" y="73"/>
                  </a:lnTo>
                  <a:lnTo>
                    <a:pt x="239" y="73"/>
                  </a:lnTo>
                  <a:lnTo>
                    <a:pt x="236" y="73"/>
                  </a:lnTo>
                  <a:lnTo>
                    <a:pt x="236" y="74"/>
                  </a:lnTo>
                  <a:lnTo>
                    <a:pt x="235" y="74"/>
                  </a:lnTo>
                  <a:lnTo>
                    <a:pt x="235" y="75"/>
                  </a:lnTo>
                  <a:lnTo>
                    <a:pt x="235" y="74"/>
                  </a:lnTo>
                  <a:lnTo>
                    <a:pt x="235" y="73"/>
                  </a:lnTo>
                  <a:lnTo>
                    <a:pt x="233" y="73"/>
                  </a:lnTo>
                  <a:lnTo>
                    <a:pt x="233" y="73"/>
                  </a:lnTo>
                  <a:lnTo>
                    <a:pt x="233" y="73"/>
                  </a:lnTo>
                  <a:lnTo>
                    <a:pt x="233" y="73"/>
                  </a:lnTo>
                  <a:lnTo>
                    <a:pt x="233" y="73"/>
                  </a:lnTo>
                  <a:lnTo>
                    <a:pt x="233" y="73"/>
                  </a:lnTo>
                  <a:lnTo>
                    <a:pt x="232" y="73"/>
                  </a:lnTo>
                  <a:lnTo>
                    <a:pt x="233" y="73"/>
                  </a:lnTo>
                  <a:lnTo>
                    <a:pt x="232" y="73"/>
                  </a:lnTo>
                  <a:lnTo>
                    <a:pt x="232" y="74"/>
                  </a:lnTo>
                  <a:lnTo>
                    <a:pt x="231" y="73"/>
                  </a:lnTo>
                  <a:lnTo>
                    <a:pt x="231" y="73"/>
                  </a:lnTo>
                  <a:lnTo>
                    <a:pt x="231" y="72"/>
                  </a:lnTo>
                  <a:lnTo>
                    <a:pt x="231" y="72"/>
                  </a:lnTo>
                  <a:lnTo>
                    <a:pt x="231" y="70"/>
                  </a:lnTo>
                  <a:lnTo>
                    <a:pt x="230" y="72"/>
                  </a:lnTo>
                  <a:lnTo>
                    <a:pt x="230" y="72"/>
                  </a:lnTo>
                  <a:lnTo>
                    <a:pt x="230" y="72"/>
                  </a:lnTo>
                  <a:lnTo>
                    <a:pt x="228" y="73"/>
                  </a:lnTo>
                  <a:lnTo>
                    <a:pt x="228" y="73"/>
                  </a:lnTo>
                  <a:lnTo>
                    <a:pt x="228" y="74"/>
                  </a:lnTo>
                  <a:lnTo>
                    <a:pt x="228" y="74"/>
                  </a:lnTo>
                  <a:lnTo>
                    <a:pt x="228" y="74"/>
                  </a:lnTo>
                  <a:lnTo>
                    <a:pt x="227" y="74"/>
                  </a:lnTo>
                  <a:lnTo>
                    <a:pt x="227" y="74"/>
                  </a:lnTo>
                  <a:lnTo>
                    <a:pt x="227" y="74"/>
                  </a:lnTo>
                  <a:lnTo>
                    <a:pt x="226" y="74"/>
                  </a:lnTo>
                  <a:lnTo>
                    <a:pt x="226" y="73"/>
                  </a:lnTo>
                  <a:lnTo>
                    <a:pt x="226" y="70"/>
                  </a:lnTo>
                  <a:lnTo>
                    <a:pt x="226" y="72"/>
                  </a:lnTo>
                  <a:lnTo>
                    <a:pt x="224" y="73"/>
                  </a:lnTo>
                  <a:lnTo>
                    <a:pt x="224" y="74"/>
                  </a:lnTo>
                  <a:lnTo>
                    <a:pt x="224" y="73"/>
                  </a:lnTo>
                  <a:lnTo>
                    <a:pt x="224" y="74"/>
                  </a:lnTo>
                  <a:lnTo>
                    <a:pt x="223" y="74"/>
                  </a:lnTo>
                  <a:lnTo>
                    <a:pt x="223" y="74"/>
                  </a:lnTo>
                  <a:lnTo>
                    <a:pt x="223" y="74"/>
                  </a:lnTo>
                  <a:lnTo>
                    <a:pt x="222" y="75"/>
                  </a:lnTo>
                  <a:lnTo>
                    <a:pt x="220" y="74"/>
                  </a:lnTo>
                  <a:lnTo>
                    <a:pt x="219" y="74"/>
                  </a:lnTo>
                  <a:lnTo>
                    <a:pt x="219" y="74"/>
                  </a:lnTo>
                  <a:lnTo>
                    <a:pt x="218" y="73"/>
                  </a:lnTo>
                  <a:lnTo>
                    <a:pt x="216" y="74"/>
                  </a:lnTo>
                  <a:lnTo>
                    <a:pt x="216" y="74"/>
                  </a:lnTo>
                  <a:lnTo>
                    <a:pt x="215" y="74"/>
                  </a:lnTo>
                  <a:lnTo>
                    <a:pt x="215" y="74"/>
                  </a:lnTo>
                  <a:lnTo>
                    <a:pt x="215" y="73"/>
                  </a:lnTo>
                  <a:lnTo>
                    <a:pt x="215" y="73"/>
                  </a:lnTo>
                  <a:lnTo>
                    <a:pt x="214" y="73"/>
                  </a:lnTo>
                  <a:lnTo>
                    <a:pt x="214" y="74"/>
                  </a:lnTo>
                  <a:lnTo>
                    <a:pt x="214" y="73"/>
                  </a:lnTo>
                  <a:lnTo>
                    <a:pt x="213" y="72"/>
                  </a:lnTo>
                  <a:lnTo>
                    <a:pt x="211" y="70"/>
                  </a:lnTo>
                  <a:lnTo>
                    <a:pt x="211" y="72"/>
                  </a:lnTo>
                  <a:lnTo>
                    <a:pt x="211" y="73"/>
                  </a:lnTo>
                  <a:lnTo>
                    <a:pt x="211" y="74"/>
                  </a:lnTo>
                  <a:lnTo>
                    <a:pt x="210" y="73"/>
                  </a:lnTo>
                  <a:lnTo>
                    <a:pt x="209" y="73"/>
                  </a:lnTo>
                  <a:lnTo>
                    <a:pt x="209" y="74"/>
                  </a:lnTo>
                  <a:lnTo>
                    <a:pt x="207" y="74"/>
                  </a:lnTo>
                  <a:lnTo>
                    <a:pt x="206" y="73"/>
                  </a:lnTo>
                  <a:lnTo>
                    <a:pt x="207" y="73"/>
                  </a:lnTo>
                  <a:lnTo>
                    <a:pt x="207" y="72"/>
                  </a:lnTo>
                  <a:lnTo>
                    <a:pt x="207" y="72"/>
                  </a:lnTo>
                  <a:lnTo>
                    <a:pt x="207" y="70"/>
                  </a:lnTo>
                  <a:lnTo>
                    <a:pt x="206" y="70"/>
                  </a:lnTo>
                  <a:lnTo>
                    <a:pt x="206" y="72"/>
                  </a:lnTo>
                  <a:lnTo>
                    <a:pt x="205" y="72"/>
                  </a:lnTo>
                  <a:lnTo>
                    <a:pt x="203" y="72"/>
                  </a:lnTo>
                  <a:lnTo>
                    <a:pt x="205" y="74"/>
                  </a:lnTo>
                  <a:lnTo>
                    <a:pt x="203" y="74"/>
                  </a:lnTo>
                  <a:lnTo>
                    <a:pt x="203" y="74"/>
                  </a:lnTo>
                  <a:lnTo>
                    <a:pt x="202" y="74"/>
                  </a:lnTo>
                  <a:lnTo>
                    <a:pt x="202" y="74"/>
                  </a:lnTo>
                  <a:lnTo>
                    <a:pt x="202" y="73"/>
                  </a:lnTo>
                  <a:lnTo>
                    <a:pt x="202" y="73"/>
                  </a:lnTo>
                  <a:lnTo>
                    <a:pt x="201" y="73"/>
                  </a:lnTo>
                  <a:lnTo>
                    <a:pt x="201" y="74"/>
                  </a:lnTo>
                  <a:lnTo>
                    <a:pt x="201" y="74"/>
                  </a:lnTo>
                  <a:lnTo>
                    <a:pt x="199" y="74"/>
                  </a:lnTo>
                  <a:lnTo>
                    <a:pt x="197" y="74"/>
                  </a:lnTo>
                  <a:lnTo>
                    <a:pt x="196" y="74"/>
                  </a:lnTo>
                  <a:lnTo>
                    <a:pt x="194" y="73"/>
                  </a:lnTo>
                  <a:lnTo>
                    <a:pt x="193" y="72"/>
                  </a:lnTo>
                  <a:lnTo>
                    <a:pt x="193" y="72"/>
                  </a:lnTo>
                  <a:lnTo>
                    <a:pt x="192" y="72"/>
                  </a:lnTo>
                  <a:lnTo>
                    <a:pt x="192" y="73"/>
                  </a:lnTo>
                  <a:lnTo>
                    <a:pt x="193" y="73"/>
                  </a:lnTo>
                  <a:lnTo>
                    <a:pt x="193" y="73"/>
                  </a:lnTo>
                  <a:lnTo>
                    <a:pt x="193" y="73"/>
                  </a:lnTo>
                  <a:lnTo>
                    <a:pt x="193" y="73"/>
                  </a:lnTo>
                  <a:lnTo>
                    <a:pt x="193" y="73"/>
                  </a:lnTo>
                  <a:lnTo>
                    <a:pt x="193" y="74"/>
                  </a:lnTo>
                  <a:lnTo>
                    <a:pt x="192" y="73"/>
                  </a:lnTo>
                  <a:lnTo>
                    <a:pt x="192" y="72"/>
                  </a:lnTo>
                  <a:lnTo>
                    <a:pt x="192" y="70"/>
                  </a:lnTo>
                  <a:lnTo>
                    <a:pt x="192" y="70"/>
                  </a:lnTo>
                  <a:lnTo>
                    <a:pt x="190" y="72"/>
                  </a:lnTo>
                  <a:lnTo>
                    <a:pt x="190" y="73"/>
                  </a:lnTo>
                  <a:lnTo>
                    <a:pt x="189" y="74"/>
                  </a:lnTo>
                  <a:lnTo>
                    <a:pt x="188" y="74"/>
                  </a:lnTo>
                  <a:lnTo>
                    <a:pt x="188" y="73"/>
                  </a:lnTo>
                  <a:lnTo>
                    <a:pt x="188" y="73"/>
                  </a:lnTo>
                  <a:lnTo>
                    <a:pt x="186" y="74"/>
                  </a:lnTo>
                  <a:lnTo>
                    <a:pt x="185" y="73"/>
                  </a:lnTo>
                  <a:lnTo>
                    <a:pt x="185" y="72"/>
                  </a:lnTo>
                  <a:lnTo>
                    <a:pt x="185" y="70"/>
                  </a:lnTo>
                  <a:lnTo>
                    <a:pt x="185" y="70"/>
                  </a:lnTo>
                  <a:lnTo>
                    <a:pt x="184" y="70"/>
                  </a:lnTo>
                  <a:lnTo>
                    <a:pt x="184" y="72"/>
                  </a:lnTo>
                  <a:lnTo>
                    <a:pt x="182" y="69"/>
                  </a:lnTo>
                  <a:lnTo>
                    <a:pt x="182" y="70"/>
                  </a:lnTo>
                  <a:lnTo>
                    <a:pt x="182" y="70"/>
                  </a:lnTo>
                  <a:lnTo>
                    <a:pt x="182" y="70"/>
                  </a:lnTo>
                  <a:lnTo>
                    <a:pt x="181" y="70"/>
                  </a:lnTo>
                  <a:lnTo>
                    <a:pt x="182" y="70"/>
                  </a:lnTo>
                  <a:lnTo>
                    <a:pt x="181" y="70"/>
                  </a:lnTo>
                  <a:lnTo>
                    <a:pt x="181" y="70"/>
                  </a:lnTo>
                  <a:lnTo>
                    <a:pt x="180" y="70"/>
                  </a:lnTo>
                  <a:lnTo>
                    <a:pt x="181" y="72"/>
                  </a:lnTo>
                  <a:lnTo>
                    <a:pt x="182" y="72"/>
                  </a:lnTo>
                  <a:lnTo>
                    <a:pt x="181" y="73"/>
                  </a:lnTo>
                  <a:lnTo>
                    <a:pt x="180" y="73"/>
                  </a:lnTo>
                  <a:lnTo>
                    <a:pt x="180" y="73"/>
                  </a:lnTo>
                  <a:lnTo>
                    <a:pt x="180" y="72"/>
                  </a:lnTo>
                  <a:lnTo>
                    <a:pt x="179" y="72"/>
                  </a:lnTo>
                  <a:lnTo>
                    <a:pt x="179" y="72"/>
                  </a:lnTo>
                  <a:lnTo>
                    <a:pt x="179" y="72"/>
                  </a:lnTo>
                  <a:lnTo>
                    <a:pt x="177" y="73"/>
                  </a:lnTo>
                  <a:lnTo>
                    <a:pt x="177" y="73"/>
                  </a:lnTo>
                  <a:lnTo>
                    <a:pt x="177" y="73"/>
                  </a:lnTo>
                  <a:lnTo>
                    <a:pt x="177" y="73"/>
                  </a:lnTo>
                  <a:lnTo>
                    <a:pt x="177" y="72"/>
                  </a:lnTo>
                  <a:lnTo>
                    <a:pt x="177" y="72"/>
                  </a:lnTo>
                  <a:lnTo>
                    <a:pt x="177" y="73"/>
                  </a:lnTo>
                  <a:lnTo>
                    <a:pt x="177" y="72"/>
                  </a:lnTo>
                  <a:lnTo>
                    <a:pt x="177" y="72"/>
                  </a:lnTo>
                  <a:lnTo>
                    <a:pt x="177" y="70"/>
                  </a:lnTo>
                  <a:lnTo>
                    <a:pt x="177" y="70"/>
                  </a:lnTo>
                  <a:lnTo>
                    <a:pt x="177" y="70"/>
                  </a:lnTo>
                  <a:lnTo>
                    <a:pt x="176" y="72"/>
                  </a:lnTo>
                  <a:lnTo>
                    <a:pt x="176" y="73"/>
                  </a:lnTo>
                  <a:lnTo>
                    <a:pt x="176" y="73"/>
                  </a:lnTo>
                  <a:lnTo>
                    <a:pt x="176" y="73"/>
                  </a:lnTo>
                  <a:lnTo>
                    <a:pt x="176" y="73"/>
                  </a:lnTo>
                  <a:lnTo>
                    <a:pt x="176" y="72"/>
                  </a:lnTo>
                  <a:lnTo>
                    <a:pt x="175" y="70"/>
                  </a:lnTo>
                  <a:lnTo>
                    <a:pt x="175" y="72"/>
                  </a:lnTo>
                  <a:lnTo>
                    <a:pt x="175" y="72"/>
                  </a:lnTo>
                  <a:lnTo>
                    <a:pt x="175" y="72"/>
                  </a:lnTo>
                  <a:lnTo>
                    <a:pt x="175" y="72"/>
                  </a:lnTo>
                  <a:lnTo>
                    <a:pt x="173" y="73"/>
                  </a:lnTo>
                  <a:lnTo>
                    <a:pt x="173" y="73"/>
                  </a:lnTo>
                  <a:lnTo>
                    <a:pt x="172" y="73"/>
                  </a:lnTo>
                  <a:lnTo>
                    <a:pt x="172" y="73"/>
                  </a:lnTo>
                  <a:lnTo>
                    <a:pt x="171" y="72"/>
                  </a:lnTo>
                  <a:lnTo>
                    <a:pt x="171" y="72"/>
                  </a:lnTo>
                  <a:lnTo>
                    <a:pt x="169" y="72"/>
                  </a:lnTo>
                  <a:lnTo>
                    <a:pt x="169" y="72"/>
                  </a:lnTo>
                  <a:lnTo>
                    <a:pt x="168" y="73"/>
                  </a:lnTo>
                  <a:lnTo>
                    <a:pt x="168" y="72"/>
                  </a:lnTo>
                  <a:lnTo>
                    <a:pt x="167" y="72"/>
                  </a:lnTo>
                  <a:lnTo>
                    <a:pt x="167" y="73"/>
                  </a:lnTo>
                  <a:lnTo>
                    <a:pt x="165" y="72"/>
                  </a:lnTo>
                  <a:lnTo>
                    <a:pt x="165" y="70"/>
                  </a:lnTo>
                  <a:lnTo>
                    <a:pt x="165" y="69"/>
                  </a:lnTo>
                  <a:lnTo>
                    <a:pt x="165" y="69"/>
                  </a:lnTo>
                  <a:lnTo>
                    <a:pt x="165" y="69"/>
                  </a:lnTo>
                  <a:lnTo>
                    <a:pt x="164" y="69"/>
                  </a:lnTo>
                  <a:lnTo>
                    <a:pt x="164" y="72"/>
                  </a:lnTo>
                  <a:lnTo>
                    <a:pt x="164" y="73"/>
                  </a:lnTo>
                  <a:lnTo>
                    <a:pt x="163" y="73"/>
                  </a:lnTo>
                  <a:lnTo>
                    <a:pt x="160" y="73"/>
                  </a:lnTo>
                  <a:lnTo>
                    <a:pt x="159" y="73"/>
                  </a:lnTo>
                  <a:lnTo>
                    <a:pt x="158" y="72"/>
                  </a:lnTo>
                  <a:lnTo>
                    <a:pt x="158" y="72"/>
                  </a:lnTo>
                  <a:lnTo>
                    <a:pt x="158" y="73"/>
                  </a:lnTo>
                  <a:lnTo>
                    <a:pt x="155" y="73"/>
                  </a:lnTo>
                  <a:lnTo>
                    <a:pt x="154" y="73"/>
                  </a:lnTo>
                  <a:lnTo>
                    <a:pt x="152" y="73"/>
                  </a:lnTo>
                  <a:lnTo>
                    <a:pt x="151" y="72"/>
                  </a:lnTo>
                  <a:lnTo>
                    <a:pt x="150" y="70"/>
                  </a:lnTo>
                  <a:lnTo>
                    <a:pt x="150" y="70"/>
                  </a:lnTo>
                  <a:lnTo>
                    <a:pt x="150" y="69"/>
                  </a:lnTo>
                  <a:lnTo>
                    <a:pt x="150" y="68"/>
                  </a:lnTo>
                  <a:lnTo>
                    <a:pt x="150" y="69"/>
                  </a:lnTo>
                  <a:lnTo>
                    <a:pt x="150" y="68"/>
                  </a:lnTo>
                  <a:lnTo>
                    <a:pt x="148" y="68"/>
                  </a:lnTo>
                  <a:lnTo>
                    <a:pt x="148" y="69"/>
                  </a:lnTo>
                  <a:lnTo>
                    <a:pt x="148" y="70"/>
                  </a:lnTo>
                  <a:lnTo>
                    <a:pt x="150" y="72"/>
                  </a:lnTo>
                  <a:lnTo>
                    <a:pt x="147" y="72"/>
                  </a:lnTo>
                  <a:lnTo>
                    <a:pt x="146" y="72"/>
                  </a:lnTo>
                  <a:lnTo>
                    <a:pt x="144" y="70"/>
                  </a:lnTo>
                  <a:lnTo>
                    <a:pt x="144" y="72"/>
                  </a:lnTo>
                  <a:lnTo>
                    <a:pt x="143" y="72"/>
                  </a:lnTo>
                  <a:lnTo>
                    <a:pt x="143" y="70"/>
                  </a:lnTo>
                  <a:lnTo>
                    <a:pt x="143" y="70"/>
                  </a:lnTo>
                  <a:lnTo>
                    <a:pt x="142" y="70"/>
                  </a:lnTo>
                  <a:lnTo>
                    <a:pt x="142" y="72"/>
                  </a:lnTo>
                  <a:lnTo>
                    <a:pt x="142" y="70"/>
                  </a:lnTo>
                  <a:lnTo>
                    <a:pt x="141" y="70"/>
                  </a:lnTo>
                  <a:lnTo>
                    <a:pt x="141" y="72"/>
                  </a:lnTo>
                  <a:lnTo>
                    <a:pt x="141" y="72"/>
                  </a:lnTo>
                  <a:lnTo>
                    <a:pt x="139" y="72"/>
                  </a:lnTo>
                  <a:lnTo>
                    <a:pt x="139" y="70"/>
                  </a:lnTo>
                  <a:lnTo>
                    <a:pt x="139" y="70"/>
                  </a:lnTo>
                  <a:lnTo>
                    <a:pt x="138" y="72"/>
                  </a:lnTo>
                  <a:lnTo>
                    <a:pt x="137" y="72"/>
                  </a:lnTo>
                  <a:lnTo>
                    <a:pt x="137" y="72"/>
                  </a:lnTo>
                  <a:lnTo>
                    <a:pt x="135" y="69"/>
                  </a:lnTo>
                  <a:lnTo>
                    <a:pt x="135" y="70"/>
                  </a:lnTo>
                  <a:lnTo>
                    <a:pt x="134" y="70"/>
                  </a:lnTo>
                  <a:lnTo>
                    <a:pt x="135" y="72"/>
                  </a:lnTo>
                  <a:lnTo>
                    <a:pt x="134" y="70"/>
                  </a:lnTo>
                  <a:lnTo>
                    <a:pt x="133" y="69"/>
                  </a:lnTo>
                  <a:lnTo>
                    <a:pt x="131" y="68"/>
                  </a:lnTo>
                  <a:lnTo>
                    <a:pt x="129" y="70"/>
                  </a:lnTo>
                  <a:lnTo>
                    <a:pt x="126" y="70"/>
                  </a:lnTo>
                  <a:lnTo>
                    <a:pt x="124" y="70"/>
                  </a:lnTo>
                  <a:lnTo>
                    <a:pt x="121" y="70"/>
                  </a:lnTo>
                  <a:lnTo>
                    <a:pt x="121" y="69"/>
                  </a:lnTo>
                  <a:lnTo>
                    <a:pt x="121" y="69"/>
                  </a:lnTo>
                  <a:lnTo>
                    <a:pt x="120" y="69"/>
                  </a:lnTo>
                  <a:lnTo>
                    <a:pt x="120" y="70"/>
                  </a:lnTo>
                  <a:lnTo>
                    <a:pt x="120" y="70"/>
                  </a:lnTo>
                  <a:lnTo>
                    <a:pt x="120" y="69"/>
                  </a:lnTo>
                  <a:lnTo>
                    <a:pt x="120" y="68"/>
                  </a:lnTo>
                  <a:lnTo>
                    <a:pt x="120" y="66"/>
                  </a:lnTo>
                  <a:lnTo>
                    <a:pt x="120" y="66"/>
                  </a:lnTo>
                  <a:lnTo>
                    <a:pt x="118" y="68"/>
                  </a:lnTo>
                  <a:lnTo>
                    <a:pt x="118" y="68"/>
                  </a:lnTo>
                  <a:lnTo>
                    <a:pt x="117" y="69"/>
                  </a:lnTo>
                  <a:lnTo>
                    <a:pt x="117" y="69"/>
                  </a:lnTo>
                  <a:lnTo>
                    <a:pt x="117" y="69"/>
                  </a:lnTo>
                  <a:lnTo>
                    <a:pt x="117" y="69"/>
                  </a:lnTo>
                  <a:lnTo>
                    <a:pt x="117" y="70"/>
                  </a:lnTo>
                  <a:lnTo>
                    <a:pt x="117" y="70"/>
                  </a:lnTo>
                  <a:lnTo>
                    <a:pt x="117" y="69"/>
                  </a:lnTo>
                  <a:lnTo>
                    <a:pt x="116" y="69"/>
                  </a:lnTo>
                  <a:lnTo>
                    <a:pt x="116" y="70"/>
                  </a:lnTo>
                  <a:lnTo>
                    <a:pt x="116" y="69"/>
                  </a:lnTo>
                  <a:lnTo>
                    <a:pt x="116" y="68"/>
                  </a:lnTo>
                  <a:lnTo>
                    <a:pt x="114" y="68"/>
                  </a:lnTo>
                  <a:lnTo>
                    <a:pt x="116" y="66"/>
                  </a:lnTo>
                  <a:lnTo>
                    <a:pt x="116" y="65"/>
                  </a:lnTo>
                  <a:lnTo>
                    <a:pt x="117" y="62"/>
                  </a:lnTo>
                  <a:lnTo>
                    <a:pt x="117" y="61"/>
                  </a:lnTo>
                  <a:lnTo>
                    <a:pt x="117" y="61"/>
                  </a:lnTo>
                  <a:lnTo>
                    <a:pt x="117" y="60"/>
                  </a:lnTo>
                  <a:lnTo>
                    <a:pt x="117" y="58"/>
                  </a:lnTo>
                  <a:lnTo>
                    <a:pt x="118" y="58"/>
                  </a:lnTo>
                  <a:lnTo>
                    <a:pt x="117" y="57"/>
                  </a:lnTo>
                  <a:lnTo>
                    <a:pt x="116" y="58"/>
                  </a:lnTo>
                  <a:lnTo>
                    <a:pt x="116" y="61"/>
                  </a:lnTo>
                  <a:lnTo>
                    <a:pt x="116" y="62"/>
                  </a:lnTo>
                  <a:lnTo>
                    <a:pt x="114" y="64"/>
                  </a:lnTo>
                  <a:lnTo>
                    <a:pt x="114" y="65"/>
                  </a:lnTo>
                  <a:lnTo>
                    <a:pt x="113" y="66"/>
                  </a:lnTo>
                  <a:lnTo>
                    <a:pt x="113" y="66"/>
                  </a:lnTo>
                  <a:lnTo>
                    <a:pt x="112" y="68"/>
                  </a:lnTo>
                  <a:lnTo>
                    <a:pt x="112" y="66"/>
                  </a:lnTo>
                  <a:lnTo>
                    <a:pt x="113" y="66"/>
                  </a:lnTo>
                  <a:lnTo>
                    <a:pt x="113" y="66"/>
                  </a:lnTo>
                  <a:lnTo>
                    <a:pt x="113" y="65"/>
                  </a:lnTo>
                  <a:lnTo>
                    <a:pt x="113" y="65"/>
                  </a:lnTo>
                  <a:lnTo>
                    <a:pt x="112" y="65"/>
                  </a:lnTo>
                  <a:lnTo>
                    <a:pt x="112" y="65"/>
                  </a:lnTo>
                  <a:lnTo>
                    <a:pt x="110" y="65"/>
                  </a:lnTo>
                  <a:lnTo>
                    <a:pt x="112" y="66"/>
                  </a:lnTo>
                  <a:lnTo>
                    <a:pt x="110" y="68"/>
                  </a:lnTo>
                  <a:lnTo>
                    <a:pt x="110" y="69"/>
                  </a:lnTo>
                  <a:lnTo>
                    <a:pt x="110" y="68"/>
                  </a:lnTo>
                  <a:lnTo>
                    <a:pt x="110" y="66"/>
                  </a:lnTo>
                  <a:lnTo>
                    <a:pt x="109" y="66"/>
                  </a:lnTo>
                  <a:lnTo>
                    <a:pt x="109" y="68"/>
                  </a:lnTo>
                  <a:lnTo>
                    <a:pt x="109" y="68"/>
                  </a:lnTo>
                  <a:lnTo>
                    <a:pt x="109" y="69"/>
                  </a:lnTo>
                  <a:lnTo>
                    <a:pt x="108" y="70"/>
                  </a:lnTo>
                  <a:lnTo>
                    <a:pt x="108" y="70"/>
                  </a:lnTo>
                  <a:lnTo>
                    <a:pt x="108" y="69"/>
                  </a:lnTo>
                  <a:lnTo>
                    <a:pt x="107" y="69"/>
                  </a:lnTo>
                  <a:lnTo>
                    <a:pt x="107" y="70"/>
                  </a:lnTo>
                  <a:lnTo>
                    <a:pt x="107" y="69"/>
                  </a:lnTo>
                  <a:lnTo>
                    <a:pt x="108" y="66"/>
                  </a:lnTo>
                  <a:lnTo>
                    <a:pt x="108" y="65"/>
                  </a:lnTo>
                  <a:lnTo>
                    <a:pt x="108" y="65"/>
                  </a:lnTo>
                  <a:lnTo>
                    <a:pt x="107" y="65"/>
                  </a:lnTo>
                  <a:lnTo>
                    <a:pt x="107" y="66"/>
                  </a:lnTo>
                  <a:lnTo>
                    <a:pt x="105" y="68"/>
                  </a:lnTo>
                  <a:lnTo>
                    <a:pt x="105" y="70"/>
                  </a:lnTo>
                  <a:lnTo>
                    <a:pt x="105" y="68"/>
                  </a:lnTo>
                  <a:lnTo>
                    <a:pt x="105" y="66"/>
                  </a:lnTo>
                  <a:lnTo>
                    <a:pt x="105" y="66"/>
                  </a:lnTo>
                  <a:lnTo>
                    <a:pt x="105" y="66"/>
                  </a:lnTo>
                  <a:lnTo>
                    <a:pt x="104" y="68"/>
                  </a:lnTo>
                  <a:lnTo>
                    <a:pt x="104" y="68"/>
                  </a:lnTo>
                  <a:lnTo>
                    <a:pt x="104" y="66"/>
                  </a:lnTo>
                  <a:lnTo>
                    <a:pt x="103" y="68"/>
                  </a:lnTo>
                  <a:lnTo>
                    <a:pt x="103" y="66"/>
                  </a:lnTo>
                  <a:lnTo>
                    <a:pt x="103" y="65"/>
                  </a:lnTo>
                  <a:lnTo>
                    <a:pt x="101" y="65"/>
                  </a:lnTo>
                  <a:lnTo>
                    <a:pt x="101" y="66"/>
                  </a:lnTo>
                  <a:lnTo>
                    <a:pt x="100" y="66"/>
                  </a:lnTo>
                  <a:lnTo>
                    <a:pt x="100" y="66"/>
                  </a:lnTo>
                  <a:lnTo>
                    <a:pt x="100" y="65"/>
                  </a:lnTo>
                  <a:lnTo>
                    <a:pt x="100" y="65"/>
                  </a:lnTo>
                  <a:lnTo>
                    <a:pt x="99" y="65"/>
                  </a:lnTo>
                  <a:lnTo>
                    <a:pt x="99" y="65"/>
                  </a:lnTo>
                  <a:lnTo>
                    <a:pt x="99" y="66"/>
                  </a:lnTo>
                  <a:lnTo>
                    <a:pt x="99" y="66"/>
                  </a:lnTo>
                  <a:lnTo>
                    <a:pt x="100" y="66"/>
                  </a:lnTo>
                  <a:lnTo>
                    <a:pt x="100" y="66"/>
                  </a:lnTo>
                  <a:lnTo>
                    <a:pt x="100" y="68"/>
                  </a:lnTo>
                  <a:lnTo>
                    <a:pt x="100" y="68"/>
                  </a:lnTo>
                  <a:lnTo>
                    <a:pt x="99" y="68"/>
                  </a:lnTo>
                  <a:lnTo>
                    <a:pt x="99" y="68"/>
                  </a:lnTo>
                  <a:lnTo>
                    <a:pt x="97" y="69"/>
                  </a:lnTo>
                  <a:lnTo>
                    <a:pt x="97" y="68"/>
                  </a:lnTo>
                  <a:lnTo>
                    <a:pt x="97" y="68"/>
                  </a:lnTo>
                  <a:lnTo>
                    <a:pt x="97" y="68"/>
                  </a:lnTo>
                  <a:lnTo>
                    <a:pt x="96" y="69"/>
                  </a:lnTo>
                  <a:lnTo>
                    <a:pt x="96" y="68"/>
                  </a:lnTo>
                  <a:lnTo>
                    <a:pt x="96" y="68"/>
                  </a:lnTo>
                  <a:lnTo>
                    <a:pt x="96" y="69"/>
                  </a:lnTo>
                  <a:lnTo>
                    <a:pt x="95" y="69"/>
                  </a:lnTo>
                  <a:lnTo>
                    <a:pt x="95" y="68"/>
                  </a:lnTo>
                  <a:lnTo>
                    <a:pt x="95" y="66"/>
                  </a:lnTo>
                  <a:lnTo>
                    <a:pt x="95" y="66"/>
                  </a:lnTo>
                  <a:lnTo>
                    <a:pt x="95" y="66"/>
                  </a:lnTo>
                  <a:lnTo>
                    <a:pt x="96" y="65"/>
                  </a:lnTo>
                  <a:lnTo>
                    <a:pt x="96" y="65"/>
                  </a:lnTo>
                  <a:lnTo>
                    <a:pt x="95" y="64"/>
                  </a:lnTo>
                  <a:lnTo>
                    <a:pt x="95" y="64"/>
                  </a:lnTo>
                  <a:lnTo>
                    <a:pt x="93" y="66"/>
                  </a:lnTo>
                  <a:lnTo>
                    <a:pt x="92" y="68"/>
                  </a:lnTo>
                  <a:lnTo>
                    <a:pt x="92" y="68"/>
                  </a:lnTo>
                  <a:lnTo>
                    <a:pt x="92" y="68"/>
                  </a:lnTo>
                  <a:lnTo>
                    <a:pt x="92" y="68"/>
                  </a:lnTo>
                  <a:lnTo>
                    <a:pt x="92" y="68"/>
                  </a:lnTo>
                  <a:lnTo>
                    <a:pt x="93" y="66"/>
                  </a:lnTo>
                  <a:lnTo>
                    <a:pt x="93" y="65"/>
                  </a:lnTo>
                  <a:lnTo>
                    <a:pt x="92" y="64"/>
                  </a:lnTo>
                  <a:lnTo>
                    <a:pt x="92" y="64"/>
                  </a:lnTo>
                  <a:lnTo>
                    <a:pt x="91" y="64"/>
                  </a:lnTo>
                  <a:lnTo>
                    <a:pt x="91" y="65"/>
                  </a:lnTo>
                  <a:lnTo>
                    <a:pt x="91" y="66"/>
                  </a:lnTo>
                  <a:lnTo>
                    <a:pt x="89" y="66"/>
                  </a:lnTo>
                  <a:lnTo>
                    <a:pt x="89" y="65"/>
                  </a:lnTo>
                  <a:lnTo>
                    <a:pt x="89" y="65"/>
                  </a:lnTo>
                  <a:lnTo>
                    <a:pt x="89" y="66"/>
                  </a:lnTo>
                  <a:lnTo>
                    <a:pt x="88" y="66"/>
                  </a:lnTo>
                  <a:lnTo>
                    <a:pt x="88" y="65"/>
                  </a:lnTo>
                  <a:lnTo>
                    <a:pt x="87" y="62"/>
                  </a:lnTo>
                  <a:lnTo>
                    <a:pt x="88" y="60"/>
                  </a:lnTo>
                  <a:lnTo>
                    <a:pt x="88" y="60"/>
                  </a:lnTo>
                  <a:lnTo>
                    <a:pt x="88" y="58"/>
                  </a:lnTo>
                  <a:lnTo>
                    <a:pt x="88" y="58"/>
                  </a:lnTo>
                  <a:lnTo>
                    <a:pt x="88" y="57"/>
                  </a:lnTo>
                  <a:lnTo>
                    <a:pt x="88" y="56"/>
                  </a:lnTo>
                  <a:lnTo>
                    <a:pt x="88" y="56"/>
                  </a:lnTo>
                  <a:lnTo>
                    <a:pt x="87" y="57"/>
                  </a:lnTo>
                  <a:lnTo>
                    <a:pt x="87" y="58"/>
                  </a:lnTo>
                  <a:lnTo>
                    <a:pt x="87" y="60"/>
                  </a:lnTo>
                  <a:lnTo>
                    <a:pt x="86" y="61"/>
                  </a:lnTo>
                  <a:lnTo>
                    <a:pt x="84" y="62"/>
                  </a:lnTo>
                  <a:lnTo>
                    <a:pt x="84" y="65"/>
                  </a:lnTo>
                  <a:lnTo>
                    <a:pt x="83" y="64"/>
                  </a:lnTo>
                  <a:lnTo>
                    <a:pt x="83" y="64"/>
                  </a:lnTo>
                  <a:lnTo>
                    <a:pt x="83" y="62"/>
                  </a:lnTo>
                  <a:lnTo>
                    <a:pt x="83" y="61"/>
                  </a:lnTo>
                  <a:lnTo>
                    <a:pt x="83" y="60"/>
                  </a:lnTo>
                  <a:lnTo>
                    <a:pt x="83" y="60"/>
                  </a:lnTo>
                  <a:lnTo>
                    <a:pt x="82" y="61"/>
                  </a:lnTo>
                  <a:lnTo>
                    <a:pt x="82" y="62"/>
                  </a:lnTo>
                  <a:lnTo>
                    <a:pt x="82" y="62"/>
                  </a:lnTo>
                  <a:lnTo>
                    <a:pt x="82" y="64"/>
                  </a:lnTo>
                  <a:lnTo>
                    <a:pt x="80" y="64"/>
                  </a:lnTo>
                  <a:lnTo>
                    <a:pt x="80" y="65"/>
                  </a:lnTo>
                  <a:lnTo>
                    <a:pt x="79" y="65"/>
                  </a:lnTo>
                  <a:lnTo>
                    <a:pt x="79" y="65"/>
                  </a:lnTo>
                  <a:lnTo>
                    <a:pt x="79" y="64"/>
                  </a:lnTo>
                  <a:lnTo>
                    <a:pt x="79" y="62"/>
                  </a:lnTo>
                  <a:lnTo>
                    <a:pt x="79" y="61"/>
                  </a:lnTo>
                  <a:lnTo>
                    <a:pt x="80" y="60"/>
                  </a:lnTo>
                  <a:lnTo>
                    <a:pt x="80" y="60"/>
                  </a:lnTo>
                  <a:lnTo>
                    <a:pt x="80" y="61"/>
                  </a:lnTo>
                  <a:lnTo>
                    <a:pt x="82" y="60"/>
                  </a:lnTo>
                  <a:lnTo>
                    <a:pt x="82" y="58"/>
                  </a:lnTo>
                  <a:lnTo>
                    <a:pt x="82" y="57"/>
                  </a:lnTo>
                  <a:lnTo>
                    <a:pt x="82" y="57"/>
                  </a:lnTo>
                  <a:lnTo>
                    <a:pt x="80" y="57"/>
                  </a:lnTo>
                  <a:lnTo>
                    <a:pt x="79" y="57"/>
                  </a:lnTo>
                  <a:lnTo>
                    <a:pt x="79" y="58"/>
                  </a:lnTo>
                  <a:lnTo>
                    <a:pt x="79" y="60"/>
                  </a:lnTo>
                  <a:lnTo>
                    <a:pt x="79" y="60"/>
                  </a:lnTo>
                  <a:lnTo>
                    <a:pt x="79" y="60"/>
                  </a:lnTo>
                  <a:lnTo>
                    <a:pt x="79" y="60"/>
                  </a:lnTo>
                  <a:lnTo>
                    <a:pt x="79" y="60"/>
                  </a:lnTo>
                  <a:lnTo>
                    <a:pt x="78" y="60"/>
                  </a:lnTo>
                  <a:lnTo>
                    <a:pt x="78" y="60"/>
                  </a:lnTo>
                  <a:lnTo>
                    <a:pt x="78" y="60"/>
                  </a:lnTo>
                  <a:lnTo>
                    <a:pt x="76" y="61"/>
                  </a:lnTo>
                  <a:lnTo>
                    <a:pt x="78" y="61"/>
                  </a:lnTo>
                  <a:lnTo>
                    <a:pt x="78" y="62"/>
                  </a:lnTo>
                  <a:lnTo>
                    <a:pt x="78" y="64"/>
                  </a:lnTo>
                  <a:lnTo>
                    <a:pt x="76" y="65"/>
                  </a:lnTo>
                  <a:lnTo>
                    <a:pt x="76" y="64"/>
                  </a:lnTo>
                  <a:lnTo>
                    <a:pt x="75" y="64"/>
                  </a:lnTo>
                  <a:lnTo>
                    <a:pt x="75" y="64"/>
                  </a:lnTo>
                  <a:lnTo>
                    <a:pt x="75" y="65"/>
                  </a:lnTo>
                  <a:lnTo>
                    <a:pt x="74" y="65"/>
                  </a:lnTo>
                  <a:lnTo>
                    <a:pt x="74" y="62"/>
                  </a:lnTo>
                  <a:lnTo>
                    <a:pt x="74" y="61"/>
                  </a:lnTo>
                  <a:lnTo>
                    <a:pt x="75" y="61"/>
                  </a:lnTo>
                  <a:lnTo>
                    <a:pt x="75" y="62"/>
                  </a:lnTo>
                  <a:lnTo>
                    <a:pt x="76" y="61"/>
                  </a:lnTo>
                  <a:lnTo>
                    <a:pt x="76" y="60"/>
                  </a:lnTo>
                  <a:lnTo>
                    <a:pt x="75" y="60"/>
                  </a:lnTo>
                  <a:lnTo>
                    <a:pt x="74" y="61"/>
                  </a:lnTo>
                  <a:lnTo>
                    <a:pt x="74" y="60"/>
                  </a:lnTo>
                  <a:lnTo>
                    <a:pt x="75" y="60"/>
                  </a:lnTo>
                  <a:lnTo>
                    <a:pt x="74" y="60"/>
                  </a:lnTo>
                  <a:lnTo>
                    <a:pt x="74" y="58"/>
                  </a:lnTo>
                  <a:lnTo>
                    <a:pt x="74" y="57"/>
                  </a:lnTo>
                  <a:lnTo>
                    <a:pt x="74" y="57"/>
                  </a:lnTo>
                  <a:lnTo>
                    <a:pt x="72" y="57"/>
                  </a:lnTo>
                  <a:lnTo>
                    <a:pt x="72" y="58"/>
                  </a:lnTo>
                  <a:lnTo>
                    <a:pt x="72" y="58"/>
                  </a:lnTo>
                  <a:lnTo>
                    <a:pt x="71" y="60"/>
                  </a:lnTo>
                  <a:lnTo>
                    <a:pt x="70" y="60"/>
                  </a:lnTo>
                  <a:lnTo>
                    <a:pt x="69" y="60"/>
                  </a:lnTo>
                  <a:lnTo>
                    <a:pt x="67" y="61"/>
                  </a:lnTo>
                  <a:lnTo>
                    <a:pt x="69" y="60"/>
                  </a:lnTo>
                  <a:lnTo>
                    <a:pt x="67" y="60"/>
                  </a:lnTo>
                  <a:lnTo>
                    <a:pt x="67" y="58"/>
                  </a:lnTo>
                  <a:lnTo>
                    <a:pt x="67" y="58"/>
                  </a:lnTo>
                  <a:lnTo>
                    <a:pt x="67" y="57"/>
                  </a:lnTo>
                  <a:lnTo>
                    <a:pt x="69" y="58"/>
                  </a:lnTo>
                  <a:lnTo>
                    <a:pt x="70" y="58"/>
                  </a:lnTo>
                  <a:lnTo>
                    <a:pt x="71" y="58"/>
                  </a:lnTo>
                  <a:lnTo>
                    <a:pt x="72" y="57"/>
                  </a:lnTo>
                  <a:lnTo>
                    <a:pt x="72" y="57"/>
                  </a:lnTo>
                  <a:lnTo>
                    <a:pt x="72" y="56"/>
                  </a:lnTo>
                  <a:lnTo>
                    <a:pt x="72" y="57"/>
                  </a:lnTo>
                  <a:lnTo>
                    <a:pt x="74" y="57"/>
                  </a:lnTo>
                  <a:lnTo>
                    <a:pt x="74" y="56"/>
                  </a:lnTo>
                  <a:lnTo>
                    <a:pt x="74" y="55"/>
                  </a:lnTo>
                  <a:lnTo>
                    <a:pt x="74" y="53"/>
                  </a:lnTo>
                  <a:lnTo>
                    <a:pt x="74" y="52"/>
                  </a:lnTo>
                  <a:lnTo>
                    <a:pt x="74" y="51"/>
                  </a:lnTo>
                  <a:lnTo>
                    <a:pt x="74" y="51"/>
                  </a:lnTo>
                  <a:lnTo>
                    <a:pt x="72" y="51"/>
                  </a:lnTo>
                  <a:lnTo>
                    <a:pt x="72" y="52"/>
                  </a:lnTo>
                  <a:lnTo>
                    <a:pt x="72" y="53"/>
                  </a:lnTo>
                  <a:lnTo>
                    <a:pt x="72" y="55"/>
                  </a:lnTo>
                  <a:lnTo>
                    <a:pt x="71" y="55"/>
                  </a:lnTo>
                  <a:lnTo>
                    <a:pt x="69" y="55"/>
                  </a:lnTo>
                  <a:lnTo>
                    <a:pt x="67" y="56"/>
                  </a:lnTo>
                  <a:lnTo>
                    <a:pt x="67" y="55"/>
                  </a:lnTo>
                  <a:lnTo>
                    <a:pt x="69" y="53"/>
                  </a:lnTo>
                  <a:lnTo>
                    <a:pt x="66" y="53"/>
                  </a:lnTo>
                  <a:lnTo>
                    <a:pt x="63" y="52"/>
                  </a:lnTo>
                  <a:lnTo>
                    <a:pt x="63" y="53"/>
                  </a:lnTo>
                  <a:lnTo>
                    <a:pt x="62" y="53"/>
                  </a:lnTo>
                  <a:lnTo>
                    <a:pt x="62" y="53"/>
                  </a:lnTo>
                  <a:lnTo>
                    <a:pt x="61" y="53"/>
                  </a:lnTo>
                  <a:lnTo>
                    <a:pt x="62" y="52"/>
                  </a:lnTo>
                  <a:lnTo>
                    <a:pt x="62" y="51"/>
                  </a:lnTo>
                  <a:lnTo>
                    <a:pt x="61" y="51"/>
                  </a:lnTo>
                  <a:lnTo>
                    <a:pt x="61" y="51"/>
                  </a:lnTo>
                  <a:lnTo>
                    <a:pt x="62" y="49"/>
                  </a:lnTo>
                  <a:lnTo>
                    <a:pt x="62" y="49"/>
                  </a:lnTo>
                  <a:lnTo>
                    <a:pt x="61" y="48"/>
                  </a:lnTo>
                  <a:lnTo>
                    <a:pt x="58" y="49"/>
                  </a:lnTo>
                  <a:lnTo>
                    <a:pt x="57" y="49"/>
                  </a:lnTo>
                  <a:lnTo>
                    <a:pt x="55" y="49"/>
                  </a:lnTo>
                  <a:lnTo>
                    <a:pt x="54" y="48"/>
                  </a:lnTo>
                  <a:lnTo>
                    <a:pt x="54" y="49"/>
                  </a:lnTo>
                  <a:lnTo>
                    <a:pt x="53" y="51"/>
                  </a:lnTo>
                  <a:lnTo>
                    <a:pt x="52" y="51"/>
                  </a:lnTo>
                  <a:lnTo>
                    <a:pt x="50" y="51"/>
                  </a:lnTo>
                  <a:lnTo>
                    <a:pt x="50" y="51"/>
                  </a:lnTo>
                  <a:lnTo>
                    <a:pt x="52" y="52"/>
                  </a:lnTo>
                  <a:lnTo>
                    <a:pt x="53" y="53"/>
                  </a:lnTo>
                  <a:lnTo>
                    <a:pt x="53" y="55"/>
                  </a:lnTo>
                  <a:lnTo>
                    <a:pt x="52" y="56"/>
                  </a:lnTo>
                  <a:lnTo>
                    <a:pt x="50" y="57"/>
                  </a:lnTo>
                  <a:lnTo>
                    <a:pt x="50" y="58"/>
                  </a:lnTo>
                  <a:lnTo>
                    <a:pt x="50" y="61"/>
                  </a:lnTo>
                  <a:lnTo>
                    <a:pt x="50" y="62"/>
                  </a:lnTo>
                  <a:lnTo>
                    <a:pt x="50" y="65"/>
                  </a:lnTo>
                  <a:lnTo>
                    <a:pt x="50" y="68"/>
                  </a:lnTo>
                  <a:lnTo>
                    <a:pt x="48" y="66"/>
                  </a:lnTo>
                  <a:lnTo>
                    <a:pt x="49" y="69"/>
                  </a:lnTo>
                  <a:lnTo>
                    <a:pt x="48" y="72"/>
                  </a:lnTo>
                  <a:lnTo>
                    <a:pt x="48" y="73"/>
                  </a:lnTo>
                  <a:lnTo>
                    <a:pt x="46" y="75"/>
                  </a:lnTo>
                  <a:lnTo>
                    <a:pt x="46" y="77"/>
                  </a:lnTo>
                  <a:lnTo>
                    <a:pt x="44" y="75"/>
                  </a:lnTo>
                  <a:lnTo>
                    <a:pt x="44" y="77"/>
                  </a:lnTo>
                  <a:lnTo>
                    <a:pt x="44" y="78"/>
                  </a:lnTo>
                  <a:lnTo>
                    <a:pt x="46" y="78"/>
                  </a:lnTo>
                  <a:lnTo>
                    <a:pt x="45" y="79"/>
                  </a:lnTo>
                  <a:lnTo>
                    <a:pt x="45" y="79"/>
                  </a:lnTo>
                  <a:lnTo>
                    <a:pt x="45" y="81"/>
                  </a:lnTo>
                  <a:lnTo>
                    <a:pt x="44" y="81"/>
                  </a:lnTo>
                  <a:lnTo>
                    <a:pt x="44" y="82"/>
                  </a:lnTo>
                  <a:lnTo>
                    <a:pt x="45" y="82"/>
                  </a:lnTo>
                  <a:lnTo>
                    <a:pt x="45" y="83"/>
                  </a:lnTo>
                  <a:lnTo>
                    <a:pt x="44" y="85"/>
                  </a:lnTo>
                  <a:lnTo>
                    <a:pt x="44" y="85"/>
                  </a:lnTo>
                  <a:lnTo>
                    <a:pt x="44" y="86"/>
                  </a:lnTo>
                  <a:lnTo>
                    <a:pt x="42" y="86"/>
                  </a:lnTo>
                  <a:lnTo>
                    <a:pt x="41" y="86"/>
                  </a:lnTo>
                  <a:lnTo>
                    <a:pt x="42" y="87"/>
                  </a:lnTo>
                  <a:lnTo>
                    <a:pt x="41" y="87"/>
                  </a:lnTo>
                  <a:lnTo>
                    <a:pt x="42" y="89"/>
                  </a:lnTo>
                  <a:lnTo>
                    <a:pt x="44" y="89"/>
                  </a:lnTo>
                  <a:lnTo>
                    <a:pt x="42" y="90"/>
                  </a:lnTo>
                  <a:lnTo>
                    <a:pt x="42" y="91"/>
                  </a:lnTo>
                  <a:lnTo>
                    <a:pt x="42" y="92"/>
                  </a:lnTo>
                  <a:lnTo>
                    <a:pt x="42" y="94"/>
                  </a:lnTo>
                  <a:lnTo>
                    <a:pt x="41" y="94"/>
                  </a:lnTo>
                  <a:lnTo>
                    <a:pt x="42" y="94"/>
                  </a:lnTo>
                  <a:lnTo>
                    <a:pt x="42" y="95"/>
                  </a:lnTo>
                  <a:lnTo>
                    <a:pt x="42" y="96"/>
                  </a:lnTo>
                  <a:lnTo>
                    <a:pt x="41" y="98"/>
                  </a:lnTo>
                  <a:lnTo>
                    <a:pt x="40" y="98"/>
                  </a:lnTo>
                  <a:lnTo>
                    <a:pt x="41" y="99"/>
                  </a:lnTo>
                  <a:lnTo>
                    <a:pt x="40" y="99"/>
                  </a:lnTo>
                  <a:lnTo>
                    <a:pt x="40" y="99"/>
                  </a:lnTo>
                  <a:lnTo>
                    <a:pt x="38" y="99"/>
                  </a:lnTo>
                  <a:lnTo>
                    <a:pt x="40" y="99"/>
                  </a:lnTo>
                  <a:lnTo>
                    <a:pt x="41" y="100"/>
                  </a:lnTo>
                  <a:lnTo>
                    <a:pt x="41" y="102"/>
                  </a:lnTo>
                  <a:lnTo>
                    <a:pt x="40" y="104"/>
                  </a:lnTo>
                  <a:lnTo>
                    <a:pt x="37" y="106"/>
                  </a:lnTo>
                  <a:lnTo>
                    <a:pt x="37" y="107"/>
                  </a:lnTo>
                  <a:lnTo>
                    <a:pt x="37" y="111"/>
                  </a:lnTo>
                  <a:lnTo>
                    <a:pt x="36" y="115"/>
                  </a:lnTo>
                  <a:lnTo>
                    <a:pt x="35" y="119"/>
                  </a:lnTo>
                  <a:lnTo>
                    <a:pt x="35" y="119"/>
                  </a:lnTo>
                  <a:lnTo>
                    <a:pt x="35" y="120"/>
                  </a:lnTo>
                  <a:lnTo>
                    <a:pt x="35" y="120"/>
                  </a:lnTo>
                  <a:lnTo>
                    <a:pt x="33" y="121"/>
                  </a:lnTo>
                  <a:lnTo>
                    <a:pt x="33" y="121"/>
                  </a:lnTo>
                  <a:lnTo>
                    <a:pt x="33" y="123"/>
                  </a:lnTo>
                  <a:lnTo>
                    <a:pt x="35" y="124"/>
                  </a:lnTo>
                  <a:lnTo>
                    <a:pt x="33" y="124"/>
                  </a:lnTo>
                  <a:lnTo>
                    <a:pt x="33" y="124"/>
                  </a:lnTo>
                  <a:lnTo>
                    <a:pt x="32" y="124"/>
                  </a:lnTo>
                  <a:lnTo>
                    <a:pt x="32" y="125"/>
                  </a:lnTo>
                  <a:lnTo>
                    <a:pt x="32" y="125"/>
                  </a:lnTo>
                  <a:lnTo>
                    <a:pt x="31" y="127"/>
                  </a:lnTo>
                  <a:lnTo>
                    <a:pt x="32" y="128"/>
                  </a:lnTo>
                  <a:lnTo>
                    <a:pt x="31" y="129"/>
                  </a:lnTo>
                  <a:lnTo>
                    <a:pt x="31" y="130"/>
                  </a:lnTo>
                  <a:lnTo>
                    <a:pt x="31" y="132"/>
                  </a:lnTo>
                  <a:lnTo>
                    <a:pt x="29" y="132"/>
                  </a:lnTo>
                  <a:lnTo>
                    <a:pt x="29" y="132"/>
                  </a:lnTo>
                  <a:lnTo>
                    <a:pt x="28" y="132"/>
                  </a:lnTo>
                  <a:lnTo>
                    <a:pt x="28" y="132"/>
                  </a:lnTo>
                  <a:lnTo>
                    <a:pt x="28" y="132"/>
                  </a:lnTo>
                  <a:lnTo>
                    <a:pt x="28" y="133"/>
                  </a:lnTo>
                  <a:lnTo>
                    <a:pt x="28" y="133"/>
                  </a:lnTo>
                  <a:lnTo>
                    <a:pt x="27" y="133"/>
                  </a:lnTo>
                  <a:lnTo>
                    <a:pt x="28" y="133"/>
                  </a:lnTo>
                  <a:lnTo>
                    <a:pt x="28" y="133"/>
                  </a:lnTo>
                  <a:lnTo>
                    <a:pt x="29" y="133"/>
                  </a:lnTo>
                  <a:lnTo>
                    <a:pt x="28" y="136"/>
                  </a:lnTo>
                  <a:lnTo>
                    <a:pt x="28" y="138"/>
                  </a:lnTo>
                  <a:lnTo>
                    <a:pt x="28" y="142"/>
                  </a:lnTo>
                  <a:lnTo>
                    <a:pt x="28" y="145"/>
                  </a:lnTo>
                  <a:lnTo>
                    <a:pt x="27" y="145"/>
                  </a:lnTo>
                  <a:lnTo>
                    <a:pt x="25" y="146"/>
                  </a:lnTo>
                  <a:lnTo>
                    <a:pt x="24" y="145"/>
                  </a:lnTo>
                  <a:lnTo>
                    <a:pt x="24" y="145"/>
                  </a:lnTo>
                  <a:lnTo>
                    <a:pt x="23" y="145"/>
                  </a:lnTo>
                  <a:lnTo>
                    <a:pt x="24" y="146"/>
                  </a:lnTo>
                  <a:lnTo>
                    <a:pt x="24" y="146"/>
                  </a:lnTo>
                  <a:lnTo>
                    <a:pt x="24" y="146"/>
                  </a:lnTo>
                  <a:lnTo>
                    <a:pt x="24" y="146"/>
                  </a:lnTo>
                  <a:lnTo>
                    <a:pt x="24" y="147"/>
                  </a:lnTo>
                  <a:lnTo>
                    <a:pt x="24" y="147"/>
                  </a:lnTo>
                  <a:lnTo>
                    <a:pt x="23" y="147"/>
                  </a:lnTo>
                  <a:lnTo>
                    <a:pt x="21" y="147"/>
                  </a:lnTo>
                  <a:lnTo>
                    <a:pt x="23" y="147"/>
                  </a:lnTo>
                  <a:lnTo>
                    <a:pt x="24" y="149"/>
                  </a:lnTo>
                  <a:lnTo>
                    <a:pt x="24" y="149"/>
                  </a:lnTo>
                  <a:lnTo>
                    <a:pt x="24" y="149"/>
                  </a:lnTo>
                  <a:lnTo>
                    <a:pt x="23" y="150"/>
                  </a:lnTo>
                  <a:lnTo>
                    <a:pt x="23" y="150"/>
                  </a:lnTo>
                  <a:lnTo>
                    <a:pt x="21" y="151"/>
                  </a:lnTo>
                  <a:lnTo>
                    <a:pt x="21" y="151"/>
                  </a:lnTo>
                  <a:lnTo>
                    <a:pt x="21" y="151"/>
                  </a:lnTo>
                  <a:lnTo>
                    <a:pt x="23" y="153"/>
                  </a:lnTo>
                  <a:lnTo>
                    <a:pt x="23" y="154"/>
                  </a:lnTo>
                  <a:lnTo>
                    <a:pt x="23" y="155"/>
                  </a:lnTo>
                  <a:lnTo>
                    <a:pt x="25" y="157"/>
                  </a:lnTo>
                  <a:lnTo>
                    <a:pt x="24" y="182"/>
                  </a:lnTo>
                  <a:lnTo>
                    <a:pt x="21" y="193"/>
                  </a:lnTo>
                  <a:lnTo>
                    <a:pt x="19" y="205"/>
                  </a:lnTo>
                  <a:lnTo>
                    <a:pt x="17" y="206"/>
                  </a:lnTo>
                  <a:lnTo>
                    <a:pt x="16" y="206"/>
                  </a:lnTo>
                  <a:lnTo>
                    <a:pt x="16" y="208"/>
                  </a:lnTo>
                  <a:lnTo>
                    <a:pt x="17" y="209"/>
                  </a:lnTo>
                  <a:lnTo>
                    <a:pt x="16" y="209"/>
                  </a:lnTo>
                  <a:lnTo>
                    <a:pt x="16" y="209"/>
                  </a:lnTo>
                  <a:lnTo>
                    <a:pt x="17" y="209"/>
                  </a:lnTo>
                  <a:lnTo>
                    <a:pt x="17" y="209"/>
                  </a:lnTo>
                  <a:lnTo>
                    <a:pt x="17" y="210"/>
                  </a:lnTo>
                  <a:lnTo>
                    <a:pt x="19" y="210"/>
                  </a:lnTo>
                  <a:lnTo>
                    <a:pt x="17" y="214"/>
                  </a:lnTo>
                  <a:lnTo>
                    <a:pt x="17" y="219"/>
                  </a:lnTo>
                  <a:lnTo>
                    <a:pt x="17" y="218"/>
                  </a:lnTo>
                  <a:lnTo>
                    <a:pt x="16" y="218"/>
                  </a:lnTo>
                  <a:lnTo>
                    <a:pt x="16" y="219"/>
                  </a:lnTo>
                  <a:lnTo>
                    <a:pt x="17" y="219"/>
                  </a:lnTo>
                  <a:lnTo>
                    <a:pt x="16" y="219"/>
                  </a:lnTo>
                  <a:lnTo>
                    <a:pt x="17" y="221"/>
                  </a:lnTo>
                  <a:lnTo>
                    <a:pt x="19" y="221"/>
                  </a:lnTo>
                  <a:lnTo>
                    <a:pt x="19" y="231"/>
                  </a:lnTo>
                  <a:lnTo>
                    <a:pt x="17" y="242"/>
                  </a:lnTo>
                  <a:lnTo>
                    <a:pt x="16" y="244"/>
                  </a:lnTo>
                  <a:lnTo>
                    <a:pt x="17" y="246"/>
                  </a:lnTo>
                  <a:lnTo>
                    <a:pt x="17" y="248"/>
                  </a:lnTo>
                  <a:lnTo>
                    <a:pt x="16" y="252"/>
                  </a:lnTo>
                  <a:lnTo>
                    <a:pt x="15" y="256"/>
                  </a:lnTo>
                  <a:lnTo>
                    <a:pt x="16" y="260"/>
                  </a:lnTo>
                  <a:lnTo>
                    <a:pt x="17" y="263"/>
                  </a:lnTo>
                  <a:lnTo>
                    <a:pt x="17" y="264"/>
                  </a:lnTo>
                  <a:lnTo>
                    <a:pt x="15" y="264"/>
                  </a:lnTo>
                  <a:lnTo>
                    <a:pt x="14" y="264"/>
                  </a:lnTo>
                  <a:lnTo>
                    <a:pt x="11" y="264"/>
                  </a:lnTo>
                  <a:lnTo>
                    <a:pt x="10" y="263"/>
                  </a:lnTo>
                  <a:lnTo>
                    <a:pt x="7" y="261"/>
                  </a:lnTo>
                  <a:lnTo>
                    <a:pt x="6" y="260"/>
                  </a:lnTo>
                  <a:lnTo>
                    <a:pt x="6" y="259"/>
                  </a:lnTo>
                  <a:lnTo>
                    <a:pt x="6" y="256"/>
                  </a:lnTo>
                  <a:lnTo>
                    <a:pt x="4" y="255"/>
                  </a:lnTo>
                  <a:lnTo>
                    <a:pt x="3" y="254"/>
                  </a:lnTo>
                  <a:lnTo>
                    <a:pt x="4" y="252"/>
                  </a:lnTo>
                  <a:lnTo>
                    <a:pt x="4" y="252"/>
                  </a:lnTo>
                  <a:lnTo>
                    <a:pt x="6" y="252"/>
                  </a:lnTo>
                  <a:lnTo>
                    <a:pt x="6" y="252"/>
                  </a:lnTo>
                  <a:lnTo>
                    <a:pt x="4" y="250"/>
                  </a:lnTo>
                  <a:lnTo>
                    <a:pt x="3" y="247"/>
                  </a:lnTo>
                  <a:lnTo>
                    <a:pt x="3" y="244"/>
                  </a:lnTo>
                  <a:lnTo>
                    <a:pt x="4" y="242"/>
                  </a:lnTo>
                  <a:lnTo>
                    <a:pt x="6" y="239"/>
                  </a:lnTo>
                  <a:lnTo>
                    <a:pt x="7" y="239"/>
                  </a:lnTo>
                  <a:lnTo>
                    <a:pt x="7" y="238"/>
                  </a:lnTo>
                  <a:lnTo>
                    <a:pt x="6" y="238"/>
                  </a:lnTo>
                  <a:lnTo>
                    <a:pt x="6" y="236"/>
                  </a:lnTo>
                  <a:lnTo>
                    <a:pt x="6" y="236"/>
                  </a:lnTo>
                  <a:lnTo>
                    <a:pt x="7" y="236"/>
                  </a:lnTo>
                  <a:lnTo>
                    <a:pt x="6" y="236"/>
                  </a:lnTo>
                  <a:lnTo>
                    <a:pt x="6" y="235"/>
                  </a:lnTo>
                  <a:lnTo>
                    <a:pt x="4" y="235"/>
                  </a:lnTo>
                  <a:lnTo>
                    <a:pt x="6" y="235"/>
                  </a:lnTo>
                  <a:lnTo>
                    <a:pt x="7" y="234"/>
                  </a:lnTo>
                  <a:lnTo>
                    <a:pt x="6" y="234"/>
                  </a:lnTo>
                  <a:lnTo>
                    <a:pt x="4" y="233"/>
                  </a:lnTo>
                  <a:lnTo>
                    <a:pt x="3" y="233"/>
                  </a:lnTo>
                  <a:lnTo>
                    <a:pt x="4" y="231"/>
                  </a:lnTo>
                  <a:lnTo>
                    <a:pt x="4" y="230"/>
                  </a:lnTo>
                  <a:lnTo>
                    <a:pt x="3" y="229"/>
                  </a:lnTo>
                  <a:lnTo>
                    <a:pt x="4" y="229"/>
                  </a:lnTo>
                  <a:lnTo>
                    <a:pt x="3" y="226"/>
                  </a:lnTo>
                  <a:lnTo>
                    <a:pt x="2" y="223"/>
                  </a:lnTo>
                  <a:lnTo>
                    <a:pt x="2" y="222"/>
                  </a:lnTo>
                  <a:lnTo>
                    <a:pt x="2" y="219"/>
                  </a:lnTo>
                  <a:lnTo>
                    <a:pt x="3" y="219"/>
                  </a:lnTo>
                  <a:lnTo>
                    <a:pt x="4" y="219"/>
                  </a:lnTo>
                  <a:lnTo>
                    <a:pt x="3" y="218"/>
                  </a:lnTo>
                  <a:lnTo>
                    <a:pt x="2" y="218"/>
                  </a:lnTo>
                  <a:lnTo>
                    <a:pt x="2" y="217"/>
                  </a:lnTo>
                  <a:lnTo>
                    <a:pt x="2" y="217"/>
                  </a:lnTo>
                  <a:lnTo>
                    <a:pt x="2" y="216"/>
                  </a:lnTo>
                  <a:lnTo>
                    <a:pt x="0" y="216"/>
                  </a:lnTo>
                  <a:lnTo>
                    <a:pt x="0" y="216"/>
                  </a:lnTo>
                  <a:lnTo>
                    <a:pt x="0" y="214"/>
                  </a:lnTo>
                  <a:lnTo>
                    <a:pt x="2" y="214"/>
                  </a:lnTo>
                  <a:lnTo>
                    <a:pt x="0" y="214"/>
                  </a:lnTo>
                  <a:lnTo>
                    <a:pt x="0" y="213"/>
                  </a:lnTo>
                  <a:lnTo>
                    <a:pt x="0" y="213"/>
                  </a:lnTo>
                  <a:lnTo>
                    <a:pt x="0" y="213"/>
                  </a:lnTo>
                  <a:lnTo>
                    <a:pt x="2" y="212"/>
                  </a:lnTo>
                  <a:lnTo>
                    <a:pt x="0" y="212"/>
                  </a:lnTo>
                  <a:lnTo>
                    <a:pt x="0" y="212"/>
                  </a:lnTo>
                  <a:lnTo>
                    <a:pt x="2" y="212"/>
                  </a:lnTo>
                  <a:lnTo>
                    <a:pt x="2" y="210"/>
                  </a:lnTo>
                  <a:lnTo>
                    <a:pt x="2" y="210"/>
                  </a:lnTo>
                  <a:lnTo>
                    <a:pt x="2" y="210"/>
                  </a:lnTo>
                  <a:lnTo>
                    <a:pt x="0" y="210"/>
                  </a:lnTo>
                  <a:lnTo>
                    <a:pt x="2" y="209"/>
                  </a:lnTo>
                  <a:lnTo>
                    <a:pt x="2" y="209"/>
                  </a:lnTo>
                  <a:lnTo>
                    <a:pt x="2" y="209"/>
                  </a:lnTo>
                  <a:lnTo>
                    <a:pt x="2" y="208"/>
                  </a:lnTo>
                  <a:lnTo>
                    <a:pt x="2" y="208"/>
                  </a:lnTo>
                  <a:lnTo>
                    <a:pt x="2" y="208"/>
                  </a:lnTo>
                  <a:lnTo>
                    <a:pt x="0" y="206"/>
                  </a:lnTo>
                  <a:lnTo>
                    <a:pt x="2" y="206"/>
                  </a:lnTo>
                  <a:lnTo>
                    <a:pt x="2" y="208"/>
                  </a:lnTo>
                  <a:lnTo>
                    <a:pt x="3" y="208"/>
                  </a:lnTo>
                  <a:lnTo>
                    <a:pt x="4" y="208"/>
                  </a:lnTo>
                  <a:lnTo>
                    <a:pt x="3" y="204"/>
                  </a:lnTo>
                  <a:lnTo>
                    <a:pt x="3" y="199"/>
                  </a:lnTo>
                  <a:lnTo>
                    <a:pt x="3" y="195"/>
                  </a:lnTo>
                  <a:lnTo>
                    <a:pt x="4" y="195"/>
                  </a:lnTo>
                  <a:lnTo>
                    <a:pt x="6" y="195"/>
                  </a:lnTo>
                  <a:lnTo>
                    <a:pt x="6" y="193"/>
                  </a:lnTo>
                  <a:lnTo>
                    <a:pt x="6" y="192"/>
                  </a:lnTo>
                  <a:lnTo>
                    <a:pt x="4" y="192"/>
                  </a:lnTo>
                  <a:lnTo>
                    <a:pt x="6" y="192"/>
                  </a:lnTo>
                  <a:lnTo>
                    <a:pt x="6" y="192"/>
                  </a:lnTo>
                  <a:lnTo>
                    <a:pt x="6" y="191"/>
                  </a:lnTo>
                  <a:lnTo>
                    <a:pt x="6" y="191"/>
                  </a:lnTo>
                  <a:lnTo>
                    <a:pt x="4" y="191"/>
                  </a:lnTo>
                  <a:lnTo>
                    <a:pt x="4" y="189"/>
                  </a:lnTo>
                  <a:lnTo>
                    <a:pt x="7" y="191"/>
                  </a:lnTo>
                  <a:lnTo>
                    <a:pt x="6" y="189"/>
                  </a:lnTo>
                  <a:lnTo>
                    <a:pt x="6" y="188"/>
                  </a:lnTo>
                  <a:lnTo>
                    <a:pt x="6" y="188"/>
                  </a:lnTo>
                  <a:lnTo>
                    <a:pt x="6" y="188"/>
                  </a:lnTo>
                  <a:lnTo>
                    <a:pt x="7" y="188"/>
                  </a:lnTo>
                  <a:lnTo>
                    <a:pt x="6" y="187"/>
                  </a:lnTo>
                  <a:lnTo>
                    <a:pt x="6" y="187"/>
                  </a:lnTo>
                  <a:lnTo>
                    <a:pt x="6" y="185"/>
                  </a:lnTo>
                  <a:lnTo>
                    <a:pt x="6" y="185"/>
                  </a:lnTo>
                  <a:lnTo>
                    <a:pt x="7" y="185"/>
                  </a:lnTo>
                  <a:lnTo>
                    <a:pt x="8" y="185"/>
                  </a:lnTo>
                  <a:lnTo>
                    <a:pt x="7" y="185"/>
                  </a:lnTo>
                  <a:lnTo>
                    <a:pt x="6" y="185"/>
                  </a:lnTo>
                  <a:lnTo>
                    <a:pt x="6" y="184"/>
                  </a:lnTo>
                  <a:lnTo>
                    <a:pt x="6" y="184"/>
                  </a:lnTo>
                  <a:lnTo>
                    <a:pt x="6" y="184"/>
                  </a:lnTo>
                  <a:lnTo>
                    <a:pt x="7" y="184"/>
                  </a:lnTo>
                  <a:lnTo>
                    <a:pt x="6" y="183"/>
                  </a:lnTo>
                  <a:lnTo>
                    <a:pt x="6" y="182"/>
                  </a:lnTo>
                  <a:lnTo>
                    <a:pt x="6" y="180"/>
                  </a:lnTo>
                  <a:lnTo>
                    <a:pt x="6" y="180"/>
                  </a:lnTo>
                  <a:lnTo>
                    <a:pt x="6" y="179"/>
                  </a:lnTo>
                  <a:lnTo>
                    <a:pt x="6" y="178"/>
                  </a:lnTo>
                  <a:lnTo>
                    <a:pt x="6" y="176"/>
                  </a:lnTo>
                  <a:lnTo>
                    <a:pt x="7" y="176"/>
                  </a:lnTo>
                  <a:lnTo>
                    <a:pt x="7" y="176"/>
                  </a:lnTo>
                  <a:lnTo>
                    <a:pt x="8" y="176"/>
                  </a:lnTo>
                  <a:lnTo>
                    <a:pt x="8" y="176"/>
                  </a:lnTo>
                  <a:lnTo>
                    <a:pt x="7" y="176"/>
                  </a:lnTo>
                  <a:lnTo>
                    <a:pt x="7" y="175"/>
                  </a:lnTo>
                  <a:lnTo>
                    <a:pt x="7" y="175"/>
                  </a:lnTo>
                  <a:lnTo>
                    <a:pt x="6" y="174"/>
                  </a:lnTo>
                  <a:lnTo>
                    <a:pt x="4" y="174"/>
                  </a:lnTo>
                  <a:lnTo>
                    <a:pt x="6" y="174"/>
                  </a:lnTo>
                  <a:lnTo>
                    <a:pt x="6" y="172"/>
                  </a:lnTo>
                  <a:lnTo>
                    <a:pt x="6" y="171"/>
                  </a:lnTo>
                  <a:lnTo>
                    <a:pt x="7" y="171"/>
                  </a:lnTo>
                  <a:lnTo>
                    <a:pt x="8" y="171"/>
                  </a:lnTo>
                  <a:lnTo>
                    <a:pt x="10" y="172"/>
                  </a:lnTo>
                  <a:lnTo>
                    <a:pt x="11" y="171"/>
                  </a:lnTo>
                  <a:lnTo>
                    <a:pt x="11" y="172"/>
                  </a:lnTo>
                  <a:lnTo>
                    <a:pt x="11" y="172"/>
                  </a:lnTo>
                  <a:lnTo>
                    <a:pt x="12" y="172"/>
                  </a:lnTo>
                  <a:lnTo>
                    <a:pt x="12" y="171"/>
                  </a:lnTo>
                  <a:lnTo>
                    <a:pt x="12" y="171"/>
                  </a:lnTo>
                  <a:lnTo>
                    <a:pt x="12" y="170"/>
                  </a:lnTo>
                  <a:lnTo>
                    <a:pt x="10" y="168"/>
                  </a:lnTo>
                  <a:lnTo>
                    <a:pt x="8" y="167"/>
                  </a:lnTo>
                  <a:lnTo>
                    <a:pt x="7" y="166"/>
                  </a:lnTo>
                  <a:lnTo>
                    <a:pt x="8" y="167"/>
                  </a:lnTo>
                  <a:lnTo>
                    <a:pt x="10" y="167"/>
                  </a:lnTo>
                  <a:lnTo>
                    <a:pt x="11" y="167"/>
                  </a:lnTo>
                  <a:lnTo>
                    <a:pt x="6" y="164"/>
                  </a:lnTo>
                  <a:lnTo>
                    <a:pt x="6" y="164"/>
                  </a:lnTo>
                  <a:lnTo>
                    <a:pt x="7" y="164"/>
                  </a:lnTo>
                  <a:lnTo>
                    <a:pt x="7" y="164"/>
                  </a:lnTo>
                  <a:lnTo>
                    <a:pt x="7" y="163"/>
                  </a:lnTo>
                  <a:lnTo>
                    <a:pt x="7" y="163"/>
                  </a:lnTo>
                  <a:lnTo>
                    <a:pt x="6" y="163"/>
                  </a:lnTo>
                  <a:lnTo>
                    <a:pt x="6" y="163"/>
                  </a:lnTo>
                  <a:lnTo>
                    <a:pt x="6" y="162"/>
                  </a:lnTo>
                  <a:lnTo>
                    <a:pt x="7" y="162"/>
                  </a:lnTo>
                  <a:lnTo>
                    <a:pt x="8" y="162"/>
                  </a:lnTo>
                  <a:lnTo>
                    <a:pt x="8" y="162"/>
                  </a:lnTo>
                  <a:lnTo>
                    <a:pt x="10" y="162"/>
                  </a:lnTo>
                  <a:lnTo>
                    <a:pt x="10" y="162"/>
                  </a:lnTo>
                  <a:lnTo>
                    <a:pt x="10" y="161"/>
                  </a:lnTo>
                  <a:lnTo>
                    <a:pt x="10" y="161"/>
                  </a:lnTo>
                  <a:lnTo>
                    <a:pt x="10" y="161"/>
                  </a:lnTo>
                  <a:lnTo>
                    <a:pt x="10" y="159"/>
                  </a:lnTo>
                  <a:lnTo>
                    <a:pt x="8" y="159"/>
                  </a:lnTo>
                  <a:lnTo>
                    <a:pt x="7" y="158"/>
                  </a:lnTo>
                  <a:lnTo>
                    <a:pt x="6" y="158"/>
                  </a:lnTo>
                  <a:lnTo>
                    <a:pt x="6" y="157"/>
                  </a:lnTo>
                  <a:lnTo>
                    <a:pt x="7" y="157"/>
                  </a:lnTo>
                  <a:lnTo>
                    <a:pt x="8" y="158"/>
                  </a:lnTo>
                  <a:lnTo>
                    <a:pt x="6" y="155"/>
                  </a:lnTo>
                  <a:lnTo>
                    <a:pt x="6" y="153"/>
                  </a:lnTo>
                  <a:lnTo>
                    <a:pt x="6" y="154"/>
                  </a:lnTo>
                  <a:lnTo>
                    <a:pt x="7" y="154"/>
                  </a:lnTo>
                  <a:lnTo>
                    <a:pt x="7" y="153"/>
                  </a:lnTo>
                  <a:lnTo>
                    <a:pt x="7" y="153"/>
                  </a:lnTo>
                  <a:lnTo>
                    <a:pt x="7" y="151"/>
                  </a:lnTo>
                  <a:lnTo>
                    <a:pt x="7" y="150"/>
                  </a:lnTo>
                  <a:lnTo>
                    <a:pt x="7" y="150"/>
                  </a:lnTo>
                  <a:lnTo>
                    <a:pt x="7" y="150"/>
                  </a:lnTo>
                  <a:lnTo>
                    <a:pt x="6" y="150"/>
                  </a:lnTo>
                  <a:lnTo>
                    <a:pt x="6" y="150"/>
                  </a:lnTo>
                  <a:lnTo>
                    <a:pt x="7" y="149"/>
                  </a:lnTo>
                  <a:lnTo>
                    <a:pt x="7" y="149"/>
                  </a:lnTo>
                  <a:lnTo>
                    <a:pt x="8" y="149"/>
                  </a:lnTo>
                  <a:lnTo>
                    <a:pt x="8" y="149"/>
                  </a:lnTo>
                  <a:lnTo>
                    <a:pt x="8" y="147"/>
                  </a:lnTo>
                  <a:lnTo>
                    <a:pt x="7" y="147"/>
                  </a:lnTo>
                  <a:lnTo>
                    <a:pt x="7" y="147"/>
                  </a:lnTo>
                  <a:lnTo>
                    <a:pt x="7" y="147"/>
                  </a:lnTo>
                  <a:lnTo>
                    <a:pt x="7" y="146"/>
                  </a:lnTo>
                  <a:lnTo>
                    <a:pt x="7" y="144"/>
                  </a:lnTo>
                  <a:lnTo>
                    <a:pt x="8" y="142"/>
                  </a:lnTo>
                  <a:lnTo>
                    <a:pt x="7" y="142"/>
                  </a:lnTo>
                  <a:lnTo>
                    <a:pt x="6" y="141"/>
                  </a:lnTo>
                  <a:lnTo>
                    <a:pt x="6" y="141"/>
                  </a:lnTo>
                  <a:lnTo>
                    <a:pt x="7" y="141"/>
                  </a:lnTo>
                  <a:lnTo>
                    <a:pt x="8" y="141"/>
                  </a:lnTo>
                  <a:lnTo>
                    <a:pt x="8" y="141"/>
                  </a:lnTo>
                  <a:lnTo>
                    <a:pt x="8" y="141"/>
                  </a:lnTo>
                  <a:lnTo>
                    <a:pt x="8" y="141"/>
                  </a:lnTo>
                  <a:lnTo>
                    <a:pt x="8" y="141"/>
                  </a:lnTo>
                  <a:lnTo>
                    <a:pt x="8" y="141"/>
                  </a:lnTo>
                  <a:lnTo>
                    <a:pt x="10" y="141"/>
                  </a:lnTo>
                  <a:lnTo>
                    <a:pt x="8" y="140"/>
                  </a:lnTo>
                  <a:lnTo>
                    <a:pt x="8" y="140"/>
                  </a:lnTo>
                  <a:lnTo>
                    <a:pt x="8" y="140"/>
                  </a:lnTo>
                  <a:lnTo>
                    <a:pt x="8" y="140"/>
                  </a:lnTo>
                  <a:lnTo>
                    <a:pt x="8" y="138"/>
                  </a:lnTo>
                  <a:lnTo>
                    <a:pt x="10" y="138"/>
                  </a:lnTo>
                  <a:lnTo>
                    <a:pt x="10" y="140"/>
                  </a:lnTo>
                  <a:lnTo>
                    <a:pt x="11" y="140"/>
                  </a:lnTo>
                  <a:lnTo>
                    <a:pt x="11" y="140"/>
                  </a:lnTo>
                  <a:lnTo>
                    <a:pt x="11" y="138"/>
                  </a:lnTo>
                  <a:lnTo>
                    <a:pt x="11" y="138"/>
                  </a:lnTo>
                  <a:lnTo>
                    <a:pt x="10" y="138"/>
                  </a:lnTo>
                  <a:lnTo>
                    <a:pt x="10" y="137"/>
                  </a:lnTo>
                  <a:lnTo>
                    <a:pt x="8" y="137"/>
                  </a:lnTo>
                  <a:lnTo>
                    <a:pt x="8" y="137"/>
                  </a:lnTo>
                  <a:lnTo>
                    <a:pt x="8" y="136"/>
                  </a:lnTo>
                  <a:lnTo>
                    <a:pt x="8" y="136"/>
                  </a:lnTo>
                  <a:lnTo>
                    <a:pt x="8" y="136"/>
                  </a:lnTo>
                  <a:lnTo>
                    <a:pt x="8" y="136"/>
                  </a:lnTo>
                  <a:lnTo>
                    <a:pt x="8" y="136"/>
                  </a:lnTo>
                  <a:lnTo>
                    <a:pt x="10" y="134"/>
                  </a:lnTo>
                  <a:lnTo>
                    <a:pt x="10" y="136"/>
                  </a:lnTo>
                  <a:lnTo>
                    <a:pt x="12" y="136"/>
                  </a:lnTo>
                  <a:lnTo>
                    <a:pt x="12" y="136"/>
                  </a:lnTo>
                  <a:lnTo>
                    <a:pt x="11" y="134"/>
                  </a:lnTo>
                  <a:lnTo>
                    <a:pt x="10" y="134"/>
                  </a:lnTo>
                  <a:lnTo>
                    <a:pt x="11" y="134"/>
                  </a:lnTo>
                  <a:lnTo>
                    <a:pt x="10" y="133"/>
                  </a:lnTo>
                  <a:lnTo>
                    <a:pt x="8" y="133"/>
                  </a:lnTo>
                  <a:lnTo>
                    <a:pt x="10" y="133"/>
                  </a:lnTo>
                  <a:lnTo>
                    <a:pt x="10" y="133"/>
                  </a:lnTo>
                  <a:lnTo>
                    <a:pt x="8" y="132"/>
                  </a:lnTo>
                  <a:lnTo>
                    <a:pt x="10" y="132"/>
                  </a:lnTo>
                  <a:lnTo>
                    <a:pt x="10" y="130"/>
                  </a:lnTo>
                  <a:lnTo>
                    <a:pt x="10" y="130"/>
                  </a:lnTo>
                  <a:lnTo>
                    <a:pt x="11" y="129"/>
                  </a:lnTo>
                  <a:lnTo>
                    <a:pt x="11" y="129"/>
                  </a:lnTo>
                  <a:lnTo>
                    <a:pt x="10" y="128"/>
                  </a:lnTo>
                  <a:lnTo>
                    <a:pt x="11" y="127"/>
                  </a:lnTo>
                  <a:lnTo>
                    <a:pt x="11" y="128"/>
                  </a:lnTo>
                  <a:lnTo>
                    <a:pt x="11" y="128"/>
                  </a:lnTo>
                  <a:lnTo>
                    <a:pt x="12" y="128"/>
                  </a:lnTo>
                  <a:lnTo>
                    <a:pt x="12" y="127"/>
                  </a:lnTo>
                  <a:lnTo>
                    <a:pt x="11" y="127"/>
                  </a:lnTo>
                  <a:lnTo>
                    <a:pt x="12" y="127"/>
                  </a:lnTo>
                  <a:lnTo>
                    <a:pt x="14" y="127"/>
                  </a:lnTo>
                  <a:lnTo>
                    <a:pt x="15" y="125"/>
                  </a:lnTo>
                  <a:lnTo>
                    <a:pt x="14" y="125"/>
                  </a:lnTo>
                  <a:lnTo>
                    <a:pt x="12" y="124"/>
                  </a:lnTo>
                  <a:lnTo>
                    <a:pt x="11" y="124"/>
                  </a:lnTo>
                  <a:lnTo>
                    <a:pt x="12" y="124"/>
                  </a:lnTo>
                  <a:lnTo>
                    <a:pt x="12" y="124"/>
                  </a:lnTo>
                  <a:lnTo>
                    <a:pt x="12" y="123"/>
                  </a:lnTo>
                  <a:lnTo>
                    <a:pt x="12" y="123"/>
                  </a:lnTo>
                  <a:lnTo>
                    <a:pt x="12" y="121"/>
                  </a:lnTo>
                  <a:lnTo>
                    <a:pt x="12" y="121"/>
                  </a:lnTo>
                  <a:lnTo>
                    <a:pt x="14" y="123"/>
                  </a:lnTo>
                  <a:lnTo>
                    <a:pt x="15" y="123"/>
                  </a:lnTo>
                  <a:lnTo>
                    <a:pt x="16" y="123"/>
                  </a:lnTo>
                  <a:lnTo>
                    <a:pt x="16" y="123"/>
                  </a:lnTo>
                  <a:lnTo>
                    <a:pt x="15" y="121"/>
                  </a:lnTo>
                  <a:lnTo>
                    <a:pt x="15" y="121"/>
                  </a:lnTo>
                  <a:lnTo>
                    <a:pt x="15" y="120"/>
                  </a:lnTo>
                  <a:lnTo>
                    <a:pt x="15" y="120"/>
                  </a:lnTo>
                  <a:lnTo>
                    <a:pt x="12" y="120"/>
                  </a:lnTo>
                  <a:lnTo>
                    <a:pt x="12" y="120"/>
                  </a:lnTo>
                  <a:lnTo>
                    <a:pt x="12" y="119"/>
                  </a:lnTo>
                  <a:lnTo>
                    <a:pt x="12" y="119"/>
                  </a:lnTo>
                  <a:lnTo>
                    <a:pt x="12" y="119"/>
                  </a:lnTo>
                  <a:lnTo>
                    <a:pt x="14" y="119"/>
                  </a:lnTo>
                  <a:lnTo>
                    <a:pt x="14" y="119"/>
                  </a:lnTo>
                  <a:lnTo>
                    <a:pt x="14" y="117"/>
                  </a:lnTo>
                  <a:lnTo>
                    <a:pt x="14" y="117"/>
                  </a:lnTo>
                  <a:lnTo>
                    <a:pt x="12" y="117"/>
                  </a:lnTo>
                  <a:lnTo>
                    <a:pt x="14" y="116"/>
                  </a:lnTo>
                  <a:lnTo>
                    <a:pt x="14" y="115"/>
                  </a:lnTo>
                  <a:lnTo>
                    <a:pt x="14" y="115"/>
                  </a:lnTo>
                  <a:lnTo>
                    <a:pt x="15" y="113"/>
                  </a:lnTo>
                  <a:lnTo>
                    <a:pt x="15" y="112"/>
                  </a:lnTo>
                  <a:lnTo>
                    <a:pt x="17" y="112"/>
                  </a:lnTo>
                  <a:lnTo>
                    <a:pt x="17" y="112"/>
                  </a:lnTo>
                  <a:lnTo>
                    <a:pt x="16" y="112"/>
                  </a:lnTo>
                  <a:lnTo>
                    <a:pt x="16" y="111"/>
                  </a:lnTo>
                  <a:lnTo>
                    <a:pt x="15" y="112"/>
                  </a:lnTo>
                  <a:lnTo>
                    <a:pt x="16" y="112"/>
                  </a:lnTo>
                  <a:lnTo>
                    <a:pt x="16" y="112"/>
                  </a:lnTo>
                  <a:lnTo>
                    <a:pt x="16" y="112"/>
                  </a:lnTo>
                  <a:lnTo>
                    <a:pt x="15" y="112"/>
                  </a:lnTo>
                  <a:lnTo>
                    <a:pt x="15" y="112"/>
                  </a:lnTo>
                  <a:lnTo>
                    <a:pt x="15" y="111"/>
                  </a:lnTo>
                  <a:lnTo>
                    <a:pt x="16" y="111"/>
                  </a:lnTo>
                  <a:lnTo>
                    <a:pt x="17" y="112"/>
                  </a:lnTo>
                  <a:lnTo>
                    <a:pt x="17" y="111"/>
                  </a:lnTo>
                  <a:lnTo>
                    <a:pt x="17" y="111"/>
                  </a:lnTo>
                  <a:lnTo>
                    <a:pt x="16" y="110"/>
                  </a:lnTo>
                  <a:lnTo>
                    <a:pt x="15" y="110"/>
                  </a:lnTo>
                  <a:lnTo>
                    <a:pt x="15" y="108"/>
                  </a:lnTo>
                  <a:lnTo>
                    <a:pt x="16" y="108"/>
                  </a:lnTo>
                  <a:lnTo>
                    <a:pt x="16" y="108"/>
                  </a:lnTo>
                  <a:lnTo>
                    <a:pt x="15" y="107"/>
                  </a:lnTo>
                  <a:lnTo>
                    <a:pt x="16" y="107"/>
                  </a:lnTo>
                  <a:lnTo>
                    <a:pt x="17" y="107"/>
                  </a:lnTo>
                  <a:lnTo>
                    <a:pt x="20" y="107"/>
                  </a:lnTo>
                  <a:lnTo>
                    <a:pt x="19" y="107"/>
                  </a:lnTo>
                  <a:lnTo>
                    <a:pt x="19" y="106"/>
                  </a:lnTo>
                  <a:lnTo>
                    <a:pt x="21" y="106"/>
                  </a:lnTo>
                  <a:lnTo>
                    <a:pt x="20" y="106"/>
                  </a:lnTo>
                  <a:lnTo>
                    <a:pt x="20" y="106"/>
                  </a:lnTo>
                  <a:lnTo>
                    <a:pt x="20" y="104"/>
                  </a:lnTo>
                  <a:lnTo>
                    <a:pt x="20" y="104"/>
                  </a:lnTo>
                  <a:lnTo>
                    <a:pt x="20" y="104"/>
                  </a:lnTo>
                  <a:lnTo>
                    <a:pt x="20" y="104"/>
                  </a:lnTo>
                  <a:lnTo>
                    <a:pt x="20" y="104"/>
                  </a:lnTo>
                  <a:lnTo>
                    <a:pt x="19" y="104"/>
                  </a:lnTo>
                  <a:lnTo>
                    <a:pt x="17" y="104"/>
                  </a:lnTo>
                  <a:lnTo>
                    <a:pt x="17" y="104"/>
                  </a:lnTo>
                  <a:lnTo>
                    <a:pt x="17" y="103"/>
                  </a:lnTo>
                  <a:lnTo>
                    <a:pt x="17" y="103"/>
                  </a:lnTo>
                  <a:lnTo>
                    <a:pt x="19" y="103"/>
                  </a:lnTo>
                  <a:lnTo>
                    <a:pt x="19" y="102"/>
                  </a:lnTo>
                  <a:lnTo>
                    <a:pt x="19" y="102"/>
                  </a:lnTo>
                  <a:lnTo>
                    <a:pt x="17" y="102"/>
                  </a:lnTo>
                  <a:lnTo>
                    <a:pt x="17" y="100"/>
                  </a:lnTo>
                  <a:lnTo>
                    <a:pt x="17" y="100"/>
                  </a:lnTo>
                  <a:lnTo>
                    <a:pt x="19" y="100"/>
                  </a:lnTo>
                  <a:lnTo>
                    <a:pt x="19" y="100"/>
                  </a:lnTo>
                  <a:lnTo>
                    <a:pt x="19" y="102"/>
                  </a:lnTo>
                  <a:lnTo>
                    <a:pt x="19" y="102"/>
                  </a:lnTo>
                  <a:lnTo>
                    <a:pt x="19" y="102"/>
                  </a:lnTo>
                  <a:lnTo>
                    <a:pt x="19" y="102"/>
                  </a:lnTo>
                  <a:lnTo>
                    <a:pt x="20" y="102"/>
                  </a:lnTo>
                  <a:lnTo>
                    <a:pt x="20" y="102"/>
                  </a:lnTo>
                  <a:lnTo>
                    <a:pt x="20" y="100"/>
                  </a:lnTo>
                  <a:lnTo>
                    <a:pt x="19" y="100"/>
                  </a:lnTo>
                  <a:lnTo>
                    <a:pt x="19" y="100"/>
                  </a:lnTo>
                  <a:lnTo>
                    <a:pt x="17" y="100"/>
                  </a:lnTo>
                  <a:lnTo>
                    <a:pt x="17" y="99"/>
                  </a:lnTo>
                  <a:lnTo>
                    <a:pt x="20" y="100"/>
                  </a:lnTo>
                  <a:lnTo>
                    <a:pt x="20" y="100"/>
                  </a:lnTo>
                  <a:lnTo>
                    <a:pt x="19" y="99"/>
                  </a:lnTo>
                  <a:lnTo>
                    <a:pt x="20" y="99"/>
                  </a:lnTo>
                  <a:lnTo>
                    <a:pt x="19" y="99"/>
                  </a:lnTo>
                  <a:lnTo>
                    <a:pt x="19" y="98"/>
                  </a:lnTo>
                  <a:lnTo>
                    <a:pt x="17" y="98"/>
                  </a:lnTo>
                  <a:lnTo>
                    <a:pt x="19" y="96"/>
                  </a:lnTo>
                  <a:lnTo>
                    <a:pt x="19" y="96"/>
                  </a:lnTo>
                  <a:lnTo>
                    <a:pt x="20" y="96"/>
                  </a:lnTo>
                  <a:lnTo>
                    <a:pt x="20" y="96"/>
                  </a:lnTo>
                  <a:lnTo>
                    <a:pt x="20" y="96"/>
                  </a:lnTo>
                  <a:lnTo>
                    <a:pt x="20" y="95"/>
                  </a:lnTo>
                  <a:lnTo>
                    <a:pt x="20" y="95"/>
                  </a:lnTo>
                  <a:lnTo>
                    <a:pt x="20" y="95"/>
                  </a:lnTo>
                  <a:lnTo>
                    <a:pt x="20" y="94"/>
                  </a:lnTo>
                  <a:lnTo>
                    <a:pt x="19" y="92"/>
                  </a:lnTo>
                  <a:lnTo>
                    <a:pt x="20" y="92"/>
                  </a:lnTo>
                  <a:lnTo>
                    <a:pt x="21" y="94"/>
                  </a:lnTo>
                  <a:lnTo>
                    <a:pt x="23" y="94"/>
                  </a:lnTo>
                  <a:lnTo>
                    <a:pt x="24" y="94"/>
                  </a:lnTo>
                  <a:lnTo>
                    <a:pt x="24" y="94"/>
                  </a:lnTo>
                  <a:lnTo>
                    <a:pt x="23" y="92"/>
                  </a:lnTo>
                  <a:lnTo>
                    <a:pt x="21" y="91"/>
                  </a:lnTo>
                  <a:lnTo>
                    <a:pt x="20" y="91"/>
                  </a:lnTo>
                  <a:lnTo>
                    <a:pt x="20" y="90"/>
                  </a:lnTo>
                  <a:lnTo>
                    <a:pt x="20" y="89"/>
                  </a:lnTo>
                  <a:lnTo>
                    <a:pt x="21" y="89"/>
                  </a:lnTo>
                  <a:lnTo>
                    <a:pt x="23" y="87"/>
                  </a:lnTo>
                  <a:lnTo>
                    <a:pt x="21" y="87"/>
                  </a:lnTo>
                  <a:lnTo>
                    <a:pt x="21" y="87"/>
                  </a:lnTo>
                  <a:lnTo>
                    <a:pt x="21" y="86"/>
                  </a:lnTo>
                  <a:lnTo>
                    <a:pt x="21" y="85"/>
                  </a:lnTo>
                  <a:lnTo>
                    <a:pt x="21" y="83"/>
                  </a:lnTo>
                  <a:lnTo>
                    <a:pt x="23" y="82"/>
                  </a:lnTo>
                  <a:lnTo>
                    <a:pt x="24" y="82"/>
                  </a:lnTo>
                  <a:lnTo>
                    <a:pt x="25" y="82"/>
                  </a:lnTo>
                  <a:lnTo>
                    <a:pt x="27" y="82"/>
                  </a:lnTo>
                  <a:lnTo>
                    <a:pt x="27" y="82"/>
                  </a:lnTo>
                  <a:lnTo>
                    <a:pt x="27" y="82"/>
                  </a:lnTo>
                  <a:lnTo>
                    <a:pt x="27" y="82"/>
                  </a:lnTo>
                  <a:lnTo>
                    <a:pt x="27" y="82"/>
                  </a:lnTo>
                  <a:lnTo>
                    <a:pt x="25" y="82"/>
                  </a:lnTo>
                  <a:lnTo>
                    <a:pt x="24" y="81"/>
                  </a:lnTo>
                  <a:lnTo>
                    <a:pt x="23" y="81"/>
                  </a:lnTo>
                  <a:lnTo>
                    <a:pt x="23" y="79"/>
                  </a:lnTo>
                  <a:lnTo>
                    <a:pt x="23" y="78"/>
                  </a:lnTo>
                  <a:lnTo>
                    <a:pt x="24" y="78"/>
                  </a:lnTo>
                  <a:lnTo>
                    <a:pt x="24" y="78"/>
                  </a:lnTo>
                  <a:lnTo>
                    <a:pt x="23" y="77"/>
                  </a:lnTo>
                  <a:lnTo>
                    <a:pt x="25" y="78"/>
                  </a:lnTo>
                  <a:lnTo>
                    <a:pt x="25" y="77"/>
                  </a:lnTo>
                  <a:lnTo>
                    <a:pt x="25" y="77"/>
                  </a:lnTo>
                  <a:lnTo>
                    <a:pt x="24" y="75"/>
                  </a:lnTo>
                  <a:lnTo>
                    <a:pt x="25" y="75"/>
                  </a:lnTo>
                  <a:lnTo>
                    <a:pt x="25" y="75"/>
                  </a:lnTo>
                  <a:lnTo>
                    <a:pt x="24" y="75"/>
                  </a:lnTo>
                  <a:lnTo>
                    <a:pt x="24" y="74"/>
                  </a:lnTo>
                  <a:lnTo>
                    <a:pt x="24" y="74"/>
                  </a:lnTo>
                  <a:lnTo>
                    <a:pt x="25" y="74"/>
                  </a:lnTo>
                  <a:lnTo>
                    <a:pt x="25" y="74"/>
                  </a:lnTo>
                  <a:lnTo>
                    <a:pt x="24" y="73"/>
                  </a:lnTo>
                  <a:lnTo>
                    <a:pt x="24" y="73"/>
                  </a:lnTo>
                  <a:lnTo>
                    <a:pt x="25" y="72"/>
                  </a:lnTo>
                  <a:lnTo>
                    <a:pt x="27" y="72"/>
                  </a:lnTo>
                  <a:lnTo>
                    <a:pt x="27" y="72"/>
                  </a:lnTo>
                  <a:lnTo>
                    <a:pt x="25" y="72"/>
                  </a:lnTo>
                  <a:lnTo>
                    <a:pt x="27" y="70"/>
                  </a:lnTo>
                  <a:lnTo>
                    <a:pt x="28" y="70"/>
                  </a:lnTo>
                  <a:lnTo>
                    <a:pt x="29" y="70"/>
                  </a:lnTo>
                  <a:lnTo>
                    <a:pt x="27" y="68"/>
                  </a:lnTo>
                  <a:lnTo>
                    <a:pt x="27" y="65"/>
                  </a:lnTo>
                  <a:lnTo>
                    <a:pt x="27" y="62"/>
                  </a:lnTo>
                  <a:lnTo>
                    <a:pt x="28" y="61"/>
                  </a:lnTo>
                  <a:lnTo>
                    <a:pt x="29" y="61"/>
                  </a:lnTo>
                  <a:lnTo>
                    <a:pt x="29" y="61"/>
                  </a:lnTo>
                  <a:lnTo>
                    <a:pt x="28" y="61"/>
                  </a:lnTo>
                  <a:lnTo>
                    <a:pt x="28" y="60"/>
                  </a:lnTo>
                  <a:lnTo>
                    <a:pt x="28" y="60"/>
                  </a:lnTo>
                  <a:lnTo>
                    <a:pt x="29" y="61"/>
                  </a:lnTo>
                  <a:lnTo>
                    <a:pt x="31" y="61"/>
                  </a:lnTo>
                  <a:lnTo>
                    <a:pt x="32" y="61"/>
                  </a:lnTo>
                  <a:lnTo>
                    <a:pt x="31" y="60"/>
                  </a:lnTo>
                  <a:lnTo>
                    <a:pt x="31" y="60"/>
                  </a:lnTo>
                  <a:lnTo>
                    <a:pt x="29" y="58"/>
                  </a:lnTo>
                  <a:lnTo>
                    <a:pt x="29" y="58"/>
                  </a:lnTo>
                  <a:lnTo>
                    <a:pt x="29" y="58"/>
                  </a:lnTo>
                  <a:lnTo>
                    <a:pt x="29" y="58"/>
                  </a:lnTo>
                  <a:lnTo>
                    <a:pt x="28" y="58"/>
                  </a:lnTo>
                  <a:lnTo>
                    <a:pt x="29" y="58"/>
                  </a:lnTo>
                  <a:lnTo>
                    <a:pt x="29" y="58"/>
                  </a:lnTo>
                  <a:lnTo>
                    <a:pt x="29" y="57"/>
                  </a:lnTo>
                  <a:lnTo>
                    <a:pt x="28" y="57"/>
                  </a:lnTo>
                  <a:lnTo>
                    <a:pt x="29" y="57"/>
                  </a:lnTo>
                  <a:lnTo>
                    <a:pt x="31" y="58"/>
                  </a:lnTo>
                  <a:lnTo>
                    <a:pt x="31" y="57"/>
                  </a:lnTo>
                  <a:lnTo>
                    <a:pt x="32" y="58"/>
                  </a:lnTo>
                  <a:lnTo>
                    <a:pt x="33" y="58"/>
                  </a:lnTo>
                  <a:lnTo>
                    <a:pt x="36" y="60"/>
                  </a:lnTo>
                  <a:lnTo>
                    <a:pt x="37" y="61"/>
                  </a:lnTo>
                  <a:lnTo>
                    <a:pt x="37" y="60"/>
                  </a:lnTo>
                  <a:lnTo>
                    <a:pt x="38" y="61"/>
                  </a:lnTo>
                  <a:lnTo>
                    <a:pt x="38" y="61"/>
                  </a:lnTo>
                  <a:lnTo>
                    <a:pt x="40" y="62"/>
                  </a:lnTo>
                  <a:lnTo>
                    <a:pt x="40" y="61"/>
                  </a:lnTo>
                  <a:lnTo>
                    <a:pt x="38" y="61"/>
                  </a:lnTo>
                  <a:lnTo>
                    <a:pt x="37" y="60"/>
                  </a:lnTo>
                  <a:lnTo>
                    <a:pt x="36" y="60"/>
                  </a:lnTo>
                  <a:lnTo>
                    <a:pt x="35" y="58"/>
                  </a:lnTo>
                  <a:lnTo>
                    <a:pt x="33" y="57"/>
                  </a:lnTo>
                  <a:lnTo>
                    <a:pt x="32" y="56"/>
                  </a:lnTo>
                  <a:lnTo>
                    <a:pt x="32" y="56"/>
                  </a:lnTo>
                  <a:lnTo>
                    <a:pt x="32" y="56"/>
                  </a:lnTo>
                  <a:lnTo>
                    <a:pt x="32" y="57"/>
                  </a:lnTo>
                  <a:lnTo>
                    <a:pt x="33" y="57"/>
                  </a:lnTo>
                  <a:lnTo>
                    <a:pt x="35" y="57"/>
                  </a:lnTo>
                  <a:lnTo>
                    <a:pt x="33" y="56"/>
                  </a:lnTo>
                  <a:lnTo>
                    <a:pt x="33" y="56"/>
                  </a:lnTo>
                  <a:lnTo>
                    <a:pt x="33" y="56"/>
                  </a:lnTo>
                  <a:lnTo>
                    <a:pt x="32" y="55"/>
                  </a:lnTo>
                  <a:lnTo>
                    <a:pt x="31" y="55"/>
                  </a:lnTo>
                  <a:lnTo>
                    <a:pt x="31" y="53"/>
                  </a:lnTo>
                  <a:lnTo>
                    <a:pt x="32" y="55"/>
                  </a:lnTo>
                  <a:lnTo>
                    <a:pt x="32" y="55"/>
                  </a:lnTo>
                  <a:lnTo>
                    <a:pt x="33" y="55"/>
                  </a:lnTo>
                  <a:lnTo>
                    <a:pt x="32" y="53"/>
                  </a:lnTo>
                  <a:lnTo>
                    <a:pt x="31" y="53"/>
                  </a:lnTo>
                  <a:lnTo>
                    <a:pt x="31" y="53"/>
                  </a:lnTo>
                  <a:lnTo>
                    <a:pt x="29" y="52"/>
                  </a:lnTo>
                  <a:lnTo>
                    <a:pt x="29" y="52"/>
                  </a:lnTo>
                  <a:lnTo>
                    <a:pt x="29" y="52"/>
                  </a:lnTo>
                  <a:lnTo>
                    <a:pt x="31" y="52"/>
                  </a:lnTo>
                  <a:lnTo>
                    <a:pt x="29" y="51"/>
                  </a:lnTo>
                  <a:lnTo>
                    <a:pt x="32" y="52"/>
                  </a:lnTo>
                  <a:lnTo>
                    <a:pt x="33" y="53"/>
                  </a:lnTo>
                  <a:lnTo>
                    <a:pt x="35" y="53"/>
                  </a:lnTo>
                  <a:lnTo>
                    <a:pt x="33" y="52"/>
                  </a:lnTo>
                  <a:lnTo>
                    <a:pt x="32" y="51"/>
                  </a:lnTo>
                  <a:lnTo>
                    <a:pt x="29" y="51"/>
                  </a:lnTo>
                  <a:lnTo>
                    <a:pt x="32" y="51"/>
                  </a:lnTo>
                  <a:lnTo>
                    <a:pt x="33" y="51"/>
                  </a:lnTo>
                  <a:lnTo>
                    <a:pt x="33" y="51"/>
                  </a:lnTo>
                  <a:lnTo>
                    <a:pt x="33" y="51"/>
                  </a:lnTo>
                  <a:lnTo>
                    <a:pt x="32" y="49"/>
                  </a:lnTo>
                  <a:lnTo>
                    <a:pt x="32" y="49"/>
                  </a:lnTo>
                  <a:lnTo>
                    <a:pt x="33" y="49"/>
                  </a:lnTo>
                  <a:lnTo>
                    <a:pt x="33" y="49"/>
                  </a:lnTo>
                  <a:lnTo>
                    <a:pt x="32" y="49"/>
                  </a:lnTo>
                  <a:lnTo>
                    <a:pt x="33" y="49"/>
                  </a:lnTo>
                  <a:lnTo>
                    <a:pt x="35" y="49"/>
                  </a:lnTo>
                  <a:lnTo>
                    <a:pt x="35" y="48"/>
                  </a:lnTo>
                  <a:lnTo>
                    <a:pt x="35" y="48"/>
                  </a:lnTo>
                  <a:lnTo>
                    <a:pt x="33" y="48"/>
                  </a:lnTo>
                  <a:lnTo>
                    <a:pt x="35" y="47"/>
                  </a:lnTo>
                  <a:lnTo>
                    <a:pt x="36" y="48"/>
                  </a:lnTo>
                  <a:lnTo>
                    <a:pt x="36" y="47"/>
                  </a:lnTo>
                  <a:lnTo>
                    <a:pt x="35" y="47"/>
                  </a:lnTo>
                  <a:lnTo>
                    <a:pt x="33" y="45"/>
                  </a:lnTo>
                  <a:lnTo>
                    <a:pt x="33" y="47"/>
                  </a:lnTo>
                  <a:lnTo>
                    <a:pt x="33" y="47"/>
                  </a:lnTo>
                  <a:lnTo>
                    <a:pt x="33" y="47"/>
                  </a:lnTo>
                  <a:lnTo>
                    <a:pt x="32" y="47"/>
                  </a:lnTo>
                  <a:lnTo>
                    <a:pt x="33" y="47"/>
                  </a:lnTo>
                  <a:lnTo>
                    <a:pt x="33" y="47"/>
                  </a:lnTo>
                  <a:lnTo>
                    <a:pt x="32" y="45"/>
                  </a:lnTo>
                  <a:lnTo>
                    <a:pt x="32" y="45"/>
                  </a:lnTo>
                  <a:lnTo>
                    <a:pt x="33" y="45"/>
                  </a:lnTo>
                  <a:lnTo>
                    <a:pt x="32" y="44"/>
                  </a:lnTo>
                  <a:lnTo>
                    <a:pt x="32" y="44"/>
                  </a:lnTo>
                  <a:lnTo>
                    <a:pt x="32" y="44"/>
                  </a:lnTo>
                  <a:lnTo>
                    <a:pt x="33" y="44"/>
                  </a:lnTo>
                  <a:lnTo>
                    <a:pt x="32" y="43"/>
                  </a:lnTo>
                  <a:lnTo>
                    <a:pt x="32" y="43"/>
                  </a:lnTo>
                  <a:lnTo>
                    <a:pt x="33" y="43"/>
                  </a:lnTo>
                  <a:lnTo>
                    <a:pt x="33" y="43"/>
                  </a:lnTo>
                  <a:lnTo>
                    <a:pt x="35" y="43"/>
                  </a:lnTo>
                  <a:lnTo>
                    <a:pt x="35" y="43"/>
                  </a:lnTo>
                  <a:lnTo>
                    <a:pt x="36" y="44"/>
                  </a:lnTo>
                  <a:lnTo>
                    <a:pt x="36" y="44"/>
                  </a:lnTo>
                  <a:lnTo>
                    <a:pt x="36" y="44"/>
                  </a:lnTo>
                  <a:lnTo>
                    <a:pt x="37" y="44"/>
                  </a:lnTo>
                  <a:lnTo>
                    <a:pt x="35" y="43"/>
                  </a:lnTo>
                  <a:lnTo>
                    <a:pt x="32" y="41"/>
                  </a:lnTo>
                  <a:lnTo>
                    <a:pt x="33" y="41"/>
                  </a:lnTo>
                  <a:lnTo>
                    <a:pt x="33" y="41"/>
                  </a:lnTo>
                  <a:lnTo>
                    <a:pt x="33" y="41"/>
                  </a:lnTo>
                  <a:lnTo>
                    <a:pt x="33" y="40"/>
                  </a:lnTo>
                  <a:lnTo>
                    <a:pt x="35" y="41"/>
                  </a:lnTo>
                  <a:lnTo>
                    <a:pt x="36" y="43"/>
                  </a:lnTo>
                  <a:lnTo>
                    <a:pt x="37" y="43"/>
                  </a:lnTo>
                  <a:lnTo>
                    <a:pt x="37" y="41"/>
                  </a:lnTo>
                  <a:lnTo>
                    <a:pt x="37" y="41"/>
                  </a:lnTo>
                  <a:lnTo>
                    <a:pt x="36" y="40"/>
                  </a:lnTo>
                  <a:lnTo>
                    <a:pt x="35" y="40"/>
                  </a:lnTo>
                  <a:lnTo>
                    <a:pt x="35" y="40"/>
                  </a:lnTo>
                  <a:lnTo>
                    <a:pt x="36" y="40"/>
                  </a:lnTo>
                  <a:lnTo>
                    <a:pt x="36" y="39"/>
                  </a:lnTo>
                  <a:lnTo>
                    <a:pt x="35" y="39"/>
                  </a:lnTo>
                  <a:lnTo>
                    <a:pt x="35" y="39"/>
                  </a:lnTo>
                  <a:lnTo>
                    <a:pt x="36" y="39"/>
                  </a:lnTo>
                  <a:lnTo>
                    <a:pt x="38" y="39"/>
                  </a:lnTo>
                  <a:lnTo>
                    <a:pt x="40" y="40"/>
                  </a:lnTo>
                  <a:lnTo>
                    <a:pt x="41" y="39"/>
                  </a:lnTo>
                  <a:lnTo>
                    <a:pt x="41" y="39"/>
                  </a:lnTo>
                  <a:lnTo>
                    <a:pt x="40" y="39"/>
                  </a:lnTo>
                  <a:lnTo>
                    <a:pt x="40" y="38"/>
                  </a:lnTo>
                  <a:lnTo>
                    <a:pt x="38" y="36"/>
                  </a:lnTo>
                  <a:lnTo>
                    <a:pt x="37" y="36"/>
                  </a:lnTo>
                  <a:lnTo>
                    <a:pt x="37" y="35"/>
                  </a:lnTo>
                  <a:lnTo>
                    <a:pt x="38" y="35"/>
                  </a:lnTo>
                  <a:lnTo>
                    <a:pt x="40" y="36"/>
                  </a:lnTo>
                  <a:lnTo>
                    <a:pt x="41" y="36"/>
                  </a:lnTo>
                  <a:lnTo>
                    <a:pt x="41" y="36"/>
                  </a:lnTo>
                  <a:lnTo>
                    <a:pt x="40" y="35"/>
                  </a:lnTo>
                  <a:lnTo>
                    <a:pt x="40" y="35"/>
                  </a:lnTo>
                  <a:lnTo>
                    <a:pt x="40" y="35"/>
                  </a:lnTo>
                  <a:lnTo>
                    <a:pt x="40" y="35"/>
                  </a:lnTo>
                  <a:lnTo>
                    <a:pt x="38" y="34"/>
                  </a:lnTo>
                  <a:lnTo>
                    <a:pt x="38" y="34"/>
                  </a:lnTo>
                  <a:lnTo>
                    <a:pt x="37" y="34"/>
                  </a:lnTo>
                  <a:lnTo>
                    <a:pt x="37" y="32"/>
                  </a:lnTo>
                  <a:lnTo>
                    <a:pt x="36" y="32"/>
                  </a:lnTo>
                  <a:lnTo>
                    <a:pt x="37" y="32"/>
                  </a:lnTo>
                  <a:lnTo>
                    <a:pt x="38" y="32"/>
                  </a:lnTo>
                  <a:lnTo>
                    <a:pt x="40" y="34"/>
                  </a:lnTo>
                  <a:lnTo>
                    <a:pt x="41" y="32"/>
                  </a:lnTo>
                  <a:lnTo>
                    <a:pt x="40" y="34"/>
                  </a:lnTo>
                  <a:lnTo>
                    <a:pt x="41" y="35"/>
                  </a:lnTo>
                  <a:lnTo>
                    <a:pt x="41" y="34"/>
                  </a:lnTo>
                  <a:lnTo>
                    <a:pt x="41" y="35"/>
                  </a:lnTo>
                  <a:lnTo>
                    <a:pt x="41" y="35"/>
                  </a:lnTo>
                  <a:lnTo>
                    <a:pt x="42" y="35"/>
                  </a:lnTo>
                  <a:lnTo>
                    <a:pt x="44" y="35"/>
                  </a:lnTo>
                  <a:lnTo>
                    <a:pt x="42" y="35"/>
                  </a:lnTo>
                  <a:lnTo>
                    <a:pt x="44" y="36"/>
                  </a:lnTo>
                  <a:lnTo>
                    <a:pt x="44" y="35"/>
                  </a:lnTo>
                  <a:lnTo>
                    <a:pt x="44" y="35"/>
                  </a:lnTo>
                  <a:lnTo>
                    <a:pt x="44" y="35"/>
                  </a:lnTo>
                  <a:lnTo>
                    <a:pt x="44" y="35"/>
                  </a:lnTo>
                  <a:lnTo>
                    <a:pt x="44" y="35"/>
                  </a:lnTo>
                  <a:lnTo>
                    <a:pt x="42" y="34"/>
                  </a:lnTo>
                  <a:lnTo>
                    <a:pt x="42" y="34"/>
                  </a:lnTo>
                  <a:lnTo>
                    <a:pt x="42" y="34"/>
                  </a:lnTo>
                  <a:lnTo>
                    <a:pt x="41" y="34"/>
                  </a:lnTo>
                  <a:lnTo>
                    <a:pt x="41" y="34"/>
                  </a:lnTo>
                  <a:lnTo>
                    <a:pt x="41" y="32"/>
                  </a:lnTo>
                  <a:lnTo>
                    <a:pt x="41" y="32"/>
                  </a:lnTo>
                  <a:lnTo>
                    <a:pt x="42" y="32"/>
                  </a:lnTo>
                  <a:lnTo>
                    <a:pt x="42" y="32"/>
                  </a:lnTo>
                  <a:lnTo>
                    <a:pt x="41" y="31"/>
                  </a:lnTo>
                  <a:lnTo>
                    <a:pt x="40" y="31"/>
                  </a:lnTo>
                  <a:lnTo>
                    <a:pt x="38" y="31"/>
                  </a:lnTo>
                  <a:lnTo>
                    <a:pt x="40" y="31"/>
                  </a:lnTo>
                  <a:lnTo>
                    <a:pt x="38" y="31"/>
                  </a:lnTo>
                  <a:lnTo>
                    <a:pt x="38" y="32"/>
                  </a:lnTo>
                  <a:lnTo>
                    <a:pt x="38" y="32"/>
                  </a:lnTo>
                  <a:lnTo>
                    <a:pt x="38" y="32"/>
                  </a:lnTo>
                  <a:lnTo>
                    <a:pt x="38" y="31"/>
                  </a:lnTo>
                  <a:lnTo>
                    <a:pt x="37" y="31"/>
                  </a:lnTo>
                  <a:lnTo>
                    <a:pt x="37" y="30"/>
                  </a:lnTo>
                  <a:lnTo>
                    <a:pt x="38" y="30"/>
                  </a:lnTo>
                  <a:lnTo>
                    <a:pt x="38" y="30"/>
                  </a:lnTo>
                  <a:lnTo>
                    <a:pt x="38" y="30"/>
                  </a:lnTo>
                  <a:lnTo>
                    <a:pt x="37" y="28"/>
                  </a:lnTo>
                  <a:lnTo>
                    <a:pt x="37" y="28"/>
                  </a:lnTo>
                  <a:lnTo>
                    <a:pt x="40" y="28"/>
                  </a:lnTo>
                  <a:lnTo>
                    <a:pt x="40" y="30"/>
                  </a:lnTo>
                  <a:lnTo>
                    <a:pt x="40" y="30"/>
                  </a:lnTo>
                  <a:lnTo>
                    <a:pt x="40" y="30"/>
                  </a:lnTo>
                  <a:lnTo>
                    <a:pt x="40" y="31"/>
                  </a:lnTo>
                  <a:lnTo>
                    <a:pt x="41" y="31"/>
                  </a:lnTo>
                  <a:lnTo>
                    <a:pt x="41" y="30"/>
                  </a:lnTo>
                  <a:lnTo>
                    <a:pt x="41" y="30"/>
                  </a:lnTo>
                  <a:lnTo>
                    <a:pt x="41" y="28"/>
                  </a:lnTo>
                  <a:lnTo>
                    <a:pt x="42" y="30"/>
                  </a:lnTo>
                  <a:lnTo>
                    <a:pt x="42" y="30"/>
                  </a:lnTo>
                  <a:lnTo>
                    <a:pt x="44" y="30"/>
                  </a:lnTo>
                  <a:lnTo>
                    <a:pt x="45" y="30"/>
                  </a:lnTo>
                  <a:lnTo>
                    <a:pt x="45" y="30"/>
                  </a:lnTo>
                  <a:lnTo>
                    <a:pt x="45" y="28"/>
                  </a:lnTo>
                  <a:lnTo>
                    <a:pt x="44" y="28"/>
                  </a:lnTo>
                  <a:lnTo>
                    <a:pt x="42" y="28"/>
                  </a:lnTo>
                  <a:lnTo>
                    <a:pt x="42" y="26"/>
                  </a:lnTo>
                  <a:lnTo>
                    <a:pt x="41" y="24"/>
                  </a:lnTo>
                  <a:lnTo>
                    <a:pt x="42" y="24"/>
                  </a:lnTo>
                  <a:lnTo>
                    <a:pt x="42" y="24"/>
                  </a:lnTo>
                  <a:lnTo>
                    <a:pt x="44" y="24"/>
                  </a:lnTo>
                  <a:lnTo>
                    <a:pt x="44" y="24"/>
                  </a:lnTo>
                  <a:lnTo>
                    <a:pt x="44" y="26"/>
                  </a:lnTo>
                  <a:lnTo>
                    <a:pt x="44" y="26"/>
                  </a:lnTo>
                  <a:lnTo>
                    <a:pt x="42" y="27"/>
                  </a:lnTo>
                  <a:lnTo>
                    <a:pt x="44" y="28"/>
                  </a:lnTo>
                  <a:lnTo>
                    <a:pt x="45" y="28"/>
                  </a:lnTo>
                  <a:lnTo>
                    <a:pt x="45" y="30"/>
                  </a:lnTo>
                  <a:lnTo>
                    <a:pt x="45" y="30"/>
                  </a:lnTo>
                  <a:lnTo>
                    <a:pt x="45" y="30"/>
                  </a:lnTo>
                  <a:lnTo>
                    <a:pt x="46" y="31"/>
                  </a:lnTo>
                  <a:lnTo>
                    <a:pt x="46" y="30"/>
                  </a:lnTo>
                  <a:lnTo>
                    <a:pt x="48" y="31"/>
                  </a:lnTo>
                  <a:lnTo>
                    <a:pt x="49" y="31"/>
                  </a:lnTo>
                  <a:lnTo>
                    <a:pt x="52" y="31"/>
                  </a:lnTo>
                  <a:lnTo>
                    <a:pt x="50" y="31"/>
                  </a:lnTo>
                  <a:lnTo>
                    <a:pt x="50" y="31"/>
                  </a:lnTo>
                  <a:lnTo>
                    <a:pt x="49" y="30"/>
                  </a:lnTo>
                  <a:lnTo>
                    <a:pt x="48" y="30"/>
                  </a:lnTo>
                  <a:lnTo>
                    <a:pt x="46" y="30"/>
                  </a:lnTo>
                  <a:lnTo>
                    <a:pt x="48" y="28"/>
                  </a:lnTo>
                  <a:lnTo>
                    <a:pt x="48" y="27"/>
                  </a:lnTo>
                  <a:lnTo>
                    <a:pt x="46" y="26"/>
                  </a:lnTo>
                  <a:lnTo>
                    <a:pt x="48" y="26"/>
                  </a:lnTo>
                  <a:lnTo>
                    <a:pt x="48" y="26"/>
                  </a:lnTo>
                  <a:lnTo>
                    <a:pt x="49" y="27"/>
                  </a:lnTo>
                  <a:lnTo>
                    <a:pt x="49" y="24"/>
                  </a:lnTo>
                  <a:lnTo>
                    <a:pt x="50" y="23"/>
                  </a:lnTo>
                  <a:lnTo>
                    <a:pt x="49" y="23"/>
                  </a:lnTo>
                  <a:lnTo>
                    <a:pt x="49" y="22"/>
                  </a:lnTo>
                  <a:lnTo>
                    <a:pt x="49" y="22"/>
                  </a:lnTo>
                  <a:lnTo>
                    <a:pt x="49" y="22"/>
                  </a:lnTo>
                  <a:lnTo>
                    <a:pt x="52" y="23"/>
                  </a:lnTo>
                  <a:lnTo>
                    <a:pt x="52" y="22"/>
                  </a:lnTo>
                  <a:lnTo>
                    <a:pt x="52" y="22"/>
                  </a:lnTo>
                  <a:lnTo>
                    <a:pt x="53" y="23"/>
                  </a:lnTo>
                  <a:lnTo>
                    <a:pt x="54" y="23"/>
                  </a:lnTo>
                  <a:lnTo>
                    <a:pt x="53" y="20"/>
                  </a:lnTo>
                  <a:lnTo>
                    <a:pt x="53" y="19"/>
                  </a:lnTo>
                  <a:lnTo>
                    <a:pt x="54" y="18"/>
                  </a:lnTo>
                  <a:lnTo>
                    <a:pt x="54" y="17"/>
                  </a:lnTo>
                  <a:lnTo>
                    <a:pt x="54" y="15"/>
                  </a:lnTo>
                  <a:lnTo>
                    <a:pt x="54" y="15"/>
                  </a:lnTo>
                  <a:lnTo>
                    <a:pt x="55" y="15"/>
                  </a:lnTo>
                  <a:lnTo>
                    <a:pt x="57" y="15"/>
                  </a:lnTo>
                  <a:lnTo>
                    <a:pt x="58" y="15"/>
                  </a:lnTo>
                  <a:lnTo>
                    <a:pt x="58" y="15"/>
                  </a:lnTo>
                  <a:lnTo>
                    <a:pt x="57" y="15"/>
                  </a:lnTo>
                  <a:lnTo>
                    <a:pt x="57" y="15"/>
                  </a:lnTo>
                  <a:lnTo>
                    <a:pt x="57" y="14"/>
                  </a:lnTo>
                  <a:lnTo>
                    <a:pt x="58" y="15"/>
                  </a:lnTo>
                  <a:lnTo>
                    <a:pt x="58" y="14"/>
                  </a:lnTo>
                  <a:lnTo>
                    <a:pt x="58" y="14"/>
                  </a:lnTo>
                  <a:lnTo>
                    <a:pt x="58" y="14"/>
                  </a:lnTo>
                  <a:lnTo>
                    <a:pt x="58" y="13"/>
                  </a:lnTo>
                  <a:lnTo>
                    <a:pt x="57" y="11"/>
                  </a:lnTo>
                  <a:lnTo>
                    <a:pt x="59" y="14"/>
                  </a:lnTo>
                  <a:lnTo>
                    <a:pt x="59" y="13"/>
                  </a:lnTo>
                  <a:lnTo>
                    <a:pt x="59" y="13"/>
                  </a:lnTo>
                  <a:lnTo>
                    <a:pt x="61" y="13"/>
                  </a:lnTo>
                  <a:lnTo>
                    <a:pt x="61" y="14"/>
                  </a:lnTo>
                  <a:lnTo>
                    <a:pt x="62" y="14"/>
                  </a:lnTo>
                  <a:lnTo>
                    <a:pt x="62" y="14"/>
                  </a:lnTo>
                  <a:lnTo>
                    <a:pt x="62" y="13"/>
                  </a:lnTo>
                  <a:lnTo>
                    <a:pt x="62" y="11"/>
                  </a:lnTo>
                  <a:lnTo>
                    <a:pt x="61" y="11"/>
                  </a:lnTo>
                  <a:lnTo>
                    <a:pt x="61" y="10"/>
                  </a:lnTo>
                  <a:lnTo>
                    <a:pt x="61" y="10"/>
                  </a:lnTo>
                  <a:lnTo>
                    <a:pt x="62" y="9"/>
                  </a:lnTo>
                  <a:lnTo>
                    <a:pt x="62" y="9"/>
                  </a:lnTo>
                  <a:lnTo>
                    <a:pt x="63" y="9"/>
                  </a:lnTo>
                  <a:lnTo>
                    <a:pt x="62" y="9"/>
                  </a:lnTo>
                  <a:lnTo>
                    <a:pt x="63" y="9"/>
                  </a:lnTo>
                  <a:lnTo>
                    <a:pt x="65" y="9"/>
                  </a:lnTo>
                  <a:lnTo>
                    <a:pt x="65" y="9"/>
                  </a:lnTo>
                  <a:lnTo>
                    <a:pt x="67" y="11"/>
                  </a:lnTo>
                  <a:lnTo>
                    <a:pt x="66" y="11"/>
                  </a:lnTo>
                  <a:lnTo>
                    <a:pt x="65" y="10"/>
                  </a:lnTo>
                  <a:lnTo>
                    <a:pt x="63" y="10"/>
                  </a:lnTo>
                  <a:lnTo>
                    <a:pt x="63" y="10"/>
                  </a:lnTo>
                  <a:lnTo>
                    <a:pt x="62" y="10"/>
                  </a:lnTo>
                  <a:lnTo>
                    <a:pt x="63" y="11"/>
                  </a:lnTo>
                  <a:lnTo>
                    <a:pt x="63" y="11"/>
                  </a:lnTo>
                  <a:lnTo>
                    <a:pt x="63" y="10"/>
                  </a:lnTo>
                  <a:lnTo>
                    <a:pt x="65" y="11"/>
                  </a:lnTo>
                  <a:lnTo>
                    <a:pt x="65" y="13"/>
                  </a:lnTo>
                  <a:lnTo>
                    <a:pt x="66" y="13"/>
                  </a:lnTo>
                  <a:lnTo>
                    <a:pt x="66" y="13"/>
                  </a:lnTo>
                  <a:lnTo>
                    <a:pt x="67" y="14"/>
                  </a:lnTo>
                  <a:lnTo>
                    <a:pt x="66" y="14"/>
                  </a:lnTo>
                  <a:lnTo>
                    <a:pt x="66" y="14"/>
                  </a:lnTo>
                  <a:lnTo>
                    <a:pt x="65" y="14"/>
                  </a:lnTo>
                  <a:lnTo>
                    <a:pt x="66" y="15"/>
                  </a:lnTo>
                  <a:lnTo>
                    <a:pt x="66" y="15"/>
                  </a:lnTo>
                  <a:lnTo>
                    <a:pt x="65" y="15"/>
                  </a:lnTo>
                  <a:lnTo>
                    <a:pt x="65" y="17"/>
                  </a:lnTo>
                  <a:lnTo>
                    <a:pt x="65" y="18"/>
                  </a:lnTo>
                  <a:lnTo>
                    <a:pt x="66" y="18"/>
                  </a:lnTo>
                  <a:lnTo>
                    <a:pt x="65" y="19"/>
                  </a:lnTo>
                  <a:lnTo>
                    <a:pt x="63" y="17"/>
                  </a:lnTo>
                  <a:lnTo>
                    <a:pt x="62" y="15"/>
                  </a:lnTo>
                  <a:lnTo>
                    <a:pt x="61" y="15"/>
                  </a:lnTo>
                  <a:lnTo>
                    <a:pt x="61" y="15"/>
                  </a:lnTo>
                  <a:lnTo>
                    <a:pt x="61" y="15"/>
                  </a:lnTo>
                  <a:lnTo>
                    <a:pt x="62" y="18"/>
                  </a:lnTo>
                  <a:lnTo>
                    <a:pt x="63" y="19"/>
                  </a:lnTo>
                  <a:lnTo>
                    <a:pt x="62" y="19"/>
                  </a:lnTo>
                  <a:lnTo>
                    <a:pt x="63" y="19"/>
                  </a:lnTo>
                  <a:lnTo>
                    <a:pt x="65" y="20"/>
                  </a:lnTo>
                  <a:lnTo>
                    <a:pt x="65" y="22"/>
                  </a:lnTo>
                  <a:lnTo>
                    <a:pt x="62" y="23"/>
                  </a:lnTo>
                  <a:lnTo>
                    <a:pt x="61" y="26"/>
                  </a:lnTo>
                  <a:lnTo>
                    <a:pt x="59" y="24"/>
                  </a:lnTo>
                  <a:lnTo>
                    <a:pt x="61" y="26"/>
                  </a:lnTo>
                  <a:lnTo>
                    <a:pt x="61" y="27"/>
                  </a:lnTo>
                  <a:lnTo>
                    <a:pt x="61" y="28"/>
                  </a:lnTo>
                  <a:lnTo>
                    <a:pt x="61" y="28"/>
                  </a:lnTo>
                  <a:lnTo>
                    <a:pt x="59" y="30"/>
                  </a:lnTo>
                  <a:lnTo>
                    <a:pt x="59" y="31"/>
                  </a:lnTo>
                  <a:lnTo>
                    <a:pt x="59" y="31"/>
                  </a:lnTo>
                  <a:lnTo>
                    <a:pt x="58" y="32"/>
                  </a:lnTo>
                  <a:lnTo>
                    <a:pt x="58" y="32"/>
                  </a:lnTo>
                  <a:lnTo>
                    <a:pt x="57" y="38"/>
                  </a:lnTo>
                  <a:lnTo>
                    <a:pt x="59" y="39"/>
                  </a:lnTo>
                  <a:lnTo>
                    <a:pt x="62" y="40"/>
                  </a:lnTo>
                  <a:lnTo>
                    <a:pt x="62" y="41"/>
                  </a:lnTo>
                  <a:lnTo>
                    <a:pt x="63" y="40"/>
                  </a:lnTo>
                  <a:lnTo>
                    <a:pt x="65" y="40"/>
                  </a:lnTo>
                  <a:lnTo>
                    <a:pt x="66" y="40"/>
                  </a:lnTo>
                  <a:lnTo>
                    <a:pt x="67" y="40"/>
                  </a:lnTo>
                  <a:lnTo>
                    <a:pt x="69" y="41"/>
                  </a:lnTo>
                  <a:lnTo>
                    <a:pt x="70" y="41"/>
                  </a:lnTo>
                  <a:lnTo>
                    <a:pt x="71" y="41"/>
                  </a:lnTo>
                  <a:lnTo>
                    <a:pt x="72" y="41"/>
                  </a:lnTo>
                  <a:lnTo>
                    <a:pt x="72" y="43"/>
                  </a:lnTo>
                  <a:lnTo>
                    <a:pt x="76" y="43"/>
                  </a:lnTo>
                  <a:lnTo>
                    <a:pt x="80" y="43"/>
                  </a:lnTo>
                  <a:lnTo>
                    <a:pt x="84" y="44"/>
                  </a:lnTo>
                  <a:lnTo>
                    <a:pt x="83" y="47"/>
                  </a:lnTo>
                  <a:lnTo>
                    <a:pt x="84" y="45"/>
                  </a:lnTo>
                  <a:lnTo>
                    <a:pt x="84" y="47"/>
                  </a:lnTo>
                  <a:lnTo>
                    <a:pt x="84" y="47"/>
                  </a:lnTo>
                  <a:lnTo>
                    <a:pt x="84" y="48"/>
                  </a:lnTo>
                  <a:lnTo>
                    <a:pt x="84" y="47"/>
                  </a:lnTo>
                  <a:lnTo>
                    <a:pt x="86" y="45"/>
                  </a:lnTo>
                  <a:lnTo>
                    <a:pt x="86" y="45"/>
                  </a:lnTo>
                  <a:lnTo>
                    <a:pt x="87" y="44"/>
                  </a:lnTo>
                  <a:lnTo>
                    <a:pt x="88" y="45"/>
                  </a:lnTo>
                  <a:lnTo>
                    <a:pt x="89" y="45"/>
                  </a:lnTo>
                  <a:lnTo>
                    <a:pt x="91" y="45"/>
                  </a:lnTo>
                  <a:lnTo>
                    <a:pt x="93" y="44"/>
                  </a:lnTo>
                  <a:lnTo>
                    <a:pt x="92" y="45"/>
                  </a:lnTo>
                  <a:lnTo>
                    <a:pt x="93" y="44"/>
                  </a:lnTo>
                  <a:lnTo>
                    <a:pt x="96" y="45"/>
                  </a:lnTo>
                  <a:lnTo>
                    <a:pt x="97" y="45"/>
                  </a:lnTo>
                  <a:lnTo>
                    <a:pt x="99" y="47"/>
                  </a:lnTo>
                  <a:lnTo>
                    <a:pt x="99" y="48"/>
                  </a:lnTo>
                  <a:lnTo>
                    <a:pt x="99" y="48"/>
                  </a:lnTo>
                  <a:lnTo>
                    <a:pt x="99" y="49"/>
                  </a:lnTo>
                  <a:lnTo>
                    <a:pt x="100" y="47"/>
                  </a:lnTo>
                  <a:lnTo>
                    <a:pt x="101" y="47"/>
                  </a:lnTo>
                  <a:lnTo>
                    <a:pt x="103" y="45"/>
                  </a:lnTo>
                  <a:lnTo>
                    <a:pt x="105" y="47"/>
                  </a:lnTo>
                  <a:lnTo>
                    <a:pt x="107" y="48"/>
                  </a:lnTo>
                  <a:lnTo>
                    <a:pt x="110" y="47"/>
                  </a:lnTo>
                  <a:lnTo>
                    <a:pt x="114" y="47"/>
                  </a:lnTo>
                  <a:lnTo>
                    <a:pt x="118" y="48"/>
                  </a:lnTo>
                  <a:lnTo>
                    <a:pt x="121" y="47"/>
                  </a:lnTo>
                  <a:lnTo>
                    <a:pt x="121" y="49"/>
                  </a:lnTo>
                  <a:lnTo>
                    <a:pt x="125" y="48"/>
                  </a:lnTo>
                  <a:lnTo>
                    <a:pt x="127" y="48"/>
                  </a:lnTo>
                  <a:lnTo>
                    <a:pt x="130" y="48"/>
                  </a:lnTo>
                  <a:lnTo>
                    <a:pt x="133" y="49"/>
                  </a:lnTo>
                  <a:lnTo>
                    <a:pt x="135" y="49"/>
                  </a:lnTo>
                  <a:lnTo>
                    <a:pt x="135" y="52"/>
                  </a:lnTo>
                  <a:lnTo>
                    <a:pt x="137" y="52"/>
                  </a:lnTo>
                  <a:lnTo>
                    <a:pt x="137" y="51"/>
                  </a:lnTo>
                  <a:lnTo>
                    <a:pt x="138" y="49"/>
                  </a:lnTo>
                  <a:lnTo>
                    <a:pt x="139" y="49"/>
                  </a:lnTo>
                  <a:lnTo>
                    <a:pt x="139" y="49"/>
                  </a:lnTo>
                  <a:lnTo>
                    <a:pt x="141" y="49"/>
                  </a:lnTo>
                  <a:lnTo>
                    <a:pt x="142" y="51"/>
                  </a:lnTo>
                  <a:lnTo>
                    <a:pt x="142" y="51"/>
                  </a:lnTo>
                  <a:lnTo>
                    <a:pt x="143" y="49"/>
                  </a:lnTo>
                  <a:lnTo>
                    <a:pt x="144" y="49"/>
                  </a:lnTo>
                  <a:lnTo>
                    <a:pt x="146" y="49"/>
                  </a:lnTo>
                  <a:lnTo>
                    <a:pt x="147" y="51"/>
                  </a:lnTo>
                  <a:lnTo>
                    <a:pt x="150" y="51"/>
                  </a:lnTo>
                  <a:lnTo>
                    <a:pt x="148" y="51"/>
                  </a:lnTo>
                  <a:lnTo>
                    <a:pt x="150" y="52"/>
                  </a:lnTo>
                  <a:lnTo>
                    <a:pt x="150" y="52"/>
                  </a:lnTo>
                  <a:lnTo>
                    <a:pt x="151" y="52"/>
                  </a:lnTo>
                  <a:lnTo>
                    <a:pt x="151" y="52"/>
                  </a:lnTo>
                  <a:lnTo>
                    <a:pt x="152" y="51"/>
                  </a:lnTo>
                  <a:lnTo>
                    <a:pt x="152" y="49"/>
                  </a:lnTo>
                  <a:lnTo>
                    <a:pt x="154" y="51"/>
                  </a:lnTo>
                  <a:lnTo>
                    <a:pt x="155" y="51"/>
                  </a:lnTo>
                  <a:lnTo>
                    <a:pt x="158" y="51"/>
                  </a:lnTo>
                  <a:lnTo>
                    <a:pt x="159" y="51"/>
                  </a:lnTo>
                  <a:lnTo>
                    <a:pt x="160" y="52"/>
                  </a:lnTo>
                  <a:lnTo>
                    <a:pt x="160" y="51"/>
                  </a:lnTo>
                  <a:lnTo>
                    <a:pt x="161" y="49"/>
                  </a:lnTo>
                  <a:lnTo>
                    <a:pt x="163" y="51"/>
                  </a:lnTo>
                  <a:lnTo>
                    <a:pt x="164" y="51"/>
                  </a:lnTo>
                  <a:lnTo>
                    <a:pt x="165" y="51"/>
                  </a:lnTo>
                  <a:lnTo>
                    <a:pt x="167" y="51"/>
                  </a:lnTo>
                  <a:lnTo>
                    <a:pt x="167" y="51"/>
                  </a:lnTo>
                  <a:lnTo>
                    <a:pt x="167" y="52"/>
                  </a:lnTo>
                  <a:lnTo>
                    <a:pt x="168" y="52"/>
                  </a:lnTo>
                  <a:lnTo>
                    <a:pt x="168" y="52"/>
                  </a:lnTo>
                  <a:lnTo>
                    <a:pt x="168" y="51"/>
                  </a:lnTo>
                  <a:lnTo>
                    <a:pt x="171" y="51"/>
                  </a:lnTo>
                  <a:lnTo>
                    <a:pt x="173" y="51"/>
                  </a:lnTo>
                  <a:lnTo>
                    <a:pt x="176" y="52"/>
                  </a:lnTo>
                  <a:lnTo>
                    <a:pt x="179" y="53"/>
                  </a:lnTo>
                  <a:lnTo>
                    <a:pt x="185" y="52"/>
                  </a:lnTo>
                  <a:lnTo>
                    <a:pt x="190" y="52"/>
                  </a:lnTo>
                  <a:lnTo>
                    <a:pt x="196" y="52"/>
                  </a:lnTo>
                  <a:lnTo>
                    <a:pt x="196" y="53"/>
                  </a:lnTo>
                  <a:lnTo>
                    <a:pt x="197" y="52"/>
                  </a:lnTo>
                  <a:lnTo>
                    <a:pt x="198" y="53"/>
                  </a:lnTo>
                  <a:lnTo>
                    <a:pt x="199" y="53"/>
                  </a:lnTo>
                  <a:lnTo>
                    <a:pt x="201" y="53"/>
                  </a:lnTo>
                  <a:lnTo>
                    <a:pt x="202" y="52"/>
                  </a:lnTo>
                  <a:lnTo>
                    <a:pt x="202" y="52"/>
                  </a:lnTo>
                  <a:lnTo>
                    <a:pt x="203" y="53"/>
                  </a:lnTo>
                  <a:lnTo>
                    <a:pt x="203" y="53"/>
                  </a:lnTo>
                  <a:lnTo>
                    <a:pt x="205" y="53"/>
                  </a:lnTo>
                  <a:lnTo>
                    <a:pt x="206" y="53"/>
                  </a:lnTo>
                  <a:lnTo>
                    <a:pt x="207" y="55"/>
                  </a:lnTo>
                  <a:lnTo>
                    <a:pt x="209" y="53"/>
                  </a:lnTo>
                  <a:lnTo>
                    <a:pt x="210" y="55"/>
                  </a:lnTo>
                  <a:lnTo>
                    <a:pt x="213" y="55"/>
                  </a:lnTo>
                  <a:lnTo>
                    <a:pt x="214" y="55"/>
                  </a:lnTo>
                  <a:lnTo>
                    <a:pt x="215" y="55"/>
                  </a:lnTo>
                  <a:lnTo>
                    <a:pt x="215" y="55"/>
                  </a:lnTo>
                  <a:lnTo>
                    <a:pt x="214" y="56"/>
                  </a:lnTo>
                  <a:lnTo>
                    <a:pt x="215" y="56"/>
                  </a:lnTo>
                  <a:lnTo>
                    <a:pt x="215" y="56"/>
                  </a:lnTo>
                  <a:lnTo>
                    <a:pt x="216" y="55"/>
                  </a:lnTo>
                  <a:lnTo>
                    <a:pt x="216" y="55"/>
                  </a:lnTo>
                  <a:lnTo>
                    <a:pt x="216" y="56"/>
                  </a:lnTo>
                  <a:lnTo>
                    <a:pt x="218" y="56"/>
                  </a:lnTo>
                  <a:lnTo>
                    <a:pt x="218" y="55"/>
                  </a:lnTo>
                  <a:lnTo>
                    <a:pt x="216" y="55"/>
                  </a:lnTo>
                  <a:lnTo>
                    <a:pt x="220" y="55"/>
                  </a:lnTo>
                  <a:lnTo>
                    <a:pt x="224" y="55"/>
                  </a:lnTo>
                  <a:lnTo>
                    <a:pt x="228" y="53"/>
                  </a:lnTo>
                  <a:lnTo>
                    <a:pt x="232" y="53"/>
                  </a:lnTo>
                  <a:lnTo>
                    <a:pt x="233" y="55"/>
                  </a:lnTo>
                  <a:lnTo>
                    <a:pt x="235" y="56"/>
                  </a:lnTo>
                  <a:lnTo>
                    <a:pt x="235" y="56"/>
                  </a:lnTo>
                  <a:lnTo>
                    <a:pt x="235" y="57"/>
                  </a:lnTo>
                  <a:lnTo>
                    <a:pt x="235" y="57"/>
                  </a:lnTo>
                  <a:lnTo>
                    <a:pt x="236" y="56"/>
                  </a:lnTo>
                  <a:lnTo>
                    <a:pt x="236" y="56"/>
                  </a:lnTo>
                  <a:lnTo>
                    <a:pt x="236" y="56"/>
                  </a:lnTo>
                  <a:lnTo>
                    <a:pt x="236" y="56"/>
                  </a:lnTo>
                  <a:lnTo>
                    <a:pt x="237" y="56"/>
                  </a:lnTo>
                  <a:lnTo>
                    <a:pt x="237" y="57"/>
                  </a:lnTo>
                  <a:lnTo>
                    <a:pt x="237" y="58"/>
                  </a:lnTo>
                  <a:lnTo>
                    <a:pt x="239" y="57"/>
                  </a:lnTo>
                  <a:lnTo>
                    <a:pt x="239" y="56"/>
                  </a:lnTo>
                  <a:lnTo>
                    <a:pt x="239" y="56"/>
                  </a:lnTo>
                  <a:lnTo>
                    <a:pt x="239" y="56"/>
                  </a:lnTo>
                  <a:lnTo>
                    <a:pt x="239" y="55"/>
                  </a:lnTo>
                  <a:lnTo>
                    <a:pt x="240" y="56"/>
                  </a:lnTo>
                  <a:lnTo>
                    <a:pt x="241" y="57"/>
                  </a:lnTo>
                  <a:lnTo>
                    <a:pt x="243" y="57"/>
                  </a:lnTo>
                  <a:lnTo>
                    <a:pt x="244" y="56"/>
                  </a:lnTo>
                  <a:lnTo>
                    <a:pt x="244" y="57"/>
                  </a:lnTo>
                  <a:lnTo>
                    <a:pt x="245" y="56"/>
                  </a:lnTo>
                  <a:lnTo>
                    <a:pt x="247" y="55"/>
                  </a:lnTo>
                  <a:lnTo>
                    <a:pt x="248" y="55"/>
                  </a:lnTo>
                  <a:lnTo>
                    <a:pt x="249" y="52"/>
                  </a:lnTo>
                  <a:lnTo>
                    <a:pt x="266" y="49"/>
                  </a:lnTo>
                  <a:lnTo>
                    <a:pt x="282" y="45"/>
                  </a:lnTo>
                  <a:lnTo>
                    <a:pt x="299" y="43"/>
                  </a:lnTo>
                  <a:lnTo>
                    <a:pt x="315" y="40"/>
                  </a:lnTo>
                  <a:lnTo>
                    <a:pt x="316" y="41"/>
                  </a:lnTo>
                  <a:lnTo>
                    <a:pt x="317" y="41"/>
                  </a:lnTo>
                  <a:lnTo>
                    <a:pt x="319" y="41"/>
                  </a:lnTo>
                  <a:lnTo>
                    <a:pt x="320" y="40"/>
                  </a:lnTo>
                  <a:lnTo>
                    <a:pt x="320" y="41"/>
                  </a:lnTo>
                  <a:lnTo>
                    <a:pt x="320" y="41"/>
                  </a:lnTo>
                  <a:lnTo>
                    <a:pt x="320" y="40"/>
                  </a:lnTo>
                  <a:lnTo>
                    <a:pt x="321" y="40"/>
                  </a:lnTo>
                  <a:lnTo>
                    <a:pt x="321" y="40"/>
                  </a:lnTo>
                  <a:lnTo>
                    <a:pt x="321" y="39"/>
                  </a:lnTo>
                  <a:lnTo>
                    <a:pt x="325" y="38"/>
                  </a:lnTo>
                  <a:lnTo>
                    <a:pt x="329" y="36"/>
                  </a:lnTo>
                  <a:lnTo>
                    <a:pt x="332" y="35"/>
                  </a:lnTo>
                  <a:lnTo>
                    <a:pt x="332" y="35"/>
                  </a:lnTo>
                  <a:lnTo>
                    <a:pt x="332" y="36"/>
                  </a:lnTo>
                  <a:lnTo>
                    <a:pt x="333" y="36"/>
                  </a:lnTo>
                  <a:lnTo>
                    <a:pt x="333" y="35"/>
                  </a:lnTo>
                  <a:lnTo>
                    <a:pt x="333" y="35"/>
                  </a:lnTo>
                  <a:lnTo>
                    <a:pt x="333" y="34"/>
                  </a:lnTo>
                  <a:lnTo>
                    <a:pt x="333" y="32"/>
                  </a:lnTo>
                  <a:lnTo>
                    <a:pt x="341" y="28"/>
                  </a:lnTo>
                  <a:lnTo>
                    <a:pt x="350" y="24"/>
                  </a:lnTo>
                  <a:lnTo>
                    <a:pt x="358" y="20"/>
                  </a:lnTo>
                  <a:lnTo>
                    <a:pt x="359" y="19"/>
                  </a:lnTo>
                  <a:lnTo>
                    <a:pt x="360" y="17"/>
                  </a:lnTo>
                  <a:lnTo>
                    <a:pt x="362" y="15"/>
                  </a:lnTo>
                  <a:lnTo>
                    <a:pt x="366" y="13"/>
                  </a:lnTo>
                  <a:lnTo>
                    <a:pt x="370" y="9"/>
                  </a:lnTo>
                  <a:lnTo>
                    <a:pt x="372" y="5"/>
                  </a:lnTo>
                  <a:lnTo>
                    <a:pt x="372"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0" name="Freeform 257"/>
            <p:cNvSpPr>
              <a:spLocks noEditPoints="1"/>
            </p:cNvSpPr>
            <p:nvPr/>
          </p:nvSpPr>
          <p:spPr bwMode="auto">
            <a:xfrm>
              <a:off x="8388350" y="3783013"/>
              <a:ext cx="306388" cy="485775"/>
            </a:xfrm>
            <a:custGeom>
              <a:avLst/>
              <a:gdLst>
                <a:gd name="T0" fmla="*/ 15 w 193"/>
                <a:gd name="T1" fmla="*/ 5 h 306"/>
                <a:gd name="T2" fmla="*/ 13 w 193"/>
                <a:gd name="T3" fmla="*/ 42 h 306"/>
                <a:gd name="T4" fmla="*/ 15 w 193"/>
                <a:gd name="T5" fmla="*/ 52 h 306"/>
                <a:gd name="T6" fmla="*/ 18 w 193"/>
                <a:gd name="T7" fmla="*/ 73 h 306"/>
                <a:gd name="T8" fmla="*/ 21 w 193"/>
                <a:gd name="T9" fmla="*/ 82 h 306"/>
                <a:gd name="T10" fmla="*/ 21 w 193"/>
                <a:gd name="T11" fmla="*/ 98 h 306"/>
                <a:gd name="T12" fmla="*/ 22 w 193"/>
                <a:gd name="T13" fmla="*/ 112 h 306"/>
                <a:gd name="T14" fmla="*/ 23 w 193"/>
                <a:gd name="T15" fmla="*/ 119 h 306"/>
                <a:gd name="T16" fmla="*/ 26 w 193"/>
                <a:gd name="T17" fmla="*/ 132 h 306"/>
                <a:gd name="T18" fmla="*/ 25 w 193"/>
                <a:gd name="T19" fmla="*/ 138 h 306"/>
                <a:gd name="T20" fmla="*/ 34 w 193"/>
                <a:gd name="T21" fmla="*/ 146 h 306"/>
                <a:gd name="T22" fmla="*/ 36 w 193"/>
                <a:gd name="T23" fmla="*/ 153 h 306"/>
                <a:gd name="T24" fmla="*/ 43 w 193"/>
                <a:gd name="T25" fmla="*/ 163 h 306"/>
                <a:gd name="T26" fmla="*/ 47 w 193"/>
                <a:gd name="T27" fmla="*/ 173 h 306"/>
                <a:gd name="T28" fmla="*/ 49 w 193"/>
                <a:gd name="T29" fmla="*/ 176 h 306"/>
                <a:gd name="T30" fmla="*/ 52 w 193"/>
                <a:gd name="T31" fmla="*/ 182 h 306"/>
                <a:gd name="T32" fmla="*/ 56 w 193"/>
                <a:gd name="T33" fmla="*/ 191 h 306"/>
                <a:gd name="T34" fmla="*/ 60 w 193"/>
                <a:gd name="T35" fmla="*/ 197 h 306"/>
                <a:gd name="T36" fmla="*/ 63 w 193"/>
                <a:gd name="T37" fmla="*/ 201 h 306"/>
                <a:gd name="T38" fmla="*/ 66 w 193"/>
                <a:gd name="T39" fmla="*/ 212 h 306"/>
                <a:gd name="T40" fmla="*/ 70 w 193"/>
                <a:gd name="T41" fmla="*/ 213 h 306"/>
                <a:gd name="T42" fmla="*/ 72 w 193"/>
                <a:gd name="T43" fmla="*/ 221 h 306"/>
                <a:gd name="T44" fmla="*/ 77 w 193"/>
                <a:gd name="T45" fmla="*/ 224 h 306"/>
                <a:gd name="T46" fmla="*/ 77 w 193"/>
                <a:gd name="T47" fmla="*/ 226 h 306"/>
                <a:gd name="T48" fmla="*/ 85 w 193"/>
                <a:gd name="T49" fmla="*/ 230 h 306"/>
                <a:gd name="T50" fmla="*/ 90 w 193"/>
                <a:gd name="T51" fmla="*/ 237 h 306"/>
                <a:gd name="T52" fmla="*/ 95 w 193"/>
                <a:gd name="T53" fmla="*/ 245 h 306"/>
                <a:gd name="T54" fmla="*/ 103 w 193"/>
                <a:gd name="T55" fmla="*/ 248 h 306"/>
                <a:gd name="T56" fmla="*/ 116 w 193"/>
                <a:gd name="T57" fmla="*/ 258 h 306"/>
                <a:gd name="T58" fmla="*/ 120 w 193"/>
                <a:gd name="T59" fmla="*/ 262 h 306"/>
                <a:gd name="T60" fmla="*/ 117 w 193"/>
                <a:gd name="T61" fmla="*/ 271 h 306"/>
                <a:gd name="T62" fmla="*/ 123 w 193"/>
                <a:gd name="T63" fmla="*/ 267 h 306"/>
                <a:gd name="T64" fmla="*/ 129 w 193"/>
                <a:gd name="T65" fmla="*/ 264 h 306"/>
                <a:gd name="T66" fmla="*/ 132 w 193"/>
                <a:gd name="T67" fmla="*/ 268 h 306"/>
                <a:gd name="T68" fmla="*/ 136 w 193"/>
                <a:gd name="T69" fmla="*/ 269 h 306"/>
                <a:gd name="T70" fmla="*/ 140 w 193"/>
                <a:gd name="T71" fmla="*/ 269 h 306"/>
                <a:gd name="T72" fmla="*/ 141 w 193"/>
                <a:gd name="T73" fmla="*/ 272 h 306"/>
                <a:gd name="T74" fmla="*/ 145 w 193"/>
                <a:gd name="T75" fmla="*/ 280 h 306"/>
                <a:gd name="T76" fmla="*/ 149 w 193"/>
                <a:gd name="T77" fmla="*/ 280 h 306"/>
                <a:gd name="T78" fmla="*/ 152 w 193"/>
                <a:gd name="T79" fmla="*/ 280 h 306"/>
                <a:gd name="T80" fmla="*/ 155 w 193"/>
                <a:gd name="T81" fmla="*/ 280 h 306"/>
                <a:gd name="T82" fmla="*/ 155 w 193"/>
                <a:gd name="T83" fmla="*/ 281 h 306"/>
                <a:gd name="T84" fmla="*/ 163 w 193"/>
                <a:gd name="T85" fmla="*/ 281 h 306"/>
                <a:gd name="T86" fmla="*/ 158 w 193"/>
                <a:gd name="T87" fmla="*/ 288 h 306"/>
                <a:gd name="T88" fmla="*/ 167 w 193"/>
                <a:gd name="T89" fmla="*/ 290 h 306"/>
                <a:gd name="T90" fmla="*/ 179 w 193"/>
                <a:gd name="T91" fmla="*/ 293 h 306"/>
                <a:gd name="T92" fmla="*/ 184 w 193"/>
                <a:gd name="T93" fmla="*/ 298 h 306"/>
                <a:gd name="T94" fmla="*/ 192 w 193"/>
                <a:gd name="T95" fmla="*/ 301 h 306"/>
                <a:gd name="T96" fmla="*/ 188 w 193"/>
                <a:gd name="T97" fmla="*/ 305 h 306"/>
                <a:gd name="T98" fmla="*/ 183 w 193"/>
                <a:gd name="T99" fmla="*/ 301 h 306"/>
                <a:gd name="T100" fmla="*/ 165 w 193"/>
                <a:gd name="T101" fmla="*/ 301 h 306"/>
                <a:gd name="T102" fmla="*/ 145 w 193"/>
                <a:gd name="T103" fmla="*/ 293 h 306"/>
                <a:gd name="T104" fmla="*/ 131 w 193"/>
                <a:gd name="T105" fmla="*/ 286 h 306"/>
                <a:gd name="T106" fmla="*/ 98 w 193"/>
                <a:gd name="T107" fmla="*/ 271 h 306"/>
                <a:gd name="T108" fmla="*/ 85 w 193"/>
                <a:gd name="T109" fmla="*/ 260 h 306"/>
                <a:gd name="T110" fmla="*/ 73 w 193"/>
                <a:gd name="T111" fmla="*/ 251 h 306"/>
                <a:gd name="T112" fmla="*/ 61 w 193"/>
                <a:gd name="T113" fmla="*/ 235 h 306"/>
                <a:gd name="T114" fmla="*/ 44 w 193"/>
                <a:gd name="T115" fmla="*/ 212 h 306"/>
                <a:gd name="T116" fmla="*/ 40 w 193"/>
                <a:gd name="T117" fmla="*/ 197 h 306"/>
                <a:gd name="T118" fmla="*/ 31 w 193"/>
                <a:gd name="T119" fmla="*/ 179 h 306"/>
                <a:gd name="T120" fmla="*/ 30 w 193"/>
                <a:gd name="T121" fmla="*/ 171 h 306"/>
                <a:gd name="T122" fmla="*/ 6 w 193"/>
                <a:gd name="T123" fmla="*/ 87 h 306"/>
                <a:gd name="T124" fmla="*/ 0 w 193"/>
                <a:gd name="T125" fmla="*/ 5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3" h="306">
                  <a:moveTo>
                    <a:pt x="36" y="153"/>
                  </a:moveTo>
                  <a:lnTo>
                    <a:pt x="36" y="153"/>
                  </a:lnTo>
                  <a:lnTo>
                    <a:pt x="36" y="153"/>
                  </a:lnTo>
                  <a:lnTo>
                    <a:pt x="36" y="153"/>
                  </a:lnTo>
                  <a:close/>
                  <a:moveTo>
                    <a:pt x="36" y="153"/>
                  </a:moveTo>
                  <a:lnTo>
                    <a:pt x="36" y="153"/>
                  </a:lnTo>
                  <a:lnTo>
                    <a:pt x="36" y="153"/>
                  </a:lnTo>
                  <a:lnTo>
                    <a:pt x="36" y="153"/>
                  </a:lnTo>
                  <a:lnTo>
                    <a:pt x="36" y="153"/>
                  </a:lnTo>
                  <a:close/>
                  <a:moveTo>
                    <a:pt x="8" y="0"/>
                  </a:moveTo>
                  <a:lnTo>
                    <a:pt x="9" y="0"/>
                  </a:lnTo>
                  <a:lnTo>
                    <a:pt x="10" y="1"/>
                  </a:lnTo>
                  <a:lnTo>
                    <a:pt x="13" y="2"/>
                  </a:lnTo>
                  <a:lnTo>
                    <a:pt x="14" y="4"/>
                  </a:lnTo>
                  <a:lnTo>
                    <a:pt x="15" y="5"/>
                  </a:lnTo>
                  <a:lnTo>
                    <a:pt x="17" y="8"/>
                  </a:lnTo>
                  <a:lnTo>
                    <a:pt x="17" y="10"/>
                  </a:lnTo>
                  <a:lnTo>
                    <a:pt x="17" y="13"/>
                  </a:lnTo>
                  <a:lnTo>
                    <a:pt x="17" y="17"/>
                  </a:lnTo>
                  <a:lnTo>
                    <a:pt x="17" y="19"/>
                  </a:lnTo>
                  <a:lnTo>
                    <a:pt x="17" y="22"/>
                  </a:lnTo>
                  <a:lnTo>
                    <a:pt x="17" y="22"/>
                  </a:lnTo>
                  <a:lnTo>
                    <a:pt x="15" y="22"/>
                  </a:lnTo>
                  <a:lnTo>
                    <a:pt x="15" y="22"/>
                  </a:lnTo>
                  <a:lnTo>
                    <a:pt x="15" y="22"/>
                  </a:lnTo>
                  <a:lnTo>
                    <a:pt x="17" y="26"/>
                  </a:lnTo>
                  <a:lnTo>
                    <a:pt x="17" y="30"/>
                  </a:lnTo>
                  <a:lnTo>
                    <a:pt x="17" y="34"/>
                  </a:lnTo>
                  <a:lnTo>
                    <a:pt x="14" y="38"/>
                  </a:lnTo>
                  <a:lnTo>
                    <a:pt x="13" y="42"/>
                  </a:lnTo>
                  <a:lnTo>
                    <a:pt x="11" y="40"/>
                  </a:lnTo>
                  <a:lnTo>
                    <a:pt x="11" y="42"/>
                  </a:lnTo>
                  <a:lnTo>
                    <a:pt x="13" y="43"/>
                  </a:lnTo>
                  <a:lnTo>
                    <a:pt x="14" y="44"/>
                  </a:lnTo>
                  <a:lnTo>
                    <a:pt x="13" y="44"/>
                  </a:lnTo>
                  <a:lnTo>
                    <a:pt x="11" y="44"/>
                  </a:lnTo>
                  <a:lnTo>
                    <a:pt x="13" y="46"/>
                  </a:lnTo>
                  <a:lnTo>
                    <a:pt x="13" y="46"/>
                  </a:lnTo>
                  <a:lnTo>
                    <a:pt x="13" y="47"/>
                  </a:lnTo>
                  <a:lnTo>
                    <a:pt x="14" y="47"/>
                  </a:lnTo>
                  <a:lnTo>
                    <a:pt x="13" y="48"/>
                  </a:lnTo>
                  <a:lnTo>
                    <a:pt x="11" y="48"/>
                  </a:lnTo>
                  <a:lnTo>
                    <a:pt x="13" y="49"/>
                  </a:lnTo>
                  <a:lnTo>
                    <a:pt x="15" y="49"/>
                  </a:lnTo>
                  <a:lnTo>
                    <a:pt x="15" y="52"/>
                  </a:lnTo>
                  <a:lnTo>
                    <a:pt x="15" y="53"/>
                  </a:lnTo>
                  <a:lnTo>
                    <a:pt x="14" y="55"/>
                  </a:lnTo>
                  <a:lnTo>
                    <a:pt x="15" y="56"/>
                  </a:lnTo>
                  <a:lnTo>
                    <a:pt x="15" y="56"/>
                  </a:lnTo>
                  <a:lnTo>
                    <a:pt x="14" y="56"/>
                  </a:lnTo>
                  <a:lnTo>
                    <a:pt x="15" y="59"/>
                  </a:lnTo>
                  <a:lnTo>
                    <a:pt x="17" y="63"/>
                  </a:lnTo>
                  <a:lnTo>
                    <a:pt x="18" y="66"/>
                  </a:lnTo>
                  <a:lnTo>
                    <a:pt x="18" y="70"/>
                  </a:lnTo>
                  <a:lnTo>
                    <a:pt x="17" y="70"/>
                  </a:lnTo>
                  <a:lnTo>
                    <a:pt x="15" y="70"/>
                  </a:lnTo>
                  <a:lnTo>
                    <a:pt x="17" y="70"/>
                  </a:lnTo>
                  <a:lnTo>
                    <a:pt x="18" y="72"/>
                  </a:lnTo>
                  <a:lnTo>
                    <a:pt x="18" y="73"/>
                  </a:lnTo>
                  <a:lnTo>
                    <a:pt x="18" y="73"/>
                  </a:lnTo>
                  <a:lnTo>
                    <a:pt x="19" y="74"/>
                  </a:lnTo>
                  <a:lnTo>
                    <a:pt x="19" y="76"/>
                  </a:lnTo>
                  <a:lnTo>
                    <a:pt x="19" y="76"/>
                  </a:lnTo>
                  <a:lnTo>
                    <a:pt x="19" y="76"/>
                  </a:lnTo>
                  <a:lnTo>
                    <a:pt x="21" y="77"/>
                  </a:lnTo>
                  <a:lnTo>
                    <a:pt x="19" y="77"/>
                  </a:lnTo>
                  <a:lnTo>
                    <a:pt x="19" y="78"/>
                  </a:lnTo>
                  <a:lnTo>
                    <a:pt x="21" y="78"/>
                  </a:lnTo>
                  <a:lnTo>
                    <a:pt x="19" y="80"/>
                  </a:lnTo>
                  <a:lnTo>
                    <a:pt x="21" y="80"/>
                  </a:lnTo>
                  <a:lnTo>
                    <a:pt x="21" y="80"/>
                  </a:lnTo>
                  <a:lnTo>
                    <a:pt x="19" y="81"/>
                  </a:lnTo>
                  <a:lnTo>
                    <a:pt x="19" y="81"/>
                  </a:lnTo>
                  <a:lnTo>
                    <a:pt x="19" y="82"/>
                  </a:lnTo>
                  <a:lnTo>
                    <a:pt x="21" y="82"/>
                  </a:lnTo>
                  <a:lnTo>
                    <a:pt x="21" y="82"/>
                  </a:lnTo>
                  <a:lnTo>
                    <a:pt x="19" y="84"/>
                  </a:lnTo>
                  <a:lnTo>
                    <a:pt x="19" y="84"/>
                  </a:lnTo>
                  <a:lnTo>
                    <a:pt x="19" y="84"/>
                  </a:lnTo>
                  <a:lnTo>
                    <a:pt x="19" y="85"/>
                  </a:lnTo>
                  <a:lnTo>
                    <a:pt x="21" y="86"/>
                  </a:lnTo>
                  <a:lnTo>
                    <a:pt x="21" y="86"/>
                  </a:lnTo>
                  <a:lnTo>
                    <a:pt x="22" y="86"/>
                  </a:lnTo>
                  <a:lnTo>
                    <a:pt x="21" y="87"/>
                  </a:lnTo>
                  <a:lnTo>
                    <a:pt x="21" y="86"/>
                  </a:lnTo>
                  <a:lnTo>
                    <a:pt x="19" y="86"/>
                  </a:lnTo>
                  <a:lnTo>
                    <a:pt x="19" y="86"/>
                  </a:lnTo>
                  <a:lnTo>
                    <a:pt x="18" y="86"/>
                  </a:lnTo>
                  <a:lnTo>
                    <a:pt x="21" y="93"/>
                  </a:lnTo>
                  <a:lnTo>
                    <a:pt x="21" y="98"/>
                  </a:lnTo>
                  <a:lnTo>
                    <a:pt x="22" y="104"/>
                  </a:lnTo>
                  <a:lnTo>
                    <a:pt x="21" y="106"/>
                  </a:lnTo>
                  <a:lnTo>
                    <a:pt x="21" y="106"/>
                  </a:lnTo>
                  <a:lnTo>
                    <a:pt x="21" y="107"/>
                  </a:lnTo>
                  <a:lnTo>
                    <a:pt x="22" y="107"/>
                  </a:lnTo>
                  <a:lnTo>
                    <a:pt x="22" y="108"/>
                  </a:lnTo>
                  <a:lnTo>
                    <a:pt x="22" y="108"/>
                  </a:lnTo>
                  <a:lnTo>
                    <a:pt x="22" y="108"/>
                  </a:lnTo>
                  <a:lnTo>
                    <a:pt x="21" y="110"/>
                  </a:lnTo>
                  <a:lnTo>
                    <a:pt x="21" y="110"/>
                  </a:lnTo>
                  <a:lnTo>
                    <a:pt x="22" y="110"/>
                  </a:lnTo>
                  <a:lnTo>
                    <a:pt x="23" y="111"/>
                  </a:lnTo>
                  <a:lnTo>
                    <a:pt x="23" y="111"/>
                  </a:lnTo>
                  <a:lnTo>
                    <a:pt x="21" y="111"/>
                  </a:lnTo>
                  <a:lnTo>
                    <a:pt x="22" y="112"/>
                  </a:lnTo>
                  <a:lnTo>
                    <a:pt x="23" y="114"/>
                  </a:lnTo>
                  <a:lnTo>
                    <a:pt x="23" y="115"/>
                  </a:lnTo>
                  <a:lnTo>
                    <a:pt x="23" y="115"/>
                  </a:lnTo>
                  <a:lnTo>
                    <a:pt x="22" y="115"/>
                  </a:lnTo>
                  <a:lnTo>
                    <a:pt x="23" y="115"/>
                  </a:lnTo>
                  <a:lnTo>
                    <a:pt x="23" y="116"/>
                  </a:lnTo>
                  <a:lnTo>
                    <a:pt x="23" y="118"/>
                  </a:lnTo>
                  <a:lnTo>
                    <a:pt x="23" y="118"/>
                  </a:lnTo>
                  <a:lnTo>
                    <a:pt x="22" y="118"/>
                  </a:lnTo>
                  <a:lnTo>
                    <a:pt x="22" y="119"/>
                  </a:lnTo>
                  <a:lnTo>
                    <a:pt x="23" y="119"/>
                  </a:lnTo>
                  <a:lnTo>
                    <a:pt x="23" y="119"/>
                  </a:lnTo>
                  <a:lnTo>
                    <a:pt x="25" y="119"/>
                  </a:lnTo>
                  <a:lnTo>
                    <a:pt x="25" y="119"/>
                  </a:lnTo>
                  <a:lnTo>
                    <a:pt x="23" y="119"/>
                  </a:lnTo>
                  <a:lnTo>
                    <a:pt x="23" y="119"/>
                  </a:lnTo>
                  <a:lnTo>
                    <a:pt x="25" y="120"/>
                  </a:lnTo>
                  <a:lnTo>
                    <a:pt x="26" y="121"/>
                  </a:lnTo>
                  <a:lnTo>
                    <a:pt x="26" y="123"/>
                  </a:lnTo>
                  <a:lnTo>
                    <a:pt x="27" y="124"/>
                  </a:lnTo>
                  <a:lnTo>
                    <a:pt x="26" y="124"/>
                  </a:lnTo>
                  <a:lnTo>
                    <a:pt x="26" y="124"/>
                  </a:lnTo>
                  <a:lnTo>
                    <a:pt x="26" y="125"/>
                  </a:lnTo>
                  <a:lnTo>
                    <a:pt x="27" y="128"/>
                  </a:lnTo>
                  <a:lnTo>
                    <a:pt x="27" y="129"/>
                  </a:lnTo>
                  <a:lnTo>
                    <a:pt x="27" y="129"/>
                  </a:lnTo>
                  <a:lnTo>
                    <a:pt x="26" y="131"/>
                  </a:lnTo>
                  <a:lnTo>
                    <a:pt x="25" y="131"/>
                  </a:lnTo>
                  <a:lnTo>
                    <a:pt x="26" y="132"/>
                  </a:lnTo>
                  <a:lnTo>
                    <a:pt x="26" y="132"/>
                  </a:lnTo>
                  <a:lnTo>
                    <a:pt x="27" y="132"/>
                  </a:lnTo>
                  <a:lnTo>
                    <a:pt x="27" y="132"/>
                  </a:lnTo>
                  <a:lnTo>
                    <a:pt x="28" y="133"/>
                  </a:lnTo>
                  <a:lnTo>
                    <a:pt x="30" y="132"/>
                  </a:lnTo>
                  <a:lnTo>
                    <a:pt x="30" y="135"/>
                  </a:lnTo>
                  <a:lnTo>
                    <a:pt x="30" y="136"/>
                  </a:lnTo>
                  <a:lnTo>
                    <a:pt x="31" y="137"/>
                  </a:lnTo>
                  <a:lnTo>
                    <a:pt x="30" y="137"/>
                  </a:lnTo>
                  <a:lnTo>
                    <a:pt x="28" y="137"/>
                  </a:lnTo>
                  <a:lnTo>
                    <a:pt x="27" y="138"/>
                  </a:lnTo>
                  <a:lnTo>
                    <a:pt x="27" y="137"/>
                  </a:lnTo>
                  <a:lnTo>
                    <a:pt x="26" y="138"/>
                  </a:lnTo>
                  <a:lnTo>
                    <a:pt x="25" y="138"/>
                  </a:lnTo>
                  <a:lnTo>
                    <a:pt x="25" y="138"/>
                  </a:lnTo>
                  <a:lnTo>
                    <a:pt x="25" y="138"/>
                  </a:lnTo>
                  <a:lnTo>
                    <a:pt x="25" y="138"/>
                  </a:lnTo>
                  <a:lnTo>
                    <a:pt x="25" y="140"/>
                  </a:lnTo>
                  <a:lnTo>
                    <a:pt x="26" y="140"/>
                  </a:lnTo>
                  <a:lnTo>
                    <a:pt x="26" y="141"/>
                  </a:lnTo>
                  <a:lnTo>
                    <a:pt x="28" y="142"/>
                  </a:lnTo>
                  <a:lnTo>
                    <a:pt x="31" y="142"/>
                  </a:lnTo>
                  <a:lnTo>
                    <a:pt x="32" y="144"/>
                  </a:lnTo>
                  <a:lnTo>
                    <a:pt x="31" y="144"/>
                  </a:lnTo>
                  <a:lnTo>
                    <a:pt x="30" y="144"/>
                  </a:lnTo>
                  <a:lnTo>
                    <a:pt x="28" y="145"/>
                  </a:lnTo>
                  <a:lnTo>
                    <a:pt x="35" y="145"/>
                  </a:lnTo>
                  <a:lnTo>
                    <a:pt x="34" y="146"/>
                  </a:lnTo>
                  <a:lnTo>
                    <a:pt x="34" y="146"/>
                  </a:lnTo>
                  <a:lnTo>
                    <a:pt x="34" y="148"/>
                  </a:lnTo>
                  <a:lnTo>
                    <a:pt x="34" y="146"/>
                  </a:lnTo>
                  <a:lnTo>
                    <a:pt x="35" y="148"/>
                  </a:lnTo>
                  <a:lnTo>
                    <a:pt x="35" y="148"/>
                  </a:lnTo>
                  <a:lnTo>
                    <a:pt x="35" y="149"/>
                  </a:lnTo>
                  <a:lnTo>
                    <a:pt x="35" y="149"/>
                  </a:lnTo>
                  <a:lnTo>
                    <a:pt x="34" y="150"/>
                  </a:lnTo>
                  <a:lnTo>
                    <a:pt x="34" y="150"/>
                  </a:lnTo>
                  <a:lnTo>
                    <a:pt x="32" y="150"/>
                  </a:lnTo>
                  <a:lnTo>
                    <a:pt x="32" y="150"/>
                  </a:lnTo>
                  <a:lnTo>
                    <a:pt x="32" y="152"/>
                  </a:lnTo>
                  <a:lnTo>
                    <a:pt x="34" y="152"/>
                  </a:lnTo>
                  <a:lnTo>
                    <a:pt x="34" y="153"/>
                  </a:lnTo>
                  <a:lnTo>
                    <a:pt x="34" y="153"/>
                  </a:lnTo>
                  <a:lnTo>
                    <a:pt x="34" y="153"/>
                  </a:lnTo>
                  <a:lnTo>
                    <a:pt x="35" y="154"/>
                  </a:lnTo>
                  <a:lnTo>
                    <a:pt x="36" y="153"/>
                  </a:lnTo>
                  <a:lnTo>
                    <a:pt x="36" y="153"/>
                  </a:lnTo>
                  <a:lnTo>
                    <a:pt x="38" y="153"/>
                  </a:lnTo>
                  <a:lnTo>
                    <a:pt x="38" y="154"/>
                  </a:lnTo>
                  <a:lnTo>
                    <a:pt x="39" y="156"/>
                  </a:lnTo>
                  <a:lnTo>
                    <a:pt x="38" y="156"/>
                  </a:lnTo>
                  <a:lnTo>
                    <a:pt x="36" y="156"/>
                  </a:lnTo>
                  <a:lnTo>
                    <a:pt x="39" y="156"/>
                  </a:lnTo>
                  <a:lnTo>
                    <a:pt x="40" y="157"/>
                  </a:lnTo>
                  <a:lnTo>
                    <a:pt x="42" y="158"/>
                  </a:lnTo>
                  <a:lnTo>
                    <a:pt x="40" y="158"/>
                  </a:lnTo>
                  <a:lnTo>
                    <a:pt x="40" y="158"/>
                  </a:lnTo>
                  <a:lnTo>
                    <a:pt x="40" y="159"/>
                  </a:lnTo>
                  <a:lnTo>
                    <a:pt x="40" y="161"/>
                  </a:lnTo>
                  <a:lnTo>
                    <a:pt x="42" y="162"/>
                  </a:lnTo>
                  <a:lnTo>
                    <a:pt x="43" y="163"/>
                  </a:lnTo>
                  <a:lnTo>
                    <a:pt x="42" y="165"/>
                  </a:lnTo>
                  <a:lnTo>
                    <a:pt x="43" y="163"/>
                  </a:lnTo>
                  <a:lnTo>
                    <a:pt x="43" y="163"/>
                  </a:lnTo>
                  <a:lnTo>
                    <a:pt x="43" y="163"/>
                  </a:lnTo>
                  <a:lnTo>
                    <a:pt x="43" y="165"/>
                  </a:lnTo>
                  <a:lnTo>
                    <a:pt x="43" y="165"/>
                  </a:lnTo>
                  <a:lnTo>
                    <a:pt x="43" y="166"/>
                  </a:lnTo>
                  <a:lnTo>
                    <a:pt x="43" y="166"/>
                  </a:lnTo>
                  <a:lnTo>
                    <a:pt x="43" y="166"/>
                  </a:lnTo>
                  <a:lnTo>
                    <a:pt x="44" y="167"/>
                  </a:lnTo>
                  <a:lnTo>
                    <a:pt x="44" y="167"/>
                  </a:lnTo>
                  <a:lnTo>
                    <a:pt x="43" y="167"/>
                  </a:lnTo>
                  <a:lnTo>
                    <a:pt x="45" y="169"/>
                  </a:lnTo>
                  <a:lnTo>
                    <a:pt x="47" y="170"/>
                  </a:lnTo>
                  <a:lnTo>
                    <a:pt x="47" y="173"/>
                  </a:lnTo>
                  <a:lnTo>
                    <a:pt x="48" y="173"/>
                  </a:lnTo>
                  <a:lnTo>
                    <a:pt x="49" y="174"/>
                  </a:lnTo>
                  <a:lnTo>
                    <a:pt x="49" y="174"/>
                  </a:lnTo>
                  <a:lnTo>
                    <a:pt x="48" y="174"/>
                  </a:lnTo>
                  <a:lnTo>
                    <a:pt x="48" y="175"/>
                  </a:lnTo>
                  <a:lnTo>
                    <a:pt x="48" y="175"/>
                  </a:lnTo>
                  <a:lnTo>
                    <a:pt x="48" y="176"/>
                  </a:lnTo>
                  <a:lnTo>
                    <a:pt x="48" y="175"/>
                  </a:lnTo>
                  <a:lnTo>
                    <a:pt x="47" y="175"/>
                  </a:lnTo>
                  <a:lnTo>
                    <a:pt x="48" y="176"/>
                  </a:lnTo>
                  <a:lnTo>
                    <a:pt x="48" y="176"/>
                  </a:lnTo>
                  <a:lnTo>
                    <a:pt x="48" y="176"/>
                  </a:lnTo>
                  <a:lnTo>
                    <a:pt x="48" y="176"/>
                  </a:lnTo>
                  <a:lnTo>
                    <a:pt x="49" y="176"/>
                  </a:lnTo>
                  <a:lnTo>
                    <a:pt x="49" y="176"/>
                  </a:lnTo>
                  <a:lnTo>
                    <a:pt x="49" y="178"/>
                  </a:lnTo>
                  <a:lnTo>
                    <a:pt x="48" y="178"/>
                  </a:lnTo>
                  <a:lnTo>
                    <a:pt x="47" y="178"/>
                  </a:lnTo>
                  <a:lnTo>
                    <a:pt x="47" y="179"/>
                  </a:lnTo>
                  <a:lnTo>
                    <a:pt x="48" y="179"/>
                  </a:lnTo>
                  <a:lnTo>
                    <a:pt x="48" y="179"/>
                  </a:lnTo>
                  <a:lnTo>
                    <a:pt x="49" y="180"/>
                  </a:lnTo>
                  <a:lnTo>
                    <a:pt x="49" y="180"/>
                  </a:lnTo>
                  <a:lnTo>
                    <a:pt x="51" y="180"/>
                  </a:lnTo>
                  <a:lnTo>
                    <a:pt x="51" y="180"/>
                  </a:lnTo>
                  <a:lnTo>
                    <a:pt x="51" y="180"/>
                  </a:lnTo>
                  <a:lnTo>
                    <a:pt x="52" y="180"/>
                  </a:lnTo>
                  <a:lnTo>
                    <a:pt x="51" y="180"/>
                  </a:lnTo>
                  <a:lnTo>
                    <a:pt x="52" y="182"/>
                  </a:lnTo>
                  <a:lnTo>
                    <a:pt x="52" y="182"/>
                  </a:lnTo>
                  <a:lnTo>
                    <a:pt x="51" y="183"/>
                  </a:lnTo>
                  <a:lnTo>
                    <a:pt x="48" y="183"/>
                  </a:lnTo>
                  <a:lnTo>
                    <a:pt x="49" y="184"/>
                  </a:lnTo>
                  <a:lnTo>
                    <a:pt x="51" y="184"/>
                  </a:lnTo>
                  <a:lnTo>
                    <a:pt x="52" y="183"/>
                  </a:lnTo>
                  <a:lnTo>
                    <a:pt x="52" y="184"/>
                  </a:lnTo>
                  <a:lnTo>
                    <a:pt x="52" y="184"/>
                  </a:lnTo>
                  <a:lnTo>
                    <a:pt x="53" y="184"/>
                  </a:lnTo>
                  <a:lnTo>
                    <a:pt x="53" y="184"/>
                  </a:lnTo>
                  <a:lnTo>
                    <a:pt x="53" y="186"/>
                  </a:lnTo>
                  <a:lnTo>
                    <a:pt x="55" y="186"/>
                  </a:lnTo>
                  <a:lnTo>
                    <a:pt x="55" y="187"/>
                  </a:lnTo>
                  <a:lnTo>
                    <a:pt x="55" y="188"/>
                  </a:lnTo>
                  <a:lnTo>
                    <a:pt x="55" y="190"/>
                  </a:lnTo>
                  <a:lnTo>
                    <a:pt x="56" y="191"/>
                  </a:lnTo>
                  <a:lnTo>
                    <a:pt x="57" y="191"/>
                  </a:lnTo>
                  <a:lnTo>
                    <a:pt x="57" y="192"/>
                  </a:lnTo>
                  <a:lnTo>
                    <a:pt x="56" y="192"/>
                  </a:lnTo>
                  <a:lnTo>
                    <a:pt x="56" y="192"/>
                  </a:lnTo>
                  <a:lnTo>
                    <a:pt x="56" y="192"/>
                  </a:lnTo>
                  <a:lnTo>
                    <a:pt x="56" y="193"/>
                  </a:lnTo>
                  <a:lnTo>
                    <a:pt x="57" y="193"/>
                  </a:lnTo>
                  <a:lnTo>
                    <a:pt x="56" y="193"/>
                  </a:lnTo>
                  <a:lnTo>
                    <a:pt x="56" y="195"/>
                  </a:lnTo>
                  <a:lnTo>
                    <a:pt x="55" y="196"/>
                  </a:lnTo>
                  <a:lnTo>
                    <a:pt x="57" y="196"/>
                  </a:lnTo>
                  <a:lnTo>
                    <a:pt x="59" y="196"/>
                  </a:lnTo>
                  <a:lnTo>
                    <a:pt x="59" y="196"/>
                  </a:lnTo>
                  <a:lnTo>
                    <a:pt x="59" y="197"/>
                  </a:lnTo>
                  <a:lnTo>
                    <a:pt x="60" y="197"/>
                  </a:lnTo>
                  <a:lnTo>
                    <a:pt x="60" y="197"/>
                  </a:lnTo>
                  <a:lnTo>
                    <a:pt x="61" y="199"/>
                  </a:lnTo>
                  <a:lnTo>
                    <a:pt x="60" y="199"/>
                  </a:lnTo>
                  <a:lnTo>
                    <a:pt x="60" y="199"/>
                  </a:lnTo>
                  <a:lnTo>
                    <a:pt x="59" y="199"/>
                  </a:lnTo>
                  <a:lnTo>
                    <a:pt x="57" y="200"/>
                  </a:lnTo>
                  <a:lnTo>
                    <a:pt x="57" y="201"/>
                  </a:lnTo>
                  <a:lnTo>
                    <a:pt x="57" y="201"/>
                  </a:lnTo>
                  <a:lnTo>
                    <a:pt x="59" y="201"/>
                  </a:lnTo>
                  <a:lnTo>
                    <a:pt x="60" y="201"/>
                  </a:lnTo>
                  <a:lnTo>
                    <a:pt x="60" y="201"/>
                  </a:lnTo>
                  <a:lnTo>
                    <a:pt x="60" y="203"/>
                  </a:lnTo>
                  <a:lnTo>
                    <a:pt x="63" y="201"/>
                  </a:lnTo>
                  <a:lnTo>
                    <a:pt x="63" y="201"/>
                  </a:lnTo>
                  <a:lnTo>
                    <a:pt x="63" y="201"/>
                  </a:lnTo>
                  <a:lnTo>
                    <a:pt x="63" y="203"/>
                  </a:lnTo>
                  <a:lnTo>
                    <a:pt x="64" y="203"/>
                  </a:lnTo>
                  <a:lnTo>
                    <a:pt x="63" y="203"/>
                  </a:lnTo>
                  <a:lnTo>
                    <a:pt x="63" y="204"/>
                  </a:lnTo>
                  <a:lnTo>
                    <a:pt x="63" y="204"/>
                  </a:lnTo>
                  <a:lnTo>
                    <a:pt x="64" y="204"/>
                  </a:lnTo>
                  <a:lnTo>
                    <a:pt x="65" y="204"/>
                  </a:lnTo>
                  <a:lnTo>
                    <a:pt x="65" y="205"/>
                  </a:lnTo>
                  <a:lnTo>
                    <a:pt x="65" y="207"/>
                  </a:lnTo>
                  <a:lnTo>
                    <a:pt x="66" y="208"/>
                  </a:lnTo>
                  <a:lnTo>
                    <a:pt x="66" y="209"/>
                  </a:lnTo>
                  <a:lnTo>
                    <a:pt x="66" y="210"/>
                  </a:lnTo>
                  <a:lnTo>
                    <a:pt x="65" y="212"/>
                  </a:lnTo>
                  <a:lnTo>
                    <a:pt x="66" y="212"/>
                  </a:lnTo>
                  <a:lnTo>
                    <a:pt x="66" y="212"/>
                  </a:lnTo>
                  <a:lnTo>
                    <a:pt x="68" y="212"/>
                  </a:lnTo>
                  <a:lnTo>
                    <a:pt x="68" y="212"/>
                  </a:lnTo>
                  <a:lnTo>
                    <a:pt x="68" y="212"/>
                  </a:lnTo>
                  <a:lnTo>
                    <a:pt x="66" y="212"/>
                  </a:lnTo>
                  <a:lnTo>
                    <a:pt x="66" y="210"/>
                  </a:lnTo>
                  <a:lnTo>
                    <a:pt x="68" y="210"/>
                  </a:lnTo>
                  <a:lnTo>
                    <a:pt x="68" y="210"/>
                  </a:lnTo>
                  <a:lnTo>
                    <a:pt x="68" y="212"/>
                  </a:lnTo>
                  <a:lnTo>
                    <a:pt x="68" y="212"/>
                  </a:lnTo>
                  <a:lnTo>
                    <a:pt x="66" y="213"/>
                  </a:lnTo>
                  <a:lnTo>
                    <a:pt x="66" y="213"/>
                  </a:lnTo>
                  <a:lnTo>
                    <a:pt x="66" y="214"/>
                  </a:lnTo>
                  <a:lnTo>
                    <a:pt x="68" y="213"/>
                  </a:lnTo>
                  <a:lnTo>
                    <a:pt x="69" y="213"/>
                  </a:lnTo>
                  <a:lnTo>
                    <a:pt x="70" y="213"/>
                  </a:lnTo>
                  <a:lnTo>
                    <a:pt x="70" y="214"/>
                  </a:lnTo>
                  <a:lnTo>
                    <a:pt x="70" y="214"/>
                  </a:lnTo>
                  <a:lnTo>
                    <a:pt x="70" y="216"/>
                  </a:lnTo>
                  <a:lnTo>
                    <a:pt x="73" y="216"/>
                  </a:lnTo>
                  <a:lnTo>
                    <a:pt x="72" y="217"/>
                  </a:lnTo>
                  <a:lnTo>
                    <a:pt x="70" y="218"/>
                  </a:lnTo>
                  <a:lnTo>
                    <a:pt x="69" y="218"/>
                  </a:lnTo>
                  <a:lnTo>
                    <a:pt x="70" y="220"/>
                  </a:lnTo>
                  <a:lnTo>
                    <a:pt x="70" y="220"/>
                  </a:lnTo>
                  <a:lnTo>
                    <a:pt x="72" y="220"/>
                  </a:lnTo>
                  <a:lnTo>
                    <a:pt x="70" y="221"/>
                  </a:lnTo>
                  <a:lnTo>
                    <a:pt x="72" y="221"/>
                  </a:lnTo>
                  <a:lnTo>
                    <a:pt x="72" y="221"/>
                  </a:lnTo>
                  <a:lnTo>
                    <a:pt x="73" y="221"/>
                  </a:lnTo>
                  <a:lnTo>
                    <a:pt x="72" y="221"/>
                  </a:lnTo>
                  <a:lnTo>
                    <a:pt x="72" y="222"/>
                  </a:lnTo>
                  <a:lnTo>
                    <a:pt x="73" y="222"/>
                  </a:lnTo>
                  <a:lnTo>
                    <a:pt x="73" y="221"/>
                  </a:lnTo>
                  <a:lnTo>
                    <a:pt x="73" y="220"/>
                  </a:lnTo>
                  <a:lnTo>
                    <a:pt x="74" y="221"/>
                  </a:lnTo>
                  <a:lnTo>
                    <a:pt x="76" y="221"/>
                  </a:lnTo>
                  <a:lnTo>
                    <a:pt x="74" y="221"/>
                  </a:lnTo>
                  <a:lnTo>
                    <a:pt x="76" y="222"/>
                  </a:lnTo>
                  <a:lnTo>
                    <a:pt x="76" y="222"/>
                  </a:lnTo>
                  <a:lnTo>
                    <a:pt x="76" y="224"/>
                  </a:lnTo>
                  <a:lnTo>
                    <a:pt x="77" y="222"/>
                  </a:lnTo>
                  <a:lnTo>
                    <a:pt x="77" y="222"/>
                  </a:lnTo>
                  <a:lnTo>
                    <a:pt x="77" y="224"/>
                  </a:lnTo>
                  <a:lnTo>
                    <a:pt x="77" y="224"/>
                  </a:lnTo>
                  <a:lnTo>
                    <a:pt x="77" y="224"/>
                  </a:lnTo>
                  <a:lnTo>
                    <a:pt x="77" y="224"/>
                  </a:lnTo>
                  <a:lnTo>
                    <a:pt x="77" y="224"/>
                  </a:lnTo>
                  <a:lnTo>
                    <a:pt x="76" y="224"/>
                  </a:lnTo>
                  <a:lnTo>
                    <a:pt x="76" y="224"/>
                  </a:lnTo>
                  <a:lnTo>
                    <a:pt x="76" y="225"/>
                  </a:lnTo>
                  <a:lnTo>
                    <a:pt x="76" y="225"/>
                  </a:lnTo>
                  <a:lnTo>
                    <a:pt x="77" y="225"/>
                  </a:lnTo>
                  <a:lnTo>
                    <a:pt x="77" y="224"/>
                  </a:lnTo>
                  <a:lnTo>
                    <a:pt x="78" y="224"/>
                  </a:lnTo>
                  <a:lnTo>
                    <a:pt x="78" y="225"/>
                  </a:lnTo>
                  <a:lnTo>
                    <a:pt x="77" y="225"/>
                  </a:lnTo>
                  <a:lnTo>
                    <a:pt x="77" y="225"/>
                  </a:lnTo>
                  <a:lnTo>
                    <a:pt x="77" y="226"/>
                  </a:lnTo>
                  <a:lnTo>
                    <a:pt x="78" y="226"/>
                  </a:lnTo>
                  <a:lnTo>
                    <a:pt x="77" y="226"/>
                  </a:lnTo>
                  <a:lnTo>
                    <a:pt x="77" y="226"/>
                  </a:lnTo>
                  <a:lnTo>
                    <a:pt x="78" y="226"/>
                  </a:lnTo>
                  <a:lnTo>
                    <a:pt x="80" y="226"/>
                  </a:lnTo>
                  <a:lnTo>
                    <a:pt x="80" y="226"/>
                  </a:lnTo>
                  <a:lnTo>
                    <a:pt x="81" y="226"/>
                  </a:lnTo>
                  <a:lnTo>
                    <a:pt x="81" y="228"/>
                  </a:lnTo>
                  <a:lnTo>
                    <a:pt x="81" y="228"/>
                  </a:lnTo>
                  <a:lnTo>
                    <a:pt x="81" y="229"/>
                  </a:lnTo>
                  <a:lnTo>
                    <a:pt x="81" y="229"/>
                  </a:lnTo>
                  <a:lnTo>
                    <a:pt x="81" y="230"/>
                  </a:lnTo>
                  <a:lnTo>
                    <a:pt x="82" y="230"/>
                  </a:lnTo>
                  <a:lnTo>
                    <a:pt x="82" y="230"/>
                  </a:lnTo>
                  <a:lnTo>
                    <a:pt x="82" y="230"/>
                  </a:lnTo>
                  <a:lnTo>
                    <a:pt x="83" y="230"/>
                  </a:lnTo>
                  <a:lnTo>
                    <a:pt x="85" y="230"/>
                  </a:lnTo>
                  <a:lnTo>
                    <a:pt x="83" y="231"/>
                  </a:lnTo>
                  <a:lnTo>
                    <a:pt x="83" y="233"/>
                  </a:lnTo>
                  <a:lnTo>
                    <a:pt x="82" y="234"/>
                  </a:lnTo>
                  <a:lnTo>
                    <a:pt x="82" y="234"/>
                  </a:lnTo>
                  <a:lnTo>
                    <a:pt x="82" y="234"/>
                  </a:lnTo>
                  <a:lnTo>
                    <a:pt x="83" y="235"/>
                  </a:lnTo>
                  <a:lnTo>
                    <a:pt x="85" y="234"/>
                  </a:lnTo>
                  <a:lnTo>
                    <a:pt x="85" y="234"/>
                  </a:lnTo>
                  <a:lnTo>
                    <a:pt x="86" y="233"/>
                  </a:lnTo>
                  <a:lnTo>
                    <a:pt x="86" y="234"/>
                  </a:lnTo>
                  <a:lnTo>
                    <a:pt x="87" y="234"/>
                  </a:lnTo>
                  <a:lnTo>
                    <a:pt x="89" y="235"/>
                  </a:lnTo>
                  <a:lnTo>
                    <a:pt x="89" y="237"/>
                  </a:lnTo>
                  <a:lnTo>
                    <a:pt x="89" y="238"/>
                  </a:lnTo>
                  <a:lnTo>
                    <a:pt x="90" y="237"/>
                  </a:lnTo>
                  <a:lnTo>
                    <a:pt x="90" y="237"/>
                  </a:lnTo>
                  <a:lnTo>
                    <a:pt x="91" y="238"/>
                  </a:lnTo>
                  <a:lnTo>
                    <a:pt x="93" y="239"/>
                  </a:lnTo>
                  <a:lnTo>
                    <a:pt x="94" y="241"/>
                  </a:lnTo>
                  <a:lnTo>
                    <a:pt x="95" y="242"/>
                  </a:lnTo>
                  <a:lnTo>
                    <a:pt x="95" y="243"/>
                  </a:lnTo>
                  <a:lnTo>
                    <a:pt x="94" y="245"/>
                  </a:lnTo>
                  <a:lnTo>
                    <a:pt x="94" y="245"/>
                  </a:lnTo>
                  <a:lnTo>
                    <a:pt x="93" y="246"/>
                  </a:lnTo>
                  <a:lnTo>
                    <a:pt x="94" y="246"/>
                  </a:lnTo>
                  <a:lnTo>
                    <a:pt x="94" y="246"/>
                  </a:lnTo>
                  <a:lnTo>
                    <a:pt x="94" y="246"/>
                  </a:lnTo>
                  <a:lnTo>
                    <a:pt x="94" y="246"/>
                  </a:lnTo>
                  <a:lnTo>
                    <a:pt x="95" y="246"/>
                  </a:lnTo>
                  <a:lnTo>
                    <a:pt x="95" y="245"/>
                  </a:lnTo>
                  <a:lnTo>
                    <a:pt x="97" y="243"/>
                  </a:lnTo>
                  <a:lnTo>
                    <a:pt x="98" y="243"/>
                  </a:lnTo>
                  <a:lnTo>
                    <a:pt x="99" y="245"/>
                  </a:lnTo>
                  <a:lnTo>
                    <a:pt x="99" y="247"/>
                  </a:lnTo>
                  <a:lnTo>
                    <a:pt x="99" y="246"/>
                  </a:lnTo>
                  <a:lnTo>
                    <a:pt x="100" y="246"/>
                  </a:lnTo>
                  <a:lnTo>
                    <a:pt x="99" y="247"/>
                  </a:lnTo>
                  <a:lnTo>
                    <a:pt x="99" y="248"/>
                  </a:lnTo>
                  <a:lnTo>
                    <a:pt x="100" y="248"/>
                  </a:lnTo>
                  <a:lnTo>
                    <a:pt x="102" y="247"/>
                  </a:lnTo>
                  <a:lnTo>
                    <a:pt x="102" y="248"/>
                  </a:lnTo>
                  <a:lnTo>
                    <a:pt x="102" y="248"/>
                  </a:lnTo>
                  <a:lnTo>
                    <a:pt x="103" y="248"/>
                  </a:lnTo>
                  <a:lnTo>
                    <a:pt x="103" y="248"/>
                  </a:lnTo>
                  <a:lnTo>
                    <a:pt x="103" y="248"/>
                  </a:lnTo>
                  <a:lnTo>
                    <a:pt x="102" y="250"/>
                  </a:lnTo>
                  <a:lnTo>
                    <a:pt x="103" y="250"/>
                  </a:lnTo>
                  <a:lnTo>
                    <a:pt x="104" y="250"/>
                  </a:lnTo>
                  <a:lnTo>
                    <a:pt x="106" y="250"/>
                  </a:lnTo>
                  <a:lnTo>
                    <a:pt x="106" y="250"/>
                  </a:lnTo>
                  <a:lnTo>
                    <a:pt x="106" y="252"/>
                  </a:lnTo>
                  <a:lnTo>
                    <a:pt x="106" y="252"/>
                  </a:lnTo>
                  <a:lnTo>
                    <a:pt x="107" y="252"/>
                  </a:lnTo>
                  <a:lnTo>
                    <a:pt x="107" y="251"/>
                  </a:lnTo>
                  <a:lnTo>
                    <a:pt x="107" y="252"/>
                  </a:lnTo>
                  <a:lnTo>
                    <a:pt x="108" y="254"/>
                  </a:lnTo>
                  <a:lnTo>
                    <a:pt x="107" y="256"/>
                  </a:lnTo>
                  <a:lnTo>
                    <a:pt x="111" y="255"/>
                  </a:lnTo>
                  <a:lnTo>
                    <a:pt x="114" y="256"/>
                  </a:lnTo>
                  <a:lnTo>
                    <a:pt x="116" y="258"/>
                  </a:lnTo>
                  <a:lnTo>
                    <a:pt x="119" y="259"/>
                  </a:lnTo>
                  <a:lnTo>
                    <a:pt x="117" y="259"/>
                  </a:lnTo>
                  <a:lnTo>
                    <a:pt x="117" y="260"/>
                  </a:lnTo>
                  <a:lnTo>
                    <a:pt x="119" y="259"/>
                  </a:lnTo>
                  <a:lnTo>
                    <a:pt x="119" y="259"/>
                  </a:lnTo>
                  <a:lnTo>
                    <a:pt x="119" y="259"/>
                  </a:lnTo>
                  <a:lnTo>
                    <a:pt x="119" y="260"/>
                  </a:lnTo>
                  <a:lnTo>
                    <a:pt x="119" y="262"/>
                  </a:lnTo>
                  <a:lnTo>
                    <a:pt x="117" y="262"/>
                  </a:lnTo>
                  <a:lnTo>
                    <a:pt x="117" y="263"/>
                  </a:lnTo>
                  <a:lnTo>
                    <a:pt x="119" y="263"/>
                  </a:lnTo>
                  <a:lnTo>
                    <a:pt x="120" y="262"/>
                  </a:lnTo>
                  <a:lnTo>
                    <a:pt x="120" y="262"/>
                  </a:lnTo>
                  <a:lnTo>
                    <a:pt x="121" y="262"/>
                  </a:lnTo>
                  <a:lnTo>
                    <a:pt x="120" y="262"/>
                  </a:lnTo>
                  <a:lnTo>
                    <a:pt x="120" y="262"/>
                  </a:lnTo>
                  <a:lnTo>
                    <a:pt x="121" y="260"/>
                  </a:lnTo>
                  <a:lnTo>
                    <a:pt x="121" y="260"/>
                  </a:lnTo>
                  <a:lnTo>
                    <a:pt x="121" y="262"/>
                  </a:lnTo>
                  <a:lnTo>
                    <a:pt x="123" y="262"/>
                  </a:lnTo>
                  <a:lnTo>
                    <a:pt x="123" y="260"/>
                  </a:lnTo>
                  <a:lnTo>
                    <a:pt x="123" y="263"/>
                  </a:lnTo>
                  <a:lnTo>
                    <a:pt x="121" y="264"/>
                  </a:lnTo>
                  <a:lnTo>
                    <a:pt x="123" y="263"/>
                  </a:lnTo>
                  <a:lnTo>
                    <a:pt x="121" y="264"/>
                  </a:lnTo>
                  <a:lnTo>
                    <a:pt x="120" y="265"/>
                  </a:lnTo>
                  <a:lnTo>
                    <a:pt x="119" y="267"/>
                  </a:lnTo>
                  <a:lnTo>
                    <a:pt x="117" y="269"/>
                  </a:lnTo>
                  <a:lnTo>
                    <a:pt x="117" y="269"/>
                  </a:lnTo>
                  <a:lnTo>
                    <a:pt x="117" y="271"/>
                  </a:lnTo>
                  <a:lnTo>
                    <a:pt x="116" y="271"/>
                  </a:lnTo>
                  <a:lnTo>
                    <a:pt x="116" y="271"/>
                  </a:lnTo>
                  <a:lnTo>
                    <a:pt x="116" y="272"/>
                  </a:lnTo>
                  <a:lnTo>
                    <a:pt x="117" y="271"/>
                  </a:lnTo>
                  <a:lnTo>
                    <a:pt x="119" y="269"/>
                  </a:lnTo>
                  <a:lnTo>
                    <a:pt x="120" y="268"/>
                  </a:lnTo>
                  <a:lnTo>
                    <a:pt x="121" y="267"/>
                  </a:lnTo>
                  <a:lnTo>
                    <a:pt x="121" y="267"/>
                  </a:lnTo>
                  <a:lnTo>
                    <a:pt x="123" y="265"/>
                  </a:lnTo>
                  <a:lnTo>
                    <a:pt x="124" y="265"/>
                  </a:lnTo>
                  <a:lnTo>
                    <a:pt x="124" y="265"/>
                  </a:lnTo>
                  <a:lnTo>
                    <a:pt x="124" y="265"/>
                  </a:lnTo>
                  <a:lnTo>
                    <a:pt x="123" y="265"/>
                  </a:lnTo>
                  <a:lnTo>
                    <a:pt x="123" y="267"/>
                  </a:lnTo>
                  <a:lnTo>
                    <a:pt x="123" y="267"/>
                  </a:lnTo>
                  <a:lnTo>
                    <a:pt x="123" y="267"/>
                  </a:lnTo>
                  <a:lnTo>
                    <a:pt x="124" y="267"/>
                  </a:lnTo>
                  <a:lnTo>
                    <a:pt x="124" y="267"/>
                  </a:lnTo>
                  <a:lnTo>
                    <a:pt x="125" y="265"/>
                  </a:lnTo>
                  <a:lnTo>
                    <a:pt x="125" y="265"/>
                  </a:lnTo>
                  <a:lnTo>
                    <a:pt x="127" y="264"/>
                  </a:lnTo>
                  <a:lnTo>
                    <a:pt x="127" y="265"/>
                  </a:lnTo>
                  <a:lnTo>
                    <a:pt x="125" y="267"/>
                  </a:lnTo>
                  <a:lnTo>
                    <a:pt x="127" y="267"/>
                  </a:lnTo>
                  <a:lnTo>
                    <a:pt x="127" y="265"/>
                  </a:lnTo>
                  <a:lnTo>
                    <a:pt x="128" y="265"/>
                  </a:lnTo>
                  <a:lnTo>
                    <a:pt x="128" y="264"/>
                  </a:lnTo>
                  <a:lnTo>
                    <a:pt x="129" y="264"/>
                  </a:lnTo>
                  <a:lnTo>
                    <a:pt x="129" y="264"/>
                  </a:lnTo>
                  <a:lnTo>
                    <a:pt x="129" y="264"/>
                  </a:lnTo>
                  <a:lnTo>
                    <a:pt x="129" y="264"/>
                  </a:lnTo>
                  <a:lnTo>
                    <a:pt x="131" y="264"/>
                  </a:lnTo>
                  <a:lnTo>
                    <a:pt x="129" y="265"/>
                  </a:lnTo>
                  <a:lnTo>
                    <a:pt x="128" y="268"/>
                  </a:lnTo>
                  <a:lnTo>
                    <a:pt x="128" y="269"/>
                  </a:lnTo>
                  <a:lnTo>
                    <a:pt x="128" y="268"/>
                  </a:lnTo>
                  <a:lnTo>
                    <a:pt x="129" y="268"/>
                  </a:lnTo>
                  <a:lnTo>
                    <a:pt x="131" y="267"/>
                  </a:lnTo>
                  <a:lnTo>
                    <a:pt x="132" y="265"/>
                  </a:lnTo>
                  <a:lnTo>
                    <a:pt x="131" y="267"/>
                  </a:lnTo>
                  <a:lnTo>
                    <a:pt x="129" y="268"/>
                  </a:lnTo>
                  <a:lnTo>
                    <a:pt x="131" y="268"/>
                  </a:lnTo>
                  <a:lnTo>
                    <a:pt x="131" y="268"/>
                  </a:lnTo>
                  <a:lnTo>
                    <a:pt x="132" y="268"/>
                  </a:lnTo>
                  <a:lnTo>
                    <a:pt x="132" y="268"/>
                  </a:lnTo>
                  <a:lnTo>
                    <a:pt x="132" y="268"/>
                  </a:lnTo>
                  <a:lnTo>
                    <a:pt x="132" y="269"/>
                  </a:lnTo>
                  <a:lnTo>
                    <a:pt x="133" y="268"/>
                  </a:lnTo>
                  <a:lnTo>
                    <a:pt x="133" y="269"/>
                  </a:lnTo>
                  <a:lnTo>
                    <a:pt x="133" y="271"/>
                  </a:lnTo>
                  <a:lnTo>
                    <a:pt x="133" y="271"/>
                  </a:lnTo>
                  <a:lnTo>
                    <a:pt x="135" y="269"/>
                  </a:lnTo>
                  <a:lnTo>
                    <a:pt x="135" y="269"/>
                  </a:lnTo>
                  <a:lnTo>
                    <a:pt x="135" y="271"/>
                  </a:lnTo>
                  <a:lnTo>
                    <a:pt x="135" y="272"/>
                  </a:lnTo>
                  <a:lnTo>
                    <a:pt x="135" y="272"/>
                  </a:lnTo>
                  <a:lnTo>
                    <a:pt x="136" y="272"/>
                  </a:lnTo>
                  <a:lnTo>
                    <a:pt x="136" y="271"/>
                  </a:lnTo>
                  <a:lnTo>
                    <a:pt x="136" y="269"/>
                  </a:lnTo>
                  <a:lnTo>
                    <a:pt x="136" y="269"/>
                  </a:lnTo>
                  <a:lnTo>
                    <a:pt x="136" y="269"/>
                  </a:lnTo>
                  <a:lnTo>
                    <a:pt x="136" y="269"/>
                  </a:lnTo>
                  <a:lnTo>
                    <a:pt x="136" y="268"/>
                  </a:lnTo>
                  <a:lnTo>
                    <a:pt x="136" y="269"/>
                  </a:lnTo>
                  <a:lnTo>
                    <a:pt x="136" y="269"/>
                  </a:lnTo>
                  <a:lnTo>
                    <a:pt x="137" y="268"/>
                  </a:lnTo>
                  <a:lnTo>
                    <a:pt x="138" y="268"/>
                  </a:lnTo>
                  <a:lnTo>
                    <a:pt x="137" y="269"/>
                  </a:lnTo>
                  <a:lnTo>
                    <a:pt x="138" y="269"/>
                  </a:lnTo>
                  <a:lnTo>
                    <a:pt x="138" y="269"/>
                  </a:lnTo>
                  <a:lnTo>
                    <a:pt x="140" y="268"/>
                  </a:lnTo>
                  <a:lnTo>
                    <a:pt x="138" y="269"/>
                  </a:lnTo>
                  <a:lnTo>
                    <a:pt x="138" y="271"/>
                  </a:lnTo>
                  <a:lnTo>
                    <a:pt x="140" y="269"/>
                  </a:lnTo>
                  <a:lnTo>
                    <a:pt x="140" y="269"/>
                  </a:lnTo>
                  <a:lnTo>
                    <a:pt x="140" y="269"/>
                  </a:lnTo>
                  <a:lnTo>
                    <a:pt x="140" y="271"/>
                  </a:lnTo>
                  <a:lnTo>
                    <a:pt x="140" y="272"/>
                  </a:lnTo>
                  <a:lnTo>
                    <a:pt x="140" y="272"/>
                  </a:lnTo>
                  <a:lnTo>
                    <a:pt x="138" y="272"/>
                  </a:lnTo>
                  <a:lnTo>
                    <a:pt x="138" y="273"/>
                  </a:lnTo>
                  <a:lnTo>
                    <a:pt x="138" y="273"/>
                  </a:lnTo>
                  <a:lnTo>
                    <a:pt x="140" y="273"/>
                  </a:lnTo>
                  <a:lnTo>
                    <a:pt x="141" y="272"/>
                  </a:lnTo>
                  <a:lnTo>
                    <a:pt x="142" y="271"/>
                  </a:lnTo>
                  <a:lnTo>
                    <a:pt x="142" y="271"/>
                  </a:lnTo>
                  <a:lnTo>
                    <a:pt x="142" y="271"/>
                  </a:lnTo>
                  <a:lnTo>
                    <a:pt x="142" y="271"/>
                  </a:lnTo>
                  <a:lnTo>
                    <a:pt x="144" y="271"/>
                  </a:lnTo>
                  <a:lnTo>
                    <a:pt x="141" y="272"/>
                  </a:lnTo>
                  <a:lnTo>
                    <a:pt x="141" y="273"/>
                  </a:lnTo>
                  <a:lnTo>
                    <a:pt x="141" y="275"/>
                  </a:lnTo>
                  <a:lnTo>
                    <a:pt x="142" y="275"/>
                  </a:lnTo>
                  <a:lnTo>
                    <a:pt x="142" y="275"/>
                  </a:lnTo>
                  <a:lnTo>
                    <a:pt x="144" y="273"/>
                  </a:lnTo>
                  <a:lnTo>
                    <a:pt x="144" y="272"/>
                  </a:lnTo>
                  <a:lnTo>
                    <a:pt x="145" y="273"/>
                  </a:lnTo>
                  <a:lnTo>
                    <a:pt x="144" y="275"/>
                  </a:lnTo>
                  <a:lnTo>
                    <a:pt x="145" y="273"/>
                  </a:lnTo>
                  <a:lnTo>
                    <a:pt x="145" y="273"/>
                  </a:lnTo>
                  <a:lnTo>
                    <a:pt x="146" y="272"/>
                  </a:lnTo>
                  <a:lnTo>
                    <a:pt x="146" y="275"/>
                  </a:lnTo>
                  <a:lnTo>
                    <a:pt x="146" y="277"/>
                  </a:lnTo>
                  <a:lnTo>
                    <a:pt x="144" y="279"/>
                  </a:lnTo>
                  <a:lnTo>
                    <a:pt x="145" y="280"/>
                  </a:lnTo>
                  <a:lnTo>
                    <a:pt x="144" y="280"/>
                  </a:lnTo>
                  <a:lnTo>
                    <a:pt x="144" y="281"/>
                  </a:lnTo>
                  <a:lnTo>
                    <a:pt x="144" y="281"/>
                  </a:lnTo>
                  <a:lnTo>
                    <a:pt x="142" y="282"/>
                  </a:lnTo>
                  <a:lnTo>
                    <a:pt x="144" y="282"/>
                  </a:lnTo>
                  <a:lnTo>
                    <a:pt x="145" y="282"/>
                  </a:lnTo>
                  <a:lnTo>
                    <a:pt x="145" y="280"/>
                  </a:lnTo>
                  <a:lnTo>
                    <a:pt x="146" y="279"/>
                  </a:lnTo>
                  <a:lnTo>
                    <a:pt x="148" y="277"/>
                  </a:lnTo>
                  <a:lnTo>
                    <a:pt x="149" y="276"/>
                  </a:lnTo>
                  <a:lnTo>
                    <a:pt x="150" y="276"/>
                  </a:lnTo>
                  <a:lnTo>
                    <a:pt x="150" y="277"/>
                  </a:lnTo>
                  <a:lnTo>
                    <a:pt x="149" y="279"/>
                  </a:lnTo>
                  <a:lnTo>
                    <a:pt x="149" y="280"/>
                  </a:lnTo>
                  <a:lnTo>
                    <a:pt x="149" y="280"/>
                  </a:lnTo>
                  <a:lnTo>
                    <a:pt x="150" y="280"/>
                  </a:lnTo>
                  <a:lnTo>
                    <a:pt x="152" y="280"/>
                  </a:lnTo>
                  <a:lnTo>
                    <a:pt x="152" y="279"/>
                  </a:lnTo>
                  <a:lnTo>
                    <a:pt x="152" y="277"/>
                  </a:lnTo>
                  <a:lnTo>
                    <a:pt x="152" y="277"/>
                  </a:lnTo>
                  <a:lnTo>
                    <a:pt x="153" y="276"/>
                  </a:lnTo>
                  <a:lnTo>
                    <a:pt x="153" y="276"/>
                  </a:lnTo>
                  <a:lnTo>
                    <a:pt x="154" y="276"/>
                  </a:lnTo>
                  <a:lnTo>
                    <a:pt x="153" y="277"/>
                  </a:lnTo>
                  <a:lnTo>
                    <a:pt x="153" y="279"/>
                  </a:lnTo>
                  <a:lnTo>
                    <a:pt x="153" y="280"/>
                  </a:lnTo>
                  <a:lnTo>
                    <a:pt x="152" y="281"/>
                  </a:lnTo>
                  <a:lnTo>
                    <a:pt x="152" y="280"/>
                  </a:lnTo>
                  <a:lnTo>
                    <a:pt x="152" y="280"/>
                  </a:lnTo>
                  <a:lnTo>
                    <a:pt x="152" y="280"/>
                  </a:lnTo>
                  <a:lnTo>
                    <a:pt x="150" y="281"/>
                  </a:lnTo>
                  <a:lnTo>
                    <a:pt x="150" y="282"/>
                  </a:lnTo>
                  <a:lnTo>
                    <a:pt x="150" y="284"/>
                  </a:lnTo>
                  <a:lnTo>
                    <a:pt x="152" y="284"/>
                  </a:lnTo>
                  <a:lnTo>
                    <a:pt x="153" y="282"/>
                  </a:lnTo>
                  <a:lnTo>
                    <a:pt x="153" y="282"/>
                  </a:lnTo>
                  <a:lnTo>
                    <a:pt x="153" y="281"/>
                  </a:lnTo>
                  <a:lnTo>
                    <a:pt x="153" y="281"/>
                  </a:lnTo>
                  <a:lnTo>
                    <a:pt x="153" y="281"/>
                  </a:lnTo>
                  <a:lnTo>
                    <a:pt x="153" y="280"/>
                  </a:lnTo>
                  <a:lnTo>
                    <a:pt x="154" y="280"/>
                  </a:lnTo>
                  <a:lnTo>
                    <a:pt x="154" y="281"/>
                  </a:lnTo>
                  <a:lnTo>
                    <a:pt x="154" y="281"/>
                  </a:lnTo>
                  <a:lnTo>
                    <a:pt x="154" y="281"/>
                  </a:lnTo>
                  <a:lnTo>
                    <a:pt x="155" y="280"/>
                  </a:lnTo>
                  <a:lnTo>
                    <a:pt x="155" y="280"/>
                  </a:lnTo>
                  <a:lnTo>
                    <a:pt x="155" y="279"/>
                  </a:lnTo>
                  <a:lnTo>
                    <a:pt x="155" y="277"/>
                  </a:lnTo>
                  <a:lnTo>
                    <a:pt x="157" y="276"/>
                  </a:lnTo>
                  <a:lnTo>
                    <a:pt x="157" y="277"/>
                  </a:lnTo>
                  <a:lnTo>
                    <a:pt x="157" y="279"/>
                  </a:lnTo>
                  <a:lnTo>
                    <a:pt x="158" y="277"/>
                  </a:lnTo>
                  <a:lnTo>
                    <a:pt x="158" y="276"/>
                  </a:lnTo>
                  <a:lnTo>
                    <a:pt x="159" y="277"/>
                  </a:lnTo>
                  <a:lnTo>
                    <a:pt x="159" y="280"/>
                  </a:lnTo>
                  <a:lnTo>
                    <a:pt x="158" y="280"/>
                  </a:lnTo>
                  <a:lnTo>
                    <a:pt x="158" y="280"/>
                  </a:lnTo>
                  <a:lnTo>
                    <a:pt x="157" y="280"/>
                  </a:lnTo>
                  <a:lnTo>
                    <a:pt x="157" y="280"/>
                  </a:lnTo>
                  <a:lnTo>
                    <a:pt x="155" y="281"/>
                  </a:lnTo>
                  <a:lnTo>
                    <a:pt x="157" y="281"/>
                  </a:lnTo>
                  <a:lnTo>
                    <a:pt x="158" y="281"/>
                  </a:lnTo>
                  <a:lnTo>
                    <a:pt x="158" y="281"/>
                  </a:lnTo>
                  <a:lnTo>
                    <a:pt x="158" y="281"/>
                  </a:lnTo>
                  <a:lnTo>
                    <a:pt x="158" y="282"/>
                  </a:lnTo>
                  <a:lnTo>
                    <a:pt x="157" y="282"/>
                  </a:lnTo>
                  <a:lnTo>
                    <a:pt x="158" y="284"/>
                  </a:lnTo>
                  <a:lnTo>
                    <a:pt x="158" y="285"/>
                  </a:lnTo>
                  <a:lnTo>
                    <a:pt x="159" y="284"/>
                  </a:lnTo>
                  <a:lnTo>
                    <a:pt x="159" y="284"/>
                  </a:lnTo>
                  <a:lnTo>
                    <a:pt x="159" y="282"/>
                  </a:lnTo>
                  <a:lnTo>
                    <a:pt x="161" y="281"/>
                  </a:lnTo>
                  <a:lnTo>
                    <a:pt x="162" y="281"/>
                  </a:lnTo>
                  <a:lnTo>
                    <a:pt x="163" y="281"/>
                  </a:lnTo>
                  <a:lnTo>
                    <a:pt x="163" y="281"/>
                  </a:lnTo>
                  <a:lnTo>
                    <a:pt x="163" y="282"/>
                  </a:lnTo>
                  <a:lnTo>
                    <a:pt x="163" y="282"/>
                  </a:lnTo>
                  <a:lnTo>
                    <a:pt x="165" y="282"/>
                  </a:lnTo>
                  <a:lnTo>
                    <a:pt x="165" y="284"/>
                  </a:lnTo>
                  <a:lnTo>
                    <a:pt x="163" y="284"/>
                  </a:lnTo>
                  <a:lnTo>
                    <a:pt x="163" y="282"/>
                  </a:lnTo>
                  <a:lnTo>
                    <a:pt x="162" y="282"/>
                  </a:lnTo>
                  <a:lnTo>
                    <a:pt x="159" y="284"/>
                  </a:lnTo>
                  <a:lnTo>
                    <a:pt x="159" y="285"/>
                  </a:lnTo>
                  <a:lnTo>
                    <a:pt x="159" y="285"/>
                  </a:lnTo>
                  <a:lnTo>
                    <a:pt x="158" y="285"/>
                  </a:lnTo>
                  <a:lnTo>
                    <a:pt x="158" y="285"/>
                  </a:lnTo>
                  <a:lnTo>
                    <a:pt x="157" y="285"/>
                  </a:lnTo>
                  <a:lnTo>
                    <a:pt x="158" y="286"/>
                  </a:lnTo>
                  <a:lnTo>
                    <a:pt x="158" y="288"/>
                  </a:lnTo>
                  <a:lnTo>
                    <a:pt x="157" y="289"/>
                  </a:lnTo>
                  <a:lnTo>
                    <a:pt x="157" y="290"/>
                  </a:lnTo>
                  <a:lnTo>
                    <a:pt x="158" y="290"/>
                  </a:lnTo>
                  <a:lnTo>
                    <a:pt x="158" y="290"/>
                  </a:lnTo>
                  <a:lnTo>
                    <a:pt x="158" y="289"/>
                  </a:lnTo>
                  <a:lnTo>
                    <a:pt x="159" y="288"/>
                  </a:lnTo>
                  <a:lnTo>
                    <a:pt x="159" y="286"/>
                  </a:lnTo>
                  <a:lnTo>
                    <a:pt x="161" y="288"/>
                  </a:lnTo>
                  <a:lnTo>
                    <a:pt x="162" y="286"/>
                  </a:lnTo>
                  <a:lnTo>
                    <a:pt x="163" y="286"/>
                  </a:lnTo>
                  <a:lnTo>
                    <a:pt x="163" y="286"/>
                  </a:lnTo>
                  <a:lnTo>
                    <a:pt x="163" y="288"/>
                  </a:lnTo>
                  <a:lnTo>
                    <a:pt x="162" y="289"/>
                  </a:lnTo>
                  <a:lnTo>
                    <a:pt x="166" y="289"/>
                  </a:lnTo>
                  <a:lnTo>
                    <a:pt x="167" y="290"/>
                  </a:lnTo>
                  <a:lnTo>
                    <a:pt x="169" y="289"/>
                  </a:lnTo>
                  <a:lnTo>
                    <a:pt x="169" y="289"/>
                  </a:lnTo>
                  <a:lnTo>
                    <a:pt x="170" y="289"/>
                  </a:lnTo>
                  <a:lnTo>
                    <a:pt x="170" y="289"/>
                  </a:lnTo>
                  <a:lnTo>
                    <a:pt x="169" y="292"/>
                  </a:lnTo>
                  <a:lnTo>
                    <a:pt x="170" y="292"/>
                  </a:lnTo>
                  <a:lnTo>
                    <a:pt x="170" y="292"/>
                  </a:lnTo>
                  <a:lnTo>
                    <a:pt x="170" y="293"/>
                  </a:lnTo>
                  <a:lnTo>
                    <a:pt x="170" y="293"/>
                  </a:lnTo>
                  <a:lnTo>
                    <a:pt x="170" y="294"/>
                  </a:lnTo>
                  <a:lnTo>
                    <a:pt x="172" y="293"/>
                  </a:lnTo>
                  <a:lnTo>
                    <a:pt x="175" y="292"/>
                  </a:lnTo>
                  <a:lnTo>
                    <a:pt x="176" y="293"/>
                  </a:lnTo>
                  <a:lnTo>
                    <a:pt x="178" y="294"/>
                  </a:lnTo>
                  <a:lnTo>
                    <a:pt x="179" y="293"/>
                  </a:lnTo>
                  <a:lnTo>
                    <a:pt x="180" y="293"/>
                  </a:lnTo>
                  <a:lnTo>
                    <a:pt x="180" y="296"/>
                  </a:lnTo>
                  <a:lnTo>
                    <a:pt x="180" y="297"/>
                  </a:lnTo>
                  <a:lnTo>
                    <a:pt x="180" y="298"/>
                  </a:lnTo>
                  <a:lnTo>
                    <a:pt x="180" y="298"/>
                  </a:lnTo>
                  <a:lnTo>
                    <a:pt x="180" y="297"/>
                  </a:lnTo>
                  <a:lnTo>
                    <a:pt x="180" y="297"/>
                  </a:lnTo>
                  <a:lnTo>
                    <a:pt x="182" y="296"/>
                  </a:lnTo>
                  <a:lnTo>
                    <a:pt x="182" y="297"/>
                  </a:lnTo>
                  <a:lnTo>
                    <a:pt x="182" y="297"/>
                  </a:lnTo>
                  <a:lnTo>
                    <a:pt x="182" y="297"/>
                  </a:lnTo>
                  <a:lnTo>
                    <a:pt x="183" y="298"/>
                  </a:lnTo>
                  <a:lnTo>
                    <a:pt x="184" y="298"/>
                  </a:lnTo>
                  <a:lnTo>
                    <a:pt x="186" y="296"/>
                  </a:lnTo>
                  <a:lnTo>
                    <a:pt x="184" y="298"/>
                  </a:lnTo>
                  <a:lnTo>
                    <a:pt x="184" y="298"/>
                  </a:lnTo>
                  <a:lnTo>
                    <a:pt x="184" y="298"/>
                  </a:lnTo>
                  <a:lnTo>
                    <a:pt x="184" y="300"/>
                  </a:lnTo>
                  <a:lnTo>
                    <a:pt x="184" y="301"/>
                  </a:lnTo>
                  <a:lnTo>
                    <a:pt x="184" y="301"/>
                  </a:lnTo>
                  <a:lnTo>
                    <a:pt x="186" y="301"/>
                  </a:lnTo>
                  <a:lnTo>
                    <a:pt x="187" y="301"/>
                  </a:lnTo>
                  <a:lnTo>
                    <a:pt x="187" y="301"/>
                  </a:lnTo>
                  <a:lnTo>
                    <a:pt x="187" y="300"/>
                  </a:lnTo>
                  <a:lnTo>
                    <a:pt x="188" y="298"/>
                  </a:lnTo>
                  <a:lnTo>
                    <a:pt x="189" y="300"/>
                  </a:lnTo>
                  <a:lnTo>
                    <a:pt x="191" y="300"/>
                  </a:lnTo>
                  <a:lnTo>
                    <a:pt x="192" y="300"/>
                  </a:lnTo>
                  <a:lnTo>
                    <a:pt x="191" y="301"/>
                  </a:lnTo>
                  <a:lnTo>
                    <a:pt x="192" y="301"/>
                  </a:lnTo>
                  <a:lnTo>
                    <a:pt x="192" y="302"/>
                  </a:lnTo>
                  <a:lnTo>
                    <a:pt x="193" y="302"/>
                  </a:lnTo>
                  <a:lnTo>
                    <a:pt x="189" y="305"/>
                  </a:lnTo>
                  <a:lnTo>
                    <a:pt x="191" y="305"/>
                  </a:lnTo>
                  <a:lnTo>
                    <a:pt x="191" y="303"/>
                  </a:lnTo>
                  <a:lnTo>
                    <a:pt x="191" y="302"/>
                  </a:lnTo>
                  <a:lnTo>
                    <a:pt x="191" y="301"/>
                  </a:lnTo>
                  <a:lnTo>
                    <a:pt x="189" y="301"/>
                  </a:lnTo>
                  <a:lnTo>
                    <a:pt x="188" y="302"/>
                  </a:lnTo>
                  <a:lnTo>
                    <a:pt x="189" y="302"/>
                  </a:lnTo>
                  <a:lnTo>
                    <a:pt x="189" y="302"/>
                  </a:lnTo>
                  <a:lnTo>
                    <a:pt x="189" y="303"/>
                  </a:lnTo>
                  <a:lnTo>
                    <a:pt x="189" y="303"/>
                  </a:lnTo>
                  <a:lnTo>
                    <a:pt x="188" y="305"/>
                  </a:lnTo>
                  <a:lnTo>
                    <a:pt x="188" y="305"/>
                  </a:lnTo>
                  <a:lnTo>
                    <a:pt x="188" y="306"/>
                  </a:lnTo>
                  <a:lnTo>
                    <a:pt x="187" y="306"/>
                  </a:lnTo>
                  <a:lnTo>
                    <a:pt x="187" y="305"/>
                  </a:lnTo>
                  <a:lnTo>
                    <a:pt x="187" y="303"/>
                  </a:lnTo>
                  <a:lnTo>
                    <a:pt x="186" y="305"/>
                  </a:lnTo>
                  <a:lnTo>
                    <a:pt x="186" y="306"/>
                  </a:lnTo>
                  <a:lnTo>
                    <a:pt x="184" y="305"/>
                  </a:lnTo>
                  <a:lnTo>
                    <a:pt x="183" y="305"/>
                  </a:lnTo>
                  <a:lnTo>
                    <a:pt x="183" y="305"/>
                  </a:lnTo>
                  <a:lnTo>
                    <a:pt x="182" y="305"/>
                  </a:lnTo>
                  <a:lnTo>
                    <a:pt x="180" y="305"/>
                  </a:lnTo>
                  <a:lnTo>
                    <a:pt x="179" y="305"/>
                  </a:lnTo>
                  <a:lnTo>
                    <a:pt x="182" y="303"/>
                  </a:lnTo>
                  <a:lnTo>
                    <a:pt x="183" y="301"/>
                  </a:lnTo>
                  <a:lnTo>
                    <a:pt x="183" y="301"/>
                  </a:lnTo>
                  <a:lnTo>
                    <a:pt x="182" y="301"/>
                  </a:lnTo>
                  <a:lnTo>
                    <a:pt x="182" y="300"/>
                  </a:lnTo>
                  <a:lnTo>
                    <a:pt x="180" y="302"/>
                  </a:lnTo>
                  <a:lnTo>
                    <a:pt x="179" y="303"/>
                  </a:lnTo>
                  <a:lnTo>
                    <a:pt x="178" y="303"/>
                  </a:lnTo>
                  <a:lnTo>
                    <a:pt x="179" y="302"/>
                  </a:lnTo>
                  <a:lnTo>
                    <a:pt x="178" y="303"/>
                  </a:lnTo>
                  <a:lnTo>
                    <a:pt x="176" y="305"/>
                  </a:lnTo>
                  <a:lnTo>
                    <a:pt x="175" y="305"/>
                  </a:lnTo>
                  <a:lnTo>
                    <a:pt x="171" y="302"/>
                  </a:lnTo>
                  <a:lnTo>
                    <a:pt x="169" y="302"/>
                  </a:lnTo>
                  <a:lnTo>
                    <a:pt x="169" y="300"/>
                  </a:lnTo>
                  <a:lnTo>
                    <a:pt x="167" y="301"/>
                  </a:lnTo>
                  <a:lnTo>
                    <a:pt x="166" y="301"/>
                  </a:lnTo>
                  <a:lnTo>
                    <a:pt x="165" y="301"/>
                  </a:lnTo>
                  <a:lnTo>
                    <a:pt x="163" y="301"/>
                  </a:lnTo>
                  <a:lnTo>
                    <a:pt x="162" y="301"/>
                  </a:lnTo>
                  <a:lnTo>
                    <a:pt x="161" y="300"/>
                  </a:lnTo>
                  <a:lnTo>
                    <a:pt x="159" y="300"/>
                  </a:lnTo>
                  <a:lnTo>
                    <a:pt x="158" y="300"/>
                  </a:lnTo>
                  <a:lnTo>
                    <a:pt x="158" y="298"/>
                  </a:lnTo>
                  <a:lnTo>
                    <a:pt x="153" y="297"/>
                  </a:lnTo>
                  <a:lnTo>
                    <a:pt x="149" y="297"/>
                  </a:lnTo>
                  <a:lnTo>
                    <a:pt x="145" y="294"/>
                  </a:lnTo>
                  <a:lnTo>
                    <a:pt x="146" y="293"/>
                  </a:lnTo>
                  <a:lnTo>
                    <a:pt x="146" y="293"/>
                  </a:lnTo>
                  <a:lnTo>
                    <a:pt x="146" y="293"/>
                  </a:lnTo>
                  <a:lnTo>
                    <a:pt x="146" y="292"/>
                  </a:lnTo>
                  <a:lnTo>
                    <a:pt x="146" y="292"/>
                  </a:lnTo>
                  <a:lnTo>
                    <a:pt x="145" y="293"/>
                  </a:lnTo>
                  <a:lnTo>
                    <a:pt x="145" y="293"/>
                  </a:lnTo>
                  <a:lnTo>
                    <a:pt x="144" y="294"/>
                  </a:lnTo>
                  <a:lnTo>
                    <a:pt x="142" y="294"/>
                  </a:lnTo>
                  <a:lnTo>
                    <a:pt x="141" y="293"/>
                  </a:lnTo>
                  <a:lnTo>
                    <a:pt x="140" y="293"/>
                  </a:lnTo>
                  <a:lnTo>
                    <a:pt x="138" y="293"/>
                  </a:lnTo>
                  <a:lnTo>
                    <a:pt x="136" y="293"/>
                  </a:lnTo>
                  <a:lnTo>
                    <a:pt x="137" y="292"/>
                  </a:lnTo>
                  <a:lnTo>
                    <a:pt x="135" y="292"/>
                  </a:lnTo>
                  <a:lnTo>
                    <a:pt x="133" y="292"/>
                  </a:lnTo>
                  <a:lnTo>
                    <a:pt x="133" y="290"/>
                  </a:lnTo>
                  <a:lnTo>
                    <a:pt x="132" y="289"/>
                  </a:lnTo>
                  <a:lnTo>
                    <a:pt x="132" y="288"/>
                  </a:lnTo>
                  <a:lnTo>
                    <a:pt x="132" y="288"/>
                  </a:lnTo>
                  <a:lnTo>
                    <a:pt x="131" y="286"/>
                  </a:lnTo>
                  <a:lnTo>
                    <a:pt x="129" y="288"/>
                  </a:lnTo>
                  <a:lnTo>
                    <a:pt x="128" y="288"/>
                  </a:lnTo>
                  <a:lnTo>
                    <a:pt x="125" y="288"/>
                  </a:lnTo>
                  <a:lnTo>
                    <a:pt x="124" y="286"/>
                  </a:lnTo>
                  <a:lnTo>
                    <a:pt x="123" y="285"/>
                  </a:lnTo>
                  <a:lnTo>
                    <a:pt x="119" y="284"/>
                  </a:lnTo>
                  <a:lnTo>
                    <a:pt x="116" y="282"/>
                  </a:lnTo>
                  <a:lnTo>
                    <a:pt x="114" y="281"/>
                  </a:lnTo>
                  <a:lnTo>
                    <a:pt x="111" y="280"/>
                  </a:lnTo>
                  <a:lnTo>
                    <a:pt x="108" y="279"/>
                  </a:lnTo>
                  <a:lnTo>
                    <a:pt x="108" y="277"/>
                  </a:lnTo>
                  <a:lnTo>
                    <a:pt x="106" y="277"/>
                  </a:lnTo>
                  <a:lnTo>
                    <a:pt x="102" y="275"/>
                  </a:lnTo>
                  <a:lnTo>
                    <a:pt x="99" y="273"/>
                  </a:lnTo>
                  <a:lnTo>
                    <a:pt x="98" y="271"/>
                  </a:lnTo>
                  <a:lnTo>
                    <a:pt x="95" y="269"/>
                  </a:lnTo>
                  <a:lnTo>
                    <a:pt x="97" y="268"/>
                  </a:lnTo>
                  <a:lnTo>
                    <a:pt x="97" y="267"/>
                  </a:lnTo>
                  <a:lnTo>
                    <a:pt x="94" y="267"/>
                  </a:lnTo>
                  <a:lnTo>
                    <a:pt x="93" y="268"/>
                  </a:lnTo>
                  <a:lnTo>
                    <a:pt x="93" y="267"/>
                  </a:lnTo>
                  <a:lnTo>
                    <a:pt x="91" y="267"/>
                  </a:lnTo>
                  <a:lnTo>
                    <a:pt x="90" y="267"/>
                  </a:lnTo>
                  <a:lnTo>
                    <a:pt x="90" y="265"/>
                  </a:lnTo>
                  <a:lnTo>
                    <a:pt x="90" y="264"/>
                  </a:lnTo>
                  <a:lnTo>
                    <a:pt x="90" y="264"/>
                  </a:lnTo>
                  <a:lnTo>
                    <a:pt x="89" y="264"/>
                  </a:lnTo>
                  <a:lnTo>
                    <a:pt x="87" y="264"/>
                  </a:lnTo>
                  <a:lnTo>
                    <a:pt x="86" y="262"/>
                  </a:lnTo>
                  <a:lnTo>
                    <a:pt x="85" y="260"/>
                  </a:lnTo>
                  <a:lnTo>
                    <a:pt x="83" y="260"/>
                  </a:lnTo>
                  <a:lnTo>
                    <a:pt x="83" y="259"/>
                  </a:lnTo>
                  <a:lnTo>
                    <a:pt x="83" y="258"/>
                  </a:lnTo>
                  <a:lnTo>
                    <a:pt x="83" y="258"/>
                  </a:lnTo>
                  <a:lnTo>
                    <a:pt x="82" y="258"/>
                  </a:lnTo>
                  <a:lnTo>
                    <a:pt x="82" y="256"/>
                  </a:lnTo>
                  <a:lnTo>
                    <a:pt x="81" y="258"/>
                  </a:lnTo>
                  <a:lnTo>
                    <a:pt x="80" y="259"/>
                  </a:lnTo>
                  <a:lnTo>
                    <a:pt x="80" y="256"/>
                  </a:lnTo>
                  <a:lnTo>
                    <a:pt x="78" y="255"/>
                  </a:lnTo>
                  <a:lnTo>
                    <a:pt x="77" y="254"/>
                  </a:lnTo>
                  <a:lnTo>
                    <a:pt x="76" y="252"/>
                  </a:lnTo>
                  <a:lnTo>
                    <a:pt x="74" y="251"/>
                  </a:lnTo>
                  <a:lnTo>
                    <a:pt x="73" y="251"/>
                  </a:lnTo>
                  <a:lnTo>
                    <a:pt x="73" y="251"/>
                  </a:lnTo>
                  <a:lnTo>
                    <a:pt x="72" y="250"/>
                  </a:lnTo>
                  <a:lnTo>
                    <a:pt x="70" y="248"/>
                  </a:lnTo>
                  <a:lnTo>
                    <a:pt x="69" y="247"/>
                  </a:lnTo>
                  <a:lnTo>
                    <a:pt x="68" y="246"/>
                  </a:lnTo>
                  <a:lnTo>
                    <a:pt x="69" y="246"/>
                  </a:lnTo>
                  <a:lnTo>
                    <a:pt x="69" y="246"/>
                  </a:lnTo>
                  <a:lnTo>
                    <a:pt x="69" y="245"/>
                  </a:lnTo>
                  <a:lnTo>
                    <a:pt x="69" y="245"/>
                  </a:lnTo>
                  <a:lnTo>
                    <a:pt x="68" y="245"/>
                  </a:lnTo>
                  <a:lnTo>
                    <a:pt x="68" y="246"/>
                  </a:lnTo>
                  <a:lnTo>
                    <a:pt x="65" y="243"/>
                  </a:lnTo>
                  <a:lnTo>
                    <a:pt x="64" y="242"/>
                  </a:lnTo>
                  <a:lnTo>
                    <a:pt x="63" y="239"/>
                  </a:lnTo>
                  <a:lnTo>
                    <a:pt x="63" y="237"/>
                  </a:lnTo>
                  <a:lnTo>
                    <a:pt x="61" y="235"/>
                  </a:lnTo>
                  <a:lnTo>
                    <a:pt x="57" y="231"/>
                  </a:lnTo>
                  <a:lnTo>
                    <a:pt x="55" y="228"/>
                  </a:lnTo>
                  <a:lnTo>
                    <a:pt x="52" y="224"/>
                  </a:lnTo>
                  <a:lnTo>
                    <a:pt x="49" y="220"/>
                  </a:lnTo>
                  <a:lnTo>
                    <a:pt x="49" y="220"/>
                  </a:lnTo>
                  <a:lnTo>
                    <a:pt x="48" y="220"/>
                  </a:lnTo>
                  <a:lnTo>
                    <a:pt x="48" y="218"/>
                  </a:lnTo>
                  <a:lnTo>
                    <a:pt x="48" y="217"/>
                  </a:lnTo>
                  <a:lnTo>
                    <a:pt x="47" y="216"/>
                  </a:lnTo>
                  <a:lnTo>
                    <a:pt x="47" y="214"/>
                  </a:lnTo>
                  <a:lnTo>
                    <a:pt x="45" y="214"/>
                  </a:lnTo>
                  <a:lnTo>
                    <a:pt x="45" y="214"/>
                  </a:lnTo>
                  <a:lnTo>
                    <a:pt x="45" y="213"/>
                  </a:lnTo>
                  <a:lnTo>
                    <a:pt x="45" y="213"/>
                  </a:lnTo>
                  <a:lnTo>
                    <a:pt x="44" y="212"/>
                  </a:lnTo>
                  <a:lnTo>
                    <a:pt x="44" y="210"/>
                  </a:lnTo>
                  <a:lnTo>
                    <a:pt x="44" y="209"/>
                  </a:lnTo>
                  <a:lnTo>
                    <a:pt x="43" y="208"/>
                  </a:lnTo>
                  <a:lnTo>
                    <a:pt x="43" y="207"/>
                  </a:lnTo>
                  <a:lnTo>
                    <a:pt x="42" y="205"/>
                  </a:lnTo>
                  <a:lnTo>
                    <a:pt x="42" y="204"/>
                  </a:lnTo>
                  <a:lnTo>
                    <a:pt x="40" y="203"/>
                  </a:lnTo>
                  <a:lnTo>
                    <a:pt x="40" y="200"/>
                  </a:lnTo>
                  <a:lnTo>
                    <a:pt x="40" y="201"/>
                  </a:lnTo>
                  <a:lnTo>
                    <a:pt x="42" y="201"/>
                  </a:lnTo>
                  <a:lnTo>
                    <a:pt x="42" y="200"/>
                  </a:lnTo>
                  <a:lnTo>
                    <a:pt x="40" y="200"/>
                  </a:lnTo>
                  <a:lnTo>
                    <a:pt x="39" y="200"/>
                  </a:lnTo>
                  <a:lnTo>
                    <a:pt x="39" y="199"/>
                  </a:lnTo>
                  <a:lnTo>
                    <a:pt x="40" y="197"/>
                  </a:lnTo>
                  <a:lnTo>
                    <a:pt x="40" y="197"/>
                  </a:lnTo>
                  <a:lnTo>
                    <a:pt x="39" y="199"/>
                  </a:lnTo>
                  <a:lnTo>
                    <a:pt x="39" y="199"/>
                  </a:lnTo>
                  <a:lnTo>
                    <a:pt x="38" y="195"/>
                  </a:lnTo>
                  <a:lnTo>
                    <a:pt x="35" y="191"/>
                  </a:lnTo>
                  <a:lnTo>
                    <a:pt x="32" y="187"/>
                  </a:lnTo>
                  <a:lnTo>
                    <a:pt x="30" y="184"/>
                  </a:lnTo>
                  <a:lnTo>
                    <a:pt x="30" y="182"/>
                  </a:lnTo>
                  <a:lnTo>
                    <a:pt x="31" y="182"/>
                  </a:lnTo>
                  <a:lnTo>
                    <a:pt x="32" y="180"/>
                  </a:lnTo>
                  <a:lnTo>
                    <a:pt x="32" y="180"/>
                  </a:lnTo>
                  <a:lnTo>
                    <a:pt x="32" y="180"/>
                  </a:lnTo>
                  <a:lnTo>
                    <a:pt x="31" y="179"/>
                  </a:lnTo>
                  <a:lnTo>
                    <a:pt x="31" y="179"/>
                  </a:lnTo>
                  <a:lnTo>
                    <a:pt x="31" y="179"/>
                  </a:lnTo>
                  <a:lnTo>
                    <a:pt x="31" y="179"/>
                  </a:lnTo>
                  <a:lnTo>
                    <a:pt x="31" y="179"/>
                  </a:lnTo>
                  <a:lnTo>
                    <a:pt x="31" y="178"/>
                  </a:lnTo>
                  <a:lnTo>
                    <a:pt x="32" y="176"/>
                  </a:lnTo>
                  <a:lnTo>
                    <a:pt x="32" y="176"/>
                  </a:lnTo>
                  <a:lnTo>
                    <a:pt x="32" y="176"/>
                  </a:lnTo>
                  <a:lnTo>
                    <a:pt x="31" y="176"/>
                  </a:lnTo>
                  <a:lnTo>
                    <a:pt x="30" y="176"/>
                  </a:lnTo>
                  <a:lnTo>
                    <a:pt x="30" y="176"/>
                  </a:lnTo>
                  <a:lnTo>
                    <a:pt x="30" y="176"/>
                  </a:lnTo>
                  <a:lnTo>
                    <a:pt x="30" y="175"/>
                  </a:lnTo>
                  <a:lnTo>
                    <a:pt x="30" y="174"/>
                  </a:lnTo>
                  <a:lnTo>
                    <a:pt x="30" y="173"/>
                  </a:lnTo>
                  <a:lnTo>
                    <a:pt x="28" y="171"/>
                  </a:lnTo>
                  <a:lnTo>
                    <a:pt x="30" y="171"/>
                  </a:lnTo>
                  <a:lnTo>
                    <a:pt x="28" y="170"/>
                  </a:lnTo>
                  <a:lnTo>
                    <a:pt x="27" y="169"/>
                  </a:lnTo>
                  <a:lnTo>
                    <a:pt x="26" y="167"/>
                  </a:lnTo>
                  <a:lnTo>
                    <a:pt x="25" y="167"/>
                  </a:lnTo>
                  <a:lnTo>
                    <a:pt x="23" y="166"/>
                  </a:lnTo>
                  <a:lnTo>
                    <a:pt x="15" y="149"/>
                  </a:lnTo>
                  <a:lnTo>
                    <a:pt x="9" y="131"/>
                  </a:lnTo>
                  <a:lnTo>
                    <a:pt x="6" y="112"/>
                  </a:lnTo>
                  <a:lnTo>
                    <a:pt x="4" y="94"/>
                  </a:lnTo>
                  <a:lnTo>
                    <a:pt x="5" y="93"/>
                  </a:lnTo>
                  <a:lnTo>
                    <a:pt x="6" y="91"/>
                  </a:lnTo>
                  <a:lnTo>
                    <a:pt x="6" y="90"/>
                  </a:lnTo>
                  <a:lnTo>
                    <a:pt x="5" y="87"/>
                  </a:lnTo>
                  <a:lnTo>
                    <a:pt x="5" y="87"/>
                  </a:lnTo>
                  <a:lnTo>
                    <a:pt x="6" y="87"/>
                  </a:lnTo>
                  <a:lnTo>
                    <a:pt x="5" y="87"/>
                  </a:lnTo>
                  <a:lnTo>
                    <a:pt x="5" y="86"/>
                  </a:lnTo>
                  <a:lnTo>
                    <a:pt x="5" y="86"/>
                  </a:lnTo>
                  <a:lnTo>
                    <a:pt x="4" y="85"/>
                  </a:lnTo>
                  <a:lnTo>
                    <a:pt x="2" y="78"/>
                  </a:lnTo>
                  <a:lnTo>
                    <a:pt x="2" y="72"/>
                  </a:lnTo>
                  <a:lnTo>
                    <a:pt x="2" y="73"/>
                  </a:lnTo>
                  <a:lnTo>
                    <a:pt x="4" y="73"/>
                  </a:lnTo>
                  <a:lnTo>
                    <a:pt x="4" y="72"/>
                  </a:lnTo>
                  <a:lnTo>
                    <a:pt x="2" y="72"/>
                  </a:lnTo>
                  <a:lnTo>
                    <a:pt x="4" y="70"/>
                  </a:lnTo>
                  <a:lnTo>
                    <a:pt x="2" y="70"/>
                  </a:lnTo>
                  <a:lnTo>
                    <a:pt x="1" y="70"/>
                  </a:lnTo>
                  <a:lnTo>
                    <a:pt x="1" y="70"/>
                  </a:lnTo>
                  <a:lnTo>
                    <a:pt x="0" y="59"/>
                  </a:lnTo>
                  <a:lnTo>
                    <a:pt x="1" y="47"/>
                  </a:lnTo>
                  <a:lnTo>
                    <a:pt x="2" y="35"/>
                  </a:lnTo>
                  <a:lnTo>
                    <a:pt x="2" y="32"/>
                  </a:lnTo>
                  <a:lnTo>
                    <a:pt x="2" y="29"/>
                  </a:lnTo>
                  <a:lnTo>
                    <a:pt x="2" y="26"/>
                  </a:lnTo>
                  <a:lnTo>
                    <a:pt x="8" y="13"/>
                  </a:lnTo>
                  <a:lnTo>
                    <a:pt x="8"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1" name="Freeform 258"/>
            <p:cNvSpPr>
              <a:spLocks noEditPoints="1"/>
            </p:cNvSpPr>
            <p:nvPr/>
          </p:nvSpPr>
          <p:spPr bwMode="auto">
            <a:xfrm>
              <a:off x="8680450" y="3886200"/>
              <a:ext cx="57150" cy="80963"/>
            </a:xfrm>
            <a:custGeom>
              <a:avLst/>
              <a:gdLst>
                <a:gd name="T0" fmla="*/ 20 w 36"/>
                <a:gd name="T1" fmla="*/ 3 h 51"/>
                <a:gd name="T2" fmla="*/ 21 w 36"/>
                <a:gd name="T3" fmla="*/ 1 h 51"/>
                <a:gd name="T4" fmla="*/ 29 w 36"/>
                <a:gd name="T5" fmla="*/ 9 h 51"/>
                <a:gd name="T6" fmla="*/ 25 w 36"/>
                <a:gd name="T7" fmla="*/ 4 h 51"/>
                <a:gd name="T8" fmla="*/ 30 w 36"/>
                <a:gd name="T9" fmla="*/ 5 h 51"/>
                <a:gd name="T10" fmla="*/ 33 w 36"/>
                <a:gd name="T11" fmla="*/ 7 h 51"/>
                <a:gd name="T12" fmla="*/ 36 w 36"/>
                <a:gd name="T13" fmla="*/ 9 h 51"/>
                <a:gd name="T14" fmla="*/ 34 w 36"/>
                <a:gd name="T15" fmla="*/ 9 h 51"/>
                <a:gd name="T16" fmla="*/ 34 w 36"/>
                <a:gd name="T17" fmla="*/ 11 h 51"/>
                <a:gd name="T18" fmla="*/ 36 w 36"/>
                <a:gd name="T19" fmla="*/ 13 h 51"/>
                <a:gd name="T20" fmla="*/ 34 w 36"/>
                <a:gd name="T21" fmla="*/ 16 h 51"/>
                <a:gd name="T22" fmla="*/ 36 w 36"/>
                <a:gd name="T23" fmla="*/ 17 h 51"/>
                <a:gd name="T24" fmla="*/ 33 w 36"/>
                <a:gd name="T25" fmla="*/ 21 h 51"/>
                <a:gd name="T26" fmla="*/ 33 w 36"/>
                <a:gd name="T27" fmla="*/ 24 h 51"/>
                <a:gd name="T28" fmla="*/ 33 w 36"/>
                <a:gd name="T29" fmla="*/ 26 h 51"/>
                <a:gd name="T30" fmla="*/ 32 w 36"/>
                <a:gd name="T31" fmla="*/ 30 h 51"/>
                <a:gd name="T32" fmla="*/ 29 w 36"/>
                <a:gd name="T33" fmla="*/ 32 h 51"/>
                <a:gd name="T34" fmla="*/ 28 w 36"/>
                <a:gd name="T35" fmla="*/ 34 h 51"/>
                <a:gd name="T36" fmla="*/ 26 w 36"/>
                <a:gd name="T37" fmla="*/ 33 h 51"/>
                <a:gd name="T38" fmla="*/ 24 w 36"/>
                <a:gd name="T39" fmla="*/ 43 h 51"/>
                <a:gd name="T40" fmla="*/ 15 w 36"/>
                <a:gd name="T41" fmla="*/ 49 h 51"/>
                <a:gd name="T42" fmla="*/ 5 w 36"/>
                <a:gd name="T43" fmla="*/ 51 h 51"/>
                <a:gd name="T44" fmla="*/ 3 w 36"/>
                <a:gd name="T45" fmla="*/ 37 h 51"/>
                <a:gd name="T46" fmla="*/ 7 w 36"/>
                <a:gd name="T47" fmla="*/ 39 h 51"/>
                <a:gd name="T48" fmla="*/ 8 w 36"/>
                <a:gd name="T49" fmla="*/ 36 h 51"/>
                <a:gd name="T50" fmla="*/ 8 w 36"/>
                <a:gd name="T51" fmla="*/ 32 h 51"/>
                <a:gd name="T52" fmla="*/ 9 w 36"/>
                <a:gd name="T53" fmla="*/ 33 h 51"/>
                <a:gd name="T54" fmla="*/ 12 w 36"/>
                <a:gd name="T55" fmla="*/ 33 h 51"/>
                <a:gd name="T56" fmla="*/ 13 w 36"/>
                <a:gd name="T57" fmla="*/ 32 h 51"/>
                <a:gd name="T58" fmla="*/ 13 w 36"/>
                <a:gd name="T59" fmla="*/ 30 h 51"/>
                <a:gd name="T60" fmla="*/ 13 w 36"/>
                <a:gd name="T61" fmla="*/ 29 h 51"/>
                <a:gd name="T62" fmla="*/ 15 w 36"/>
                <a:gd name="T63" fmla="*/ 29 h 51"/>
                <a:gd name="T64" fmla="*/ 16 w 36"/>
                <a:gd name="T65" fmla="*/ 28 h 51"/>
                <a:gd name="T66" fmla="*/ 13 w 36"/>
                <a:gd name="T67" fmla="*/ 25 h 51"/>
                <a:gd name="T68" fmla="*/ 13 w 36"/>
                <a:gd name="T69" fmla="*/ 24 h 51"/>
                <a:gd name="T70" fmla="*/ 13 w 36"/>
                <a:gd name="T71" fmla="*/ 22 h 51"/>
                <a:gd name="T72" fmla="*/ 13 w 36"/>
                <a:gd name="T73" fmla="*/ 21 h 51"/>
                <a:gd name="T74" fmla="*/ 13 w 36"/>
                <a:gd name="T75" fmla="*/ 20 h 51"/>
                <a:gd name="T76" fmla="*/ 15 w 36"/>
                <a:gd name="T77" fmla="*/ 20 h 51"/>
                <a:gd name="T78" fmla="*/ 15 w 36"/>
                <a:gd name="T79" fmla="*/ 19 h 51"/>
                <a:gd name="T80" fmla="*/ 17 w 36"/>
                <a:gd name="T81" fmla="*/ 19 h 51"/>
                <a:gd name="T82" fmla="*/ 15 w 36"/>
                <a:gd name="T83" fmla="*/ 17 h 51"/>
                <a:gd name="T84" fmla="*/ 19 w 36"/>
                <a:gd name="T85" fmla="*/ 19 h 51"/>
                <a:gd name="T86" fmla="*/ 16 w 36"/>
                <a:gd name="T87" fmla="*/ 16 h 51"/>
                <a:gd name="T88" fmla="*/ 17 w 36"/>
                <a:gd name="T89" fmla="*/ 16 h 51"/>
                <a:gd name="T90" fmla="*/ 16 w 36"/>
                <a:gd name="T91" fmla="*/ 15 h 51"/>
                <a:gd name="T92" fmla="*/ 16 w 36"/>
                <a:gd name="T93" fmla="*/ 13 h 51"/>
                <a:gd name="T94" fmla="*/ 16 w 36"/>
                <a:gd name="T95" fmla="*/ 12 h 51"/>
                <a:gd name="T96" fmla="*/ 16 w 36"/>
                <a:gd name="T97" fmla="*/ 11 h 51"/>
                <a:gd name="T98" fmla="*/ 17 w 36"/>
                <a:gd name="T99" fmla="*/ 8 h 51"/>
                <a:gd name="T100" fmla="*/ 17 w 36"/>
                <a:gd name="T101" fmla="*/ 8 h 51"/>
                <a:gd name="T102" fmla="*/ 19 w 36"/>
                <a:gd name="T103" fmla="*/ 8 h 51"/>
                <a:gd name="T104" fmla="*/ 16 w 36"/>
                <a:gd name="T105" fmla="*/ 5 h 51"/>
                <a:gd name="T106" fmla="*/ 19 w 36"/>
                <a:gd name="T107" fmla="*/ 7 h 51"/>
                <a:gd name="T108" fmla="*/ 19 w 36"/>
                <a:gd name="T109" fmla="*/ 5 h 51"/>
                <a:gd name="T110" fmla="*/ 16 w 36"/>
                <a:gd name="T111" fmla="*/ 4 h 51"/>
                <a:gd name="T112" fmla="*/ 19 w 36"/>
                <a:gd name="T113" fmla="*/ 5 h 51"/>
                <a:gd name="T114" fmla="*/ 25 w 36"/>
                <a:gd name="T115" fmla="*/ 8 h 51"/>
                <a:gd name="T116" fmla="*/ 20 w 36"/>
                <a:gd name="T117" fmla="*/ 4 h 51"/>
                <a:gd name="T118" fmla="*/ 24 w 36"/>
                <a:gd name="T119" fmla="*/ 7 h 51"/>
                <a:gd name="T120" fmla="*/ 19 w 36"/>
                <a:gd name="T121" fmla="*/ 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 h="51">
                  <a:moveTo>
                    <a:pt x="13" y="26"/>
                  </a:moveTo>
                  <a:lnTo>
                    <a:pt x="15" y="26"/>
                  </a:lnTo>
                  <a:lnTo>
                    <a:pt x="13" y="26"/>
                  </a:lnTo>
                  <a:lnTo>
                    <a:pt x="13" y="26"/>
                  </a:lnTo>
                  <a:close/>
                  <a:moveTo>
                    <a:pt x="13" y="25"/>
                  </a:moveTo>
                  <a:lnTo>
                    <a:pt x="13" y="26"/>
                  </a:lnTo>
                  <a:lnTo>
                    <a:pt x="13" y="26"/>
                  </a:lnTo>
                  <a:lnTo>
                    <a:pt x="13" y="26"/>
                  </a:lnTo>
                  <a:lnTo>
                    <a:pt x="13" y="25"/>
                  </a:lnTo>
                  <a:close/>
                  <a:moveTo>
                    <a:pt x="17" y="0"/>
                  </a:moveTo>
                  <a:lnTo>
                    <a:pt x="20" y="1"/>
                  </a:lnTo>
                  <a:lnTo>
                    <a:pt x="20" y="3"/>
                  </a:lnTo>
                  <a:lnTo>
                    <a:pt x="20" y="3"/>
                  </a:lnTo>
                  <a:lnTo>
                    <a:pt x="20" y="3"/>
                  </a:lnTo>
                  <a:lnTo>
                    <a:pt x="20" y="3"/>
                  </a:lnTo>
                  <a:lnTo>
                    <a:pt x="21" y="4"/>
                  </a:lnTo>
                  <a:lnTo>
                    <a:pt x="21" y="3"/>
                  </a:lnTo>
                  <a:lnTo>
                    <a:pt x="21" y="3"/>
                  </a:lnTo>
                  <a:lnTo>
                    <a:pt x="21" y="3"/>
                  </a:lnTo>
                  <a:lnTo>
                    <a:pt x="21" y="4"/>
                  </a:lnTo>
                  <a:lnTo>
                    <a:pt x="23" y="4"/>
                  </a:lnTo>
                  <a:lnTo>
                    <a:pt x="23" y="4"/>
                  </a:lnTo>
                  <a:lnTo>
                    <a:pt x="24" y="5"/>
                  </a:lnTo>
                  <a:lnTo>
                    <a:pt x="24" y="5"/>
                  </a:lnTo>
                  <a:lnTo>
                    <a:pt x="24" y="4"/>
                  </a:lnTo>
                  <a:lnTo>
                    <a:pt x="23" y="4"/>
                  </a:lnTo>
                  <a:lnTo>
                    <a:pt x="21" y="3"/>
                  </a:lnTo>
                  <a:lnTo>
                    <a:pt x="21" y="1"/>
                  </a:lnTo>
                  <a:lnTo>
                    <a:pt x="20" y="1"/>
                  </a:lnTo>
                  <a:lnTo>
                    <a:pt x="21" y="1"/>
                  </a:lnTo>
                  <a:lnTo>
                    <a:pt x="21" y="1"/>
                  </a:lnTo>
                  <a:lnTo>
                    <a:pt x="21" y="1"/>
                  </a:lnTo>
                  <a:lnTo>
                    <a:pt x="23" y="3"/>
                  </a:lnTo>
                  <a:lnTo>
                    <a:pt x="21" y="3"/>
                  </a:lnTo>
                  <a:lnTo>
                    <a:pt x="23" y="3"/>
                  </a:lnTo>
                  <a:lnTo>
                    <a:pt x="23" y="4"/>
                  </a:lnTo>
                  <a:lnTo>
                    <a:pt x="24" y="5"/>
                  </a:lnTo>
                  <a:lnTo>
                    <a:pt x="24" y="5"/>
                  </a:lnTo>
                  <a:lnTo>
                    <a:pt x="24" y="5"/>
                  </a:lnTo>
                  <a:lnTo>
                    <a:pt x="24" y="5"/>
                  </a:lnTo>
                  <a:lnTo>
                    <a:pt x="25" y="5"/>
                  </a:lnTo>
                  <a:lnTo>
                    <a:pt x="25" y="7"/>
                  </a:lnTo>
                  <a:lnTo>
                    <a:pt x="26" y="7"/>
                  </a:lnTo>
                  <a:lnTo>
                    <a:pt x="28" y="8"/>
                  </a:lnTo>
                  <a:lnTo>
                    <a:pt x="29" y="9"/>
                  </a:lnTo>
                  <a:lnTo>
                    <a:pt x="29" y="8"/>
                  </a:lnTo>
                  <a:lnTo>
                    <a:pt x="28" y="8"/>
                  </a:lnTo>
                  <a:lnTo>
                    <a:pt x="28" y="7"/>
                  </a:lnTo>
                  <a:lnTo>
                    <a:pt x="26" y="7"/>
                  </a:lnTo>
                  <a:lnTo>
                    <a:pt x="25" y="5"/>
                  </a:lnTo>
                  <a:lnTo>
                    <a:pt x="25" y="5"/>
                  </a:lnTo>
                  <a:lnTo>
                    <a:pt x="25" y="5"/>
                  </a:lnTo>
                  <a:lnTo>
                    <a:pt x="24" y="4"/>
                  </a:lnTo>
                  <a:lnTo>
                    <a:pt x="25" y="4"/>
                  </a:lnTo>
                  <a:lnTo>
                    <a:pt x="25" y="5"/>
                  </a:lnTo>
                  <a:lnTo>
                    <a:pt x="26" y="5"/>
                  </a:lnTo>
                  <a:lnTo>
                    <a:pt x="26" y="5"/>
                  </a:lnTo>
                  <a:lnTo>
                    <a:pt x="26" y="5"/>
                  </a:lnTo>
                  <a:lnTo>
                    <a:pt x="26" y="4"/>
                  </a:lnTo>
                  <a:lnTo>
                    <a:pt x="25" y="4"/>
                  </a:lnTo>
                  <a:lnTo>
                    <a:pt x="25" y="4"/>
                  </a:lnTo>
                  <a:lnTo>
                    <a:pt x="25" y="4"/>
                  </a:lnTo>
                  <a:lnTo>
                    <a:pt x="28" y="5"/>
                  </a:lnTo>
                  <a:lnTo>
                    <a:pt x="28" y="5"/>
                  </a:lnTo>
                  <a:lnTo>
                    <a:pt x="28" y="5"/>
                  </a:lnTo>
                  <a:lnTo>
                    <a:pt x="29" y="7"/>
                  </a:lnTo>
                  <a:lnTo>
                    <a:pt x="29" y="7"/>
                  </a:lnTo>
                  <a:lnTo>
                    <a:pt x="28" y="5"/>
                  </a:lnTo>
                  <a:lnTo>
                    <a:pt x="28" y="4"/>
                  </a:lnTo>
                  <a:lnTo>
                    <a:pt x="28" y="4"/>
                  </a:lnTo>
                  <a:lnTo>
                    <a:pt x="29" y="4"/>
                  </a:lnTo>
                  <a:lnTo>
                    <a:pt x="28" y="4"/>
                  </a:lnTo>
                  <a:lnTo>
                    <a:pt x="28" y="3"/>
                  </a:lnTo>
                  <a:lnTo>
                    <a:pt x="29" y="4"/>
                  </a:lnTo>
                  <a:lnTo>
                    <a:pt x="30" y="5"/>
                  </a:lnTo>
                  <a:lnTo>
                    <a:pt x="32" y="7"/>
                  </a:lnTo>
                  <a:lnTo>
                    <a:pt x="30" y="5"/>
                  </a:lnTo>
                  <a:lnTo>
                    <a:pt x="30" y="5"/>
                  </a:lnTo>
                  <a:lnTo>
                    <a:pt x="30" y="5"/>
                  </a:lnTo>
                  <a:lnTo>
                    <a:pt x="30" y="5"/>
                  </a:lnTo>
                  <a:lnTo>
                    <a:pt x="30" y="5"/>
                  </a:lnTo>
                  <a:lnTo>
                    <a:pt x="30" y="5"/>
                  </a:lnTo>
                  <a:lnTo>
                    <a:pt x="30" y="5"/>
                  </a:lnTo>
                  <a:lnTo>
                    <a:pt x="30" y="5"/>
                  </a:lnTo>
                  <a:lnTo>
                    <a:pt x="30" y="5"/>
                  </a:lnTo>
                  <a:lnTo>
                    <a:pt x="29" y="4"/>
                  </a:lnTo>
                  <a:lnTo>
                    <a:pt x="32" y="5"/>
                  </a:lnTo>
                  <a:lnTo>
                    <a:pt x="32" y="5"/>
                  </a:lnTo>
                  <a:lnTo>
                    <a:pt x="32" y="5"/>
                  </a:lnTo>
                  <a:lnTo>
                    <a:pt x="33" y="7"/>
                  </a:lnTo>
                  <a:lnTo>
                    <a:pt x="33" y="8"/>
                  </a:lnTo>
                  <a:lnTo>
                    <a:pt x="33" y="8"/>
                  </a:lnTo>
                  <a:lnTo>
                    <a:pt x="33" y="7"/>
                  </a:lnTo>
                  <a:lnTo>
                    <a:pt x="33" y="7"/>
                  </a:lnTo>
                  <a:lnTo>
                    <a:pt x="32" y="5"/>
                  </a:lnTo>
                  <a:lnTo>
                    <a:pt x="32" y="4"/>
                  </a:lnTo>
                  <a:lnTo>
                    <a:pt x="32" y="4"/>
                  </a:lnTo>
                  <a:lnTo>
                    <a:pt x="32" y="5"/>
                  </a:lnTo>
                  <a:lnTo>
                    <a:pt x="32" y="4"/>
                  </a:lnTo>
                  <a:lnTo>
                    <a:pt x="33" y="5"/>
                  </a:lnTo>
                  <a:lnTo>
                    <a:pt x="33" y="5"/>
                  </a:lnTo>
                  <a:lnTo>
                    <a:pt x="33" y="7"/>
                  </a:lnTo>
                  <a:lnTo>
                    <a:pt x="33" y="7"/>
                  </a:lnTo>
                  <a:lnTo>
                    <a:pt x="33" y="5"/>
                  </a:lnTo>
                  <a:lnTo>
                    <a:pt x="36" y="9"/>
                  </a:lnTo>
                  <a:lnTo>
                    <a:pt x="34" y="8"/>
                  </a:lnTo>
                  <a:lnTo>
                    <a:pt x="33" y="7"/>
                  </a:lnTo>
                  <a:lnTo>
                    <a:pt x="33" y="5"/>
                  </a:lnTo>
                  <a:lnTo>
                    <a:pt x="33" y="7"/>
                  </a:lnTo>
                  <a:lnTo>
                    <a:pt x="33" y="7"/>
                  </a:lnTo>
                  <a:lnTo>
                    <a:pt x="33" y="7"/>
                  </a:lnTo>
                  <a:lnTo>
                    <a:pt x="33" y="7"/>
                  </a:lnTo>
                  <a:lnTo>
                    <a:pt x="34" y="8"/>
                  </a:lnTo>
                  <a:lnTo>
                    <a:pt x="34" y="8"/>
                  </a:lnTo>
                  <a:lnTo>
                    <a:pt x="36" y="9"/>
                  </a:lnTo>
                  <a:lnTo>
                    <a:pt x="36" y="9"/>
                  </a:lnTo>
                  <a:lnTo>
                    <a:pt x="36" y="11"/>
                  </a:lnTo>
                  <a:lnTo>
                    <a:pt x="36" y="11"/>
                  </a:lnTo>
                  <a:lnTo>
                    <a:pt x="36" y="9"/>
                  </a:lnTo>
                  <a:lnTo>
                    <a:pt x="34" y="9"/>
                  </a:lnTo>
                  <a:lnTo>
                    <a:pt x="36" y="11"/>
                  </a:lnTo>
                  <a:lnTo>
                    <a:pt x="36" y="11"/>
                  </a:lnTo>
                  <a:lnTo>
                    <a:pt x="36" y="11"/>
                  </a:lnTo>
                  <a:lnTo>
                    <a:pt x="36" y="11"/>
                  </a:lnTo>
                  <a:lnTo>
                    <a:pt x="36" y="11"/>
                  </a:lnTo>
                  <a:lnTo>
                    <a:pt x="36" y="11"/>
                  </a:lnTo>
                  <a:lnTo>
                    <a:pt x="36" y="12"/>
                  </a:lnTo>
                  <a:lnTo>
                    <a:pt x="36" y="12"/>
                  </a:lnTo>
                  <a:lnTo>
                    <a:pt x="34" y="9"/>
                  </a:lnTo>
                  <a:lnTo>
                    <a:pt x="33" y="8"/>
                  </a:lnTo>
                  <a:lnTo>
                    <a:pt x="33" y="8"/>
                  </a:lnTo>
                  <a:lnTo>
                    <a:pt x="33" y="8"/>
                  </a:lnTo>
                  <a:lnTo>
                    <a:pt x="33" y="8"/>
                  </a:lnTo>
                  <a:lnTo>
                    <a:pt x="33" y="9"/>
                  </a:lnTo>
                  <a:lnTo>
                    <a:pt x="34" y="11"/>
                  </a:lnTo>
                  <a:lnTo>
                    <a:pt x="36" y="11"/>
                  </a:lnTo>
                  <a:lnTo>
                    <a:pt x="34" y="11"/>
                  </a:lnTo>
                  <a:lnTo>
                    <a:pt x="36" y="11"/>
                  </a:lnTo>
                  <a:lnTo>
                    <a:pt x="36" y="12"/>
                  </a:lnTo>
                  <a:lnTo>
                    <a:pt x="36" y="12"/>
                  </a:lnTo>
                  <a:lnTo>
                    <a:pt x="36" y="12"/>
                  </a:lnTo>
                  <a:lnTo>
                    <a:pt x="36" y="12"/>
                  </a:lnTo>
                  <a:lnTo>
                    <a:pt x="34" y="11"/>
                  </a:lnTo>
                  <a:lnTo>
                    <a:pt x="34" y="12"/>
                  </a:lnTo>
                  <a:lnTo>
                    <a:pt x="36" y="12"/>
                  </a:lnTo>
                  <a:lnTo>
                    <a:pt x="36" y="12"/>
                  </a:lnTo>
                  <a:lnTo>
                    <a:pt x="36" y="12"/>
                  </a:lnTo>
                  <a:lnTo>
                    <a:pt x="36" y="13"/>
                  </a:lnTo>
                  <a:lnTo>
                    <a:pt x="36" y="13"/>
                  </a:lnTo>
                  <a:lnTo>
                    <a:pt x="36" y="13"/>
                  </a:lnTo>
                  <a:lnTo>
                    <a:pt x="36" y="13"/>
                  </a:lnTo>
                  <a:lnTo>
                    <a:pt x="36" y="13"/>
                  </a:lnTo>
                  <a:lnTo>
                    <a:pt x="34" y="13"/>
                  </a:lnTo>
                  <a:lnTo>
                    <a:pt x="34" y="13"/>
                  </a:lnTo>
                  <a:lnTo>
                    <a:pt x="36" y="15"/>
                  </a:lnTo>
                  <a:lnTo>
                    <a:pt x="34" y="15"/>
                  </a:lnTo>
                  <a:lnTo>
                    <a:pt x="33" y="13"/>
                  </a:lnTo>
                  <a:lnTo>
                    <a:pt x="33" y="13"/>
                  </a:lnTo>
                  <a:lnTo>
                    <a:pt x="33" y="13"/>
                  </a:lnTo>
                  <a:lnTo>
                    <a:pt x="33" y="13"/>
                  </a:lnTo>
                  <a:lnTo>
                    <a:pt x="32" y="13"/>
                  </a:lnTo>
                  <a:lnTo>
                    <a:pt x="34" y="15"/>
                  </a:lnTo>
                  <a:lnTo>
                    <a:pt x="36" y="16"/>
                  </a:lnTo>
                  <a:lnTo>
                    <a:pt x="34" y="15"/>
                  </a:lnTo>
                  <a:lnTo>
                    <a:pt x="34" y="16"/>
                  </a:lnTo>
                  <a:lnTo>
                    <a:pt x="36" y="16"/>
                  </a:lnTo>
                  <a:lnTo>
                    <a:pt x="36" y="17"/>
                  </a:lnTo>
                  <a:lnTo>
                    <a:pt x="34" y="16"/>
                  </a:lnTo>
                  <a:lnTo>
                    <a:pt x="36" y="17"/>
                  </a:lnTo>
                  <a:lnTo>
                    <a:pt x="36" y="17"/>
                  </a:lnTo>
                  <a:lnTo>
                    <a:pt x="36" y="17"/>
                  </a:lnTo>
                  <a:lnTo>
                    <a:pt x="34" y="17"/>
                  </a:lnTo>
                  <a:lnTo>
                    <a:pt x="34" y="16"/>
                  </a:lnTo>
                  <a:lnTo>
                    <a:pt x="34" y="16"/>
                  </a:lnTo>
                  <a:lnTo>
                    <a:pt x="33" y="16"/>
                  </a:lnTo>
                  <a:lnTo>
                    <a:pt x="33" y="16"/>
                  </a:lnTo>
                  <a:lnTo>
                    <a:pt x="34" y="16"/>
                  </a:lnTo>
                  <a:lnTo>
                    <a:pt x="34" y="17"/>
                  </a:lnTo>
                  <a:lnTo>
                    <a:pt x="36" y="19"/>
                  </a:lnTo>
                  <a:lnTo>
                    <a:pt x="36" y="17"/>
                  </a:lnTo>
                  <a:lnTo>
                    <a:pt x="34" y="17"/>
                  </a:lnTo>
                  <a:lnTo>
                    <a:pt x="36" y="19"/>
                  </a:lnTo>
                  <a:lnTo>
                    <a:pt x="36" y="19"/>
                  </a:lnTo>
                  <a:lnTo>
                    <a:pt x="36" y="20"/>
                  </a:lnTo>
                  <a:lnTo>
                    <a:pt x="36" y="20"/>
                  </a:lnTo>
                  <a:lnTo>
                    <a:pt x="36" y="21"/>
                  </a:lnTo>
                  <a:lnTo>
                    <a:pt x="34" y="20"/>
                  </a:lnTo>
                  <a:lnTo>
                    <a:pt x="36" y="21"/>
                  </a:lnTo>
                  <a:lnTo>
                    <a:pt x="36" y="21"/>
                  </a:lnTo>
                  <a:lnTo>
                    <a:pt x="36" y="21"/>
                  </a:lnTo>
                  <a:lnTo>
                    <a:pt x="36" y="22"/>
                  </a:lnTo>
                  <a:lnTo>
                    <a:pt x="36" y="22"/>
                  </a:lnTo>
                  <a:lnTo>
                    <a:pt x="33" y="21"/>
                  </a:lnTo>
                  <a:lnTo>
                    <a:pt x="33" y="21"/>
                  </a:lnTo>
                  <a:lnTo>
                    <a:pt x="33" y="21"/>
                  </a:lnTo>
                  <a:lnTo>
                    <a:pt x="36" y="22"/>
                  </a:lnTo>
                  <a:lnTo>
                    <a:pt x="34" y="22"/>
                  </a:lnTo>
                  <a:lnTo>
                    <a:pt x="36" y="22"/>
                  </a:lnTo>
                  <a:lnTo>
                    <a:pt x="36" y="22"/>
                  </a:lnTo>
                  <a:lnTo>
                    <a:pt x="34" y="22"/>
                  </a:lnTo>
                  <a:lnTo>
                    <a:pt x="34" y="22"/>
                  </a:lnTo>
                  <a:lnTo>
                    <a:pt x="34" y="24"/>
                  </a:lnTo>
                  <a:lnTo>
                    <a:pt x="36" y="24"/>
                  </a:lnTo>
                  <a:lnTo>
                    <a:pt x="34" y="24"/>
                  </a:lnTo>
                  <a:lnTo>
                    <a:pt x="34" y="24"/>
                  </a:lnTo>
                  <a:lnTo>
                    <a:pt x="34" y="24"/>
                  </a:lnTo>
                  <a:lnTo>
                    <a:pt x="33" y="22"/>
                  </a:lnTo>
                  <a:lnTo>
                    <a:pt x="33" y="24"/>
                  </a:lnTo>
                  <a:lnTo>
                    <a:pt x="33" y="24"/>
                  </a:lnTo>
                  <a:lnTo>
                    <a:pt x="33" y="24"/>
                  </a:lnTo>
                  <a:lnTo>
                    <a:pt x="34" y="24"/>
                  </a:lnTo>
                  <a:lnTo>
                    <a:pt x="36" y="25"/>
                  </a:lnTo>
                  <a:lnTo>
                    <a:pt x="34" y="25"/>
                  </a:lnTo>
                  <a:lnTo>
                    <a:pt x="34" y="25"/>
                  </a:lnTo>
                  <a:lnTo>
                    <a:pt x="34" y="25"/>
                  </a:lnTo>
                  <a:lnTo>
                    <a:pt x="34" y="25"/>
                  </a:lnTo>
                  <a:lnTo>
                    <a:pt x="34" y="25"/>
                  </a:lnTo>
                  <a:lnTo>
                    <a:pt x="34" y="26"/>
                  </a:lnTo>
                  <a:lnTo>
                    <a:pt x="36" y="26"/>
                  </a:lnTo>
                  <a:lnTo>
                    <a:pt x="34" y="26"/>
                  </a:lnTo>
                  <a:lnTo>
                    <a:pt x="34" y="26"/>
                  </a:lnTo>
                  <a:lnTo>
                    <a:pt x="34" y="26"/>
                  </a:lnTo>
                  <a:lnTo>
                    <a:pt x="34" y="26"/>
                  </a:lnTo>
                  <a:lnTo>
                    <a:pt x="33" y="26"/>
                  </a:lnTo>
                  <a:lnTo>
                    <a:pt x="33" y="26"/>
                  </a:lnTo>
                  <a:lnTo>
                    <a:pt x="33" y="26"/>
                  </a:lnTo>
                  <a:lnTo>
                    <a:pt x="34" y="26"/>
                  </a:lnTo>
                  <a:lnTo>
                    <a:pt x="34" y="28"/>
                  </a:lnTo>
                  <a:lnTo>
                    <a:pt x="34" y="28"/>
                  </a:lnTo>
                  <a:lnTo>
                    <a:pt x="33" y="28"/>
                  </a:lnTo>
                  <a:lnTo>
                    <a:pt x="33" y="28"/>
                  </a:lnTo>
                  <a:lnTo>
                    <a:pt x="33" y="28"/>
                  </a:lnTo>
                  <a:lnTo>
                    <a:pt x="33" y="29"/>
                  </a:lnTo>
                  <a:lnTo>
                    <a:pt x="33" y="29"/>
                  </a:lnTo>
                  <a:lnTo>
                    <a:pt x="33" y="29"/>
                  </a:lnTo>
                  <a:lnTo>
                    <a:pt x="32" y="30"/>
                  </a:lnTo>
                  <a:lnTo>
                    <a:pt x="32" y="30"/>
                  </a:lnTo>
                  <a:lnTo>
                    <a:pt x="32" y="30"/>
                  </a:lnTo>
                  <a:lnTo>
                    <a:pt x="32" y="30"/>
                  </a:lnTo>
                  <a:lnTo>
                    <a:pt x="32" y="30"/>
                  </a:lnTo>
                  <a:lnTo>
                    <a:pt x="30" y="30"/>
                  </a:lnTo>
                  <a:lnTo>
                    <a:pt x="32" y="30"/>
                  </a:lnTo>
                  <a:lnTo>
                    <a:pt x="32" y="32"/>
                  </a:lnTo>
                  <a:lnTo>
                    <a:pt x="32" y="30"/>
                  </a:lnTo>
                  <a:lnTo>
                    <a:pt x="32" y="30"/>
                  </a:lnTo>
                  <a:lnTo>
                    <a:pt x="30" y="30"/>
                  </a:lnTo>
                  <a:lnTo>
                    <a:pt x="30" y="30"/>
                  </a:lnTo>
                  <a:lnTo>
                    <a:pt x="30" y="30"/>
                  </a:lnTo>
                  <a:lnTo>
                    <a:pt x="30" y="30"/>
                  </a:lnTo>
                  <a:lnTo>
                    <a:pt x="30" y="32"/>
                  </a:lnTo>
                  <a:lnTo>
                    <a:pt x="29" y="30"/>
                  </a:lnTo>
                  <a:lnTo>
                    <a:pt x="29" y="32"/>
                  </a:lnTo>
                  <a:lnTo>
                    <a:pt x="29" y="32"/>
                  </a:lnTo>
                  <a:lnTo>
                    <a:pt x="29" y="32"/>
                  </a:lnTo>
                  <a:lnTo>
                    <a:pt x="29" y="32"/>
                  </a:lnTo>
                  <a:lnTo>
                    <a:pt x="28" y="30"/>
                  </a:lnTo>
                  <a:lnTo>
                    <a:pt x="28" y="30"/>
                  </a:lnTo>
                  <a:lnTo>
                    <a:pt x="28" y="30"/>
                  </a:lnTo>
                  <a:lnTo>
                    <a:pt x="29" y="32"/>
                  </a:lnTo>
                  <a:lnTo>
                    <a:pt x="29" y="32"/>
                  </a:lnTo>
                  <a:lnTo>
                    <a:pt x="29" y="32"/>
                  </a:lnTo>
                  <a:lnTo>
                    <a:pt x="28" y="30"/>
                  </a:lnTo>
                  <a:lnTo>
                    <a:pt x="28" y="30"/>
                  </a:lnTo>
                  <a:lnTo>
                    <a:pt x="29" y="32"/>
                  </a:lnTo>
                  <a:lnTo>
                    <a:pt x="29" y="32"/>
                  </a:lnTo>
                  <a:lnTo>
                    <a:pt x="28" y="32"/>
                  </a:lnTo>
                  <a:lnTo>
                    <a:pt x="28" y="33"/>
                  </a:lnTo>
                  <a:lnTo>
                    <a:pt x="29" y="33"/>
                  </a:lnTo>
                  <a:lnTo>
                    <a:pt x="29" y="34"/>
                  </a:lnTo>
                  <a:lnTo>
                    <a:pt x="28" y="34"/>
                  </a:lnTo>
                  <a:lnTo>
                    <a:pt x="26" y="33"/>
                  </a:lnTo>
                  <a:lnTo>
                    <a:pt x="25" y="32"/>
                  </a:lnTo>
                  <a:lnTo>
                    <a:pt x="25" y="32"/>
                  </a:lnTo>
                  <a:lnTo>
                    <a:pt x="26" y="33"/>
                  </a:lnTo>
                  <a:lnTo>
                    <a:pt x="26" y="33"/>
                  </a:lnTo>
                  <a:lnTo>
                    <a:pt x="26" y="33"/>
                  </a:lnTo>
                  <a:lnTo>
                    <a:pt x="26" y="33"/>
                  </a:lnTo>
                  <a:lnTo>
                    <a:pt x="26" y="33"/>
                  </a:lnTo>
                  <a:lnTo>
                    <a:pt x="25" y="33"/>
                  </a:lnTo>
                  <a:lnTo>
                    <a:pt x="25" y="32"/>
                  </a:lnTo>
                  <a:lnTo>
                    <a:pt x="24" y="32"/>
                  </a:lnTo>
                  <a:lnTo>
                    <a:pt x="24" y="32"/>
                  </a:lnTo>
                  <a:lnTo>
                    <a:pt x="25" y="33"/>
                  </a:lnTo>
                  <a:lnTo>
                    <a:pt x="25" y="33"/>
                  </a:lnTo>
                  <a:lnTo>
                    <a:pt x="26" y="33"/>
                  </a:lnTo>
                  <a:lnTo>
                    <a:pt x="26" y="34"/>
                  </a:lnTo>
                  <a:lnTo>
                    <a:pt x="25" y="33"/>
                  </a:lnTo>
                  <a:lnTo>
                    <a:pt x="25" y="33"/>
                  </a:lnTo>
                  <a:lnTo>
                    <a:pt x="24" y="33"/>
                  </a:lnTo>
                  <a:lnTo>
                    <a:pt x="25" y="33"/>
                  </a:lnTo>
                  <a:lnTo>
                    <a:pt x="24" y="33"/>
                  </a:lnTo>
                  <a:lnTo>
                    <a:pt x="25" y="33"/>
                  </a:lnTo>
                  <a:lnTo>
                    <a:pt x="25" y="34"/>
                  </a:lnTo>
                  <a:lnTo>
                    <a:pt x="25" y="34"/>
                  </a:lnTo>
                  <a:lnTo>
                    <a:pt x="26" y="36"/>
                  </a:lnTo>
                  <a:lnTo>
                    <a:pt x="26" y="37"/>
                  </a:lnTo>
                  <a:lnTo>
                    <a:pt x="26" y="38"/>
                  </a:lnTo>
                  <a:lnTo>
                    <a:pt x="26" y="41"/>
                  </a:lnTo>
                  <a:lnTo>
                    <a:pt x="25" y="43"/>
                  </a:lnTo>
                  <a:lnTo>
                    <a:pt x="24" y="43"/>
                  </a:lnTo>
                  <a:lnTo>
                    <a:pt x="23" y="45"/>
                  </a:lnTo>
                  <a:lnTo>
                    <a:pt x="21" y="46"/>
                  </a:lnTo>
                  <a:lnTo>
                    <a:pt x="19" y="46"/>
                  </a:lnTo>
                  <a:lnTo>
                    <a:pt x="17" y="45"/>
                  </a:lnTo>
                  <a:lnTo>
                    <a:pt x="17" y="45"/>
                  </a:lnTo>
                  <a:lnTo>
                    <a:pt x="17" y="45"/>
                  </a:lnTo>
                  <a:lnTo>
                    <a:pt x="17" y="46"/>
                  </a:lnTo>
                  <a:lnTo>
                    <a:pt x="17" y="45"/>
                  </a:lnTo>
                  <a:lnTo>
                    <a:pt x="17" y="45"/>
                  </a:lnTo>
                  <a:lnTo>
                    <a:pt x="17" y="46"/>
                  </a:lnTo>
                  <a:lnTo>
                    <a:pt x="17" y="46"/>
                  </a:lnTo>
                  <a:lnTo>
                    <a:pt x="17" y="46"/>
                  </a:lnTo>
                  <a:lnTo>
                    <a:pt x="17" y="47"/>
                  </a:lnTo>
                  <a:lnTo>
                    <a:pt x="16" y="47"/>
                  </a:lnTo>
                  <a:lnTo>
                    <a:pt x="15" y="49"/>
                  </a:lnTo>
                  <a:lnTo>
                    <a:pt x="15" y="47"/>
                  </a:lnTo>
                  <a:lnTo>
                    <a:pt x="15" y="47"/>
                  </a:lnTo>
                  <a:lnTo>
                    <a:pt x="15" y="46"/>
                  </a:lnTo>
                  <a:lnTo>
                    <a:pt x="15" y="49"/>
                  </a:lnTo>
                  <a:lnTo>
                    <a:pt x="15" y="47"/>
                  </a:lnTo>
                  <a:lnTo>
                    <a:pt x="15" y="49"/>
                  </a:lnTo>
                  <a:lnTo>
                    <a:pt x="16" y="50"/>
                  </a:lnTo>
                  <a:lnTo>
                    <a:pt x="15" y="51"/>
                  </a:lnTo>
                  <a:lnTo>
                    <a:pt x="13" y="51"/>
                  </a:lnTo>
                  <a:lnTo>
                    <a:pt x="11" y="50"/>
                  </a:lnTo>
                  <a:lnTo>
                    <a:pt x="9" y="50"/>
                  </a:lnTo>
                  <a:lnTo>
                    <a:pt x="8" y="50"/>
                  </a:lnTo>
                  <a:lnTo>
                    <a:pt x="7" y="50"/>
                  </a:lnTo>
                  <a:lnTo>
                    <a:pt x="7" y="50"/>
                  </a:lnTo>
                  <a:lnTo>
                    <a:pt x="5" y="51"/>
                  </a:lnTo>
                  <a:lnTo>
                    <a:pt x="4" y="49"/>
                  </a:lnTo>
                  <a:lnTo>
                    <a:pt x="3" y="47"/>
                  </a:lnTo>
                  <a:lnTo>
                    <a:pt x="2" y="47"/>
                  </a:lnTo>
                  <a:lnTo>
                    <a:pt x="0" y="47"/>
                  </a:lnTo>
                  <a:lnTo>
                    <a:pt x="0" y="47"/>
                  </a:lnTo>
                  <a:lnTo>
                    <a:pt x="0" y="45"/>
                  </a:lnTo>
                  <a:lnTo>
                    <a:pt x="2" y="42"/>
                  </a:lnTo>
                  <a:lnTo>
                    <a:pt x="2" y="39"/>
                  </a:lnTo>
                  <a:lnTo>
                    <a:pt x="2" y="38"/>
                  </a:lnTo>
                  <a:lnTo>
                    <a:pt x="2" y="37"/>
                  </a:lnTo>
                  <a:lnTo>
                    <a:pt x="3" y="37"/>
                  </a:lnTo>
                  <a:lnTo>
                    <a:pt x="3" y="38"/>
                  </a:lnTo>
                  <a:lnTo>
                    <a:pt x="3" y="37"/>
                  </a:lnTo>
                  <a:lnTo>
                    <a:pt x="3" y="36"/>
                  </a:lnTo>
                  <a:lnTo>
                    <a:pt x="3" y="37"/>
                  </a:lnTo>
                  <a:lnTo>
                    <a:pt x="3" y="37"/>
                  </a:lnTo>
                  <a:lnTo>
                    <a:pt x="3" y="38"/>
                  </a:lnTo>
                  <a:lnTo>
                    <a:pt x="4" y="38"/>
                  </a:lnTo>
                  <a:lnTo>
                    <a:pt x="4" y="37"/>
                  </a:lnTo>
                  <a:lnTo>
                    <a:pt x="4" y="36"/>
                  </a:lnTo>
                  <a:lnTo>
                    <a:pt x="4" y="37"/>
                  </a:lnTo>
                  <a:lnTo>
                    <a:pt x="5" y="38"/>
                  </a:lnTo>
                  <a:lnTo>
                    <a:pt x="7" y="39"/>
                  </a:lnTo>
                  <a:lnTo>
                    <a:pt x="7" y="41"/>
                  </a:lnTo>
                  <a:lnTo>
                    <a:pt x="7" y="41"/>
                  </a:lnTo>
                  <a:lnTo>
                    <a:pt x="7" y="39"/>
                  </a:lnTo>
                  <a:lnTo>
                    <a:pt x="7" y="38"/>
                  </a:lnTo>
                  <a:lnTo>
                    <a:pt x="7" y="38"/>
                  </a:lnTo>
                  <a:lnTo>
                    <a:pt x="7" y="39"/>
                  </a:lnTo>
                  <a:lnTo>
                    <a:pt x="7" y="39"/>
                  </a:lnTo>
                  <a:lnTo>
                    <a:pt x="7" y="39"/>
                  </a:lnTo>
                  <a:lnTo>
                    <a:pt x="7" y="38"/>
                  </a:lnTo>
                  <a:lnTo>
                    <a:pt x="7" y="38"/>
                  </a:lnTo>
                  <a:lnTo>
                    <a:pt x="7" y="39"/>
                  </a:lnTo>
                  <a:lnTo>
                    <a:pt x="8" y="41"/>
                  </a:lnTo>
                  <a:lnTo>
                    <a:pt x="7" y="38"/>
                  </a:lnTo>
                  <a:lnTo>
                    <a:pt x="7" y="37"/>
                  </a:lnTo>
                  <a:lnTo>
                    <a:pt x="7" y="37"/>
                  </a:lnTo>
                  <a:lnTo>
                    <a:pt x="7" y="37"/>
                  </a:lnTo>
                  <a:lnTo>
                    <a:pt x="7" y="37"/>
                  </a:lnTo>
                  <a:lnTo>
                    <a:pt x="7" y="37"/>
                  </a:lnTo>
                  <a:lnTo>
                    <a:pt x="7" y="37"/>
                  </a:lnTo>
                  <a:lnTo>
                    <a:pt x="8" y="38"/>
                  </a:lnTo>
                  <a:lnTo>
                    <a:pt x="8" y="36"/>
                  </a:lnTo>
                  <a:lnTo>
                    <a:pt x="8" y="36"/>
                  </a:lnTo>
                  <a:lnTo>
                    <a:pt x="8" y="34"/>
                  </a:lnTo>
                  <a:lnTo>
                    <a:pt x="8" y="33"/>
                  </a:lnTo>
                  <a:lnTo>
                    <a:pt x="8" y="34"/>
                  </a:lnTo>
                  <a:lnTo>
                    <a:pt x="9" y="36"/>
                  </a:lnTo>
                  <a:lnTo>
                    <a:pt x="8" y="34"/>
                  </a:lnTo>
                  <a:lnTo>
                    <a:pt x="8" y="34"/>
                  </a:lnTo>
                  <a:lnTo>
                    <a:pt x="8" y="33"/>
                  </a:lnTo>
                  <a:lnTo>
                    <a:pt x="8" y="34"/>
                  </a:lnTo>
                  <a:lnTo>
                    <a:pt x="8" y="33"/>
                  </a:lnTo>
                  <a:lnTo>
                    <a:pt x="8" y="33"/>
                  </a:lnTo>
                  <a:lnTo>
                    <a:pt x="8" y="32"/>
                  </a:lnTo>
                  <a:lnTo>
                    <a:pt x="8" y="33"/>
                  </a:lnTo>
                  <a:lnTo>
                    <a:pt x="8" y="33"/>
                  </a:lnTo>
                  <a:lnTo>
                    <a:pt x="8" y="32"/>
                  </a:lnTo>
                  <a:lnTo>
                    <a:pt x="8" y="32"/>
                  </a:lnTo>
                  <a:lnTo>
                    <a:pt x="8" y="33"/>
                  </a:lnTo>
                  <a:lnTo>
                    <a:pt x="8" y="32"/>
                  </a:lnTo>
                  <a:lnTo>
                    <a:pt x="8" y="32"/>
                  </a:lnTo>
                  <a:lnTo>
                    <a:pt x="8" y="33"/>
                  </a:lnTo>
                  <a:lnTo>
                    <a:pt x="8" y="32"/>
                  </a:lnTo>
                  <a:lnTo>
                    <a:pt x="8" y="32"/>
                  </a:lnTo>
                  <a:lnTo>
                    <a:pt x="9" y="33"/>
                  </a:lnTo>
                  <a:lnTo>
                    <a:pt x="9" y="33"/>
                  </a:lnTo>
                  <a:lnTo>
                    <a:pt x="9" y="33"/>
                  </a:lnTo>
                  <a:lnTo>
                    <a:pt x="8" y="32"/>
                  </a:lnTo>
                  <a:lnTo>
                    <a:pt x="8" y="32"/>
                  </a:lnTo>
                  <a:lnTo>
                    <a:pt x="9" y="33"/>
                  </a:lnTo>
                  <a:lnTo>
                    <a:pt x="9" y="33"/>
                  </a:lnTo>
                  <a:lnTo>
                    <a:pt x="9" y="33"/>
                  </a:lnTo>
                  <a:lnTo>
                    <a:pt x="9" y="33"/>
                  </a:lnTo>
                  <a:lnTo>
                    <a:pt x="9" y="33"/>
                  </a:lnTo>
                  <a:lnTo>
                    <a:pt x="9" y="32"/>
                  </a:lnTo>
                  <a:lnTo>
                    <a:pt x="8" y="32"/>
                  </a:lnTo>
                  <a:lnTo>
                    <a:pt x="9" y="32"/>
                  </a:lnTo>
                  <a:lnTo>
                    <a:pt x="9" y="33"/>
                  </a:lnTo>
                  <a:lnTo>
                    <a:pt x="9" y="33"/>
                  </a:lnTo>
                  <a:lnTo>
                    <a:pt x="11" y="34"/>
                  </a:lnTo>
                  <a:lnTo>
                    <a:pt x="11" y="33"/>
                  </a:lnTo>
                  <a:lnTo>
                    <a:pt x="11" y="32"/>
                  </a:lnTo>
                  <a:lnTo>
                    <a:pt x="11" y="32"/>
                  </a:lnTo>
                  <a:lnTo>
                    <a:pt x="11" y="32"/>
                  </a:lnTo>
                  <a:lnTo>
                    <a:pt x="12" y="33"/>
                  </a:lnTo>
                  <a:lnTo>
                    <a:pt x="12" y="33"/>
                  </a:lnTo>
                  <a:lnTo>
                    <a:pt x="12" y="33"/>
                  </a:lnTo>
                  <a:lnTo>
                    <a:pt x="12" y="33"/>
                  </a:lnTo>
                  <a:lnTo>
                    <a:pt x="12" y="32"/>
                  </a:lnTo>
                  <a:lnTo>
                    <a:pt x="12" y="32"/>
                  </a:lnTo>
                  <a:lnTo>
                    <a:pt x="13" y="33"/>
                  </a:lnTo>
                  <a:lnTo>
                    <a:pt x="13" y="33"/>
                  </a:lnTo>
                  <a:lnTo>
                    <a:pt x="12" y="32"/>
                  </a:lnTo>
                  <a:lnTo>
                    <a:pt x="12" y="32"/>
                  </a:lnTo>
                  <a:lnTo>
                    <a:pt x="12" y="32"/>
                  </a:lnTo>
                  <a:lnTo>
                    <a:pt x="13" y="33"/>
                  </a:lnTo>
                  <a:lnTo>
                    <a:pt x="13" y="32"/>
                  </a:lnTo>
                  <a:lnTo>
                    <a:pt x="12" y="32"/>
                  </a:lnTo>
                  <a:lnTo>
                    <a:pt x="12" y="32"/>
                  </a:lnTo>
                  <a:lnTo>
                    <a:pt x="13" y="32"/>
                  </a:lnTo>
                  <a:lnTo>
                    <a:pt x="13" y="32"/>
                  </a:lnTo>
                  <a:lnTo>
                    <a:pt x="13" y="32"/>
                  </a:lnTo>
                  <a:lnTo>
                    <a:pt x="13" y="32"/>
                  </a:lnTo>
                  <a:lnTo>
                    <a:pt x="13" y="32"/>
                  </a:lnTo>
                  <a:lnTo>
                    <a:pt x="13" y="32"/>
                  </a:lnTo>
                  <a:lnTo>
                    <a:pt x="13" y="33"/>
                  </a:lnTo>
                  <a:lnTo>
                    <a:pt x="15" y="33"/>
                  </a:lnTo>
                  <a:lnTo>
                    <a:pt x="13" y="32"/>
                  </a:lnTo>
                  <a:lnTo>
                    <a:pt x="13" y="32"/>
                  </a:lnTo>
                  <a:lnTo>
                    <a:pt x="13" y="30"/>
                  </a:lnTo>
                  <a:lnTo>
                    <a:pt x="13" y="30"/>
                  </a:lnTo>
                  <a:lnTo>
                    <a:pt x="13" y="32"/>
                  </a:lnTo>
                  <a:lnTo>
                    <a:pt x="13" y="30"/>
                  </a:lnTo>
                  <a:lnTo>
                    <a:pt x="13" y="30"/>
                  </a:lnTo>
                  <a:lnTo>
                    <a:pt x="13" y="30"/>
                  </a:lnTo>
                  <a:lnTo>
                    <a:pt x="12" y="29"/>
                  </a:lnTo>
                  <a:lnTo>
                    <a:pt x="13" y="30"/>
                  </a:lnTo>
                  <a:lnTo>
                    <a:pt x="13" y="30"/>
                  </a:lnTo>
                  <a:lnTo>
                    <a:pt x="13" y="30"/>
                  </a:lnTo>
                  <a:lnTo>
                    <a:pt x="13" y="30"/>
                  </a:lnTo>
                  <a:lnTo>
                    <a:pt x="13" y="29"/>
                  </a:lnTo>
                  <a:lnTo>
                    <a:pt x="13" y="30"/>
                  </a:lnTo>
                  <a:lnTo>
                    <a:pt x="15" y="30"/>
                  </a:lnTo>
                  <a:lnTo>
                    <a:pt x="15" y="32"/>
                  </a:lnTo>
                  <a:lnTo>
                    <a:pt x="15" y="32"/>
                  </a:lnTo>
                  <a:lnTo>
                    <a:pt x="15" y="30"/>
                  </a:lnTo>
                  <a:lnTo>
                    <a:pt x="13" y="29"/>
                  </a:lnTo>
                  <a:lnTo>
                    <a:pt x="13" y="29"/>
                  </a:lnTo>
                  <a:lnTo>
                    <a:pt x="12" y="28"/>
                  </a:lnTo>
                  <a:lnTo>
                    <a:pt x="13" y="28"/>
                  </a:lnTo>
                  <a:lnTo>
                    <a:pt x="13" y="28"/>
                  </a:lnTo>
                  <a:lnTo>
                    <a:pt x="13" y="28"/>
                  </a:lnTo>
                  <a:lnTo>
                    <a:pt x="13" y="29"/>
                  </a:lnTo>
                  <a:lnTo>
                    <a:pt x="15" y="30"/>
                  </a:lnTo>
                  <a:lnTo>
                    <a:pt x="16" y="30"/>
                  </a:lnTo>
                  <a:lnTo>
                    <a:pt x="17" y="32"/>
                  </a:lnTo>
                  <a:lnTo>
                    <a:pt x="17" y="32"/>
                  </a:lnTo>
                  <a:lnTo>
                    <a:pt x="17" y="32"/>
                  </a:lnTo>
                  <a:lnTo>
                    <a:pt x="17" y="32"/>
                  </a:lnTo>
                  <a:lnTo>
                    <a:pt x="17" y="33"/>
                  </a:lnTo>
                  <a:lnTo>
                    <a:pt x="17" y="32"/>
                  </a:lnTo>
                  <a:lnTo>
                    <a:pt x="17" y="32"/>
                  </a:lnTo>
                  <a:lnTo>
                    <a:pt x="17" y="32"/>
                  </a:lnTo>
                  <a:lnTo>
                    <a:pt x="16" y="30"/>
                  </a:lnTo>
                  <a:lnTo>
                    <a:pt x="15" y="29"/>
                  </a:lnTo>
                  <a:lnTo>
                    <a:pt x="15" y="28"/>
                  </a:lnTo>
                  <a:lnTo>
                    <a:pt x="13" y="28"/>
                  </a:lnTo>
                  <a:lnTo>
                    <a:pt x="15" y="29"/>
                  </a:lnTo>
                  <a:lnTo>
                    <a:pt x="16" y="29"/>
                  </a:lnTo>
                  <a:lnTo>
                    <a:pt x="16" y="30"/>
                  </a:lnTo>
                  <a:lnTo>
                    <a:pt x="13" y="26"/>
                  </a:lnTo>
                  <a:lnTo>
                    <a:pt x="13" y="26"/>
                  </a:lnTo>
                  <a:lnTo>
                    <a:pt x="13" y="26"/>
                  </a:lnTo>
                  <a:lnTo>
                    <a:pt x="13" y="28"/>
                  </a:lnTo>
                  <a:lnTo>
                    <a:pt x="13" y="28"/>
                  </a:lnTo>
                  <a:lnTo>
                    <a:pt x="13" y="26"/>
                  </a:lnTo>
                  <a:lnTo>
                    <a:pt x="13" y="26"/>
                  </a:lnTo>
                  <a:lnTo>
                    <a:pt x="13" y="26"/>
                  </a:lnTo>
                  <a:lnTo>
                    <a:pt x="13" y="26"/>
                  </a:lnTo>
                  <a:lnTo>
                    <a:pt x="15" y="28"/>
                  </a:lnTo>
                  <a:lnTo>
                    <a:pt x="15" y="28"/>
                  </a:lnTo>
                  <a:lnTo>
                    <a:pt x="15" y="28"/>
                  </a:lnTo>
                  <a:lnTo>
                    <a:pt x="16" y="28"/>
                  </a:lnTo>
                  <a:lnTo>
                    <a:pt x="15" y="28"/>
                  </a:lnTo>
                  <a:lnTo>
                    <a:pt x="15" y="28"/>
                  </a:lnTo>
                  <a:lnTo>
                    <a:pt x="15" y="28"/>
                  </a:lnTo>
                  <a:lnTo>
                    <a:pt x="15" y="28"/>
                  </a:lnTo>
                  <a:lnTo>
                    <a:pt x="15" y="26"/>
                  </a:lnTo>
                  <a:lnTo>
                    <a:pt x="13" y="26"/>
                  </a:lnTo>
                  <a:lnTo>
                    <a:pt x="13" y="25"/>
                  </a:lnTo>
                  <a:lnTo>
                    <a:pt x="13" y="25"/>
                  </a:lnTo>
                  <a:lnTo>
                    <a:pt x="15" y="26"/>
                  </a:lnTo>
                  <a:lnTo>
                    <a:pt x="13" y="25"/>
                  </a:lnTo>
                  <a:lnTo>
                    <a:pt x="12" y="24"/>
                  </a:lnTo>
                  <a:lnTo>
                    <a:pt x="12" y="24"/>
                  </a:lnTo>
                  <a:lnTo>
                    <a:pt x="12" y="24"/>
                  </a:lnTo>
                  <a:lnTo>
                    <a:pt x="13" y="24"/>
                  </a:lnTo>
                  <a:lnTo>
                    <a:pt x="13" y="25"/>
                  </a:lnTo>
                  <a:lnTo>
                    <a:pt x="13" y="24"/>
                  </a:lnTo>
                  <a:lnTo>
                    <a:pt x="12" y="24"/>
                  </a:lnTo>
                  <a:lnTo>
                    <a:pt x="12" y="24"/>
                  </a:lnTo>
                  <a:lnTo>
                    <a:pt x="13" y="24"/>
                  </a:lnTo>
                  <a:lnTo>
                    <a:pt x="13" y="24"/>
                  </a:lnTo>
                  <a:lnTo>
                    <a:pt x="12" y="22"/>
                  </a:lnTo>
                  <a:lnTo>
                    <a:pt x="12" y="22"/>
                  </a:lnTo>
                  <a:lnTo>
                    <a:pt x="13" y="24"/>
                  </a:lnTo>
                  <a:lnTo>
                    <a:pt x="13" y="24"/>
                  </a:lnTo>
                  <a:lnTo>
                    <a:pt x="13" y="24"/>
                  </a:lnTo>
                  <a:lnTo>
                    <a:pt x="13" y="24"/>
                  </a:lnTo>
                  <a:lnTo>
                    <a:pt x="13" y="24"/>
                  </a:lnTo>
                  <a:lnTo>
                    <a:pt x="13" y="22"/>
                  </a:lnTo>
                  <a:lnTo>
                    <a:pt x="13" y="22"/>
                  </a:lnTo>
                  <a:lnTo>
                    <a:pt x="13" y="24"/>
                  </a:lnTo>
                  <a:lnTo>
                    <a:pt x="12" y="22"/>
                  </a:lnTo>
                  <a:lnTo>
                    <a:pt x="12" y="22"/>
                  </a:lnTo>
                  <a:lnTo>
                    <a:pt x="13" y="22"/>
                  </a:lnTo>
                  <a:lnTo>
                    <a:pt x="12" y="21"/>
                  </a:lnTo>
                  <a:lnTo>
                    <a:pt x="12" y="21"/>
                  </a:lnTo>
                  <a:lnTo>
                    <a:pt x="11" y="20"/>
                  </a:lnTo>
                  <a:lnTo>
                    <a:pt x="12" y="21"/>
                  </a:lnTo>
                  <a:lnTo>
                    <a:pt x="13" y="21"/>
                  </a:lnTo>
                  <a:lnTo>
                    <a:pt x="13" y="21"/>
                  </a:lnTo>
                  <a:lnTo>
                    <a:pt x="13" y="22"/>
                  </a:lnTo>
                  <a:lnTo>
                    <a:pt x="13" y="22"/>
                  </a:lnTo>
                  <a:lnTo>
                    <a:pt x="13" y="22"/>
                  </a:lnTo>
                  <a:lnTo>
                    <a:pt x="13" y="22"/>
                  </a:lnTo>
                  <a:lnTo>
                    <a:pt x="13" y="22"/>
                  </a:lnTo>
                  <a:lnTo>
                    <a:pt x="13" y="22"/>
                  </a:lnTo>
                  <a:lnTo>
                    <a:pt x="13" y="21"/>
                  </a:lnTo>
                  <a:lnTo>
                    <a:pt x="13" y="21"/>
                  </a:lnTo>
                  <a:lnTo>
                    <a:pt x="13" y="21"/>
                  </a:lnTo>
                  <a:lnTo>
                    <a:pt x="13" y="21"/>
                  </a:lnTo>
                  <a:lnTo>
                    <a:pt x="13" y="21"/>
                  </a:lnTo>
                  <a:lnTo>
                    <a:pt x="15" y="22"/>
                  </a:lnTo>
                  <a:lnTo>
                    <a:pt x="15" y="22"/>
                  </a:lnTo>
                  <a:lnTo>
                    <a:pt x="15" y="22"/>
                  </a:lnTo>
                  <a:lnTo>
                    <a:pt x="15" y="22"/>
                  </a:lnTo>
                  <a:lnTo>
                    <a:pt x="13" y="21"/>
                  </a:lnTo>
                  <a:lnTo>
                    <a:pt x="13" y="21"/>
                  </a:lnTo>
                  <a:lnTo>
                    <a:pt x="13" y="21"/>
                  </a:lnTo>
                  <a:lnTo>
                    <a:pt x="13" y="21"/>
                  </a:lnTo>
                  <a:lnTo>
                    <a:pt x="12" y="20"/>
                  </a:lnTo>
                  <a:lnTo>
                    <a:pt x="13" y="21"/>
                  </a:lnTo>
                  <a:lnTo>
                    <a:pt x="13" y="21"/>
                  </a:lnTo>
                  <a:lnTo>
                    <a:pt x="13" y="21"/>
                  </a:lnTo>
                  <a:lnTo>
                    <a:pt x="15" y="21"/>
                  </a:lnTo>
                  <a:lnTo>
                    <a:pt x="16" y="22"/>
                  </a:lnTo>
                  <a:lnTo>
                    <a:pt x="15" y="22"/>
                  </a:lnTo>
                  <a:lnTo>
                    <a:pt x="15" y="21"/>
                  </a:lnTo>
                  <a:lnTo>
                    <a:pt x="13" y="21"/>
                  </a:lnTo>
                  <a:lnTo>
                    <a:pt x="15" y="21"/>
                  </a:lnTo>
                  <a:lnTo>
                    <a:pt x="13" y="20"/>
                  </a:lnTo>
                  <a:lnTo>
                    <a:pt x="13" y="20"/>
                  </a:lnTo>
                  <a:lnTo>
                    <a:pt x="13" y="20"/>
                  </a:lnTo>
                  <a:lnTo>
                    <a:pt x="13" y="20"/>
                  </a:lnTo>
                  <a:lnTo>
                    <a:pt x="12" y="20"/>
                  </a:lnTo>
                  <a:lnTo>
                    <a:pt x="13" y="20"/>
                  </a:lnTo>
                  <a:lnTo>
                    <a:pt x="13" y="20"/>
                  </a:lnTo>
                  <a:lnTo>
                    <a:pt x="13" y="20"/>
                  </a:lnTo>
                  <a:lnTo>
                    <a:pt x="15" y="21"/>
                  </a:lnTo>
                  <a:lnTo>
                    <a:pt x="13" y="20"/>
                  </a:lnTo>
                  <a:lnTo>
                    <a:pt x="13" y="20"/>
                  </a:lnTo>
                  <a:lnTo>
                    <a:pt x="13" y="20"/>
                  </a:lnTo>
                  <a:lnTo>
                    <a:pt x="13" y="20"/>
                  </a:lnTo>
                  <a:lnTo>
                    <a:pt x="15" y="20"/>
                  </a:lnTo>
                  <a:lnTo>
                    <a:pt x="15" y="20"/>
                  </a:lnTo>
                  <a:lnTo>
                    <a:pt x="15" y="20"/>
                  </a:lnTo>
                  <a:lnTo>
                    <a:pt x="15" y="20"/>
                  </a:lnTo>
                  <a:lnTo>
                    <a:pt x="15" y="21"/>
                  </a:lnTo>
                  <a:lnTo>
                    <a:pt x="17" y="21"/>
                  </a:lnTo>
                  <a:lnTo>
                    <a:pt x="15" y="20"/>
                  </a:lnTo>
                  <a:lnTo>
                    <a:pt x="13" y="19"/>
                  </a:lnTo>
                  <a:lnTo>
                    <a:pt x="15" y="20"/>
                  </a:lnTo>
                  <a:lnTo>
                    <a:pt x="15" y="20"/>
                  </a:lnTo>
                  <a:lnTo>
                    <a:pt x="15" y="20"/>
                  </a:lnTo>
                  <a:lnTo>
                    <a:pt x="13" y="19"/>
                  </a:lnTo>
                  <a:lnTo>
                    <a:pt x="13" y="19"/>
                  </a:lnTo>
                  <a:lnTo>
                    <a:pt x="15" y="20"/>
                  </a:lnTo>
                  <a:lnTo>
                    <a:pt x="16" y="20"/>
                  </a:lnTo>
                  <a:lnTo>
                    <a:pt x="16" y="21"/>
                  </a:lnTo>
                  <a:lnTo>
                    <a:pt x="17" y="21"/>
                  </a:lnTo>
                  <a:lnTo>
                    <a:pt x="17" y="21"/>
                  </a:lnTo>
                  <a:lnTo>
                    <a:pt x="17" y="21"/>
                  </a:lnTo>
                  <a:lnTo>
                    <a:pt x="16" y="20"/>
                  </a:lnTo>
                  <a:lnTo>
                    <a:pt x="16" y="20"/>
                  </a:lnTo>
                  <a:lnTo>
                    <a:pt x="16" y="20"/>
                  </a:lnTo>
                  <a:lnTo>
                    <a:pt x="13" y="19"/>
                  </a:lnTo>
                  <a:lnTo>
                    <a:pt x="15" y="19"/>
                  </a:lnTo>
                  <a:lnTo>
                    <a:pt x="15" y="19"/>
                  </a:lnTo>
                  <a:lnTo>
                    <a:pt x="15" y="19"/>
                  </a:lnTo>
                  <a:lnTo>
                    <a:pt x="15" y="19"/>
                  </a:lnTo>
                  <a:lnTo>
                    <a:pt x="15" y="19"/>
                  </a:lnTo>
                  <a:lnTo>
                    <a:pt x="15" y="19"/>
                  </a:lnTo>
                  <a:lnTo>
                    <a:pt x="15" y="19"/>
                  </a:lnTo>
                  <a:lnTo>
                    <a:pt x="15" y="19"/>
                  </a:lnTo>
                  <a:lnTo>
                    <a:pt x="13" y="17"/>
                  </a:lnTo>
                  <a:lnTo>
                    <a:pt x="15" y="19"/>
                  </a:lnTo>
                  <a:lnTo>
                    <a:pt x="15" y="19"/>
                  </a:lnTo>
                  <a:lnTo>
                    <a:pt x="15" y="17"/>
                  </a:lnTo>
                  <a:lnTo>
                    <a:pt x="15" y="17"/>
                  </a:lnTo>
                  <a:lnTo>
                    <a:pt x="16" y="19"/>
                  </a:lnTo>
                  <a:lnTo>
                    <a:pt x="17" y="19"/>
                  </a:lnTo>
                  <a:lnTo>
                    <a:pt x="17" y="19"/>
                  </a:lnTo>
                  <a:lnTo>
                    <a:pt x="16" y="19"/>
                  </a:lnTo>
                  <a:lnTo>
                    <a:pt x="16" y="19"/>
                  </a:lnTo>
                  <a:lnTo>
                    <a:pt x="16" y="17"/>
                  </a:lnTo>
                  <a:lnTo>
                    <a:pt x="16" y="19"/>
                  </a:lnTo>
                  <a:lnTo>
                    <a:pt x="16" y="19"/>
                  </a:lnTo>
                  <a:lnTo>
                    <a:pt x="16" y="19"/>
                  </a:lnTo>
                  <a:lnTo>
                    <a:pt x="16" y="19"/>
                  </a:lnTo>
                  <a:lnTo>
                    <a:pt x="15" y="17"/>
                  </a:lnTo>
                  <a:lnTo>
                    <a:pt x="16" y="17"/>
                  </a:lnTo>
                  <a:lnTo>
                    <a:pt x="16" y="19"/>
                  </a:lnTo>
                  <a:lnTo>
                    <a:pt x="17" y="19"/>
                  </a:lnTo>
                  <a:lnTo>
                    <a:pt x="17" y="19"/>
                  </a:lnTo>
                  <a:lnTo>
                    <a:pt x="17" y="19"/>
                  </a:lnTo>
                  <a:lnTo>
                    <a:pt x="16" y="17"/>
                  </a:lnTo>
                  <a:lnTo>
                    <a:pt x="15" y="17"/>
                  </a:lnTo>
                  <a:lnTo>
                    <a:pt x="15" y="17"/>
                  </a:lnTo>
                  <a:lnTo>
                    <a:pt x="16" y="17"/>
                  </a:lnTo>
                  <a:lnTo>
                    <a:pt x="16" y="17"/>
                  </a:lnTo>
                  <a:lnTo>
                    <a:pt x="15" y="16"/>
                  </a:lnTo>
                  <a:lnTo>
                    <a:pt x="16" y="17"/>
                  </a:lnTo>
                  <a:lnTo>
                    <a:pt x="17" y="17"/>
                  </a:lnTo>
                  <a:lnTo>
                    <a:pt x="19" y="19"/>
                  </a:lnTo>
                  <a:lnTo>
                    <a:pt x="19" y="19"/>
                  </a:lnTo>
                  <a:lnTo>
                    <a:pt x="17" y="19"/>
                  </a:lnTo>
                  <a:lnTo>
                    <a:pt x="17" y="17"/>
                  </a:lnTo>
                  <a:lnTo>
                    <a:pt x="19" y="19"/>
                  </a:lnTo>
                  <a:lnTo>
                    <a:pt x="19" y="19"/>
                  </a:lnTo>
                  <a:lnTo>
                    <a:pt x="17" y="19"/>
                  </a:lnTo>
                  <a:lnTo>
                    <a:pt x="17" y="17"/>
                  </a:lnTo>
                  <a:lnTo>
                    <a:pt x="19" y="19"/>
                  </a:lnTo>
                  <a:lnTo>
                    <a:pt x="19" y="19"/>
                  </a:lnTo>
                  <a:lnTo>
                    <a:pt x="19" y="19"/>
                  </a:lnTo>
                  <a:lnTo>
                    <a:pt x="19" y="19"/>
                  </a:lnTo>
                  <a:lnTo>
                    <a:pt x="17" y="17"/>
                  </a:lnTo>
                  <a:lnTo>
                    <a:pt x="16" y="17"/>
                  </a:lnTo>
                  <a:lnTo>
                    <a:pt x="16" y="16"/>
                  </a:lnTo>
                  <a:lnTo>
                    <a:pt x="15" y="16"/>
                  </a:lnTo>
                  <a:lnTo>
                    <a:pt x="16" y="17"/>
                  </a:lnTo>
                  <a:lnTo>
                    <a:pt x="16" y="17"/>
                  </a:lnTo>
                  <a:lnTo>
                    <a:pt x="17" y="17"/>
                  </a:lnTo>
                  <a:lnTo>
                    <a:pt x="16" y="16"/>
                  </a:lnTo>
                  <a:lnTo>
                    <a:pt x="16" y="16"/>
                  </a:lnTo>
                  <a:lnTo>
                    <a:pt x="16" y="16"/>
                  </a:lnTo>
                  <a:lnTo>
                    <a:pt x="16" y="16"/>
                  </a:lnTo>
                  <a:lnTo>
                    <a:pt x="16" y="16"/>
                  </a:lnTo>
                  <a:lnTo>
                    <a:pt x="17" y="16"/>
                  </a:lnTo>
                  <a:lnTo>
                    <a:pt x="16" y="16"/>
                  </a:lnTo>
                  <a:lnTo>
                    <a:pt x="16" y="16"/>
                  </a:lnTo>
                  <a:lnTo>
                    <a:pt x="16" y="16"/>
                  </a:lnTo>
                  <a:lnTo>
                    <a:pt x="17" y="17"/>
                  </a:lnTo>
                  <a:lnTo>
                    <a:pt x="17" y="17"/>
                  </a:lnTo>
                  <a:lnTo>
                    <a:pt x="17" y="17"/>
                  </a:lnTo>
                  <a:lnTo>
                    <a:pt x="17" y="17"/>
                  </a:lnTo>
                  <a:lnTo>
                    <a:pt x="17" y="16"/>
                  </a:lnTo>
                  <a:lnTo>
                    <a:pt x="16" y="16"/>
                  </a:lnTo>
                  <a:lnTo>
                    <a:pt x="16" y="16"/>
                  </a:lnTo>
                  <a:lnTo>
                    <a:pt x="16" y="16"/>
                  </a:lnTo>
                  <a:lnTo>
                    <a:pt x="17" y="17"/>
                  </a:lnTo>
                  <a:lnTo>
                    <a:pt x="19" y="17"/>
                  </a:lnTo>
                  <a:lnTo>
                    <a:pt x="17" y="16"/>
                  </a:lnTo>
                  <a:lnTo>
                    <a:pt x="17" y="16"/>
                  </a:lnTo>
                  <a:lnTo>
                    <a:pt x="16" y="16"/>
                  </a:lnTo>
                  <a:lnTo>
                    <a:pt x="16" y="16"/>
                  </a:lnTo>
                  <a:lnTo>
                    <a:pt x="16" y="16"/>
                  </a:lnTo>
                  <a:lnTo>
                    <a:pt x="16" y="15"/>
                  </a:lnTo>
                  <a:lnTo>
                    <a:pt x="16" y="15"/>
                  </a:lnTo>
                  <a:lnTo>
                    <a:pt x="16" y="16"/>
                  </a:lnTo>
                  <a:lnTo>
                    <a:pt x="16" y="16"/>
                  </a:lnTo>
                  <a:lnTo>
                    <a:pt x="17" y="16"/>
                  </a:lnTo>
                  <a:lnTo>
                    <a:pt x="17" y="16"/>
                  </a:lnTo>
                  <a:lnTo>
                    <a:pt x="17" y="16"/>
                  </a:lnTo>
                  <a:lnTo>
                    <a:pt x="16" y="15"/>
                  </a:lnTo>
                  <a:lnTo>
                    <a:pt x="16" y="15"/>
                  </a:lnTo>
                  <a:lnTo>
                    <a:pt x="16" y="15"/>
                  </a:lnTo>
                  <a:lnTo>
                    <a:pt x="16" y="15"/>
                  </a:lnTo>
                  <a:lnTo>
                    <a:pt x="17" y="15"/>
                  </a:lnTo>
                  <a:lnTo>
                    <a:pt x="17" y="16"/>
                  </a:lnTo>
                  <a:lnTo>
                    <a:pt x="19" y="16"/>
                  </a:lnTo>
                  <a:lnTo>
                    <a:pt x="20" y="17"/>
                  </a:lnTo>
                  <a:lnTo>
                    <a:pt x="20" y="16"/>
                  </a:lnTo>
                  <a:lnTo>
                    <a:pt x="19" y="16"/>
                  </a:lnTo>
                  <a:lnTo>
                    <a:pt x="19" y="16"/>
                  </a:lnTo>
                  <a:lnTo>
                    <a:pt x="17" y="15"/>
                  </a:lnTo>
                  <a:lnTo>
                    <a:pt x="16" y="15"/>
                  </a:lnTo>
                  <a:lnTo>
                    <a:pt x="16" y="15"/>
                  </a:lnTo>
                  <a:lnTo>
                    <a:pt x="16" y="13"/>
                  </a:lnTo>
                  <a:lnTo>
                    <a:pt x="16" y="13"/>
                  </a:lnTo>
                  <a:lnTo>
                    <a:pt x="16" y="13"/>
                  </a:lnTo>
                  <a:lnTo>
                    <a:pt x="17" y="15"/>
                  </a:lnTo>
                  <a:lnTo>
                    <a:pt x="16" y="13"/>
                  </a:lnTo>
                  <a:lnTo>
                    <a:pt x="16" y="13"/>
                  </a:lnTo>
                  <a:lnTo>
                    <a:pt x="16" y="13"/>
                  </a:lnTo>
                  <a:lnTo>
                    <a:pt x="16" y="12"/>
                  </a:lnTo>
                  <a:lnTo>
                    <a:pt x="16" y="12"/>
                  </a:lnTo>
                  <a:lnTo>
                    <a:pt x="17" y="13"/>
                  </a:lnTo>
                  <a:lnTo>
                    <a:pt x="20" y="15"/>
                  </a:lnTo>
                  <a:lnTo>
                    <a:pt x="20" y="15"/>
                  </a:lnTo>
                  <a:lnTo>
                    <a:pt x="20" y="15"/>
                  </a:lnTo>
                  <a:lnTo>
                    <a:pt x="20" y="15"/>
                  </a:lnTo>
                  <a:lnTo>
                    <a:pt x="20" y="15"/>
                  </a:lnTo>
                  <a:lnTo>
                    <a:pt x="19" y="13"/>
                  </a:lnTo>
                  <a:lnTo>
                    <a:pt x="17" y="13"/>
                  </a:lnTo>
                  <a:lnTo>
                    <a:pt x="16" y="12"/>
                  </a:lnTo>
                  <a:lnTo>
                    <a:pt x="16" y="12"/>
                  </a:lnTo>
                  <a:lnTo>
                    <a:pt x="16" y="12"/>
                  </a:lnTo>
                  <a:lnTo>
                    <a:pt x="17" y="12"/>
                  </a:lnTo>
                  <a:lnTo>
                    <a:pt x="16" y="12"/>
                  </a:lnTo>
                  <a:lnTo>
                    <a:pt x="17" y="12"/>
                  </a:lnTo>
                  <a:lnTo>
                    <a:pt x="19" y="12"/>
                  </a:lnTo>
                  <a:lnTo>
                    <a:pt x="17" y="12"/>
                  </a:lnTo>
                  <a:lnTo>
                    <a:pt x="16" y="12"/>
                  </a:lnTo>
                  <a:lnTo>
                    <a:pt x="17" y="12"/>
                  </a:lnTo>
                  <a:lnTo>
                    <a:pt x="17" y="12"/>
                  </a:lnTo>
                  <a:lnTo>
                    <a:pt x="16" y="11"/>
                  </a:lnTo>
                  <a:lnTo>
                    <a:pt x="16" y="11"/>
                  </a:lnTo>
                  <a:lnTo>
                    <a:pt x="16" y="11"/>
                  </a:lnTo>
                  <a:lnTo>
                    <a:pt x="17" y="12"/>
                  </a:lnTo>
                  <a:lnTo>
                    <a:pt x="17" y="11"/>
                  </a:lnTo>
                  <a:lnTo>
                    <a:pt x="16" y="11"/>
                  </a:lnTo>
                  <a:lnTo>
                    <a:pt x="16" y="11"/>
                  </a:lnTo>
                  <a:lnTo>
                    <a:pt x="16" y="11"/>
                  </a:lnTo>
                  <a:lnTo>
                    <a:pt x="19" y="12"/>
                  </a:lnTo>
                  <a:lnTo>
                    <a:pt x="17" y="11"/>
                  </a:lnTo>
                  <a:lnTo>
                    <a:pt x="16" y="11"/>
                  </a:lnTo>
                  <a:lnTo>
                    <a:pt x="17" y="11"/>
                  </a:lnTo>
                  <a:lnTo>
                    <a:pt x="19" y="11"/>
                  </a:lnTo>
                  <a:lnTo>
                    <a:pt x="20" y="12"/>
                  </a:lnTo>
                  <a:lnTo>
                    <a:pt x="17" y="11"/>
                  </a:lnTo>
                  <a:lnTo>
                    <a:pt x="16" y="9"/>
                  </a:lnTo>
                  <a:lnTo>
                    <a:pt x="16" y="8"/>
                  </a:lnTo>
                  <a:lnTo>
                    <a:pt x="17" y="8"/>
                  </a:lnTo>
                  <a:lnTo>
                    <a:pt x="17" y="9"/>
                  </a:lnTo>
                  <a:lnTo>
                    <a:pt x="17" y="9"/>
                  </a:lnTo>
                  <a:lnTo>
                    <a:pt x="17" y="8"/>
                  </a:lnTo>
                  <a:lnTo>
                    <a:pt x="17" y="8"/>
                  </a:lnTo>
                  <a:lnTo>
                    <a:pt x="17" y="8"/>
                  </a:lnTo>
                  <a:lnTo>
                    <a:pt x="20" y="11"/>
                  </a:lnTo>
                  <a:lnTo>
                    <a:pt x="20" y="11"/>
                  </a:lnTo>
                  <a:lnTo>
                    <a:pt x="20" y="9"/>
                  </a:lnTo>
                  <a:lnTo>
                    <a:pt x="19" y="9"/>
                  </a:lnTo>
                  <a:lnTo>
                    <a:pt x="17" y="8"/>
                  </a:lnTo>
                  <a:lnTo>
                    <a:pt x="17" y="8"/>
                  </a:lnTo>
                  <a:lnTo>
                    <a:pt x="17" y="8"/>
                  </a:lnTo>
                  <a:lnTo>
                    <a:pt x="17" y="8"/>
                  </a:lnTo>
                  <a:lnTo>
                    <a:pt x="17" y="8"/>
                  </a:lnTo>
                  <a:lnTo>
                    <a:pt x="17" y="8"/>
                  </a:lnTo>
                  <a:lnTo>
                    <a:pt x="17" y="8"/>
                  </a:lnTo>
                  <a:lnTo>
                    <a:pt x="17" y="8"/>
                  </a:lnTo>
                  <a:lnTo>
                    <a:pt x="16" y="7"/>
                  </a:lnTo>
                  <a:lnTo>
                    <a:pt x="17" y="8"/>
                  </a:lnTo>
                  <a:lnTo>
                    <a:pt x="19" y="9"/>
                  </a:lnTo>
                  <a:lnTo>
                    <a:pt x="19" y="8"/>
                  </a:lnTo>
                  <a:lnTo>
                    <a:pt x="21" y="11"/>
                  </a:lnTo>
                  <a:lnTo>
                    <a:pt x="25" y="13"/>
                  </a:lnTo>
                  <a:lnTo>
                    <a:pt x="24" y="12"/>
                  </a:lnTo>
                  <a:lnTo>
                    <a:pt x="25" y="13"/>
                  </a:lnTo>
                  <a:lnTo>
                    <a:pt x="26" y="15"/>
                  </a:lnTo>
                  <a:lnTo>
                    <a:pt x="26" y="15"/>
                  </a:lnTo>
                  <a:lnTo>
                    <a:pt x="26" y="13"/>
                  </a:lnTo>
                  <a:lnTo>
                    <a:pt x="24" y="12"/>
                  </a:lnTo>
                  <a:lnTo>
                    <a:pt x="23" y="12"/>
                  </a:lnTo>
                  <a:lnTo>
                    <a:pt x="23" y="11"/>
                  </a:lnTo>
                  <a:lnTo>
                    <a:pt x="21" y="9"/>
                  </a:lnTo>
                  <a:lnTo>
                    <a:pt x="20" y="9"/>
                  </a:lnTo>
                  <a:lnTo>
                    <a:pt x="19" y="8"/>
                  </a:lnTo>
                  <a:lnTo>
                    <a:pt x="20" y="9"/>
                  </a:lnTo>
                  <a:lnTo>
                    <a:pt x="20" y="9"/>
                  </a:lnTo>
                  <a:lnTo>
                    <a:pt x="20" y="9"/>
                  </a:lnTo>
                  <a:lnTo>
                    <a:pt x="21" y="9"/>
                  </a:lnTo>
                  <a:lnTo>
                    <a:pt x="21" y="9"/>
                  </a:lnTo>
                  <a:lnTo>
                    <a:pt x="20" y="9"/>
                  </a:lnTo>
                  <a:lnTo>
                    <a:pt x="20" y="9"/>
                  </a:lnTo>
                  <a:lnTo>
                    <a:pt x="20" y="8"/>
                  </a:lnTo>
                  <a:lnTo>
                    <a:pt x="19" y="8"/>
                  </a:lnTo>
                  <a:lnTo>
                    <a:pt x="17" y="7"/>
                  </a:lnTo>
                  <a:lnTo>
                    <a:pt x="19" y="8"/>
                  </a:lnTo>
                  <a:lnTo>
                    <a:pt x="20" y="8"/>
                  </a:lnTo>
                  <a:lnTo>
                    <a:pt x="17" y="7"/>
                  </a:lnTo>
                  <a:lnTo>
                    <a:pt x="16" y="5"/>
                  </a:lnTo>
                  <a:lnTo>
                    <a:pt x="16" y="5"/>
                  </a:lnTo>
                  <a:lnTo>
                    <a:pt x="16" y="7"/>
                  </a:lnTo>
                  <a:lnTo>
                    <a:pt x="16" y="7"/>
                  </a:lnTo>
                  <a:lnTo>
                    <a:pt x="16" y="5"/>
                  </a:lnTo>
                  <a:lnTo>
                    <a:pt x="17" y="7"/>
                  </a:lnTo>
                  <a:lnTo>
                    <a:pt x="20" y="8"/>
                  </a:lnTo>
                  <a:lnTo>
                    <a:pt x="21" y="9"/>
                  </a:lnTo>
                  <a:lnTo>
                    <a:pt x="20" y="8"/>
                  </a:lnTo>
                  <a:lnTo>
                    <a:pt x="19" y="7"/>
                  </a:lnTo>
                  <a:lnTo>
                    <a:pt x="16" y="5"/>
                  </a:lnTo>
                  <a:lnTo>
                    <a:pt x="17" y="7"/>
                  </a:lnTo>
                  <a:lnTo>
                    <a:pt x="19" y="8"/>
                  </a:lnTo>
                  <a:lnTo>
                    <a:pt x="19" y="8"/>
                  </a:lnTo>
                  <a:lnTo>
                    <a:pt x="19" y="7"/>
                  </a:lnTo>
                  <a:lnTo>
                    <a:pt x="19" y="7"/>
                  </a:lnTo>
                  <a:lnTo>
                    <a:pt x="19" y="7"/>
                  </a:lnTo>
                  <a:lnTo>
                    <a:pt x="19" y="7"/>
                  </a:lnTo>
                  <a:lnTo>
                    <a:pt x="20" y="7"/>
                  </a:lnTo>
                  <a:lnTo>
                    <a:pt x="17" y="7"/>
                  </a:lnTo>
                  <a:lnTo>
                    <a:pt x="19" y="7"/>
                  </a:lnTo>
                  <a:lnTo>
                    <a:pt x="20" y="7"/>
                  </a:lnTo>
                  <a:lnTo>
                    <a:pt x="20" y="7"/>
                  </a:lnTo>
                  <a:lnTo>
                    <a:pt x="19" y="7"/>
                  </a:lnTo>
                  <a:lnTo>
                    <a:pt x="19" y="7"/>
                  </a:lnTo>
                  <a:lnTo>
                    <a:pt x="19" y="7"/>
                  </a:lnTo>
                  <a:lnTo>
                    <a:pt x="20" y="7"/>
                  </a:lnTo>
                  <a:lnTo>
                    <a:pt x="20" y="7"/>
                  </a:lnTo>
                  <a:lnTo>
                    <a:pt x="20" y="7"/>
                  </a:lnTo>
                  <a:lnTo>
                    <a:pt x="19" y="5"/>
                  </a:lnTo>
                  <a:lnTo>
                    <a:pt x="19" y="5"/>
                  </a:lnTo>
                  <a:lnTo>
                    <a:pt x="19" y="5"/>
                  </a:lnTo>
                  <a:lnTo>
                    <a:pt x="19" y="5"/>
                  </a:lnTo>
                  <a:lnTo>
                    <a:pt x="19" y="5"/>
                  </a:lnTo>
                  <a:lnTo>
                    <a:pt x="17" y="5"/>
                  </a:lnTo>
                  <a:lnTo>
                    <a:pt x="19" y="5"/>
                  </a:lnTo>
                  <a:lnTo>
                    <a:pt x="17" y="5"/>
                  </a:lnTo>
                  <a:lnTo>
                    <a:pt x="17" y="5"/>
                  </a:lnTo>
                  <a:lnTo>
                    <a:pt x="16" y="4"/>
                  </a:lnTo>
                  <a:lnTo>
                    <a:pt x="17" y="5"/>
                  </a:lnTo>
                  <a:lnTo>
                    <a:pt x="17" y="5"/>
                  </a:lnTo>
                  <a:lnTo>
                    <a:pt x="17" y="4"/>
                  </a:lnTo>
                  <a:lnTo>
                    <a:pt x="16" y="4"/>
                  </a:lnTo>
                  <a:lnTo>
                    <a:pt x="17" y="4"/>
                  </a:lnTo>
                  <a:lnTo>
                    <a:pt x="17" y="5"/>
                  </a:lnTo>
                  <a:lnTo>
                    <a:pt x="16" y="4"/>
                  </a:lnTo>
                  <a:lnTo>
                    <a:pt x="16" y="4"/>
                  </a:lnTo>
                  <a:lnTo>
                    <a:pt x="17" y="4"/>
                  </a:lnTo>
                  <a:lnTo>
                    <a:pt x="19" y="5"/>
                  </a:lnTo>
                  <a:lnTo>
                    <a:pt x="19" y="5"/>
                  </a:lnTo>
                  <a:lnTo>
                    <a:pt x="20" y="7"/>
                  </a:lnTo>
                  <a:lnTo>
                    <a:pt x="20" y="7"/>
                  </a:lnTo>
                  <a:lnTo>
                    <a:pt x="20" y="7"/>
                  </a:lnTo>
                  <a:lnTo>
                    <a:pt x="20" y="7"/>
                  </a:lnTo>
                  <a:lnTo>
                    <a:pt x="19" y="5"/>
                  </a:lnTo>
                  <a:lnTo>
                    <a:pt x="17" y="4"/>
                  </a:lnTo>
                  <a:lnTo>
                    <a:pt x="17" y="4"/>
                  </a:lnTo>
                  <a:lnTo>
                    <a:pt x="17" y="4"/>
                  </a:lnTo>
                  <a:lnTo>
                    <a:pt x="17" y="4"/>
                  </a:lnTo>
                  <a:lnTo>
                    <a:pt x="17" y="4"/>
                  </a:lnTo>
                  <a:lnTo>
                    <a:pt x="19" y="4"/>
                  </a:lnTo>
                  <a:lnTo>
                    <a:pt x="19" y="5"/>
                  </a:lnTo>
                  <a:lnTo>
                    <a:pt x="20" y="5"/>
                  </a:lnTo>
                  <a:lnTo>
                    <a:pt x="21" y="5"/>
                  </a:lnTo>
                  <a:lnTo>
                    <a:pt x="20" y="5"/>
                  </a:lnTo>
                  <a:lnTo>
                    <a:pt x="19" y="4"/>
                  </a:lnTo>
                  <a:lnTo>
                    <a:pt x="17" y="4"/>
                  </a:lnTo>
                  <a:lnTo>
                    <a:pt x="19" y="4"/>
                  </a:lnTo>
                  <a:lnTo>
                    <a:pt x="20" y="5"/>
                  </a:lnTo>
                  <a:lnTo>
                    <a:pt x="19" y="4"/>
                  </a:lnTo>
                  <a:lnTo>
                    <a:pt x="17" y="3"/>
                  </a:lnTo>
                  <a:lnTo>
                    <a:pt x="19" y="4"/>
                  </a:lnTo>
                  <a:lnTo>
                    <a:pt x="21" y="5"/>
                  </a:lnTo>
                  <a:lnTo>
                    <a:pt x="23" y="7"/>
                  </a:lnTo>
                  <a:lnTo>
                    <a:pt x="23" y="7"/>
                  </a:lnTo>
                  <a:lnTo>
                    <a:pt x="24" y="8"/>
                  </a:lnTo>
                  <a:lnTo>
                    <a:pt x="25" y="8"/>
                  </a:lnTo>
                  <a:lnTo>
                    <a:pt x="26" y="9"/>
                  </a:lnTo>
                  <a:lnTo>
                    <a:pt x="26" y="9"/>
                  </a:lnTo>
                  <a:lnTo>
                    <a:pt x="25" y="8"/>
                  </a:lnTo>
                  <a:lnTo>
                    <a:pt x="23" y="7"/>
                  </a:lnTo>
                  <a:lnTo>
                    <a:pt x="21" y="5"/>
                  </a:lnTo>
                  <a:lnTo>
                    <a:pt x="19" y="3"/>
                  </a:lnTo>
                  <a:lnTo>
                    <a:pt x="19" y="3"/>
                  </a:lnTo>
                  <a:lnTo>
                    <a:pt x="20" y="4"/>
                  </a:lnTo>
                  <a:lnTo>
                    <a:pt x="21" y="4"/>
                  </a:lnTo>
                  <a:lnTo>
                    <a:pt x="23" y="5"/>
                  </a:lnTo>
                  <a:lnTo>
                    <a:pt x="23" y="5"/>
                  </a:lnTo>
                  <a:lnTo>
                    <a:pt x="23" y="5"/>
                  </a:lnTo>
                  <a:lnTo>
                    <a:pt x="21" y="5"/>
                  </a:lnTo>
                  <a:lnTo>
                    <a:pt x="21" y="4"/>
                  </a:lnTo>
                  <a:lnTo>
                    <a:pt x="20" y="4"/>
                  </a:lnTo>
                  <a:lnTo>
                    <a:pt x="20" y="3"/>
                  </a:lnTo>
                  <a:lnTo>
                    <a:pt x="19" y="3"/>
                  </a:lnTo>
                  <a:lnTo>
                    <a:pt x="19" y="3"/>
                  </a:lnTo>
                  <a:lnTo>
                    <a:pt x="19" y="1"/>
                  </a:lnTo>
                  <a:lnTo>
                    <a:pt x="19" y="1"/>
                  </a:lnTo>
                  <a:lnTo>
                    <a:pt x="20" y="3"/>
                  </a:lnTo>
                  <a:lnTo>
                    <a:pt x="23" y="5"/>
                  </a:lnTo>
                  <a:lnTo>
                    <a:pt x="23" y="5"/>
                  </a:lnTo>
                  <a:lnTo>
                    <a:pt x="21" y="5"/>
                  </a:lnTo>
                  <a:lnTo>
                    <a:pt x="23" y="5"/>
                  </a:lnTo>
                  <a:lnTo>
                    <a:pt x="23" y="5"/>
                  </a:lnTo>
                  <a:lnTo>
                    <a:pt x="24" y="7"/>
                  </a:lnTo>
                  <a:lnTo>
                    <a:pt x="25" y="7"/>
                  </a:lnTo>
                  <a:lnTo>
                    <a:pt x="25" y="7"/>
                  </a:lnTo>
                  <a:lnTo>
                    <a:pt x="24" y="7"/>
                  </a:lnTo>
                  <a:lnTo>
                    <a:pt x="24" y="5"/>
                  </a:lnTo>
                  <a:lnTo>
                    <a:pt x="23" y="5"/>
                  </a:lnTo>
                  <a:lnTo>
                    <a:pt x="23" y="5"/>
                  </a:lnTo>
                  <a:lnTo>
                    <a:pt x="23" y="5"/>
                  </a:lnTo>
                  <a:lnTo>
                    <a:pt x="21" y="4"/>
                  </a:lnTo>
                  <a:lnTo>
                    <a:pt x="21" y="4"/>
                  </a:lnTo>
                  <a:lnTo>
                    <a:pt x="23" y="4"/>
                  </a:lnTo>
                  <a:lnTo>
                    <a:pt x="23" y="4"/>
                  </a:lnTo>
                  <a:lnTo>
                    <a:pt x="23" y="4"/>
                  </a:lnTo>
                  <a:lnTo>
                    <a:pt x="21" y="4"/>
                  </a:lnTo>
                  <a:lnTo>
                    <a:pt x="21" y="3"/>
                  </a:lnTo>
                  <a:lnTo>
                    <a:pt x="20" y="3"/>
                  </a:lnTo>
                  <a:lnTo>
                    <a:pt x="19" y="1"/>
                  </a:lnTo>
                  <a:lnTo>
                    <a:pt x="19" y="1"/>
                  </a:lnTo>
                  <a:lnTo>
                    <a:pt x="19" y="1"/>
                  </a:lnTo>
                  <a:lnTo>
                    <a:pt x="19" y="1"/>
                  </a:lnTo>
                  <a:lnTo>
                    <a:pt x="19" y="1"/>
                  </a:lnTo>
                  <a:lnTo>
                    <a:pt x="19" y="0"/>
                  </a:lnTo>
                  <a:lnTo>
                    <a:pt x="17"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2" name="Freeform 259"/>
            <p:cNvSpPr>
              <a:spLocks noEditPoints="1"/>
            </p:cNvSpPr>
            <p:nvPr/>
          </p:nvSpPr>
          <p:spPr bwMode="auto">
            <a:xfrm>
              <a:off x="8791575" y="3917950"/>
              <a:ext cx="42863" cy="82550"/>
            </a:xfrm>
            <a:custGeom>
              <a:avLst/>
              <a:gdLst>
                <a:gd name="T0" fmla="*/ 21 w 27"/>
                <a:gd name="T1" fmla="*/ 1 h 52"/>
                <a:gd name="T2" fmla="*/ 22 w 27"/>
                <a:gd name="T3" fmla="*/ 2 h 52"/>
                <a:gd name="T4" fmla="*/ 23 w 27"/>
                <a:gd name="T5" fmla="*/ 4 h 52"/>
                <a:gd name="T6" fmla="*/ 22 w 27"/>
                <a:gd name="T7" fmla="*/ 8 h 52"/>
                <a:gd name="T8" fmla="*/ 23 w 27"/>
                <a:gd name="T9" fmla="*/ 10 h 52"/>
                <a:gd name="T10" fmla="*/ 27 w 27"/>
                <a:gd name="T11" fmla="*/ 16 h 52"/>
                <a:gd name="T12" fmla="*/ 27 w 27"/>
                <a:gd name="T13" fmla="*/ 18 h 52"/>
                <a:gd name="T14" fmla="*/ 27 w 27"/>
                <a:gd name="T15" fmla="*/ 21 h 52"/>
                <a:gd name="T16" fmla="*/ 25 w 27"/>
                <a:gd name="T17" fmla="*/ 23 h 52"/>
                <a:gd name="T18" fmla="*/ 25 w 27"/>
                <a:gd name="T19" fmla="*/ 27 h 52"/>
                <a:gd name="T20" fmla="*/ 21 w 27"/>
                <a:gd name="T21" fmla="*/ 27 h 52"/>
                <a:gd name="T22" fmla="*/ 21 w 27"/>
                <a:gd name="T23" fmla="*/ 30 h 52"/>
                <a:gd name="T24" fmla="*/ 18 w 27"/>
                <a:gd name="T25" fmla="*/ 30 h 52"/>
                <a:gd name="T26" fmla="*/ 17 w 27"/>
                <a:gd name="T27" fmla="*/ 43 h 52"/>
                <a:gd name="T28" fmla="*/ 15 w 27"/>
                <a:gd name="T29" fmla="*/ 46 h 52"/>
                <a:gd name="T30" fmla="*/ 6 w 27"/>
                <a:gd name="T31" fmla="*/ 52 h 52"/>
                <a:gd name="T32" fmla="*/ 1 w 27"/>
                <a:gd name="T33" fmla="*/ 43 h 52"/>
                <a:gd name="T34" fmla="*/ 6 w 27"/>
                <a:gd name="T35" fmla="*/ 43 h 52"/>
                <a:gd name="T36" fmla="*/ 4 w 27"/>
                <a:gd name="T37" fmla="*/ 39 h 52"/>
                <a:gd name="T38" fmla="*/ 4 w 27"/>
                <a:gd name="T39" fmla="*/ 35 h 52"/>
                <a:gd name="T40" fmla="*/ 4 w 27"/>
                <a:gd name="T41" fmla="*/ 35 h 52"/>
                <a:gd name="T42" fmla="*/ 5 w 27"/>
                <a:gd name="T43" fmla="*/ 33 h 52"/>
                <a:gd name="T44" fmla="*/ 6 w 27"/>
                <a:gd name="T45" fmla="*/ 33 h 52"/>
                <a:gd name="T46" fmla="*/ 7 w 27"/>
                <a:gd name="T47" fmla="*/ 31 h 52"/>
                <a:gd name="T48" fmla="*/ 7 w 27"/>
                <a:gd name="T49" fmla="*/ 30 h 52"/>
                <a:gd name="T50" fmla="*/ 11 w 27"/>
                <a:gd name="T51" fmla="*/ 31 h 52"/>
                <a:gd name="T52" fmla="*/ 6 w 27"/>
                <a:gd name="T53" fmla="*/ 27 h 52"/>
                <a:gd name="T54" fmla="*/ 5 w 27"/>
                <a:gd name="T55" fmla="*/ 26 h 52"/>
                <a:gd name="T56" fmla="*/ 5 w 27"/>
                <a:gd name="T57" fmla="*/ 23 h 52"/>
                <a:gd name="T58" fmla="*/ 4 w 27"/>
                <a:gd name="T59" fmla="*/ 22 h 52"/>
                <a:gd name="T60" fmla="*/ 5 w 27"/>
                <a:gd name="T61" fmla="*/ 22 h 52"/>
                <a:gd name="T62" fmla="*/ 6 w 27"/>
                <a:gd name="T63" fmla="*/ 22 h 52"/>
                <a:gd name="T64" fmla="*/ 6 w 27"/>
                <a:gd name="T65" fmla="*/ 21 h 52"/>
                <a:gd name="T66" fmla="*/ 6 w 27"/>
                <a:gd name="T67" fmla="*/ 19 h 52"/>
                <a:gd name="T68" fmla="*/ 6 w 27"/>
                <a:gd name="T69" fmla="*/ 18 h 52"/>
                <a:gd name="T70" fmla="*/ 9 w 27"/>
                <a:gd name="T71" fmla="*/ 18 h 52"/>
                <a:gd name="T72" fmla="*/ 7 w 27"/>
                <a:gd name="T73" fmla="*/ 18 h 52"/>
                <a:gd name="T74" fmla="*/ 9 w 27"/>
                <a:gd name="T75" fmla="*/ 17 h 52"/>
                <a:gd name="T76" fmla="*/ 6 w 27"/>
                <a:gd name="T77" fmla="*/ 16 h 52"/>
                <a:gd name="T78" fmla="*/ 6 w 27"/>
                <a:gd name="T79" fmla="*/ 16 h 52"/>
                <a:gd name="T80" fmla="*/ 7 w 27"/>
                <a:gd name="T81" fmla="*/ 14 h 52"/>
                <a:gd name="T82" fmla="*/ 6 w 27"/>
                <a:gd name="T83" fmla="*/ 13 h 52"/>
                <a:gd name="T84" fmla="*/ 9 w 27"/>
                <a:gd name="T85" fmla="*/ 13 h 52"/>
                <a:gd name="T86" fmla="*/ 6 w 27"/>
                <a:gd name="T87" fmla="*/ 10 h 52"/>
                <a:gd name="T88" fmla="*/ 6 w 27"/>
                <a:gd name="T89" fmla="*/ 9 h 52"/>
                <a:gd name="T90" fmla="*/ 6 w 27"/>
                <a:gd name="T91" fmla="*/ 8 h 52"/>
                <a:gd name="T92" fmla="*/ 17 w 27"/>
                <a:gd name="T93" fmla="*/ 10 h 52"/>
                <a:gd name="T94" fmla="*/ 9 w 27"/>
                <a:gd name="T95" fmla="*/ 8 h 52"/>
                <a:gd name="T96" fmla="*/ 7 w 27"/>
                <a:gd name="T97" fmla="*/ 8 h 52"/>
                <a:gd name="T98" fmla="*/ 7 w 27"/>
                <a:gd name="T99" fmla="*/ 6 h 52"/>
                <a:gd name="T100" fmla="*/ 6 w 27"/>
                <a:gd name="T101" fmla="*/ 5 h 52"/>
                <a:gd name="T102" fmla="*/ 7 w 27"/>
                <a:gd name="T103" fmla="*/ 5 h 52"/>
                <a:gd name="T104" fmla="*/ 7 w 27"/>
                <a:gd name="T105" fmla="*/ 5 h 52"/>
                <a:gd name="T106" fmla="*/ 14 w 27"/>
                <a:gd name="T107" fmla="*/ 6 h 52"/>
                <a:gd name="T108" fmla="*/ 6 w 27"/>
                <a:gd name="T109" fmla="*/ 4 h 52"/>
                <a:gd name="T110" fmla="*/ 9 w 27"/>
                <a:gd name="T111" fmla="*/ 4 h 52"/>
                <a:gd name="T112" fmla="*/ 5 w 27"/>
                <a:gd name="T113" fmla="*/ 2 h 52"/>
                <a:gd name="T114" fmla="*/ 9 w 27"/>
                <a:gd name="T115" fmla="*/ 4 h 52"/>
                <a:gd name="T116" fmla="*/ 7 w 27"/>
                <a:gd name="T117" fmla="*/ 2 h 52"/>
                <a:gd name="T118" fmla="*/ 13 w 27"/>
                <a:gd name="T119" fmla="*/ 4 h 52"/>
                <a:gd name="T120" fmla="*/ 14 w 27"/>
                <a:gd name="T121" fmla="*/ 2 h 52"/>
                <a:gd name="T122" fmla="*/ 17 w 27"/>
                <a:gd name="T123" fmla="*/ 2 h 52"/>
                <a:gd name="T124" fmla="*/ 19 w 27"/>
                <a:gd name="T125"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 h="52">
                  <a:moveTo>
                    <a:pt x="21" y="30"/>
                  </a:moveTo>
                  <a:lnTo>
                    <a:pt x="21" y="30"/>
                  </a:lnTo>
                  <a:lnTo>
                    <a:pt x="21" y="30"/>
                  </a:lnTo>
                  <a:lnTo>
                    <a:pt x="21" y="30"/>
                  </a:lnTo>
                  <a:close/>
                  <a:moveTo>
                    <a:pt x="19" y="0"/>
                  </a:moveTo>
                  <a:lnTo>
                    <a:pt x="23" y="1"/>
                  </a:lnTo>
                  <a:lnTo>
                    <a:pt x="21" y="1"/>
                  </a:lnTo>
                  <a:lnTo>
                    <a:pt x="19" y="1"/>
                  </a:lnTo>
                  <a:lnTo>
                    <a:pt x="18" y="1"/>
                  </a:lnTo>
                  <a:lnTo>
                    <a:pt x="18" y="1"/>
                  </a:lnTo>
                  <a:lnTo>
                    <a:pt x="19" y="1"/>
                  </a:lnTo>
                  <a:lnTo>
                    <a:pt x="19" y="1"/>
                  </a:lnTo>
                  <a:lnTo>
                    <a:pt x="19" y="1"/>
                  </a:lnTo>
                  <a:lnTo>
                    <a:pt x="21" y="1"/>
                  </a:lnTo>
                  <a:lnTo>
                    <a:pt x="22" y="1"/>
                  </a:lnTo>
                  <a:lnTo>
                    <a:pt x="22" y="1"/>
                  </a:lnTo>
                  <a:lnTo>
                    <a:pt x="23" y="1"/>
                  </a:lnTo>
                  <a:lnTo>
                    <a:pt x="23" y="1"/>
                  </a:lnTo>
                  <a:lnTo>
                    <a:pt x="23" y="1"/>
                  </a:lnTo>
                  <a:lnTo>
                    <a:pt x="23" y="1"/>
                  </a:lnTo>
                  <a:lnTo>
                    <a:pt x="22" y="1"/>
                  </a:lnTo>
                  <a:lnTo>
                    <a:pt x="23" y="1"/>
                  </a:lnTo>
                  <a:lnTo>
                    <a:pt x="23" y="2"/>
                  </a:lnTo>
                  <a:lnTo>
                    <a:pt x="23" y="2"/>
                  </a:lnTo>
                  <a:lnTo>
                    <a:pt x="23" y="2"/>
                  </a:lnTo>
                  <a:lnTo>
                    <a:pt x="25" y="2"/>
                  </a:lnTo>
                  <a:lnTo>
                    <a:pt x="25" y="2"/>
                  </a:lnTo>
                  <a:lnTo>
                    <a:pt x="22" y="2"/>
                  </a:lnTo>
                  <a:lnTo>
                    <a:pt x="21" y="2"/>
                  </a:lnTo>
                  <a:lnTo>
                    <a:pt x="19" y="2"/>
                  </a:lnTo>
                  <a:lnTo>
                    <a:pt x="19" y="2"/>
                  </a:lnTo>
                  <a:lnTo>
                    <a:pt x="19" y="2"/>
                  </a:lnTo>
                  <a:lnTo>
                    <a:pt x="22" y="2"/>
                  </a:lnTo>
                  <a:lnTo>
                    <a:pt x="23" y="2"/>
                  </a:lnTo>
                  <a:lnTo>
                    <a:pt x="22" y="2"/>
                  </a:lnTo>
                  <a:lnTo>
                    <a:pt x="23" y="2"/>
                  </a:lnTo>
                  <a:lnTo>
                    <a:pt x="25" y="2"/>
                  </a:lnTo>
                  <a:lnTo>
                    <a:pt x="25" y="4"/>
                  </a:lnTo>
                  <a:lnTo>
                    <a:pt x="25" y="4"/>
                  </a:lnTo>
                  <a:lnTo>
                    <a:pt x="23" y="4"/>
                  </a:lnTo>
                  <a:lnTo>
                    <a:pt x="22" y="4"/>
                  </a:lnTo>
                  <a:lnTo>
                    <a:pt x="23" y="4"/>
                  </a:lnTo>
                  <a:lnTo>
                    <a:pt x="25" y="5"/>
                  </a:lnTo>
                  <a:lnTo>
                    <a:pt x="25" y="5"/>
                  </a:lnTo>
                  <a:lnTo>
                    <a:pt x="25" y="5"/>
                  </a:lnTo>
                  <a:lnTo>
                    <a:pt x="25" y="5"/>
                  </a:lnTo>
                  <a:lnTo>
                    <a:pt x="25" y="5"/>
                  </a:lnTo>
                  <a:lnTo>
                    <a:pt x="25" y="6"/>
                  </a:lnTo>
                  <a:lnTo>
                    <a:pt x="23" y="6"/>
                  </a:lnTo>
                  <a:lnTo>
                    <a:pt x="25" y="6"/>
                  </a:lnTo>
                  <a:lnTo>
                    <a:pt x="25" y="8"/>
                  </a:lnTo>
                  <a:lnTo>
                    <a:pt x="25" y="8"/>
                  </a:lnTo>
                  <a:lnTo>
                    <a:pt x="23" y="8"/>
                  </a:lnTo>
                  <a:lnTo>
                    <a:pt x="23" y="8"/>
                  </a:lnTo>
                  <a:lnTo>
                    <a:pt x="23" y="8"/>
                  </a:lnTo>
                  <a:lnTo>
                    <a:pt x="22" y="8"/>
                  </a:lnTo>
                  <a:lnTo>
                    <a:pt x="22" y="8"/>
                  </a:lnTo>
                  <a:lnTo>
                    <a:pt x="23" y="8"/>
                  </a:lnTo>
                  <a:lnTo>
                    <a:pt x="25" y="8"/>
                  </a:lnTo>
                  <a:lnTo>
                    <a:pt x="25" y="9"/>
                  </a:lnTo>
                  <a:lnTo>
                    <a:pt x="25" y="9"/>
                  </a:lnTo>
                  <a:lnTo>
                    <a:pt x="26" y="9"/>
                  </a:lnTo>
                  <a:lnTo>
                    <a:pt x="27" y="9"/>
                  </a:lnTo>
                  <a:lnTo>
                    <a:pt x="25" y="9"/>
                  </a:lnTo>
                  <a:lnTo>
                    <a:pt x="26" y="10"/>
                  </a:lnTo>
                  <a:lnTo>
                    <a:pt x="26" y="10"/>
                  </a:lnTo>
                  <a:lnTo>
                    <a:pt x="26" y="10"/>
                  </a:lnTo>
                  <a:lnTo>
                    <a:pt x="25" y="10"/>
                  </a:lnTo>
                  <a:lnTo>
                    <a:pt x="25" y="10"/>
                  </a:lnTo>
                  <a:lnTo>
                    <a:pt x="23" y="10"/>
                  </a:lnTo>
                  <a:lnTo>
                    <a:pt x="23" y="10"/>
                  </a:lnTo>
                  <a:lnTo>
                    <a:pt x="25" y="10"/>
                  </a:lnTo>
                  <a:lnTo>
                    <a:pt x="26" y="10"/>
                  </a:lnTo>
                  <a:lnTo>
                    <a:pt x="26" y="12"/>
                  </a:lnTo>
                  <a:lnTo>
                    <a:pt x="26" y="12"/>
                  </a:lnTo>
                  <a:lnTo>
                    <a:pt x="25" y="12"/>
                  </a:lnTo>
                  <a:lnTo>
                    <a:pt x="26" y="12"/>
                  </a:lnTo>
                  <a:lnTo>
                    <a:pt x="27" y="13"/>
                  </a:lnTo>
                  <a:lnTo>
                    <a:pt x="27" y="13"/>
                  </a:lnTo>
                  <a:lnTo>
                    <a:pt x="27" y="14"/>
                  </a:lnTo>
                  <a:lnTo>
                    <a:pt x="27" y="14"/>
                  </a:lnTo>
                  <a:lnTo>
                    <a:pt x="26" y="14"/>
                  </a:lnTo>
                  <a:lnTo>
                    <a:pt x="27" y="14"/>
                  </a:lnTo>
                  <a:lnTo>
                    <a:pt x="27" y="16"/>
                  </a:lnTo>
                  <a:lnTo>
                    <a:pt x="27" y="16"/>
                  </a:lnTo>
                  <a:lnTo>
                    <a:pt x="27" y="16"/>
                  </a:lnTo>
                  <a:lnTo>
                    <a:pt x="27" y="17"/>
                  </a:lnTo>
                  <a:lnTo>
                    <a:pt x="25" y="16"/>
                  </a:lnTo>
                  <a:lnTo>
                    <a:pt x="25" y="16"/>
                  </a:lnTo>
                  <a:lnTo>
                    <a:pt x="25" y="17"/>
                  </a:lnTo>
                  <a:lnTo>
                    <a:pt x="27" y="17"/>
                  </a:lnTo>
                  <a:lnTo>
                    <a:pt x="27" y="17"/>
                  </a:lnTo>
                  <a:lnTo>
                    <a:pt x="27" y="17"/>
                  </a:lnTo>
                  <a:lnTo>
                    <a:pt x="27" y="17"/>
                  </a:lnTo>
                  <a:lnTo>
                    <a:pt x="26" y="17"/>
                  </a:lnTo>
                  <a:lnTo>
                    <a:pt x="26" y="17"/>
                  </a:lnTo>
                  <a:lnTo>
                    <a:pt x="27" y="18"/>
                  </a:lnTo>
                  <a:lnTo>
                    <a:pt x="27" y="18"/>
                  </a:lnTo>
                  <a:lnTo>
                    <a:pt x="27" y="18"/>
                  </a:lnTo>
                  <a:lnTo>
                    <a:pt x="27" y="18"/>
                  </a:lnTo>
                  <a:lnTo>
                    <a:pt x="26" y="18"/>
                  </a:lnTo>
                  <a:lnTo>
                    <a:pt x="25" y="18"/>
                  </a:lnTo>
                  <a:lnTo>
                    <a:pt x="26" y="18"/>
                  </a:lnTo>
                  <a:lnTo>
                    <a:pt x="26" y="18"/>
                  </a:lnTo>
                  <a:lnTo>
                    <a:pt x="26" y="19"/>
                  </a:lnTo>
                  <a:lnTo>
                    <a:pt x="27" y="19"/>
                  </a:lnTo>
                  <a:lnTo>
                    <a:pt x="27" y="19"/>
                  </a:lnTo>
                  <a:lnTo>
                    <a:pt x="27" y="19"/>
                  </a:lnTo>
                  <a:lnTo>
                    <a:pt x="27" y="21"/>
                  </a:lnTo>
                  <a:lnTo>
                    <a:pt x="27" y="21"/>
                  </a:lnTo>
                  <a:lnTo>
                    <a:pt x="26" y="21"/>
                  </a:lnTo>
                  <a:lnTo>
                    <a:pt x="27" y="21"/>
                  </a:lnTo>
                  <a:lnTo>
                    <a:pt x="27" y="21"/>
                  </a:lnTo>
                  <a:lnTo>
                    <a:pt x="27" y="21"/>
                  </a:lnTo>
                  <a:lnTo>
                    <a:pt x="27" y="21"/>
                  </a:lnTo>
                  <a:lnTo>
                    <a:pt x="27" y="21"/>
                  </a:lnTo>
                  <a:lnTo>
                    <a:pt x="27" y="22"/>
                  </a:lnTo>
                  <a:lnTo>
                    <a:pt x="26" y="21"/>
                  </a:lnTo>
                  <a:lnTo>
                    <a:pt x="26" y="21"/>
                  </a:lnTo>
                  <a:lnTo>
                    <a:pt x="26" y="22"/>
                  </a:lnTo>
                  <a:lnTo>
                    <a:pt x="27" y="22"/>
                  </a:lnTo>
                  <a:lnTo>
                    <a:pt x="27" y="22"/>
                  </a:lnTo>
                  <a:lnTo>
                    <a:pt x="27" y="22"/>
                  </a:lnTo>
                  <a:lnTo>
                    <a:pt x="26" y="22"/>
                  </a:lnTo>
                  <a:lnTo>
                    <a:pt x="26" y="22"/>
                  </a:lnTo>
                  <a:lnTo>
                    <a:pt x="25" y="23"/>
                  </a:lnTo>
                  <a:lnTo>
                    <a:pt x="26" y="25"/>
                  </a:lnTo>
                  <a:lnTo>
                    <a:pt x="26" y="25"/>
                  </a:lnTo>
                  <a:lnTo>
                    <a:pt x="26" y="26"/>
                  </a:lnTo>
                  <a:lnTo>
                    <a:pt x="25" y="26"/>
                  </a:lnTo>
                  <a:lnTo>
                    <a:pt x="26" y="26"/>
                  </a:lnTo>
                  <a:lnTo>
                    <a:pt x="25" y="26"/>
                  </a:lnTo>
                  <a:lnTo>
                    <a:pt x="25" y="26"/>
                  </a:lnTo>
                  <a:lnTo>
                    <a:pt x="25" y="26"/>
                  </a:lnTo>
                  <a:lnTo>
                    <a:pt x="25" y="26"/>
                  </a:lnTo>
                  <a:lnTo>
                    <a:pt x="26" y="27"/>
                  </a:lnTo>
                  <a:lnTo>
                    <a:pt x="25" y="27"/>
                  </a:lnTo>
                  <a:lnTo>
                    <a:pt x="25" y="27"/>
                  </a:lnTo>
                  <a:lnTo>
                    <a:pt x="25" y="26"/>
                  </a:lnTo>
                  <a:lnTo>
                    <a:pt x="25" y="27"/>
                  </a:lnTo>
                  <a:lnTo>
                    <a:pt x="25" y="27"/>
                  </a:lnTo>
                  <a:lnTo>
                    <a:pt x="23" y="27"/>
                  </a:lnTo>
                  <a:lnTo>
                    <a:pt x="23" y="27"/>
                  </a:lnTo>
                  <a:lnTo>
                    <a:pt x="23" y="27"/>
                  </a:lnTo>
                  <a:lnTo>
                    <a:pt x="23" y="27"/>
                  </a:lnTo>
                  <a:lnTo>
                    <a:pt x="23" y="27"/>
                  </a:lnTo>
                  <a:lnTo>
                    <a:pt x="23" y="27"/>
                  </a:lnTo>
                  <a:lnTo>
                    <a:pt x="22" y="27"/>
                  </a:lnTo>
                  <a:lnTo>
                    <a:pt x="22" y="27"/>
                  </a:lnTo>
                  <a:lnTo>
                    <a:pt x="21" y="27"/>
                  </a:lnTo>
                  <a:lnTo>
                    <a:pt x="22" y="27"/>
                  </a:lnTo>
                  <a:lnTo>
                    <a:pt x="22" y="27"/>
                  </a:lnTo>
                  <a:lnTo>
                    <a:pt x="22" y="27"/>
                  </a:lnTo>
                  <a:lnTo>
                    <a:pt x="21" y="27"/>
                  </a:lnTo>
                  <a:lnTo>
                    <a:pt x="22" y="27"/>
                  </a:lnTo>
                  <a:lnTo>
                    <a:pt x="22" y="27"/>
                  </a:lnTo>
                  <a:lnTo>
                    <a:pt x="22" y="29"/>
                  </a:lnTo>
                  <a:lnTo>
                    <a:pt x="22" y="29"/>
                  </a:lnTo>
                  <a:lnTo>
                    <a:pt x="22" y="29"/>
                  </a:lnTo>
                  <a:lnTo>
                    <a:pt x="22" y="30"/>
                  </a:lnTo>
                  <a:lnTo>
                    <a:pt x="23" y="31"/>
                  </a:lnTo>
                  <a:lnTo>
                    <a:pt x="22" y="30"/>
                  </a:lnTo>
                  <a:lnTo>
                    <a:pt x="21" y="30"/>
                  </a:lnTo>
                  <a:lnTo>
                    <a:pt x="19" y="30"/>
                  </a:lnTo>
                  <a:lnTo>
                    <a:pt x="19" y="30"/>
                  </a:lnTo>
                  <a:lnTo>
                    <a:pt x="19" y="30"/>
                  </a:lnTo>
                  <a:lnTo>
                    <a:pt x="19" y="30"/>
                  </a:lnTo>
                  <a:lnTo>
                    <a:pt x="21" y="30"/>
                  </a:lnTo>
                  <a:lnTo>
                    <a:pt x="21" y="30"/>
                  </a:lnTo>
                  <a:lnTo>
                    <a:pt x="19" y="30"/>
                  </a:lnTo>
                  <a:lnTo>
                    <a:pt x="18" y="30"/>
                  </a:lnTo>
                  <a:lnTo>
                    <a:pt x="18" y="30"/>
                  </a:lnTo>
                  <a:lnTo>
                    <a:pt x="18" y="30"/>
                  </a:lnTo>
                  <a:lnTo>
                    <a:pt x="19" y="30"/>
                  </a:lnTo>
                  <a:lnTo>
                    <a:pt x="19" y="30"/>
                  </a:lnTo>
                  <a:lnTo>
                    <a:pt x="21" y="30"/>
                  </a:lnTo>
                  <a:lnTo>
                    <a:pt x="21" y="31"/>
                  </a:lnTo>
                  <a:lnTo>
                    <a:pt x="19" y="30"/>
                  </a:lnTo>
                  <a:lnTo>
                    <a:pt x="18" y="30"/>
                  </a:lnTo>
                  <a:lnTo>
                    <a:pt x="18" y="30"/>
                  </a:lnTo>
                  <a:lnTo>
                    <a:pt x="19" y="30"/>
                  </a:lnTo>
                  <a:lnTo>
                    <a:pt x="18" y="30"/>
                  </a:lnTo>
                  <a:lnTo>
                    <a:pt x="19" y="31"/>
                  </a:lnTo>
                  <a:lnTo>
                    <a:pt x="19" y="31"/>
                  </a:lnTo>
                  <a:lnTo>
                    <a:pt x="19" y="31"/>
                  </a:lnTo>
                  <a:lnTo>
                    <a:pt x="21" y="33"/>
                  </a:lnTo>
                  <a:lnTo>
                    <a:pt x="22" y="33"/>
                  </a:lnTo>
                  <a:lnTo>
                    <a:pt x="22" y="35"/>
                  </a:lnTo>
                  <a:lnTo>
                    <a:pt x="22" y="38"/>
                  </a:lnTo>
                  <a:lnTo>
                    <a:pt x="22" y="39"/>
                  </a:lnTo>
                  <a:lnTo>
                    <a:pt x="22" y="40"/>
                  </a:lnTo>
                  <a:lnTo>
                    <a:pt x="21" y="42"/>
                  </a:lnTo>
                  <a:lnTo>
                    <a:pt x="21" y="43"/>
                  </a:lnTo>
                  <a:lnTo>
                    <a:pt x="19" y="43"/>
                  </a:lnTo>
                  <a:lnTo>
                    <a:pt x="17" y="43"/>
                  </a:lnTo>
                  <a:lnTo>
                    <a:pt x="17" y="43"/>
                  </a:lnTo>
                  <a:lnTo>
                    <a:pt x="17" y="43"/>
                  </a:lnTo>
                  <a:lnTo>
                    <a:pt x="17" y="43"/>
                  </a:lnTo>
                  <a:lnTo>
                    <a:pt x="15" y="43"/>
                  </a:lnTo>
                  <a:lnTo>
                    <a:pt x="17" y="43"/>
                  </a:lnTo>
                  <a:lnTo>
                    <a:pt x="17" y="43"/>
                  </a:lnTo>
                  <a:lnTo>
                    <a:pt x="17" y="44"/>
                  </a:lnTo>
                  <a:lnTo>
                    <a:pt x="18" y="44"/>
                  </a:lnTo>
                  <a:lnTo>
                    <a:pt x="17" y="46"/>
                  </a:lnTo>
                  <a:lnTo>
                    <a:pt x="17" y="46"/>
                  </a:lnTo>
                  <a:lnTo>
                    <a:pt x="17" y="46"/>
                  </a:lnTo>
                  <a:lnTo>
                    <a:pt x="15" y="46"/>
                  </a:lnTo>
                  <a:lnTo>
                    <a:pt x="15" y="44"/>
                  </a:lnTo>
                  <a:lnTo>
                    <a:pt x="17" y="46"/>
                  </a:lnTo>
                  <a:lnTo>
                    <a:pt x="15" y="46"/>
                  </a:lnTo>
                  <a:lnTo>
                    <a:pt x="17" y="46"/>
                  </a:lnTo>
                  <a:lnTo>
                    <a:pt x="18" y="47"/>
                  </a:lnTo>
                  <a:lnTo>
                    <a:pt x="18" y="48"/>
                  </a:lnTo>
                  <a:lnTo>
                    <a:pt x="17" y="48"/>
                  </a:lnTo>
                  <a:lnTo>
                    <a:pt x="15" y="50"/>
                  </a:lnTo>
                  <a:lnTo>
                    <a:pt x="14" y="50"/>
                  </a:lnTo>
                  <a:lnTo>
                    <a:pt x="13" y="50"/>
                  </a:lnTo>
                  <a:lnTo>
                    <a:pt x="11" y="51"/>
                  </a:lnTo>
                  <a:lnTo>
                    <a:pt x="11" y="51"/>
                  </a:lnTo>
                  <a:lnTo>
                    <a:pt x="11" y="52"/>
                  </a:lnTo>
                  <a:lnTo>
                    <a:pt x="10" y="51"/>
                  </a:lnTo>
                  <a:lnTo>
                    <a:pt x="7" y="51"/>
                  </a:lnTo>
                  <a:lnTo>
                    <a:pt x="6" y="51"/>
                  </a:lnTo>
                  <a:lnTo>
                    <a:pt x="6" y="52"/>
                  </a:lnTo>
                  <a:lnTo>
                    <a:pt x="6" y="52"/>
                  </a:lnTo>
                  <a:lnTo>
                    <a:pt x="5" y="51"/>
                  </a:lnTo>
                  <a:lnTo>
                    <a:pt x="4" y="50"/>
                  </a:lnTo>
                  <a:lnTo>
                    <a:pt x="2" y="47"/>
                  </a:lnTo>
                  <a:lnTo>
                    <a:pt x="1" y="47"/>
                  </a:lnTo>
                  <a:lnTo>
                    <a:pt x="1" y="44"/>
                  </a:lnTo>
                  <a:lnTo>
                    <a:pt x="0" y="44"/>
                  </a:lnTo>
                  <a:lnTo>
                    <a:pt x="0" y="44"/>
                  </a:lnTo>
                  <a:lnTo>
                    <a:pt x="1" y="44"/>
                  </a:lnTo>
                  <a:lnTo>
                    <a:pt x="1" y="43"/>
                  </a:lnTo>
                  <a:lnTo>
                    <a:pt x="1" y="43"/>
                  </a:lnTo>
                  <a:lnTo>
                    <a:pt x="0" y="42"/>
                  </a:lnTo>
                  <a:lnTo>
                    <a:pt x="1" y="43"/>
                  </a:lnTo>
                  <a:lnTo>
                    <a:pt x="1" y="43"/>
                  </a:lnTo>
                  <a:lnTo>
                    <a:pt x="2" y="43"/>
                  </a:lnTo>
                  <a:lnTo>
                    <a:pt x="2" y="43"/>
                  </a:lnTo>
                  <a:lnTo>
                    <a:pt x="1" y="42"/>
                  </a:lnTo>
                  <a:lnTo>
                    <a:pt x="1" y="42"/>
                  </a:lnTo>
                  <a:lnTo>
                    <a:pt x="2" y="42"/>
                  </a:lnTo>
                  <a:lnTo>
                    <a:pt x="4" y="42"/>
                  </a:lnTo>
                  <a:lnTo>
                    <a:pt x="5" y="43"/>
                  </a:lnTo>
                  <a:lnTo>
                    <a:pt x="6" y="43"/>
                  </a:lnTo>
                  <a:lnTo>
                    <a:pt x="6" y="43"/>
                  </a:lnTo>
                  <a:lnTo>
                    <a:pt x="5" y="43"/>
                  </a:lnTo>
                  <a:lnTo>
                    <a:pt x="5" y="42"/>
                  </a:lnTo>
                  <a:lnTo>
                    <a:pt x="5" y="42"/>
                  </a:lnTo>
                  <a:lnTo>
                    <a:pt x="5" y="42"/>
                  </a:lnTo>
                  <a:lnTo>
                    <a:pt x="6" y="43"/>
                  </a:lnTo>
                  <a:lnTo>
                    <a:pt x="5" y="42"/>
                  </a:lnTo>
                  <a:lnTo>
                    <a:pt x="5" y="42"/>
                  </a:lnTo>
                  <a:lnTo>
                    <a:pt x="5" y="42"/>
                  </a:lnTo>
                  <a:lnTo>
                    <a:pt x="5" y="42"/>
                  </a:lnTo>
                  <a:lnTo>
                    <a:pt x="6" y="43"/>
                  </a:lnTo>
                  <a:lnTo>
                    <a:pt x="5" y="42"/>
                  </a:lnTo>
                  <a:lnTo>
                    <a:pt x="4" y="40"/>
                  </a:lnTo>
                  <a:lnTo>
                    <a:pt x="4" y="40"/>
                  </a:lnTo>
                  <a:lnTo>
                    <a:pt x="4" y="40"/>
                  </a:lnTo>
                  <a:lnTo>
                    <a:pt x="4" y="40"/>
                  </a:lnTo>
                  <a:lnTo>
                    <a:pt x="5" y="40"/>
                  </a:lnTo>
                  <a:lnTo>
                    <a:pt x="4" y="39"/>
                  </a:lnTo>
                  <a:lnTo>
                    <a:pt x="5" y="40"/>
                  </a:lnTo>
                  <a:lnTo>
                    <a:pt x="4" y="39"/>
                  </a:lnTo>
                  <a:lnTo>
                    <a:pt x="4" y="38"/>
                  </a:lnTo>
                  <a:lnTo>
                    <a:pt x="4" y="38"/>
                  </a:lnTo>
                  <a:lnTo>
                    <a:pt x="4" y="36"/>
                  </a:lnTo>
                  <a:lnTo>
                    <a:pt x="5" y="38"/>
                  </a:lnTo>
                  <a:lnTo>
                    <a:pt x="5" y="38"/>
                  </a:lnTo>
                  <a:lnTo>
                    <a:pt x="4" y="38"/>
                  </a:lnTo>
                  <a:lnTo>
                    <a:pt x="4" y="36"/>
                  </a:lnTo>
                  <a:lnTo>
                    <a:pt x="4" y="36"/>
                  </a:lnTo>
                  <a:lnTo>
                    <a:pt x="4" y="36"/>
                  </a:lnTo>
                  <a:lnTo>
                    <a:pt x="4" y="36"/>
                  </a:lnTo>
                  <a:lnTo>
                    <a:pt x="4" y="36"/>
                  </a:lnTo>
                  <a:lnTo>
                    <a:pt x="2" y="35"/>
                  </a:lnTo>
                  <a:lnTo>
                    <a:pt x="2" y="35"/>
                  </a:lnTo>
                  <a:lnTo>
                    <a:pt x="4" y="35"/>
                  </a:lnTo>
                  <a:lnTo>
                    <a:pt x="2" y="35"/>
                  </a:lnTo>
                  <a:lnTo>
                    <a:pt x="2" y="35"/>
                  </a:lnTo>
                  <a:lnTo>
                    <a:pt x="4" y="35"/>
                  </a:lnTo>
                  <a:lnTo>
                    <a:pt x="4" y="35"/>
                  </a:lnTo>
                  <a:lnTo>
                    <a:pt x="2" y="35"/>
                  </a:lnTo>
                  <a:lnTo>
                    <a:pt x="4" y="35"/>
                  </a:lnTo>
                  <a:lnTo>
                    <a:pt x="2" y="35"/>
                  </a:lnTo>
                  <a:lnTo>
                    <a:pt x="4" y="35"/>
                  </a:lnTo>
                  <a:lnTo>
                    <a:pt x="4" y="35"/>
                  </a:lnTo>
                  <a:lnTo>
                    <a:pt x="4" y="35"/>
                  </a:lnTo>
                  <a:lnTo>
                    <a:pt x="4" y="35"/>
                  </a:lnTo>
                  <a:lnTo>
                    <a:pt x="4" y="35"/>
                  </a:lnTo>
                  <a:lnTo>
                    <a:pt x="4" y="35"/>
                  </a:lnTo>
                  <a:lnTo>
                    <a:pt x="4" y="35"/>
                  </a:lnTo>
                  <a:lnTo>
                    <a:pt x="4" y="35"/>
                  </a:lnTo>
                  <a:lnTo>
                    <a:pt x="4" y="35"/>
                  </a:lnTo>
                  <a:lnTo>
                    <a:pt x="4" y="35"/>
                  </a:lnTo>
                  <a:lnTo>
                    <a:pt x="4" y="35"/>
                  </a:lnTo>
                  <a:lnTo>
                    <a:pt x="4" y="35"/>
                  </a:lnTo>
                  <a:lnTo>
                    <a:pt x="4" y="34"/>
                  </a:lnTo>
                  <a:lnTo>
                    <a:pt x="4" y="35"/>
                  </a:lnTo>
                  <a:lnTo>
                    <a:pt x="4" y="35"/>
                  </a:lnTo>
                  <a:lnTo>
                    <a:pt x="5" y="35"/>
                  </a:lnTo>
                  <a:lnTo>
                    <a:pt x="6" y="36"/>
                  </a:lnTo>
                  <a:lnTo>
                    <a:pt x="5" y="35"/>
                  </a:lnTo>
                  <a:lnTo>
                    <a:pt x="5" y="34"/>
                  </a:lnTo>
                  <a:lnTo>
                    <a:pt x="5" y="34"/>
                  </a:lnTo>
                  <a:lnTo>
                    <a:pt x="5" y="33"/>
                  </a:lnTo>
                  <a:lnTo>
                    <a:pt x="6" y="34"/>
                  </a:lnTo>
                  <a:lnTo>
                    <a:pt x="7" y="34"/>
                  </a:lnTo>
                  <a:lnTo>
                    <a:pt x="7" y="34"/>
                  </a:lnTo>
                  <a:lnTo>
                    <a:pt x="6" y="33"/>
                  </a:lnTo>
                  <a:lnTo>
                    <a:pt x="6" y="34"/>
                  </a:lnTo>
                  <a:lnTo>
                    <a:pt x="7" y="34"/>
                  </a:lnTo>
                  <a:lnTo>
                    <a:pt x="7" y="34"/>
                  </a:lnTo>
                  <a:lnTo>
                    <a:pt x="6" y="33"/>
                  </a:lnTo>
                  <a:lnTo>
                    <a:pt x="6" y="33"/>
                  </a:lnTo>
                  <a:lnTo>
                    <a:pt x="6" y="33"/>
                  </a:lnTo>
                  <a:lnTo>
                    <a:pt x="7" y="34"/>
                  </a:lnTo>
                  <a:lnTo>
                    <a:pt x="7" y="33"/>
                  </a:lnTo>
                  <a:lnTo>
                    <a:pt x="6" y="33"/>
                  </a:lnTo>
                  <a:lnTo>
                    <a:pt x="6" y="33"/>
                  </a:lnTo>
                  <a:lnTo>
                    <a:pt x="7" y="33"/>
                  </a:lnTo>
                  <a:lnTo>
                    <a:pt x="7" y="33"/>
                  </a:lnTo>
                  <a:lnTo>
                    <a:pt x="7" y="33"/>
                  </a:lnTo>
                  <a:lnTo>
                    <a:pt x="7" y="33"/>
                  </a:lnTo>
                  <a:lnTo>
                    <a:pt x="7" y="33"/>
                  </a:lnTo>
                  <a:lnTo>
                    <a:pt x="7" y="33"/>
                  </a:lnTo>
                  <a:lnTo>
                    <a:pt x="9" y="33"/>
                  </a:lnTo>
                  <a:lnTo>
                    <a:pt x="9" y="33"/>
                  </a:lnTo>
                  <a:lnTo>
                    <a:pt x="9" y="33"/>
                  </a:lnTo>
                  <a:lnTo>
                    <a:pt x="7" y="33"/>
                  </a:lnTo>
                  <a:lnTo>
                    <a:pt x="6" y="31"/>
                  </a:lnTo>
                  <a:lnTo>
                    <a:pt x="6" y="31"/>
                  </a:lnTo>
                  <a:lnTo>
                    <a:pt x="7" y="33"/>
                  </a:lnTo>
                  <a:lnTo>
                    <a:pt x="7" y="31"/>
                  </a:lnTo>
                  <a:lnTo>
                    <a:pt x="6" y="31"/>
                  </a:lnTo>
                  <a:lnTo>
                    <a:pt x="6" y="31"/>
                  </a:lnTo>
                  <a:lnTo>
                    <a:pt x="6" y="30"/>
                  </a:lnTo>
                  <a:lnTo>
                    <a:pt x="6" y="31"/>
                  </a:lnTo>
                  <a:lnTo>
                    <a:pt x="6" y="31"/>
                  </a:lnTo>
                  <a:lnTo>
                    <a:pt x="6" y="31"/>
                  </a:lnTo>
                  <a:lnTo>
                    <a:pt x="7" y="30"/>
                  </a:lnTo>
                  <a:lnTo>
                    <a:pt x="6" y="30"/>
                  </a:lnTo>
                  <a:lnTo>
                    <a:pt x="7" y="30"/>
                  </a:lnTo>
                  <a:lnTo>
                    <a:pt x="9" y="31"/>
                  </a:lnTo>
                  <a:lnTo>
                    <a:pt x="9" y="31"/>
                  </a:lnTo>
                  <a:lnTo>
                    <a:pt x="9" y="31"/>
                  </a:lnTo>
                  <a:lnTo>
                    <a:pt x="7" y="30"/>
                  </a:lnTo>
                  <a:lnTo>
                    <a:pt x="7" y="30"/>
                  </a:lnTo>
                  <a:lnTo>
                    <a:pt x="7" y="30"/>
                  </a:lnTo>
                  <a:lnTo>
                    <a:pt x="5" y="29"/>
                  </a:lnTo>
                  <a:lnTo>
                    <a:pt x="6" y="29"/>
                  </a:lnTo>
                  <a:lnTo>
                    <a:pt x="6" y="29"/>
                  </a:lnTo>
                  <a:lnTo>
                    <a:pt x="6" y="29"/>
                  </a:lnTo>
                  <a:lnTo>
                    <a:pt x="7" y="30"/>
                  </a:lnTo>
                  <a:lnTo>
                    <a:pt x="9" y="30"/>
                  </a:lnTo>
                  <a:lnTo>
                    <a:pt x="9" y="30"/>
                  </a:lnTo>
                  <a:lnTo>
                    <a:pt x="11" y="31"/>
                  </a:lnTo>
                  <a:lnTo>
                    <a:pt x="11" y="31"/>
                  </a:lnTo>
                  <a:lnTo>
                    <a:pt x="11" y="31"/>
                  </a:lnTo>
                  <a:lnTo>
                    <a:pt x="11" y="31"/>
                  </a:lnTo>
                  <a:lnTo>
                    <a:pt x="11" y="31"/>
                  </a:lnTo>
                  <a:lnTo>
                    <a:pt x="11" y="31"/>
                  </a:lnTo>
                  <a:lnTo>
                    <a:pt x="11" y="31"/>
                  </a:lnTo>
                  <a:lnTo>
                    <a:pt x="10" y="30"/>
                  </a:lnTo>
                  <a:lnTo>
                    <a:pt x="7" y="29"/>
                  </a:lnTo>
                  <a:lnTo>
                    <a:pt x="7" y="29"/>
                  </a:lnTo>
                  <a:lnTo>
                    <a:pt x="9" y="29"/>
                  </a:lnTo>
                  <a:lnTo>
                    <a:pt x="9" y="30"/>
                  </a:lnTo>
                  <a:lnTo>
                    <a:pt x="10" y="30"/>
                  </a:lnTo>
                  <a:lnTo>
                    <a:pt x="6" y="27"/>
                  </a:lnTo>
                  <a:lnTo>
                    <a:pt x="6" y="27"/>
                  </a:lnTo>
                  <a:lnTo>
                    <a:pt x="6" y="27"/>
                  </a:lnTo>
                  <a:lnTo>
                    <a:pt x="7" y="27"/>
                  </a:lnTo>
                  <a:lnTo>
                    <a:pt x="7" y="27"/>
                  </a:lnTo>
                  <a:lnTo>
                    <a:pt x="5" y="27"/>
                  </a:lnTo>
                  <a:lnTo>
                    <a:pt x="6" y="27"/>
                  </a:lnTo>
                  <a:lnTo>
                    <a:pt x="6" y="26"/>
                  </a:lnTo>
                  <a:lnTo>
                    <a:pt x="6" y="27"/>
                  </a:lnTo>
                  <a:lnTo>
                    <a:pt x="7" y="27"/>
                  </a:lnTo>
                  <a:lnTo>
                    <a:pt x="7" y="27"/>
                  </a:lnTo>
                  <a:lnTo>
                    <a:pt x="9" y="27"/>
                  </a:lnTo>
                  <a:lnTo>
                    <a:pt x="9" y="29"/>
                  </a:lnTo>
                  <a:lnTo>
                    <a:pt x="9" y="27"/>
                  </a:lnTo>
                  <a:lnTo>
                    <a:pt x="7" y="27"/>
                  </a:lnTo>
                  <a:lnTo>
                    <a:pt x="9" y="27"/>
                  </a:lnTo>
                  <a:lnTo>
                    <a:pt x="9" y="27"/>
                  </a:lnTo>
                  <a:lnTo>
                    <a:pt x="7" y="27"/>
                  </a:lnTo>
                  <a:lnTo>
                    <a:pt x="6" y="26"/>
                  </a:lnTo>
                  <a:lnTo>
                    <a:pt x="6" y="26"/>
                  </a:lnTo>
                  <a:lnTo>
                    <a:pt x="5" y="26"/>
                  </a:lnTo>
                  <a:lnTo>
                    <a:pt x="5" y="25"/>
                  </a:lnTo>
                  <a:lnTo>
                    <a:pt x="7" y="26"/>
                  </a:lnTo>
                  <a:lnTo>
                    <a:pt x="5" y="25"/>
                  </a:lnTo>
                  <a:lnTo>
                    <a:pt x="5" y="25"/>
                  </a:lnTo>
                  <a:lnTo>
                    <a:pt x="4" y="25"/>
                  </a:lnTo>
                  <a:lnTo>
                    <a:pt x="5" y="25"/>
                  </a:lnTo>
                  <a:lnTo>
                    <a:pt x="5" y="25"/>
                  </a:lnTo>
                  <a:lnTo>
                    <a:pt x="6" y="25"/>
                  </a:lnTo>
                  <a:lnTo>
                    <a:pt x="5" y="25"/>
                  </a:lnTo>
                  <a:lnTo>
                    <a:pt x="5" y="25"/>
                  </a:lnTo>
                  <a:lnTo>
                    <a:pt x="5" y="23"/>
                  </a:lnTo>
                  <a:lnTo>
                    <a:pt x="5" y="25"/>
                  </a:lnTo>
                  <a:lnTo>
                    <a:pt x="5" y="23"/>
                  </a:lnTo>
                  <a:lnTo>
                    <a:pt x="5" y="23"/>
                  </a:lnTo>
                  <a:lnTo>
                    <a:pt x="5" y="23"/>
                  </a:lnTo>
                  <a:lnTo>
                    <a:pt x="5" y="23"/>
                  </a:lnTo>
                  <a:lnTo>
                    <a:pt x="6" y="25"/>
                  </a:lnTo>
                  <a:lnTo>
                    <a:pt x="6" y="23"/>
                  </a:lnTo>
                  <a:lnTo>
                    <a:pt x="6" y="25"/>
                  </a:lnTo>
                  <a:lnTo>
                    <a:pt x="6" y="23"/>
                  </a:lnTo>
                  <a:lnTo>
                    <a:pt x="5" y="23"/>
                  </a:lnTo>
                  <a:lnTo>
                    <a:pt x="5" y="23"/>
                  </a:lnTo>
                  <a:lnTo>
                    <a:pt x="5" y="23"/>
                  </a:lnTo>
                  <a:lnTo>
                    <a:pt x="5" y="23"/>
                  </a:lnTo>
                  <a:lnTo>
                    <a:pt x="5" y="22"/>
                  </a:lnTo>
                  <a:lnTo>
                    <a:pt x="5" y="22"/>
                  </a:lnTo>
                  <a:lnTo>
                    <a:pt x="4" y="22"/>
                  </a:lnTo>
                  <a:lnTo>
                    <a:pt x="4" y="22"/>
                  </a:lnTo>
                  <a:lnTo>
                    <a:pt x="2" y="21"/>
                  </a:lnTo>
                  <a:lnTo>
                    <a:pt x="5" y="22"/>
                  </a:lnTo>
                  <a:lnTo>
                    <a:pt x="5" y="22"/>
                  </a:lnTo>
                  <a:lnTo>
                    <a:pt x="5" y="22"/>
                  </a:lnTo>
                  <a:lnTo>
                    <a:pt x="5" y="22"/>
                  </a:lnTo>
                  <a:lnTo>
                    <a:pt x="5" y="22"/>
                  </a:lnTo>
                  <a:lnTo>
                    <a:pt x="5" y="22"/>
                  </a:lnTo>
                  <a:lnTo>
                    <a:pt x="5" y="22"/>
                  </a:lnTo>
                  <a:lnTo>
                    <a:pt x="6" y="22"/>
                  </a:lnTo>
                  <a:lnTo>
                    <a:pt x="5" y="22"/>
                  </a:lnTo>
                  <a:lnTo>
                    <a:pt x="5" y="22"/>
                  </a:lnTo>
                  <a:lnTo>
                    <a:pt x="5" y="22"/>
                  </a:lnTo>
                  <a:lnTo>
                    <a:pt x="5" y="22"/>
                  </a:lnTo>
                  <a:lnTo>
                    <a:pt x="5" y="22"/>
                  </a:lnTo>
                  <a:lnTo>
                    <a:pt x="6" y="22"/>
                  </a:lnTo>
                  <a:lnTo>
                    <a:pt x="6" y="22"/>
                  </a:lnTo>
                  <a:lnTo>
                    <a:pt x="7" y="23"/>
                  </a:lnTo>
                  <a:lnTo>
                    <a:pt x="6" y="22"/>
                  </a:lnTo>
                  <a:lnTo>
                    <a:pt x="6" y="22"/>
                  </a:lnTo>
                  <a:lnTo>
                    <a:pt x="5" y="22"/>
                  </a:lnTo>
                  <a:lnTo>
                    <a:pt x="5" y="21"/>
                  </a:lnTo>
                  <a:lnTo>
                    <a:pt x="5" y="21"/>
                  </a:lnTo>
                  <a:lnTo>
                    <a:pt x="5" y="21"/>
                  </a:lnTo>
                  <a:lnTo>
                    <a:pt x="4" y="21"/>
                  </a:lnTo>
                  <a:lnTo>
                    <a:pt x="5" y="21"/>
                  </a:lnTo>
                  <a:lnTo>
                    <a:pt x="5" y="21"/>
                  </a:lnTo>
                  <a:lnTo>
                    <a:pt x="5" y="21"/>
                  </a:lnTo>
                  <a:lnTo>
                    <a:pt x="6" y="22"/>
                  </a:lnTo>
                  <a:lnTo>
                    <a:pt x="7" y="22"/>
                  </a:lnTo>
                  <a:lnTo>
                    <a:pt x="7" y="22"/>
                  </a:lnTo>
                  <a:lnTo>
                    <a:pt x="6" y="22"/>
                  </a:lnTo>
                  <a:lnTo>
                    <a:pt x="5" y="21"/>
                  </a:lnTo>
                  <a:lnTo>
                    <a:pt x="6" y="21"/>
                  </a:lnTo>
                  <a:lnTo>
                    <a:pt x="5" y="21"/>
                  </a:lnTo>
                  <a:lnTo>
                    <a:pt x="5" y="21"/>
                  </a:lnTo>
                  <a:lnTo>
                    <a:pt x="5" y="21"/>
                  </a:lnTo>
                  <a:lnTo>
                    <a:pt x="5" y="21"/>
                  </a:lnTo>
                  <a:lnTo>
                    <a:pt x="4" y="21"/>
                  </a:lnTo>
                  <a:lnTo>
                    <a:pt x="5" y="21"/>
                  </a:lnTo>
                  <a:lnTo>
                    <a:pt x="5" y="21"/>
                  </a:lnTo>
                  <a:lnTo>
                    <a:pt x="5" y="21"/>
                  </a:lnTo>
                  <a:lnTo>
                    <a:pt x="6" y="21"/>
                  </a:lnTo>
                  <a:lnTo>
                    <a:pt x="5" y="19"/>
                  </a:lnTo>
                  <a:lnTo>
                    <a:pt x="5" y="19"/>
                  </a:lnTo>
                  <a:lnTo>
                    <a:pt x="5" y="19"/>
                  </a:lnTo>
                  <a:lnTo>
                    <a:pt x="5" y="19"/>
                  </a:lnTo>
                  <a:lnTo>
                    <a:pt x="6" y="21"/>
                  </a:lnTo>
                  <a:lnTo>
                    <a:pt x="6" y="21"/>
                  </a:lnTo>
                  <a:lnTo>
                    <a:pt x="6" y="19"/>
                  </a:lnTo>
                  <a:lnTo>
                    <a:pt x="6" y="19"/>
                  </a:lnTo>
                  <a:lnTo>
                    <a:pt x="7" y="21"/>
                  </a:lnTo>
                  <a:lnTo>
                    <a:pt x="9" y="21"/>
                  </a:lnTo>
                  <a:lnTo>
                    <a:pt x="7" y="19"/>
                  </a:lnTo>
                  <a:lnTo>
                    <a:pt x="5" y="19"/>
                  </a:lnTo>
                  <a:lnTo>
                    <a:pt x="6" y="19"/>
                  </a:lnTo>
                  <a:lnTo>
                    <a:pt x="6" y="19"/>
                  </a:lnTo>
                  <a:lnTo>
                    <a:pt x="6" y="19"/>
                  </a:lnTo>
                  <a:lnTo>
                    <a:pt x="5" y="19"/>
                  </a:lnTo>
                  <a:lnTo>
                    <a:pt x="5" y="18"/>
                  </a:lnTo>
                  <a:lnTo>
                    <a:pt x="6" y="19"/>
                  </a:lnTo>
                  <a:lnTo>
                    <a:pt x="7" y="19"/>
                  </a:lnTo>
                  <a:lnTo>
                    <a:pt x="9" y="19"/>
                  </a:lnTo>
                  <a:lnTo>
                    <a:pt x="9" y="21"/>
                  </a:lnTo>
                  <a:lnTo>
                    <a:pt x="9" y="21"/>
                  </a:lnTo>
                  <a:lnTo>
                    <a:pt x="9" y="19"/>
                  </a:lnTo>
                  <a:lnTo>
                    <a:pt x="7" y="19"/>
                  </a:lnTo>
                  <a:lnTo>
                    <a:pt x="7" y="19"/>
                  </a:lnTo>
                  <a:lnTo>
                    <a:pt x="7" y="19"/>
                  </a:lnTo>
                  <a:lnTo>
                    <a:pt x="5" y="18"/>
                  </a:lnTo>
                  <a:lnTo>
                    <a:pt x="6" y="18"/>
                  </a:lnTo>
                  <a:lnTo>
                    <a:pt x="5" y="18"/>
                  </a:lnTo>
                  <a:lnTo>
                    <a:pt x="5" y="18"/>
                  </a:lnTo>
                  <a:lnTo>
                    <a:pt x="5" y="18"/>
                  </a:lnTo>
                  <a:lnTo>
                    <a:pt x="6" y="18"/>
                  </a:lnTo>
                  <a:lnTo>
                    <a:pt x="6" y="18"/>
                  </a:lnTo>
                  <a:lnTo>
                    <a:pt x="6" y="18"/>
                  </a:lnTo>
                  <a:lnTo>
                    <a:pt x="6" y="18"/>
                  </a:lnTo>
                  <a:lnTo>
                    <a:pt x="5" y="18"/>
                  </a:lnTo>
                  <a:lnTo>
                    <a:pt x="5" y="18"/>
                  </a:lnTo>
                  <a:lnTo>
                    <a:pt x="6" y="18"/>
                  </a:lnTo>
                  <a:lnTo>
                    <a:pt x="6" y="18"/>
                  </a:lnTo>
                  <a:lnTo>
                    <a:pt x="6" y="17"/>
                  </a:lnTo>
                  <a:lnTo>
                    <a:pt x="6" y="18"/>
                  </a:lnTo>
                  <a:lnTo>
                    <a:pt x="9" y="18"/>
                  </a:lnTo>
                  <a:lnTo>
                    <a:pt x="7" y="18"/>
                  </a:lnTo>
                  <a:lnTo>
                    <a:pt x="7" y="18"/>
                  </a:lnTo>
                  <a:lnTo>
                    <a:pt x="7" y="18"/>
                  </a:lnTo>
                  <a:lnTo>
                    <a:pt x="6" y="17"/>
                  </a:lnTo>
                  <a:lnTo>
                    <a:pt x="7" y="18"/>
                  </a:lnTo>
                  <a:lnTo>
                    <a:pt x="7" y="18"/>
                  </a:lnTo>
                  <a:lnTo>
                    <a:pt x="7" y="18"/>
                  </a:lnTo>
                  <a:lnTo>
                    <a:pt x="6" y="17"/>
                  </a:lnTo>
                  <a:lnTo>
                    <a:pt x="6" y="17"/>
                  </a:lnTo>
                  <a:lnTo>
                    <a:pt x="6" y="17"/>
                  </a:lnTo>
                  <a:lnTo>
                    <a:pt x="7" y="18"/>
                  </a:lnTo>
                  <a:lnTo>
                    <a:pt x="9" y="18"/>
                  </a:lnTo>
                  <a:lnTo>
                    <a:pt x="9" y="18"/>
                  </a:lnTo>
                  <a:lnTo>
                    <a:pt x="7" y="18"/>
                  </a:lnTo>
                  <a:lnTo>
                    <a:pt x="7" y="17"/>
                  </a:lnTo>
                  <a:lnTo>
                    <a:pt x="6" y="17"/>
                  </a:lnTo>
                  <a:lnTo>
                    <a:pt x="6" y="17"/>
                  </a:lnTo>
                  <a:lnTo>
                    <a:pt x="6" y="17"/>
                  </a:lnTo>
                  <a:lnTo>
                    <a:pt x="7" y="17"/>
                  </a:lnTo>
                  <a:lnTo>
                    <a:pt x="5" y="16"/>
                  </a:lnTo>
                  <a:lnTo>
                    <a:pt x="6" y="17"/>
                  </a:lnTo>
                  <a:lnTo>
                    <a:pt x="7" y="17"/>
                  </a:lnTo>
                  <a:lnTo>
                    <a:pt x="9" y="18"/>
                  </a:lnTo>
                  <a:lnTo>
                    <a:pt x="9" y="17"/>
                  </a:lnTo>
                  <a:lnTo>
                    <a:pt x="9" y="17"/>
                  </a:lnTo>
                  <a:lnTo>
                    <a:pt x="7" y="17"/>
                  </a:lnTo>
                  <a:lnTo>
                    <a:pt x="10" y="18"/>
                  </a:lnTo>
                  <a:lnTo>
                    <a:pt x="9" y="17"/>
                  </a:lnTo>
                  <a:lnTo>
                    <a:pt x="9" y="17"/>
                  </a:lnTo>
                  <a:lnTo>
                    <a:pt x="9" y="17"/>
                  </a:lnTo>
                  <a:lnTo>
                    <a:pt x="9" y="17"/>
                  </a:lnTo>
                  <a:lnTo>
                    <a:pt x="10" y="17"/>
                  </a:lnTo>
                  <a:lnTo>
                    <a:pt x="9" y="17"/>
                  </a:lnTo>
                  <a:lnTo>
                    <a:pt x="7" y="17"/>
                  </a:lnTo>
                  <a:lnTo>
                    <a:pt x="7" y="17"/>
                  </a:lnTo>
                  <a:lnTo>
                    <a:pt x="6" y="16"/>
                  </a:lnTo>
                  <a:lnTo>
                    <a:pt x="6" y="16"/>
                  </a:lnTo>
                  <a:lnTo>
                    <a:pt x="7" y="16"/>
                  </a:lnTo>
                  <a:lnTo>
                    <a:pt x="7" y="16"/>
                  </a:lnTo>
                  <a:lnTo>
                    <a:pt x="7" y="16"/>
                  </a:lnTo>
                  <a:lnTo>
                    <a:pt x="7" y="16"/>
                  </a:lnTo>
                  <a:lnTo>
                    <a:pt x="6" y="16"/>
                  </a:lnTo>
                  <a:lnTo>
                    <a:pt x="6" y="16"/>
                  </a:lnTo>
                  <a:lnTo>
                    <a:pt x="6" y="16"/>
                  </a:lnTo>
                  <a:lnTo>
                    <a:pt x="6" y="16"/>
                  </a:lnTo>
                  <a:lnTo>
                    <a:pt x="7" y="16"/>
                  </a:lnTo>
                  <a:lnTo>
                    <a:pt x="7" y="16"/>
                  </a:lnTo>
                  <a:lnTo>
                    <a:pt x="7" y="16"/>
                  </a:lnTo>
                  <a:lnTo>
                    <a:pt x="7" y="16"/>
                  </a:lnTo>
                  <a:lnTo>
                    <a:pt x="9" y="16"/>
                  </a:lnTo>
                  <a:lnTo>
                    <a:pt x="9" y="17"/>
                  </a:lnTo>
                  <a:lnTo>
                    <a:pt x="9" y="16"/>
                  </a:lnTo>
                  <a:lnTo>
                    <a:pt x="7" y="16"/>
                  </a:lnTo>
                  <a:lnTo>
                    <a:pt x="6" y="16"/>
                  </a:lnTo>
                  <a:lnTo>
                    <a:pt x="6" y="16"/>
                  </a:lnTo>
                  <a:lnTo>
                    <a:pt x="6" y="16"/>
                  </a:lnTo>
                  <a:lnTo>
                    <a:pt x="7" y="16"/>
                  </a:lnTo>
                  <a:lnTo>
                    <a:pt x="9" y="16"/>
                  </a:lnTo>
                  <a:lnTo>
                    <a:pt x="7" y="16"/>
                  </a:lnTo>
                  <a:lnTo>
                    <a:pt x="9" y="16"/>
                  </a:lnTo>
                  <a:lnTo>
                    <a:pt x="7" y="16"/>
                  </a:lnTo>
                  <a:lnTo>
                    <a:pt x="7" y="16"/>
                  </a:lnTo>
                  <a:lnTo>
                    <a:pt x="6" y="14"/>
                  </a:lnTo>
                  <a:lnTo>
                    <a:pt x="6" y="14"/>
                  </a:lnTo>
                  <a:lnTo>
                    <a:pt x="6" y="14"/>
                  </a:lnTo>
                  <a:lnTo>
                    <a:pt x="6" y="14"/>
                  </a:lnTo>
                  <a:lnTo>
                    <a:pt x="7" y="14"/>
                  </a:lnTo>
                  <a:lnTo>
                    <a:pt x="7" y="14"/>
                  </a:lnTo>
                  <a:lnTo>
                    <a:pt x="7" y="14"/>
                  </a:lnTo>
                  <a:lnTo>
                    <a:pt x="7" y="14"/>
                  </a:lnTo>
                  <a:lnTo>
                    <a:pt x="6" y="14"/>
                  </a:lnTo>
                  <a:lnTo>
                    <a:pt x="7" y="14"/>
                  </a:lnTo>
                  <a:lnTo>
                    <a:pt x="7" y="14"/>
                  </a:lnTo>
                  <a:lnTo>
                    <a:pt x="6" y="14"/>
                  </a:lnTo>
                  <a:lnTo>
                    <a:pt x="7" y="14"/>
                  </a:lnTo>
                  <a:lnTo>
                    <a:pt x="9" y="14"/>
                  </a:lnTo>
                  <a:lnTo>
                    <a:pt x="10" y="16"/>
                  </a:lnTo>
                  <a:lnTo>
                    <a:pt x="10" y="16"/>
                  </a:lnTo>
                  <a:lnTo>
                    <a:pt x="10" y="16"/>
                  </a:lnTo>
                  <a:lnTo>
                    <a:pt x="9" y="14"/>
                  </a:lnTo>
                  <a:lnTo>
                    <a:pt x="7" y="14"/>
                  </a:lnTo>
                  <a:lnTo>
                    <a:pt x="6" y="13"/>
                  </a:lnTo>
                  <a:lnTo>
                    <a:pt x="6" y="13"/>
                  </a:lnTo>
                  <a:lnTo>
                    <a:pt x="6" y="13"/>
                  </a:lnTo>
                  <a:lnTo>
                    <a:pt x="6" y="13"/>
                  </a:lnTo>
                  <a:lnTo>
                    <a:pt x="7" y="13"/>
                  </a:lnTo>
                  <a:lnTo>
                    <a:pt x="6" y="13"/>
                  </a:lnTo>
                  <a:lnTo>
                    <a:pt x="6" y="13"/>
                  </a:lnTo>
                  <a:lnTo>
                    <a:pt x="6" y="12"/>
                  </a:lnTo>
                  <a:lnTo>
                    <a:pt x="6" y="12"/>
                  </a:lnTo>
                  <a:lnTo>
                    <a:pt x="6" y="12"/>
                  </a:lnTo>
                  <a:lnTo>
                    <a:pt x="7" y="12"/>
                  </a:lnTo>
                  <a:lnTo>
                    <a:pt x="10" y="13"/>
                  </a:lnTo>
                  <a:lnTo>
                    <a:pt x="10" y="13"/>
                  </a:lnTo>
                  <a:lnTo>
                    <a:pt x="10" y="13"/>
                  </a:lnTo>
                  <a:lnTo>
                    <a:pt x="10" y="13"/>
                  </a:lnTo>
                  <a:lnTo>
                    <a:pt x="10" y="13"/>
                  </a:lnTo>
                  <a:lnTo>
                    <a:pt x="9" y="13"/>
                  </a:lnTo>
                  <a:lnTo>
                    <a:pt x="7" y="12"/>
                  </a:lnTo>
                  <a:lnTo>
                    <a:pt x="6" y="12"/>
                  </a:lnTo>
                  <a:lnTo>
                    <a:pt x="6" y="12"/>
                  </a:lnTo>
                  <a:lnTo>
                    <a:pt x="6" y="12"/>
                  </a:lnTo>
                  <a:lnTo>
                    <a:pt x="7" y="12"/>
                  </a:lnTo>
                  <a:lnTo>
                    <a:pt x="6" y="10"/>
                  </a:lnTo>
                  <a:lnTo>
                    <a:pt x="7" y="12"/>
                  </a:lnTo>
                  <a:lnTo>
                    <a:pt x="7" y="12"/>
                  </a:lnTo>
                  <a:lnTo>
                    <a:pt x="7" y="12"/>
                  </a:lnTo>
                  <a:lnTo>
                    <a:pt x="6" y="10"/>
                  </a:lnTo>
                  <a:lnTo>
                    <a:pt x="7" y="12"/>
                  </a:lnTo>
                  <a:lnTo>
                    <a:pt x="7" y="10"/>
                  </a:lnTo>
                  <a:lnTo>
                    <a:pt x="6" y="10"/>
                  </a:lnTo>
                  <a:lnTo>
                    <a:pt x="6" y="10"/>
                  </a:lnTo>
                  <a:lnTo>
                    <a:pt x="6" y="10"/>
                  </a:lnTo>
                  <a:lnTo>
                    <a:pt x="7" y="12"/>
                  </a:lnTo>
                  <a:lnTo>
                    <a:pt x="6" y="10"/>
                  </a:lnTo>
                  <a:lnTo>
                    <a:pt x="6" y="10"/>
                  </a:lnTo>
                  <a:lnTo>
                    <a:pt x="6" y="10"/>
                  </a:lnTo>
                  <a:lnTo>
                    <a:pt x="6" y="10"/>
                  </a:lnTo>
                  <a:lnTo>
                    <a:pt x="7" y="10"/>
                  </a:lnTo>
                  <a:lnTo>
                    <a:pt x="7" y="10"/>
                  </a:lnTo>
                  <a:lnTo>
                    <a:pt x="6" y="10"/>
                  </a:lnTo>
                  <a:lnTo>
                    <a:pt x="7" y="10"/>
                  </a:lnTo>
                  <a:lnTo>
                    <a:pt x="7" y="10"/>
                  </a:lnTo>
                  <a:lnTo>
                    <a:pt x="9" y="10"/>
                  </a:lnTo>
                  <a:lnTo>
                    <a:pt x="7" y="9"/>
                  </a:lnTo>
                  <a:lnTo>
                    <a:pt x="6" y="9"/>
                  </a:lnTo>
                  <a:lnTo>
                    <a:pt x="5" y="8"/>
                  </a:lnTo>
                  <a:lnTo>
                    <a:pt x="5" y="8"/>
                  </a:lnTo>
                  <a:lnTo>
                    <a:pt x="6" y="8"/>
                  </a:lnTo>
                  <a:lnTo>
                    <a:pt x="6" y="8"/>
                  </a:lnTo>
                  <a:lnTo>
                    <a:pt x="6" y="8"/>
                  </a:lnTo>
                  <a:lnTo>
                    <a:pt x="5" y="8"/>
                  </a:lnTo>
                  <a:lnTo>
                    <a:pt x="5" y="8"/>
                  </a:lnTo>
                  <a:lnTo>
                    <a:pt x="9" y="9"/>
                  </a:lnTo>
                  <a:lnTo>
                    <a:pt x="9" y="9"/>
                  </a:lnTo>
                  <a:lnTo>
                    <a:pt x="9" y="9"/>
                  </a:lnTo>
                  <a:lnTo>
                    <a:pt x="7" y="8"/>
                  </a:lnTo>
                  <a:lnTo>
                    <a:pt x="6" y="8"/>
                  </a:lnTo>
                  <a:lnTo>
                    <a:pt x="6" y="8"/>
                  </a:lnTo>
                  <a:lnTo>
                    <a:pt x="6" y="8"/>
                  </a:lnTo>
                  <a:lnTo>
                    <a:pt x="6" y="8"/>
                  </a:lnTo>
                  <a:lnTo>
                    <a:pt x="6" y="8"/>
                  </a:lnTo>
                  <a:lnTo>
                    <a:pt x="6" y="8"/>
                  </a:lnTo>
                  <a:lnTo>
                    <a:pt x="6" y="8"/>
                  </a:lnTo>
                  <a:lnTo>
                    <a:pt x="6" y="8"/>
                  </a:lnTo>
                  <a:lnTo>
                    <a:pt x="5" y="8"/>
                  </a:lnTo>
                  <a:lnTo>
                    <a:pt x="6" y="8"/>
                  </a:lnTo>
                  <a:lnTo>
                    <a:pt x="7" y="8"/>
                  </a:lnTo>
                  <a:lnTo>
                    <a:pt x="7" y="8"/>
                  </a:lnTo>
                  <a:lnTo>
                    <a:pt x="10" y="9"/>
                  </a:lnTo>
                  <a:lnTo>
                    <a:pt x="14" y="10"/>
                  </a:lnTo>
                  <a:lnTo>
                    <a:pt x="14" y="10"/>
                  </a:lnTo>
                  <a:lnTo>
                    <a:pt x="15" y="10"/>
                  </a:lnTo>
                  <a:lnTo>
                    <a:pt x="17" y="10"/>
                  </a:lnTo>
                  <a:lnTo>
                    <a:pt x="17" y="10"/>
                  </a:lnTo>
                  <a:lnTo>
                    <a:pt x="15" y="10"/>
                  </a:lnTo>
                  <a:lnTo>
                    <a:pt x="14" y="10"/>
                  </a:lnTo>
                  <a:lnTo>
                    <a:pt x="13" y="9"/>
                  </a:lnTo>
                  <a:lnTo>
                    <a:pt x="11" y="9"/>
                  </a:lnTo>
                  <a:lnTo>
                    <a:pt x="10" y="9"/>
                  </a:lnTo>
                  <a:lnTo>
                    <a:pt x="9" y="8"/>
                  </a:lnTo>
                  <a:lnTo>
                    <a:pt x="7" y="8"/>
                  </a:lnTo>
                  <a:lnTo>
                    <a:pt x="9" y="8"/>
                  </a:lnTo>
                  <a:lnTo>
                    <a:pt x="9" y="8"/>
                  </a:lnTo>
                  <a:lnTo>
                    <a:pt x="10" y="8"/>
                  </a:lnTo>
                  <a:lnTo>
                    <a:pt x="10" y="9"/>
                  </a:lnTo>
                  <a:lnTo>
                    <a:pt x="10" y="8"/>
                  </a:lnTo>
                  <a:lnTo>
                    <a:pt x="9" y="8"/>
                  </a:lnTo>
                  <a:lnTo>
                    <a:pt x="9" y="8"/>
                  </a:lnTo>
                  <a:lnTo>
                    <a:pt x="9" y="8"/>
                  </a:lnTo>
                  <a:lnTo>
                    <a:pt x="7" y="8"/>
                  </a:lnTo>
                  <a:lnTo>
                    <a:pt x="6" y="6"/>
                  </a:lnTo>
                  <a:lnTo>
                    <a:pt x="7" y="8"/>
                  </a:lnTo>
                  <a:lnTo>
                    <a:pt x="9" y="8"/>
                  </a:lnTo>
                  <a:lnTo>
                    <a:pt x="5" y="6"/>
                  </a:lnTo>
                  <a:lnTo>
                    <a:pt x="5" y="6"/>
                  </a:lnTo>
                  <a:lnTo>
                    <a:pt x="5" y="6"/>
                  </a:lnTo>
                  <a:lnTo>
                    <a:pt x="5" y="6"/>
                  </a:lnTo>
                  <a:lnTo>
                    <a:pt x="5" y="6"/>
                  </a:lnTo>
                  <a:lnTo>
                    <a:pt x="4" y="6"/>
                  </a:lnTo>
                  <a:lnTo>
                    <a:pt x="6" y="6"/>
                  </a:lnTo>
                  <a:lnTo>
                    <a:pt x="7" y="8"/>
                  </a:lnTo>
                  <a:lnTo>
                    <a:pt x="10" y="8"/>
                  </a:lnTo>
                  <a:lnTo>
                    <a:pt x="7" y="6"/>
                  </a:lnTo>
                  <a:lnTo>
                    <a:pt x="6" y="6"/>
                  </a:lnTo>
                  <a:lnTo>
                    <a:pt x="5" y="6"/>
                  </a:lnTo>
                  <a:lnTo>
                    <a:pt x="6" y="6"/>
                  </a:lnTo>
                  <a:lnTo>
                    <a:pt x="7" y="6"/>
                  </a:lnTo>
                  <a:lnTo>
                    <a:pt x="7" y="6"/>
                  </a:lnTo>
                  <a:lnTo>
                    <a:pt x="7" y="6"/>
                  </a:lnTo>
                  <a:lnTo>
                    <a:pt x="6" y="6"/>
                  </a:lnTo>
                  <a:lnTo>
                    <a:pt x="6" y="6"/>
                  </a:lnTo>
                  <a:lnTo>
                    <a:pt x="7" y="6"/>
                  </a:lnTo>
                  <a:lnTo>
                    <a:pt x="6" y="6"/>
                  </a:lnTo>
                  <a:lnTo>
                    <a:pt x="6" y="6"/>
                  </a:lnTo>
                  <a:lnTo>
                    <a:pt x="7" y="6"/>
                  </a:lnTo>
                  <a:lnTo>
                    <a:pt x="7" y="6"/>
                  </a:lnTo>
                  <a:lnTo>
                    <a:pt x="7" y="6"/>
                  </a:lnTo>
                  <a:lnTo>
                    <a:pt x="7" y="6"/>
                  </a:lnTo>
                  <a:lnTo>
                    <a:pt x="7" y="6"/>
                  </a:lnTo>
                  <a:lnTo>
                    <a:pt x="9" y="6"/>
                  </a:lnTo>
                  <a:lnTo>
                    <a:pt x="7" y="6"/>
                  </a:lnTo>
                  <a:lnTo>
                    <a:pt x="7" y="6"/>
                  </a:lnTo>
                  <a:lnTo>
                    <a:pt x="6" y="5"/>
                  </a:lnTo>
                  <a:lnTo>
                    <a:pt x="6" y="5"/>
                  </a:lnTo>
                  <a:lnTo>
                    <a:pt x="6" y="6"/>
                  </a:lnTo>
                  <a:lnTo>
                    <a:pt x="6" y="6"/>
                  </a:lnTo>
                  <a:lnTo>
                    <a:pt x="5" y="5"/>
                  </a:lnTo>
                  <a:lnTo>
                    <a:pt x="6" y="5"/>
                  </a:lnTo>
                  <a:lnTo>
                    <a:pt x="6" y="5"/>
                  </a:lnTo>
                  <a:lnTo>
                    <a:pt x="5" y="5"/>
                  </a:lnTo>
                  <a:lnTo>
                    <a:pt x="4" y="5"/>
                  </a:lnTo>
                  <a:lnTo>
                    <a:pt x="5" y="5"/>
                  </a:lnTo>
                  <a:lnTo>
                    <a:pt x="5" y="5"/>
                  </a:lnTo>
                  <a:lnTo>
                    <a:pt x="5" y="5"/>
                  </a:lnTo>
                  <a:lnTo>
                    <a:pt x="4" y="5"/>
                  </a:lnTo>
                  <a:lnTo>
                    <a:pt x="5" y="5"/>
                  </a:lnTo>
                  <a:lnTo>
                    <a:pt x="5" y="5"/>
                  </a:lnTo>
                  <a:lnTo>
                    <a:pt x="4" y="5"/>
                  </a:lnTo>
                  <a:lnTo>
                    <a:pt x="4" y="5"/>
                  </a:lnTo>
                  <a:lnTo>
                    <a:pt x="5" y="5"/>
                  </a:lnTo>
                  <a:lnTo>
                    <a:pt x="6" y="5"/>
                  </a:lnTo>
                  <a:lnTo>
                    <a:pt x="6" y="5"/>
                  </a:lnTo>
                  <a:lnTo>
                    <a:pt x="7" y="5"/>
                  </a:lnTo>
                  <a:lnTo>
                    <a:pt x="7" y="5"/>
                  </a:lnTo>
                  <a:lnTo>
                    <a:pt x="9" y="6"/>
                  </a:lnTo>
                  <a:lnTo>
                    <a:pt x="9" y="6"/>
                  </a:lnTo>
                  <a:lnTo>
                    <a:pt x="6" y="5"/>
                  </a:lnTo>
                  <a:lnTo>
                    <a:pt x="4" y="5"/>
                  </a:lnTo>
                  <a:lnTo>
                    <a:pt x="4" y="5"/>
                  </a:lnTo>
                  <a:lnTo>
                    <a:pt x="4" y="5"/>
                  </a:lnTo>
                  <a:lnTo>
                    <a:pt x="5" y="5"/>
                  </a:lnTo>
                  <a:lnTo>
                    <a:pt x="4" y="4"/>
                  </a:lnTo>
                  <a:lnTo>
                    <a:pt x="6" y="5"/>
                  </a:lnTo>
                  <a:lnTo>
                    <a:pt x="6" y="5"/>
                  </a:lnTo>
                  <a:lnTo>
                    <a:pt x="7" y="5"/>
                  </a:lnTo>
                  <a:lnTo>
                    <a:pt x="9" y="5"/>
                  </a:lnTo>
                  <a:lnTo>
                    <a:pt x="7" y="5"/>
                  </a:lnTo>
                  <a:lnTo>
                    <a:pt x="6" y="5"/>
                  </a:lnTo>
                  <a:lnTo>
                    <a:pt x="5" y="5"/>
                  </a:lnTo>
                  <a:lnTo>
                    <a:pt x="5" y="5"/>
                  </a:lnTo>
                  <a:lnTo>
                    <a:pt x="6" y="5"/>
                  </a:lnTo>
                  <a:lnTo>
                    <a:pt x="6" y="5"/>
                  </a:lnTo>
                  <a:lnTo>
                    <a:pt x="4" y="4"/>
                  </a:lnTo>
                  <a:lnTo>
                    <a:pt x="6" y="5"/>
                  </a:lnTo>
                  <a:lnTo>
                    <a:pt x="9" y="5"/>
                  </a:lnTo>
                  <a:lnTo>
                    <a:pt x="11" y="5"/>
                  </a:lnTo>
                  <a:lnTo>
                    <a:pt x="11" y="5"/>
                  </a:lnTo>
                  <a:lnTo>
                    <a:pt x="13" y="6"/>
                  </a:lnTo>
                  <a:lnTo>
                    <a:pt x="13" y="6"/>
                  </a:lnTo>
                  <a:lnTo>
                    <a:pt x="14" y="6"/>
                  </a:lnTo>
                  <a:lnTo>
                    <a:pt x="14" y="6"/>
                  </a:lnTo>
                  <a:lnTo>
                    <a:pt x="14" y="6"/>
                  </a:lnTo>
                  <a:lnTo>
                    <a:pt x="10" y="5"/>
                  </a:lnTo>
                  <a:lnTo>
                    <a:pt x="9" y="5"/>
                  </a:lnTo>
                  <a:lnTo>
                    <a:pt x="6" y="4"/>
                  </a:lnTo>
                  <a:lnTo>
                    <a:pt x="6" y="4"/>
                  </a:lnTo>
                  <a:lnTo>
                    <a:pt x="6" y="4"/>
                  </a:lnTo>
                  <a:lnTo>
                    <a:pt x="7" y="5"/>
                  </a:lnTo>
                  <a:lnTo>
                    <a:pt x="9" y="5"/>
                  </a:lnTo>
                  <a:lnTo>
                    <a:pt x="10" y="5"/>
                  </a:lnTo>
                  <a:lnTo>
                    <a:pt x="10" y="5"/>
                  </a:lnTo>
                  <a:lnTo>
                    <a:pt x="9" y="4"/>
                  </a:lnTo>
                  <a:lnTo>
                    <a:pt x="7" y="4"/>
                  </a:lnTo>
                  <a:lnTo>
                    <a:pt x="6" y="4"/>
                  </a:lnTo>
                  <a:lnTo>
                    <a:pt x="6" y="4"/>
                  </a:lnTo>
                  <a:lnTo>
                    <a:pt x="5" y="4"/>
                  </a:lnTo>
                  <a:lnTo>
                    <a:pt x="4" y="4"/>
                  </a:lnTo>
                  <a:lnTo>
                    <a:pt x="5" y="4"/>
                  </a:lnTo>
                  <a:lnTo>
                    <a:pt x="6" y="4"/>
                  </a:lnTo>
                  <a:lnTo>
                    <a:pt x="10" y="5"/>
                  </a:lnTo>
                  <a:lnTo>
                    <a:pt x="9" y="4"/>
                  </a:lnTo>
                  <a:lnTo>
                    <a:pt x="9" y="5"/>
                  </a:lnTo>
                  <a:lnTo>
                    <a:pt x="10" y="5"/>
                  </a:lnTo>
                  <a:lnTo>
                    <a:pt x="11" y="5"/>
                  </a:lnTo>
                  <a:lnTo>
                    <a:pt x="13" y="5"/>
                  </a:lnTo>
                  <a:lnTo>
                    <a:pt x="11" y="5"/>
                  </a:lnTo>
                  <a:lnTo>
                    <a:pt x="11" y="5"/>
                  </a:lnTo>
                  <a:lnTo>
                    <a:pt x="10" y="4"/>
                  </a:lnTo>
                  <a:lnTo>
                    <a:pt x="9" y="4"/>
                  </a:lnTo>
                  <a:lnTo>
                    <a:pt x="9" y="4"/>
                  </a:lnTo>
                  <a:lnTo>
                    <a:pt x="9" y="4"/>
                  </a:lnTo>
                  <a:lnTo>
                    <a:pt x="9" y="4"/>
                  </a:lnTo>
                  <a:lnTo>
                    <a:pt x="9" y="4"/>
                  </a:lnTo>
                  <a:lnTo>
                    <a:pt x="9" y="4"/>
                  </a:lnTo>
                  <a:lnTo>
                    <a:pt x="9" y="4"/>
                  </a:lnTo>
                  <a:lnTo>
                    <a:pt x="9" y="4"/>
                  </a:lnTo>
                  <a:lnTo>
                    <a:pt x="7" y="4"/>
                  </a:lnTo>
                  <a:lnTo>
                    <a:pt x="7" y="4"/>
                  </a:lnTo>
                  <a:lnTo>
                    <a:pt x="6" y="4"/>
                  </a:lnTo>
                  <a:lnTo>
                    <a:pt x="5" y="4"/>
                  </a:lnTo>
                  <a:lnTo>
                    <a:pt x="4" y="2"/>
                  </a:lnTo>
                  <a:lnTo>
                    <a:pt x="5" y="4"/>
                  </a:lnTo>
                  <a:lnTo>
                    <a:pt x="5" y="2"/>
                  </a:lnTo>
                  <a:lnTo>
                    <a:pt x="5" y="2"/>
                  </a:lnTo>
                  <a:lnTo>
                    <a:pt x="4" y="2"/>
                  </a:lnTo>
                  <a:lnTo>
                    <a:pt x="4" y="2"/>
                  </a:lnTo>
                  <a:lnTo>
                    <a:pt x="6" y="2"/>
                  </a:lnTo>
                  <a:lnTo>
                    <a:pt x="6" y="4"/>
                  </a:lnTo>
                  <a:lnTo>
                    <a:pt x="6" y="4"/>
                  </a:lnTo>
                  <a:lnTo>
                    <a:pt x="6" y="4"/>
                  </a:lnTo>
                  <a:lnTo>
                    <a:pt x="6" y="4"/>
                  </a:lnTo>
                  <a:lnTo>
                    <a:pt x="7" y="4"/>
                  </a:lnTo>
                  <a:lnTo>
                    <a:pt x="7" y="4"/>
                  </a:lnTo>
                  <a:lnTo>
                    <a:pt x="7" y="4"/>
                  </a:lnTo>
                  <a:lnTo>
                    <a:pt x="7" y="4"/>
                  </a:lnTo>
                  <a:lnTo>
                    <a:pt x="7" y="4"/>
                  </a:lnTo>
                  <a:lnTo>
                    <a:pt x="9" y="4"/>
                  </a:lnTo>
                  <a:lnTo>
                    <a:pt x="10" y="4"/>
                  </a:lnTo>
                  <a:lnTo>
                    <a:pt x="10" y="4"/>
                  </a:lnTo>
                  <a:lnTo>
                    <a:pt x="11" y="4"/>
                  </a:lnTo>
                  <a:lnTo>
                    <a:pt x="10" y="4"/>
                  </a:lnTo>
                  <a:lnTo>
                    <a:pt x="9" y="4"/>
                  </a:lnTo>
                  <a:lnTo>
                    <a:pt x="7" y="4"/>
                  </a:lnTo>
                  <a:lnTo>
                    <a:pt x="6" y="2"/>
                  </a:lnTo>
                  <a:lnTo>
                    <a:pt x="6" y="2"/>
                  </a:lnTo>
                  <a:lnTo>
                    <a:pt x="7" y="2"/>
                  </a:lnTo>
                  <a:lnTo>
                    <a:pt x="7" y="2"/>
                  </a:lnTo>
                  <a:lnTo>
                    <a:pt x="7" y="2"/>
                  </a:lnTo>
                  <a:lnTo>
                    <a:pt x="9" y="2"/>
                  </a:lnTo>
                  <a:lnTo>
                    <a:pt x="7" y="2"/>
                  </a:lnTo>
                  <a:lnTo>
                    <a:pt x="7" y="2"/>
                  </a:lnTo>
                  <a:lnTo>
                    <a:pt x="10" y="4"/>
                  </a:lnTo>
                  <a:lnTo>
                    <a:pt x="10" y="4"/>
                  </a:lnTo>
                  <a:lnTo>
                    <a:pt x="11" y="4"/>
                  </a:lnTo>
                  <a:lnTo>
                    <a:pt x="11" y="4"/>
                  </a:lnTo>
                  <a:lnTo>
                    <a:pt x="11" y="4"/>
                  </a:lnTo>
                  <a:lnTo>
                    <a:pt x="13" y="4"/>
                  </a:lnTo>
                  <a:lnTo>
                    <a:pt x="13" y="4"/>
                  </a:lnTo>
                  <a:lnTo>
                    <a:pt x="15" y="5"/>
                  </a:lnTo>
                  <a:lnTo>
                    <a:pt x="17" y="5"/>
                  </a:lnTo>
                  <a:lnTo>
                    <a:pt x="17" y="5"/>
                  </a:lnTo>
                  <a:lnTo>
                    <a:pt x="17" y="5"/>
                  </a:lnTo>
                  <a:lnTo>
                    <a:pt x="15" y="4"/>
                  </a:lnTo>
                  <a:lnTo>
                    <a:pt x="14" y="4"/>
                  </a:lnTo>
                  <a:lnTo>
                    <a:pt x="13" y="4"/>
                  </a:lnTo>
                  <a:lnTo>
                    <a:pt x="13" y="4"/>
                  </a:lnTo>
                  <a:lnTo>
                    <a:pt x="11" y="4"/>
                  </a:lnTo>
                  <a:lnTo>
                    <a:pt x="10" y="2"/>
                  </a:lnTo>
                  <a:lnTo>
                    <a:pt x="11" y="4"/>
                  </a:lnTo>
                  <a:lnTo>
                    <a:pt x="13" y="4"/>
                  </a:lnTo>
                  <a:lnTo>
                    <a:pt x="13" y="4"/>
                  </a:lnTo>
                  <a:lnTo>
                    <a:pt x="13" y="4"/>
                  </a:lnTo>
                  <a:lnTo>
                    <a:pt x="14" y="2"/>
                  </a:lnTo>
                  <a:lnTo>
                    <a:pt x="13" y="2"/>
                  </a:lnTo>
                  <a:lnTo>
                    <a:pt x="11" y="2"/>
                  </a:lnTo>
                  <a:lnTo>
                    <a:pt x="11" y="2"/>
                  </a:lnTo>
                  <a:lnTo>
                    <a:pt x="11" y="2"/>
                  </a:lnTo>
                  <a:lnTo>
                    <a:pt x="14" y="2"/>
                  </a:lnTo>
                  <a:lnTo>
                    <a:pt x="14" y="2"/>
                  </a:lnTo>
                  <a:lnTo>
                    <a:pt x="14" y="2"/>
                  </a:lnTo>
                  <a:lnTo>
                    <a:pt x="15" y="4"/>
                  </a:lnTo>
                  <a:lnTo>
                    <a:pt x="15" y="4"/>
                  </a:lnTo>
                  <a:lnTo>
                    <a:pt x="14" y="2"/>
                  </a:lnTo>
                  <a:lnTo>
                    <a:pt x="13" y="2"/>
                  </a:lnTo>
                  <a:lnTo>
                    <a:pt x="14" y="2"/>
                  </a:lnTo>
                  <a:lnTo>
                    <a:pt x="14" y="2"/>
                  </a:lnTo>
                  <a:lnTo>
                    <a:pt x="14" y="2"/>
                  </a:lnTo>
                  <a:lnTo>
                    <a:pt x="13" y="1"/>
                  </a:lnTo>
                  <a:lnTo>
                    <a:pt x="14" y="2"/>
                  </a:lnTo>
                  <a:lnTo>
                    <a:pt x="17" y="2"/>
                  </a:lnTo>
                  <a:lnTo>
                    <a:pt x="18" y="2"/>
                  </a:lnTo>
                  <a:lnTo>
                    <a:pt x="17" y="2"/>
                  </a:lnTo>
                  <a:lnTo>
                    <a:pt x="17" y="2"/>
                  </a:lnTo>
                  <a:lnTo>
                    <a:pt x="15" y="2"/>
                  </a:lnTo>
                  <a:lnTo>
                    <a:pt x="15" y="1"/>
                  </a:lnTo>
                  <a:lnTo>
                    <a:pt x="17" y="2"/>
                  </a:lnTo>
                  <a:lnTo>
                    <a:pt x="17" y="1"/>
                  </a:lnTo>
                  <a:lnTo>
                    <a:pt x="17" y="1"/>
                  </a:lnTo>
                  <a:lnTo>
                    <a:pt x="17" y="1"/>
                  </a:lnTo>
                  <a:lnTo>
                    <a:pt x="14" y="1"/>
                  </a:lnTo>
                  <a:lnTo>
                    <a:pt x="17" y="1"/>
                  </a:lnTo>
                  <a:lnTo>
                    <a:pt x="17" y="1"/>
                  </a:lnTo>
                  <a:lnTo>
                    <a:pt x="17" y="1"/>
                  </a:lnTo>
                  <a:lnTo>
                    <a:pt x="19" y="1"/>
                  </a:lnTo>
                  <a:lnTo>
                    <a:pt x="19" y="1"/>
                  </a:lnTo>
                  <a:lnTo>
                    <a:pt x="19" y="1"/>
                  </a:lnTo>
                  <a:lnTo>
                    <a:pt x="19" y="1"/>
                  </a:lnTo>
                  <a:lnTo>
                    <a:pt x="18" y="1"/>
                  </a:lnTo>
                  <a:lnTo>
                    <a:pt x="17" y="1"/>
                  </a:lnTo>
                  <a:lnTo>
                    <a:pt x="17" y="1"/>
                  </a:lnTo>
                  <a:lnTo>
                    <a:pt x="17" y="1"/>
                  </a:lnTo>
                  <a:lnTo>
                    <a:pt x="17" y="1"/>
                  </a:lnTo>
                  <a:lnTo>
                    <a:pt x="18" y="1"/>
                  </a:lnTo>
                  <a:lnTo>
                    <a:pt x="17" y="1"/>
                  </a:lnTo>
                  <a:lnTo>
                    <a:pt x="19" y="1"/>
                  </a:lnTo>
                  <a:lnTo>
                    <a:pt x="19"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sp>
          <p:nvSpPr>
            <p:cNvPr id="16" name="Freeform 260"/>
            <p:cNvSpPr/>
            <p:nvPr/>
          </p:nvSpPr>
          <p:spPr bwMode="auto">
            <a:xfrm>
              <a:off x="8637588" y="4002088"/>
              <a:ext cx="207963" cy="133350"/>
            </a:xfrm>
            <a:custGeom>
              <a:avLst/>
              <a:gdLst>
                <a:gd name="T0" fmla="*/ 19 w 131"/>
                <a:gd name="T1" fmla="*/ 4 h 84"/>
                <a:gd name="T2" fmla="*/ 18 w 131"/>
                <a:gd name="T3" fmla="*/ 7 h 84"/>
                <a:gd name="T4" fmla="*/ 21 w 131"/>
                <a:gd name="T5" fmla="*/ 16 h 84"/>
                <a:gd name="T6" fmla="*/ 23 w 131"/>
                <a:gd name="T7" fmla="*/ 24 h 84"/>
                <a:gd name="T8" fmla="*/ 27 w 131"/>
                <a:gd name="T9" fmla="*/ 32 h 84"/>
                <a:gd name="T10" fmla="*/ 34 w 131"/>
                <a:gd name="T11" fmla="*/ 42 h 84"/>
                <a:gd name="T12" fmla="*/ 38 w 131"/>
                <a:gd name="T13" fmla="*/ 45 h 84"/>
                <a:gd name="T14" fmla="*/ 43 w 131"/>
                <a:gd name="T15" fmla="*/ 50 h 84"/>
                <a:gd name="T16" fmla="*/ 52 w 131"/>
                <a:gd name="T17" fmla="*/ 57 h 84"/>
                <a:gd name="T18" fmla="*/ 56 w 131"/>
                <a:gd name="T19" fmla="*/ 62 h 84"/>
                <a:gd name="T20" fmla="*/ 64 w 131"/>
                <a:gd name="T21" fmla="*/ 66 h 84"/>
                <a:gd name="T22" fmla="*/ 67 w 131"/>
                <a:gd name="T23" fmla="*/ 67 h 84"/>
                <a:gd name="T24" fmla="*/ 97 w 131"/>
                <a:gd name="T25" fmla="*/ 57 h 84"/>
                <a:gd name="T26" fmla="*/ 102 w 131"/>
                <a:gd name="T27" fmla="*/ 50 h 84"/>
                <a:gd name="T28" fmla="*/ 128 w 131"/>
                <a:gd name="T29" fmla="*/ 38 h 84"/>
                <a:gd name="T30" fmla="*/ 125 w 131"/>
                <a:gd name="T31" fmla="*/ 52 h 84"/>
                <a:gd name="T32" fmla="*/ 116 w 131"/>
                <a:gd name="T33" fmla="*/ 55 h 84"/>
                <a:gd name="T34" fmla="*/ 108 w 131"/>
                <a:gd name="T35" fmla="*/ 62 h 84"/>
                <a:gd name="T36" fmla="*/ 107 w 131"/>
                <a:gd name="T37" fmla="*/ 67 h 84"/>
                <a:gd name="T38" fmla="*/ 103 w 131"/>
                <a:gd name="T39" fmla="*/ 70 h 84"/>
                <a:gd name="T40" fmla="*/ 93 w 131"/>
                <a:gd name="T41" fmla="*/ 71 h 84"/>
                <a:gd name="T42" fmla="*/ 89 w 131"/>
                <a:gd name="T43" fmla="*/ 72 h 84"/>
                <a:gd name="T44" fmla="*/ 84 w 131"/>
                <a:gd name="T45" fmla="*/ 75 h 84"/>
                <a:gd name="T46" fmla="*/ 80 w 131"/>
                <a:gd name="T47" fmla="*/ 72 h 84"/>
                <a:gd name="T48" fmla="*/ 76 w 131"/>
                <a:gd name="T49" fmla="*/ 79 h 84"/>
                <a:gd name="T50" fmla="*/ 72 w 131"/>
                <a:gd name="T51" fmla="*/ 80 h 84"/>
                <a:gd name="T52" fmla="*/ 65 w 131"/>
                <a:gd name="T53" fmla="*/ 83 h 84"/>
                <a:gd name="T54" fmla="*/ 59 w 131"/>
                <a:gd name="T55" fmla="*/ 84 h 84"/>
                <a:gd name="T56" fmla="*/ 59 w 131"/>
                <a:gd name="T57" fmla="*/ 79 h 84"/>
                <a:gd name="T58" fmla="*/ 53 w 131"/>
                <a:gd name="T59" fmla="*/ 80 h 84"/>
                <a:gd name="T60" fmla="*/ 50 w 131"/>
                <a:gd name="T61" fmla="*/ 79 h 84"/>
                <a:gd name="T62" fmla="*/ 46 w 131"/>
                <a:gd name="T63" fmla="*/ 76 h 84"/>
                <a:gd name="T64" fmla="*/ 42 w 131"/>
                <a:gd name="T65" fmla="*/ 76 h 84"/>
                <a:gd name="T66" fmla="*/ 39 w 131"/>
                <a:gd name="T67" fmla="*/ 72 h 84"/>
                <a:gd name="T68" fmla="*/ 35 w 131"/>
                <a:gd name="T69" fmla="*/ 70 h 84"/>
                <a:gd name="T70" fmla="*/ 34 w 131"/>
                <a:gd name="T71" fmla="*/ 70 h 84"/>
                <a:gd name="T72" fmla="*/ 32 w 131"/>
                <a:gd name="T73" fmla="*/ 67 h 84"/>
                <a:gd name="T74" fmla="*/ 29 w 131"/>
                <a:gd name="T75" fmla="*/ 67 h 84"/>
                <a:gd name="T76" fmla="*/ 29 w 131"/>
                <a:gd name="T77" fmla="*/ 62 h 84"/>
                <a:gd name="T78" fmla="*/ 21 w 131"/>
                <a:gd name="T79" fmla="*/ 58 h 84"/>
                <a:gd name="T80" fmla="*/ 19 w 131"/>
                <a:gd name="T81" fmla="*/ 55 h 84"/>
                <a:gd name="T82" fmla="*/ 15 w 131"/>
                <a:gd name="T83" fmla="*/ 52 h 84"/>
                <a:gd name="T84" fmla="*/ 13 w 131"/>
                <a:gd name="T85" fmla="*/ 44 h 84"/>
                <a:gd name="T86" fmla="*/ 10 w 131"/>
                <a:gd name="T87" fmla="*/ 42 h 84"/>
                <a:gd name="T88" fmla="*/ 10 w 131"/>
                <a:gd name="T89" fmla="*/ 41 h 84"/>
                <a:gd name="T90" fmla="*/ 8 w 131"/>
                <a:gd name="T91" fmla="*/ 40 h 84"/>
                <a:gd name="T92" fmla="*/ 8 w 131"/>
                <a:gd name="T93" fmla="*/ 37 h 84"/>
                <a:gd name="T94" fmla="*/ 6 w 131"/>
                <a:gd name="T95" fmla="*/ 35 h 84"/>
                <a:gd name="T96" fmla="*/ 4 w 131"/>
                <a:gd name="T97" fmla="*/ 33 h 84"/>
                <a:gd name="T98" fmla="*/ 5 w 131"/>
                <a:gd name="T99" fmla="*/ 32 h 84"/>
                <a:gd name="T100" fmla="*/ 10 w 131"/>
                <a:gd name="T101" fmla="*/ 27 h 84"/>
                <a:gd name="T102" fmla="*/ 5 w 131"/>
                <a:gd name="T103" fmla="*/ 25 h 84"/>
                <a:gd name="T104" fmla="*/ 9 w 131"/>
                <a:gd name="T105" fmla="*/ 23 h 84"/>
                <a:gd name="T106" fmla="*/ 1 w 131"/>
                <a:gd name="T107" fmla="*/ 23 h 84"/>
                <a:gd name="T108" fmla="*/ 5 w 131"/>
                <a:gd name="T109" fmla="*/ 21 h 84"/>
                <a:gd name="T110" fmla="*/ 4 w 131"/>
                <a:gd name="T111" fmla="*/ 19 h 84"/>
                <a:gd name="T112" fmla="*/ 9 w 131"/>
                <a:gd name="T113" fmla="*/ 18 h 84"/>
                <a:gd name="T114" fmla="*/ 12 w 131"/>
                <a:gd name="T115" fmla="*/ 12 h 84"/>
                <a:gd name="T116" fmla="*/ 13 w 131"/>
                <a:gd name="T117" fmla="*/ 6 h 84"/>
                <a:gd name="T118" fmla="*/ 13 w 131"/>
                <a:gd name="T119" fmla="*/ 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1" h="84">
                  <a:moveTo>
                    <a:pt x="15" y="0"/>
                  </a:moveTo>
                  <a:lnTo>
                    <a:pt x="19" y="2"/>
                  </a:lnTo>
                  <a:lnTo>
                    <a:pt x="17" y="2"/>
                  </a:lnTo>
                  <a:lnTo>
                    <a:pt x="15" y="2"/>
                  </a:lnTo>
                  <a:lnTo>
                    <a:pt x="14" y="2"/>
                  </a:lnTo>
                  <a:lnTo>
                    <a:pt x="14" y="2"/>
                  </a:lnTo>
                  <a:lnTo>
                    <a:pt x="15" y="3"/>
                  </a:lnTo>
                  <a:lnTo>
                    <a:pt x="15" y="2"/>
                  </a:lnTo>
                  <a:lnTo>
                    <a:pt x="15" y="2"/>
                  </a:lnTo>
                  <a:lnTo>
                    <a:pt x="17" y="2"/>
                  </a:lnTo>
                  <a:lnTo>
                    <a:pt x="18" y="3"/>
                  </a:lnTo>
                  <a:lnTo>
                    <a:pt x="18" y="3"/>
                  </a:lnTo>
                  <a:lnTo>
                    <a:pt x="19" y="3"/>
                  </a:lnTo>
                  <a:lnTo>
                    <a:pt x="19" y="3"/>
                  </a:lnTo>
                  <a:lnTo>
                    <a:pt x="19" y="4"/>
                  </a:lnTo>
                  <a:lnTo>
                    <a:pt x="18" y="4"/>
                  </a:lnTo>
                  <a:lnTo>
                    <a:pt x="18" y="4"/>
                  </a:lnTo>
                  <a:lnTo>
                    <a:pt x="19" y="4"/>
                  </a:lnTo>
                  <a:lnTo>
                    <a:pt x="19" y="6"/>
                  </a:lnTo>
                  <a:lnTo>
                    <a:pt x="19" y="6"/>
                  </a:lnTo>
                  <a:lnTo>
                    <a:pt x="19" y="6"/>
                  </a:lnTo>
                  <a:lnTo>
                    <a:pt x="19" y="6"/>
                  </a:lnTo>
                  <a:lnTo>
                    <a:pt x="21" y="7"/>
                  </a:lnTo>
                  <a:lnTo>
                    <a:pt x="21" y="7"/>
                  </a:lnTo>
                  <a:lnTo>
                    <a:pt x="18" y="6"/>
                  </a:lnTo>
                  <a:lnTo>
                    <a:pt x="15" y="6"/>
                  </a:lnTo>
                  <a:lnTo>
                    <a:pt x="15" y="6"/>
                  </a:lnTo>
                  <a:lnTo>
                    <a:pt x="15" y="6"/>
                  </a:lnTo>
                  <a:lnTo>
                    <a:pt x="15" y="6"/>
                  </a:lnTo>
                  <a:lnTo>
                    <a:pt x="18" y="7"/>
                  </a:lnTo>
                  <a:lnTo>
                    <a:pt x="19" y="7"/>
                  </a:lnTo>
                  <a:lnTo>
                    <a:pt x="18" y="7"/>
                  </a:lnTo>
                  <a:lnTo>
                    <a:pt x="19" y="8"/>
                  </a:lnTo>
                  <a:lnTo>
                    <a:pt x="21" y="8"/>
                  </a:lnTo>
                  <a:lnTo>
                    <a:pt x="21" y="8"/>
                  </a:lnTo>
                  <a:lnTo>
                    <a:pt x="19" y="10"/>
                  </a:lnTo>
                  <a:lnTo>
                    <a:pt x="19" y="12"/>
                  </a:lnTo>
                  <a:lnTo>
                    <a:pt x="18" y="12"/>
                  </a:lnTo>
                  <a:lnTo>
                    <a:pt x="19" y="12"/>
                  </a:lnTo>
                  <a:lnTo>
                    <a:pt x="21" y="12"/>
                  </a:lnTo>
                  <a:lnTo>
                    <a:pt x="21" y="14"/>
                  </a:lnTo>
                  <a:lnTo>
                    <a:pt x="21" y="14"/>
                  </a:lnTo>
                  <a:lnTo>
                    <a:pt x="21" y="15"/>
                  </a:lnTo>
                  <a:lnTo>
                    <a:pt x="21" y="15"/>
                  </a:lnTo>
                  <a:lnTo>
                    <a:pt x="21" y="16"/>
                  </a:lnTo>
                  <a:lnTo>
                    <a:pt x="19" y="16"/>
                  </a:lnTo>
                  <a:lnTo>
                    <a:pt x="21" y="19"/>
                  </a:lnTo>
                  <a:lnTo>
                    <a:pt x="22" y="20"/>
                  </a:lnTo>
                  <a:lnTo>
                    <a:pt x="22" y="21"/>
                  </a:lnTo>
                  <a:lnTo>
                    <a:pt x="19" y="21"/>
                  </a:lnTo>
                  <a:lnTo>
                    <a:pt x="21" y="21"/>
                  </a:lnTo>
                  <a:lnTo>
                    <a:pt x="19" y="21"/>
                  </a:lnTo>
                  <a:lnTo>
                    <a:pt x="19" y="23"/>
                  </a:lnTo>
                  <a:lnTo>
                    <a:pt x="19" y="23"/>
                  </a:lnTo>
                  <a:lnTo>
                    <a:pt x="21" y="21"/>
                  </a:lnTo>
                  <a:lnTo>
                    <a:pt x="22" y="23"/>
                  </a:lnTo>
                  <a:lnTo>
                    <a:pt x="23" y="23"/>
                  </a:lnTo>
                  <a:lnTo>
                    <a:pt x="22" y="23"/>
                  </a:lnTo>
                  <a:lnTo>
                    <a:pt x="22" y="24"/>
                  </a:lnTo>
                  <a:lnTo>
                    <a:pt x="23" y="24"/>
                  </a:lnTo>
                  <a:lnTo>
                    <a:pt x="25" y="24"/>
                  </a:lnTo>
                  <a:lnTo>
                    <a:pt x="23" y="25"/>
                  </a:lnTo>
                  <a:lnTo>
                    <a:pt x="25" y="25"/>
                  </a:lnTo>
                  <a:lnTo>
                    <a:pt x="25" y="25"/>
                  </a:lnTo>
                  <a:lnTo>
                    <a:pt x="25" y="27"/>
                  </a:lnTo>
                  <a:lnTo>
                    <a:pt x="23" y="28"/>
                  </a:lnTo>
                  <a:lnTo>
                    <a:pt x="23" y="28"/>
                  </a:lnTo>
                  <a:lnTo>
                    <a:pt x="22" y="28"/>
                  </a:lnTo>
                  <a:lnTo>
                    <a:pt x="22" y="28"/>
                  </a:lnTo>
                  <a:lnTo>
                    <a:pt x="25" y="28"/>
                  </a:lnTo>
                  <a:lnTo>
                    <a:pt x="25" y="28"/>
                  </a:lnTo>
                  <a:lnTo>
                    <a:pt x="26" y="29"/>
                  </a:lnTo>
                  <a:lnTo>
                    <a:pt x="26" y="29"/>
                  </a:lnTo>
                  <a:lnTo>
                    <a:pt x="26" y="31"/>
                  </a:lnTo>
                  <a:lnTo>
                    <a:pt x="27" y="32"/>
                  </a:lnTo>
                  <a:lnTo>
                    <a:pt x="29" y="33"/>
                  </a:lnTo>
                  <a:lnTo>
                    <a:pt x="29" y="33"/>
                  </a:lnTo>
                  <a:lnTo>
                    <a:pt x="30" y="35"/>
                  </a:lnTo>
                  <a:lnTo>
                    <a:pt x="30" y="36"/>
                  </a:lnTo>
                  <a:lnTo>
                    <a:pt x="29" y="36"/>
                  </a:lnTo>
                  <a:lnTo>
                    <a:pt x="31" y="37"/>
                  </a:lnTo>
                  <a:lnTo>
                    <a:pt x="31" y="37"/>
                  </a:lnTo>
                  <a:lnTo>
                    <a:pt x="32" y="38"/>
                  </a:lnTo>
                  <a:lnTo>
                    <a:pt x="32" y="40"/>
                  </a:lnTo>
                  <a:lnTo>
                    <a:pt x="34" y="41"/>
                  </a:lnTo>
                  <a:lnTo>
                    <a:pt x="31" y="42"/>
                  </a:lnTo>
                  <a:lnTo>
                    <a:pt x="31" y="42"/>
                  </a:lnTo>
                  <a:lnTo>
                    <a:pt x="32" y="42"/>
                  </a:lnTo>
                  <a:lnTo>
                    <a:pt x="34" y="41"/>
                  </a:lnTo>
                  <a:lnTo>
                    <a:pt x="34" y="42"/>
                  </a:lnTo>
                  <a:lnTo>
                    <a:pt x="34" y="42"/>
                  </a:lnTo>
                  <a:lnTo>
                    <a:pt x="35" y="42"/>
                  </a:lnTo>
                  <a:lnTo>
                    <a:pt x="34" y="44"/>
                  </a:lnTo>
                  <a:lnTo>
                    <a:pt x="34" y="44"/>
                  </a:lnTo>
                  <a:lnTo>
                    <a:pt x="35" y="44"/>
                  </a:lnTo>
                  <a:lnTo>
                    <a:pt x="36" y="44"/>
                  </a:lnTo>
                  <a:lnTo>
                    <a:pt x="36" y="45"/>
                  </a:lnTo>
                  <a:lnTo>
                    <a:pt x="36" y="45"/>
                  </a:lnTo>
                  <a:lnTo>
                    <a:pt x="35" y="46"/>
                  </a:lnTo>
                  <a:lnTo>
                    <a:pt x="35" y="46"/>
                  </a:lnTo>
                  <a:lnTo>
                    <a:pt x="35" y="46"/>
                  </a:lnTo>
                  <a:lnTo>
                    <a:pt x="36" y="46"/>
                  </a:lnTo>
                  <a:lnTo>
                    <a:pt x="36" y="46"/>
                  </a:lnTo>
                  <a:lnTo>
                    <a:pt x="36" y="46"/>
                  </a:lnTo>
                  <a:lnTo>
                    <a:pt x="38" y="45"/>
                  </a:lnTo>
                  <a:lnTo>
                    <a:pt x="38" y="46"/>
                  </a:lnTo>
                  <a:lnTo>
                    <a:pt x="39" y="46"/>
                  </a:lnTo>
                  <a:lnTo>
                    <a:pt x="39" y="48"/>
                  </a:lnTo>
                  <a:lnTo>
                    <a:pt x="39" y="48"/>
                  </a:lnTo>
                  <a:lnTo>
                    <a:pt x="39" y="49"/>
                  </a:lnTo>
                  <a:lnTo>
                    <a:pt x="40" y="48"/>
                  </a:lnTo>
                  <a:lnTo>
                    <a:pt x="40" y="48"/>
                  </a:lnTo>
                  <a:lnTo>
                    <a:pt x="42" y="49"/>
                  </a:lnTo>
                  <a:lnTo>
                    <a:pt x="42" y="49"/>
                  </a:lnTo>
                  <a:lnTo>
                    <a:pt x="42" y="50"/>
                  </a:lnTo>
                  <a:lnTo>
                    <a:pt x="42" y="50"/>
                  </a:lnTo>
                  <a:lnTo>
                    <a:pt x="42" y="50"/>
                  </a:lnTo>
                  <a:lnTo>
                    <a:pt x="42" y="52"/>
                  </a:lnTo>
                  <a:lnTo>
                    <a:pt x="42" y="50"/>
                  </a:lnTo>
                  <a:lnTo>
                    <a:pt x="43" y="50"/>
                  </a:lnTo>
                  <a:lnTo>
                    <a:pt x="43" y="50"/>
                  </a:lnTo>
                  <a:lnTo>
                    <a:pt x="44" y="52"/>
                  </a:lnTo>
                  <a:lnTo>
                    <a:pt x="44" y="52"/>
                  </a:lnTo>
                  <a:lnTo>
                    <a:pt x="44" y="53"/>
                  </a:lnTo>
                  <a:lnTo>
                    <a:pt x="44" y="54"/>
                  </a:lnTo>
                  <a:lnTo>
                    <a:pt x="47" y="54"/>
                  </a:lnTo>
                  <a:lnTo>
                    <a:pt x="48" y="55"/>
                  </a:lnTo>
                  <a:lnTo>
                    <a:pt x="51" y="57"/>
                  </a:lnTo>
                  <a:lnTo>
                    <a:pt x="50" y="57"/>
                  </a:lnTo>
                  <a:lnTo>
                    <a:pt x="51" y="57"/>
                  </a:lnTo>
                  <a:lnTo>
                    <a:pt x="51" y="57"/>
                  </a:lnTo>
                  <a:lnTo>
                    <a:pt x="51" y="58"/>
                  </a:lnTo>
                  <a:lnTo>
                    <a:pt x="51" y="58"/>
                  </a:lnTo>
                  <a:lnTo>
                    <a:pt x="52" y="58"/>
                  </a:lnTo>
                  <a:lnTo>
                    <a:pt x="52" y="57"/>
                  </a:lnTo>
                  <a:lnTo>
                    <a:pt x="52" y="58"/>
                  </a:lnTo>
                  <a:lnTo>
                    <a:pt x="52" y="58"/>
                  </a:lnTo>
                  <a:lnTo>
                    <a:pt x="52" y="59"/>
                  </a:lnTo>
                  <a:lnTo>
                    <a:pt x="53" y="59"/>
                  </a:lnTo>
                  <a:lnTo>
                    <a:pt x="53" y="59"/>
                  </a:lnTo>
                  <a:lnTo>
                    <a:pt x="53" y="59"/>
                  </a:lnTo>
                  <a:lnTo>
                    <a:pt x="55" y="59"/>
                  </a:lnTo>
                  <a:lnTo>
                    <a:pt x="55" y="61"/>
                  </a:lnTo>
                  <a:lnTo>
                    <a:pt x="55" y="61"/>
                  </a:lnTo>
                  <a:lnTo>
                    <a:pt x="56" y="61"/>
                  </a:lnTo>
                  <a:lnTo>
                    <a:pt x="56" y="62"/>
                  </a:lnTo>
                  <a:lnTo>
                    <a:pt x="56" y="62"/>
                  </a:lnTo>
                  <a:lnTo>
                    <a:pt x="56" y="63"/>
                  </a:lnTo>
                  <a:lnTo>
                    <a:pt x="56" y="63"/>
                  </a:lnTo>
                  <a:lnTo>
                    <a:pt x="56" y="62"/>
                  </a:lnTo>
                  <a:lnTo>
                    <a:pt x="56" y="62"/>
                  </a:lnTo>
                  <a:lnTo>
                    <a:pt x="56" y="62"/>
                  </a:lnTo>
                  <a:lnTo>
                    <a:pt x="56" y="63"/>
                  </a:lnTo>
                  <a:lnTo>
                    <a:pt x="56" y="63"/>
                  </a:lnTo>
                  <a:lnTo>
                    <a:pt x="57" y="62"/>
                  </a:lnTo>
                  <a:lnTo>
                    <a:pt x="57" y="62"/>
                  </a:lnTo>
                  <a:lnTo>
                    <a:pt x="59" y="63"/>
                  </a:lnTo>
                  <a:lnTo>
                    <a:pt x="60" y="63"/>
                  </a:lnTo>
                  <a:lnTo>
                    <a:pt x="61" y="62"/>
                  </a:lnTo>
                  <a:lnTo>
                    <a:pt x="63" y="62"/>
                  </a:lnTo>
                  <a:lnTo>
                    <a:pt x="63" y="63"/>
                  </a:lnTo>
                  <a:lnTo>
                    <a:pt x="63" y="65"/>
                  </a:lnTo>
                  <a:lnTo>
                    <a:pt x="63" y="66"/>
                  </a:lnTo>
                  <a:lnTo>
                    <a:pt x="63" y="66"/>
                  </a:lnTo>
                  <a:lnTo>
                    <a:pt x="64" y="66"/>
                  </a:lnTo>
                  <a:lnTo>
                    <a:pt x="64" y="66"/>
                  </a:lnTo>
                  <a:lnTo>
                    <a:pt x="64" y="65"/>
                  </a:lnTo>
                  <a:lnTo>
                    <a:pt x="64" y="65"/>
                  </a:lnTo>
                  <a:lnTo>
                    <a:pt x="64" y="65"/>
                  </a:lnTo>
                  <a:lnTo>
                    <a:pt x="64" y="66"/>
                  </a:lnTo>
                  <a:lnTo>
                    <a:pt x="64" y="67"/>
                  </a:lnTo>
                  <a:lnTo>
                    <a:pt x="64" y="67"/>
                  </a:lnTo>
                  <a:lnTo>
                    <a:pt x="64" y="67"/>
                  </a:lnTo>
                  <a:lnTo>
                    <a:pt x="64" y="66"/>
                  </a:lnTo>
                  <a:lnTo>
                    <a:pt x="65" y="66"/>
                  </a:lnTo>
                  <a:lnTo>
                    <a:pt x="65" y="65"/>
                  </a:lnTo>
                  <a:lnTo>
                    <a:pt x="65" y="66"/>
                  </a:lnTo>
                  <a:lnTo>
                    <a:pt x="65" y="67"/>
                  </a:lnTo>
                  <a:lnTo>
                    <a:pt x="65" y="67"/>
                  </a:lnTo>
                  <a:lnTo>
                    <a:pt x="67" y="67"/>
                  </a:lnTo>
                  <a:lnTo>
                    <a:pt x="67" y="67"/>
                  </a:lnTo>
                  <a:lnTo>
                    <a:pt x="67" y="66"/>
                  </a:lnTo>
                  <a:lnTo>
                    <a:pt x="68" y="66"/>
                  </a:lnTo>
                  <a:lnTo>
                    <a:pt x="68" y="65"/>
                  </a:lnTo>
                  <a:lnTo>
                    <a:pt x="69" y="63"/>
                  </a:lnTo>
                  <a:lnTo>
                    <a:pt x="73" y="62"/>
                  </a:lnTo>
                  <a:lnTo>
                    <a:pt x="77" y="61"/>
                  </a:lnTo>
                  <a:lnTo>
                    <a:pt x="81" y="58"/>
                  </a:lnTo>
                  <a:lnTo>
                    <a:pt x="85" y="58"/>
                  </a:lnTo>
                  <a:lnTo>
                    <a:pt x="87" y="57"/>
                  </a:lnTo>
                  <a:lnTo>
                    <a:pt x="90" y="55"/>
                  </a:lnTo>
                  <a:lnTo>
                    <a:pt x="94" y="55"/>
                  </a:lnTo>
                  <a:lnTo>
                    <a:pt x="95" y="57"/>
                  </a:lnTo>
                  <a:lnTo>
                    <a:pt x="95" y="57"/>
                  </a:lnTo>
                  <a:lnTo>
                    <a:pt x="97" y="57"/>
                  </a:lnTo>
                  <a:lnTo>
                    <a:pt x="97" y="55"/>
                  </a:lnTo>
                  <a:lnTo>
                    <a:pt x="97" y="55"/>
                  </a:lnTo>
                  <a:lnTo>
                    <a:pt x="97" y="57"/>
                  </a:lnTo>
                  <a:lnTo>
                    <a:pt x="97" y="55"/>
                  </a:lnTo>
                  <a:lnTo>
                    <a:pt x="97" y="55"/>
                  </a:lnTo>
                  <a:lnTo>
                    <a:pt x="97" y="54"/>
                  </a:lnTo>
                  <a:lnTo>
                    <a:pt x="97" y="54"/>
                  </a:lnTo>
                  <a:lnTo>
                    <a:pt x="99" y="53"/>
                  </a:lnTo>
                  <a:lnTo>
                    <a:pt x="102" y="52"/>
                  </a:lnTo>
                  <a:lnTo>
                    <a:pt x="102" y="52"/>
                  </a:lnTo>
                  <a:lnTo>
                    <a:pt x="102" y="53"/>
                  </a:lnTo>
                  <a:lnTo>
                    <a:pt x="102" y="53"/>
                  </a:lnTo>
                  <a:lnTo>
                    <a:pt x="102" y="52"/>
                  </a:lnTo>
                  <a:lnTo>
                    <a:pt x="102" y="52"/>
                  </a:lnTo>
                  <a:lnTo>
                    <a:pt x="102" y="50"/>
                  </a:lnTo>
                  <a:lnTo>
                    <a:pt x="101" y="50"/>
                  </a:lnTo>
                  <a:lnTo>
                    <a:pt x="103" y="48"/>
                  </a:lnTo>
                  <a:lnTo>
                    <a:pt x="106" y="46"/>
                  </a:lnTo>
                  <a:lnTo>
                    <a:pt x="108" y="46"/>
                  </a:lnTo>
                  <a:lnTo>
                    <a:pt x="111" y="45"/>
                  </a:lnTo>
                  <a:lnTo>
                    <a:pt x="114" y="44"/>
                  </a:lnTo>
                  <a:lnTo>
                    <a:pt x="115" y="44"/>
                  </a:lnTo>
                  <a:lnTo>
                    <a:pt x="116" y="42"/>
                  </a:lnTo>
                  <a:lnTo>
                    <a:pt x="116" y="41"/>
                  </a:lnTo>
                  <a:lnTo>
                    <a:pt x="120" y="41"/>
                  </a:lnTo>
                  <a:lnTo>
                    <a:pt x="123" y="40"/>
                  </a:lnTo>
                  <a:lnTo>
                    <a:pt x="125" y="38"/>
                  </a:lnTo>
                  <a:lnTo>
                    <a:pt x="127" y="36"/>
                  </a:lnTo>
                  <a:lnTo>
                    <a:pt x="127" y="37"/>
                  </a:lnTo>
                  <a:lnTo>
                    <a:pt x="128" y="38"/>
                  </a:lnTo>
                  <a:lnTo>
                    <a:pt x="129" y="40"/>
                  </a:lnTo>
                  <a:lnTo>
                    <a:pt x="131" y="41"/>
                  </a:lnTo>
                  <a:lnTo>
                    <a:pt x="131" y="42"/>
                  </a:lnTo>
                  <a:lnTo>
                    <a:pt x="131" y="45"/>
                  </a:lnTo>
                  <a:lnTo>
                    <a:pt x="131" y="46"/>
                  </a:lnTo>
                  <a:lnTo>
                    <a:pt x="131" y="46"/>
                  </a:lnTo>
                  <a:lnTo>
                    <a:pt x="129" y="48"/>
                  </a:lnTo>
                  <a:lnTo>
                    <a:pt x="128" y="48"/>
                  </a:lnTo>
                  <a:lnTo>
                    <a:pt x="128" y="49"/>
                  </a:lnTo>
                  <a:lnTo>
                    <a:pt x="128" y="50"/>
                  </a:lnTo>
                  <a:lnTo>
                    <a:pt x="127" y="50"/>
                  </a:lnTo>
                  <a:lnTo>
                    <a:pt x="127" y="50"/>
                  </a:lnTo>
                  <a:lnTo>
                    <a:pt x="125" y="49"/>
                  </a:lnTo>
                  <a:lnTo>
                    <a:pt x="125" y="49"/>
                  </a:lnTo>
                  <a:lnTo>
                    <a:pt x="125" y="52"/>
                  </a:lnTo>
                  <a:lnTo>
                    <a:pt x="125" y="53"/>
                  </a:lnTo>
                  <a:lnTo>
                    <a:pt x="123" y="54"/>
                  </a:lnTo>
                  <a:lnTo>
                    <a:pt x="120" y="54"/>
                  </a:lnTo>
                  <a:lnTo>
                    <a:pt x="118" y="53"/>
                  </a:lnTo>
                  <a:lnTo>
                    <a:pt x="118" y="53"/>
                  </a:lnTo>
                  <a:lnTo>
                    <a:pt x="118" y="53"/>
                  </a:lnTo>
                  <a:lnTo>
                    <a:pt x="118" y="54"/>
                  </a:lnTo>
                  <a:lnTo>
                    <a:pt x="118" y="54"/>
                  </a:lnTo>
                  <a:lnTo>
                    <a:pt x="118" y="55"/>
                  </a:lnTo>
                  <a:lnTo>
                    <a:pt x="118" y="54"/>
                  </a:lnTo>
                  <a:lnTo>
                    <a:pt x="116" y="54"/>
                  </a:lnTo>
                  <a:lnTo>
                    <a:pt x="118" y="54"/>
                  </a:lnTo>
                  <a:lnTo>
                    <a:pt x="116" y="55"/>
                  </a:lnTo>
                  <a:lnTo>
                    <a:pt x="118" y="55"/>
                  </a:lnTo>
                  <a:lnTo>
                    <a:pt x="116" y="55"/>
                  </a:lnTo>
                  <a:lnTo>
                    <a:pt x="115" y="54"/>
                  </a:lnTo>
                  <a:lnTo>
                    <a:pt x="116" y="55"/>
                  </a:lnTo>
                  <a:lnTo>
                    <a:pt x="116" y="58"/>
                  </a:lnTo>
                  <a:lnTo>
                    <a:pt x="116" y="58"/>
                  </a:lnTo>
                  <a:lnTo>
                    <a:pt x="116" y="58"/>
                  </a:lnTo>
                  <a:lnTo>
                    <a:pt x="115" y="58"/>
                  </a:lnTo>
                  <a:lnTo>
                    <a:pt x="115" y="58"/>
                  </a:lnTo>
                  <a:lnTo>
                    <a:pt x="115" y="59"/>
                  </a:lnTo>
                  <a:lnTo>
                    <a:pt x="114" y="58"/>
                  </a:lnTo>
                  <a:lnTo>
                    <a:pt x="114" y="61"/>
                  </a:lnTo>
                  <a:lnTo>
                    <a:pt x="112" y="62"/>
                  </a:lnTo>
                  <a:lnTo>
                    <a:pt x="111" y="63"/>
                  </a:lnTo>
                  <a:lnTo>
                    <a:pt x="110" y="65"/>
                  </a:lnTo>
                  <a:lnTo>
                    <a:pt x="110" y="63"/>
                  </a:lnTo>
                  <a:lnTo>
                    <a:pt x="108" y="62"/>
                  </a:lnTo>
                  <a:lnTo>
                    <a:pt x="110" y="65"/>
                  </a:lnTo>
                  <a:lnTo>
                    <a:pt x="110" y="65"/>
                  </a:lnTo>
                  <a:lnTo>
                    <a:pt x="110" y="66"/>
                  </a:lnTo>
                  <a:lnTo>
                    <a:pt x="108" y="66"/>
                  </a:lnTo>
                  <a:lnTo>
                    <a:pt x="108" y="66"/>
                  </a:lnTo>
                  <a:lnTo>
                    <a:pt x="108" y="66"/>
                  </a:lnTo>
                  <a:lnTo>
                    <a:pt x="108" y="67"/>
                  </a:lnTo>
                  <a:lnTo>
                    <a:pt x="108" y="67"/>
                  </a:lnTo>
                  <a:lnTo>
                    <a:pt x="108" y="67"/>
                  </a:lnTo>
                  <a:lnTo>
                    <a:pt x="108" y="67"/>
                  </a:lnTo>
                  <a:lnTo>
                    <a:pt x="108" y="67"/>
                  </a:lnTo>
                  <a:lnTo>
                    <a:pt x="107" y="67"/>
                  </a:lnTo>
                  <a:lnTo>
                    <a:pt x="107" y="67"/>
                  </a:lnTo>
                  <a:lnTo>
                    <a:pt x="107" y="69"/>
                  </a:lnTo>
                  <a:lnTo>
                    <a:pt x="107" y="67"/>
                  </a:lnTo>
                  <a:lnTo>
                    <a:pt x="107" y="69"/>
                  </a:lnTo>
                  <a:lnTo>
                    <a:pt x="107" y="69"/>
                  </a:lnTo>
                  <a:lnTo>
                    <a:pt x="106" y="67"/>
                  </a:lnTo>
                  <a:lnTo>
                    <a:pt x="106" y="67"/>
                  </a:lnTo>
                  <a:lnTo>
                    <a:pt x="106" y="67"/>
                  </a:lnTo>
                  <a:lnTo>
                    <a:pt x="106" y="69"/>
                  </a:lnTo>
                  <a:lnTo>
                    <a:pt x="106" y="69"/>
                  </a:lnTo>
                  <a:lnTo>
                    <a:pt x="104" y="69"/>
                  </a:lnTo>
                  <a:lnTo>
                    <a:pt x="104" y="69"/>
                  </a:lnTo>
                  <a:lnTo>
                    <a:pt x="104" y="69"/>
                  </a:lnTo>
                  <a:lnTo>
                    <a:pt x="104" y="69"/>
                  </a:lnTo>
                  <a:lnTo>
                    <a:pt x="103" y="69"/>
                  </a:lnTo>
                  <a:lnTo>
                    <a:pt x="103" y="70"/>
                  </a:lnTo>
                  <a:lnTo>
                    <a:pt x="104" y="70"/>
                  </a:lnTo>
                  <a:lnTo>
                    <a:pt x="103" y="70"/>
                  </a:lnTo>
                  <a:lnTo>
                    <a:pt x="103" y="69"/>
                  </a:lnTo>
                  <a:lnTo>
                    <a:pt x="103" y="69"/>
                  </a:lnTo>
                  <a:lnTo>
                    <a:pt x="103" y="67"/>
                  </a:lnTo>
                  <a:lnTo>
                    <a:pt x="102" y="69"/>
                  </a:lnTo>
                  <a:lnTo>
                    <a:pt x="99" y="70"/>
                  </a:lnTo>
                  <a:lnTo>
                    <a:pt x="98" y="71"/>
                  </a:lnTo>
                  <a:lnTo>
                    <a:pt x="95" y="72"/>
                  </a:lnTo>
                  <a:lnTo>
                    <a:pt x="95" y="71"/>
                  </a:lnTo>
                  <a:lnTo>
                    <a:pt x="94" y="70"/>
                  </a:lnTo>
                  <a:lnTo>
                    <a:pt x="94" y="71"/>
                  </a:lnTo>
                  <a:lnTo>
                    <a:pt x="94" y="71"/>
                  </a:lnTo>
                  <a:lnTo>
                    <a:pt x="94" y="72"/>
                  </a:lnTo>
                  <a:lnTo>
                    <a:pt x="94" y="72"/>
                  </a:lnTo>
                  <a:lnTo>
                    <a:pt x="93" y="71"/>
                  </a:lnTo>
                  <a:lnTo>
                    <a:pt x="93" y="71"/>
                  </a:lnTo>
                  <a:lnTo>
                    <a:pt x="93" y="72"/>
                  </a:lnTo>
                  <a:lnTo>
                    <a:pt x="93" y="74"/>
                  </a:lnTo>
                  <a:lnTo>
                    <a:pt x="93" y="74"/>
                  </a:lnTo>
                  <a:lnTo>
                    <a:pt x="91" y="71"/>
                  </a:lnTo>
                  <a:lnTo>
                    <a:pt x="91" y="72"/>
                  </a:lnTo>
                  <a:lnTo>
                    <a:pt x="91" y="72"/>
                  </a:lnTo>
                  <a:lnTo>
                    <a:pt x="91" y="74"/>
                  </a:lnTo>
                  <a:lnTo>
                    <a:pt x="91" y="72"/>
                  </a:lnTo>
                  <a:lnTo>
                    <a:pt x="91" y="72"/>
                  </a:lnTo>
                  <a:lnTo>
                    <a:pt x="90" y="74"/>
                  </a:lnTo>
                  <a:lnTo>
                    <a:pt x="90" y="74"/>
                  </a:lnTo>
                  <a:lnTo>
                    <a:pt x="90" y="72"/>
                  </a:lnTo>
                  <a:lnTo>
                    <a:pt x="90" y="74"/>
                  </a:lnTo>
                  <a:lnTo>
                    <a:pt x="89" y="72"/>
                  </a:lnTo>
                  <a:lnTo>
                    <a:pt x="89" y="72"/>
                  </a:lnTo>
                  <a:lnTo>
                    <a:pt x="89" y="72"/>
                  </a:lnTo>
                  <a:lnTo>
                    <a:pt x="89" y="74"/>
                  </a:lnTo>
                  <a:lnTo>
                    <a:pt x="89" y="74"/>
                  </a:lnTo>
                  <a:lnTo>
                    <a:pt x="89" y="74"/>
                  </a:lnTo>
                  <a:lnTo>
                    <a:pt x="89" y="72"/>
                  </a:lnTo>
                  <a:lnTo>
                    <a:pt x="89" y="74"/>
                  </a:lnTo>
                  <a:lnTo>
                    <a:pt x="87" y="75"/>
                  </a:lnTo>
                  <a:lnTo>
                    <a:pt x="87" y="75"/>
                  </a:lnTo>
                  <a:lnTo>
                    <a:pt x="86" y="76"/>
                  </a:lnTo>
                  <a:lnTo>
                    <a:pt x="86" y="75"/>
                  </a:lnTo>
                  <a:lnTo>
                    <a:pt x="86" y="75"/>
                  </a:lnTo>
                  <a:lnTo>
                    <a:pt x="86" y="75"/>
                  </a:lnTo>
                  <a:lnTo>
                    <a:pt x="85" y="76"/>
                  </a:lnTo>
                  <a:lnTo>
                    <a:pt x="85" y="76"/>
                  </a:lnTo>
                  <a:lnTo>
                    <a:pt x="84" y="75"/>
                  </a:lnTo>
                  <a:lnTo>
                    <a:pt x="84" y="74"/>
                  </a:lnTo>
                  <a:lnTo>
                    <a:pt x="84" y="74"/>
                  </a:lnTo>
                  <a:lnTo>
                    <a:pt x="84" y="75"/>
                  </a:lnTo>
                  <a:lnTo>
                    <a:pt x="84" y="75"/>
                  </a:lnTo>
                  <a:lnTo>
                    <a:pt x="82" y="76"/>
                  </a:lnTo>
                  <a:lnTo>
                    <a:pt x="82" y="76"/>
                  </a:lnTo>
                  <a:lnTo>
                    <a:pt x="84" y="78"/>
                  </a:lnTo>
                  <a:lnTo>
                    <a:pt x="82" y="78"/>
                  </a:lnTo>
                  <a:lnTo>
                    <a:pt x="81" y="78"/>
                  </a:lnTo>
                  <a:lnTo>
                    <a:pt x="81" y="78"/>
                  </a:lnTo>
                  <a:lnTo>
                    <a:pt x="81" y="76"/>
                  </a:lnTo>
                  <a:lnTo>
                    <a:pt x="80" y="75"/>
                  </a:lnTo>
                  <a:lnTo>
                    <a:pt x="80" y="74"/>
                  </a:lnTo>
                  <a:lnTo>
                    <a:pt x="80" y="72"/>
                  </a:lnTo>
                  <a:lnTo>
                    <a:pt x="80" y="72"/>
                  </a:lnTo>
                  <a:lnTo>
                    <a:pt x="80" y="72"/>
                  </a:lnTo>
                  <a:lnTo>
                    <a:pt x="80" y="71"/>
                  </a:lnTo>
                  <a:lnTo>
                    <a:pt x="80" y="72"/>
                  </a:lnTo>
                  <a:lnTo>
                    <a:pt x="78" y="72"/>
                  </a:lnTo>
                  <a:lnTo>
                    <a:pt x="78" y="72"/>
                  </a:lnTo>
                  <a:lnTo>
                    <a:pt x="78" y="75"/>
                  </a:lnTo>
                  <a:lnTo>
                    <a:pt x="78" y="76"/>
                  </a:lnTo>
                  <a:lnTo>
                    <a:pt x="77" y="78"/>
                  </a:lnTo>
                  <a:lnTo>
                    <a:pt x="77" y="76"/>
                  </a:lnTo>
                  <a:lnTo>
                    <a:pt x="77" y="75"/>
                  </a:lnTo>
                  <a:lnTo>
                    <a:pt x="77" y="75"/>
                  </a:lnTo>
                  <a:lnTo>
                    <a:pt x="76" y="80"/>
                  </a:lnTo>
                  <a:lnTo>
                    <a:pt x="76" y="79"/>
                  </a:lnTo>
                  <a:lnTo>
                    <a:pt x="76" y="79"/>
                  </a:lnTo>
                  <a:lnTo>
                    <a:pt x="76" y="79"/>
                  </a:lnTo>
                  <a:lnTo>
                    <a:pt x="76" y="79"/>
                  </a:lnTo>
                  <a:lnTo>
                    <a:pt x="76" y="80"/>
                  </a:lnTo>
                  <a:lnTo>
                    <a:pt x="74" y="80"/>
                  </a:lnTo>
                  <a:lnTo>
                    <a:pt x="74" y="80"/>
                  </a:lnTo>
                  <a:lnTo>
                    <a:pt x="74" y="80"/>
                  </a:lnTo>
                  <a:lnTo>
                    <a:pt x="74" y="79"/>
                  </a:lnTo>
                  <a:lnTo>
                    <a:pt x="74" y="78"/>
                  </a:lnTo>
                  <a:lnTo>
                    <a:pt x="74" y="78"/>
                  </a:lnTo>
                  <a:lnTo>
                    <a:pt x="74" y="76"/>
                  </a:lnTo>
                  <a:lnTo>
                    <a:pt x="73" y="78"/>
                  </a:lnTo>
                  <a:lnTo>
                    <a:pt x="73" y="78"/>
                  </a:lnTo>
                  <a:lnTo>
                    <a:pt x="73" y="78"/>
                  </a:lnTo>
                  <a:lnTo>
                    <a:pt x="72" y="78"/>
                  </a:lnTo>
                  <a:lnTo>
                    <a:pt x="72" y="79"/>
                  </a:lnTo>
                  <a:lnTo>
                    <a:pt x="72" y="80"/>
                  </a:lnTo>
                  <a:lnTo>
                    <a:pt x="72" y="80"/>
                  </a:lnTo>
                  <a:lnTo>
                    <a:pt x="72" y="82"/>
                  </a:lnTo>
                  <a:lnTo>
                    <a:pt x="70" y="82"/>
                  </a:lnTo>
                  <a:lnTo>
                    <a:pt x="70" y="80"/>
                  </a:lnTo>
                  <a:lnTo>
                    <a:pt x="70" y="79"/>
                  </a:lnTo>
                  <a:lnTo>
                    <a:pt x="70" y="82"/>
                  </a:lnTo>
                  <a:lnTo>
                    <a:pt x="69" y="83"/>
                  </a:lnTo>
                  <a:lnTo>
                    <a:pt x="69" y="82"/>
                  </a:lnTo>
                  <a:lnTo>
                    <a:pt x="69" y="82"/>
                  </a:lnTo>
                  <a:lnTo>
                    <a:pt x="68" y="82"/>
                  </a:lnTo>
                  <a:lnTo>
                    <a:pt x="68" y="82"/>
                  </a:lnTo>
                  <a:lnTo>
                    <a:pt x="67" y="82"/>
                  </a:lnTo>
                  <a:lnTo>
                    <a:pt x="65" y="82"/>
                  </a:lnTo>
                  <a:lnTo>
                    <a:pt x="65" y="82"/>
                  </a:lnTo>
                  <a:lnTo>
                    <a:pt x="65" y="83"/>
                  </a:lnTo>
                  <a:lnTo>
                    <a:pt x="65" y="82"/>
                  </a:lnTo>
                  <a:lnTo>
                    <a:pt x="65" y="82"/>
                  </a:lnTo>
                  <a:lnTo>
                    <a:pt x="65" y="82"/>
                  </a:lnTo>
                  <a:lnTo>
                    <a:pt x="65" y="80"/>
                  </a:lnTo>
                  <a:lnTo>
                    <a:pt x="64" y="82"/>
                  </a:lnTo>
                  <a:lnTo>
                    <a:pt x="64" y="82"/>
                  </a:lnTo>
                  <a:lnTo>
                    <a:pt x="64" y="82"/>
                  </a:lnTo>
                  <a:lnTo>
                    <a:pt x="64" y="82"/>
                  </a:lnTo>
                  <a:lnTo>
                    <a:pt x="64" y="82"/>
                  </a:lnTo>
                  <a:lnTo>
                    <a:pt x="63" y="83"/>
                  </a:lnTo>
                  <a:lnTo>
                    <a:pt x="61" y="83"/>
                  </a:lnTo>
                  <a:lnTo>
                    <a:pt x="60" y="82"/>
                  </a:lnTo>
                  <a:lnTo>
                    <a:pt x="60" y="83"/>
                  </a:lnTo>
                  <a:lnTo>
                    <a:pt x="60" y="83"/>
                  </a:lnTo>
                  <a:lnTo>
                    <a:pt x="59" y="84"/>
                  </a:lnTo>
                  <a:lnTo>
                    <a:pt x="60" y="82"/>
                  </a:lnTo>
                  <a:lnTo>
                    <a:pt x="59" y="82"/>
                  </a:lnTo>
                  <a:lnTo>
                    <a:pt x="59" y="82"/>
                  </a:lnTo>
                  <a:lnTo>
                    <a:pt x="59" y="82"/>
                  </a:lnTo>
                  <a:lnTo>
                    <a:pt x="59" y="82"/>
                  </a:lnTo>
                  <a:lnTo>
                    <a:pt x="59" y="82"/>
                  </a:lnTo>
                  <a:lnTo>
                    <a:pt x="59" y="82"/>
                  </a:lnTo>
                  <a:lnTo>
                    <a:pt x="59" y="80"/>
                  </a:lnTo>
                  <a:lnTo>
                    <a:pt x="59" y="82"/>
                  </a:lnTo>
                  <a:lnTo>
                    <a:pt x="59" y="82"/>
                  </a:lnTo>
                  <a:lnTo>
                    <a:pt x="59" y="82"/>
                  </a:lnTo>
                  <a:lnTo>
                    <a:pt x="57" y="82"/>
                  </a:lnTo>
                  <a:lnTo>
                    <a:pt x="57" y="82"/>
                  </a:lnTo>
                  <a:lnTo>
                    <a:pt x="57" y="80"/>
                  </a:lnTo>
                  <a:lnTo>
                    <a:pt x="59" y="79"/>
                  </a:lnTo>
                  <a:lnTo>
                    <a:pt x="59" y="79"/>
                  </a:lnTo>
                  <a:lnTo>
                    <a:pt x="57" y="79"/>
                  </a:lnTo>
                  <a:lnTo>
                    <a:pt x="57" y="80"/>
                  </a:lnTo>
                  <a:lnTo>
                    <a:pt x="56" y="80"/>
                  </a:lnTo>
                  <a:lnTo>
                    <a:pt x="56" y="82"/>
                  </a:lnTo>
                  <a:lnTo>
                    <a:pt x="56" y="82"/>
                  </a:lnTo>
                  <a:lnTo>
                    <a:pt x="56" y="82"/>
                  </a:lnTo>
                  <a:lnTo>
                    <a:pt x="56" y="82"/>
                  </a:lnTo>
                  <a:lnTo>
                    <a:pt x="55" y="82"/>
                  </a:lnTo>
                  <a:lnTo>
                    <a:pt x="55" y="82"/>
                  </a:lnTo>
                  <a:lnTo>
                    <a:pt x="55" y="80"/>
                  </a:lnTo>
                  <a:lnTo>
                    <a:pt x="56" y="78"/>
                  </a:lnTo>
                  <a:lnTo>
                    <a:pt x="55" y="79"/>
                  </a:lnTo>
                  <a:lnTo>
                    <a:pt x="55" y="80"/>
                  </a:lnTo>
                  <a:lnTo>
                    <a:pt x="53" y="80"/>
                  </a:lnTo>
                  <a:lnTo>
                    <a:pt x="55" y="80"/>
                  </a:lnTo>
                  <a:lnTo>
                    <a:pt x="53" y="82"/>
                  </a:lnTo>
                  <a:lnTo>
                    <a:pt x="53" y="82"/>
                  </a:lnTo>
                  <a:lnTo>
                    <a:pt x="53" y="80"/>
                  </a:lnTo>
                  <a:lnTo>
                    <a:pt x="53" y="80"/>
                  </a:lnTo>
                  <a:lnTo>
                    <a:pt x="52" y="82"/>
                  </a:lnTo>
                  <a:lnTo>
                    <a:pt x="52" y="80"/>
                  </a:lnTo>
                  <a:lnTo>
                    <a:pt x="51" y="80"/>
                  </a:lnTo>
                  <a:lnTo>
                    <a:pt x="51" y="80"/>
                  </a:lnTo>
                  <a:lnTo>
                    <a:pt x="51" y="79"/>
                  </a:lnTo>
                  <a:lnTo>
                    <a:pt x="50" y="79"/>
                  </a:lnTo>
                  <a:lnTo>
                    <a:pt x="50" y="80"/>
                  </a:lnTo>
                  <a:lnTo>
                    <a:pt x="48" y="79"/>
                  </a:lnTo>
                  <a:lnTo>
                    <a:pt x="50" y="79"/>
                  </a:lnTo>
                  <a:lnTo>
                    <a:pt x="50" y="79"/>
                  </a:lnTo>
                  <a:lnTo>
                    <a:pt x="50" y="78"/>
                  </a:lnTo>
                  <a:lnTo>
                    <a:pt x="50" y="79"/>
                  </a:lnTo>
                  <a:lnTo>
                    <a:pt x="48" y="79"/>
                  </a:lnTo>
                  <a:lnTo>
                    <a:pt x="48" y="78"/>
                  </a:lnTo>
                  <a:lnTo>
                    <a:pt x="48" y="76"/>
                  </a:lnTo>
                  <a:lnTo>
                    <a:pt x="48" y="75"/>
                  </a:lnTo>
                  <a:lnTo>
                    <a:pt x="47" y="76"/>
                  </a:lnTo>
                  <a:lnTo>
                    <a:pt x="47" y="79"/>
                  </a:lnTo>
                  <a:lnTo>
                    <a:pt x="47" y="78"/>
                  </a:lnTo>
                  <a:lnTo>
                    <a:pt x="47" y="78"/>
                  </a:lnTo>
                  <a:lnTo>
                    <a:pt x="46" y="78"/>
                  </a:lnTo>
                  <a:lnTo>
                    <a:pt x="46" y="78"/>
                  </a:lnTo>
                  <a:lnTo>
                    <a:pt x="46" y="78"/>
                  </a:lnTo>
                  <a:lnTo>
                    <a:pt x="46" y="78"/>
                  </a:lnTo>
                  <a:lnTo>
                    <a:pt x="46" y="76"/>
                  </a:lnTo>
                  <a:lnTo>
                    <a:pt x="47" y="75"/>
                  </a:lnTo>
                  <a:lnTo>
                    <a:pt x="47" y="74"/>
                  </a:lnTo>
                  <a:lnTo>
                    <a:pt x="47" y="74"/>
                  </a:lnTo>
                  <a:lnTo>
                    <a:pt x="46" y="75"/>
                  </a:lnTo>
                  <a:lnTo>
                    <a:pt x="46" y="75"/>
                  </a:lnTo>
                  <a:lnTo>
                    <a:pt x="44" y="75"/>
                  </a:lnTo>
                  <a:lnTo>
                    <a:pt x="44" y="75"/>
                  </a:lnTo>
                  <a:lnTo>
                    <a:pt x="43" y="78"/>
                  </a:lnTo>
                  <a:lnTo>
                    <a:pt x="43" y="76"/>
                  </a:lnTo>
                  <a:lnTo>
                    <a:pt x="43" y="76"/>
                  </a:lnTo>
                  <a:lnTo>
                    <a:pt x="43" y="76"/>
                  </a:lnTo>
                  <a:lnTo>
                    <a:pt x="43" y="76"/>
                  </a:lnTo>
                  <a:lnTo>
                    <a:pt x="43" y="76"/>
                  </a:lnTo>
                  <a:lnTo>
                    <a:pt x="43" y="76"/>
                  </a:lnTo>
                  <a:lnTo>
                    <a:pt x="42" y="76"/>
                  </a:lnTo>
                  <a:lnTo>
                    <a:pt x="42" y="76"/>
                  </a:lnTo>
                  <a:lnTo>
                    <a:pt x="42" y="76"/>
                  </a:lnTo>
                  <a:lnTo>
                    <a:pt x="40" y="76"/>
                  </a:lnTo>
                  <a:lnTo>
                    <a:pt x="40" y="75"/>
                  </a:lnTo>
                  <a:lnTo>
                    <a:pt x="39" y="75"/>
                  </a:lnTo>
                  <a:lnTo>
                    <a:pt x="39" y="75"/>
                  </a:lnTo>
                  <a:lnTo>
                    <a:pt x="39" y="74"/>
                  </a:lnTo>
                  <a:lnTo>
                    <a:pt x="39" y="72"/>
                  </a:lnTo>
                  <a:lnTo>
                    <a:pt x="39" y="72"/>
                  </a:lnTo>
                  <a:lnTo>
                    <a:pt x="39" y="72"/>
                  </a:lnTo>
                  <a:lnTo>
                    <a:pt x="38" y="72"/>
                  </a:lnTo>
                  <a:lnTo>
                    <a:pt x="38" y="74"/>
                  </a:lnTo>
                  <a:lnTo>
                    <a:pt x="39" y="72"/>
                  </a:lnTo>
                  <a:lnTo>
                    <a:pt x="39" y="72"/>
                  </a:lnTo>
                  <a:lnTo>
                    <a:pt x="39" y="72"/>
                  </a:lnTo>
                  <a:lnTo>
                    <a:pt x="39" y="74"/>
                  </a:lnTo>
                  <a:lnTo>
                    <a:pt x="38" y="74"/>
                  </a:lnTo>
                  <a:lnTo>
                    <a:pt x="38" y="74"/>
                  </a:lnTo>
                  <a:lnTo>
                    <a:pt x="38" y="72"/>
                  </a:lnTo>
                  <a:lnTo>
                    <a:pt x="39" y="71"/>
                  </a:lnTo>
                  <a:lnTo>
                    <a:pt x="39" y="71"/>
                  </a:lnTo>
                  <a:lnTo>
                    <a:pt x="38" y="71"/>
                  </a:lnTo>
                  <a:lnTo>
                    <a:pt x="38" y="72"/>
                  </a:lnTo>
                  <a:lnTo>
                    <a:pt x="36" y="72"/>
                  </a:lnTo>
                  <a:lnTo>
                    <a:pt x="35" y="72"/>
                  </a:lnTo>
                  <a:lnTo>
                    <a:pt x="36" y="72"/>
                  </a:lnTo>
                  <a:lnTo>
                    <a:pt x="36" y="71"/>
                  </a:lnTo>
                  <a:lnTo>
                    <a:pt x="34" y="72"/>
                  </a:lnTo>
                  <a:lnTo>
                    <a:pt x="35" y="71"/>
                  </a:lnTo>
                  <a:lnTo>
                    <a:pt x="35" y="70"/>
                  </a:lnTo>
                  <a:lnTo>
                    <a:pt x="36" y="69"/>
                  </a:lnTo>
                  <a:lnTo>
                    <a:pt x="36" y="69"/>
                  </a:lnTo>
                  <a:lnTo>
                    <a:pt x="35" y="69"/>
                  </a:lnTo>
                  <a:lnTo>
                    <a:pt x="35" y="70"/>
                  </a:lnTo>
                  <a:lnTo>
                    <a:pt x="36" y="67"/>
                  </a:lnTo>
                  <a:lnTo>
                    <a:pt x="35" y="69"/>
                  </a:lnTo>
                  <a:lnTo>
                    <a:pt x="35" y="69"/>
                  </a:lnTo>
                  <a:lnTo>
                    <a:pt x="35" y="69"/>
                  </a:lnTo>
                  <a:lnTo>
                    <a:pt x="35" y="69"/>
                  </a:lnTo>
                  <a:lnTo>
                    <a:pt x="35" y="67"/>
                  </a:lnTo>
                  <a:lnTo>
                    <a:pt x="35" y="67"/>
                  </a:lnTo>
                  <a:lnTo>
                    <a:pt x="35" y="67"/>
                  </a:lnTo>
                  <a:lnTo>
                    <a:pt x="34" y="69"/>
                  </a:lnTo>
                  <a:lnTo>
                    <a:pt x="34" y="70"/>
                  </a:lnTo>
                  <a:lnTo>
                    <a:pt x="34" y="70"/>
                  </a:lnTo>
                  <a:lnTo>
                    <a:pt x="32" y="70"/>
                  </a:lnTo>
                  <a:lnTo>
                    <a:pt x="32" y="70"/>
                  </a:lnTo>
                  <a:lnTo>
                    <a:pt x="32" y="69"/>
                  </a:lnTo>
                  <a:lnTo>
                    <a:pt x="32" y="69"/>
                  </a:lnTo>
                  <a:lnTo>
                    <a:pt x="32" y="69"/>
                  </a:lnTo>
                  <a:lnTo>
                    <a:pt x="31" y="69"/>
                  </a:lnTo>
                  <a:lnTo>
                    <a:pt x="31" y="70"/>
                  </a:lnTo>
                  <a:lnTo>
                    <a:pt x="31" y="69"/>
                  </a:lnTo>
                  <a:lnTo>
                    <a:pt x="31" y="69"/>
                  </a:lnTo>
                  <a:lnTo>
                    <a:pt x="31" y="69"/>
                  </a:lnTo>
                  <a:lnTo>
                    <a:pt x="31" y="69"/>
                  </a:lnTo>
                  <a:lnTo>
                    <a:pt x="31" y="69"/>
                  </a:lnTo>
                  <a:lnTo>
                    <a:pt x="32" y="69"/>
                  </a:lnTo>
                  <a:lnTo>
                    <a:pt x="32" y="67"/>
                  </a:lnTo>
                  <a:lnTo>
                    <a:pt x="32" y="67"/>
                  </a:lnTo>
                  <a:lnTo>
                    <a:pt x="32" y="67"/>
                  </a:lnTo>
                  <a:lnTo>
                    <a:pt x="32" y="67"/>
                  </a:lnTo>
                  <a:lnTo>
                    <a:pt x="31" y="67"/>
                  </a:lnTo>
                  <a:lnTo>
                    <a:pt x="31" y="69"/>
                  </a:lnTo>
                  <a:lnTo>
                    <a:pt x="30" y="69"/>
                  </a:lnTo>
                  <a:lnTo>
                    <a:pt x="30" y="69"/>
                  </a:lnTo>
                  <a:lnTo>
                    <a:pt x="31" y="67"/>
                  </a:lnTo>
                  <a:lnTo>
                    <a:pt x="32" y="66"/>
                  </a:lnTo>
                  <a:lnTo>
                    <a:pt x="31" y="67"/>
                  </a:lnTo>
                  <a:lnTo>
                    <a:pt x="31" y="67"/>
                  </a:lnTo>
                  <a:lnTo>
                    <a:pt x="30" y="67"/>
                  </a:lnTo>
                  <a:lnTo>
                    <a:pt x="30" y="67"/>
                  </a:lnTo>
                  <a:lnTo>
                    <a:pt x="30" y="67"/>
                  </a:lnTo>
                  <a:lnTo>
                    <a:pt x="29" y="67"/>
                  </a:lnTo>
                  <a:lnTo>
                    <a:pt x="29" y="67"/>
                  </a:lnTo>
                  <a:lnTo>
                    <a:pt x="29" y="67"/>
                  </a:lnTo>
                  <a:lnTo>
                    <a:pt x="29" y="66"/>
                  </a:lnTo>
                  <a:lnTo>
                    <a:pt x="29" y="66"/>
                  </a:lnTo>
                  <a:lnTo>
                    <a:pt x="29" y="66"/>
                  </a:lnTo>
                  <a:lnTo>
                    <a:pt x="29" y="65"/>
                  </a:lnTo>
                  <a:lnTo>
                    <a:pt x="27" y="66"/>
                  </a:lnTo>
                  <a:lnTo>
                    <a:pt x="27" y="66"/>
                  </a:lnTo>
                  <a:lnTo>
                    <a:pt x="27" y="65"/>
                  </a:lnTo>
                  <a:lnTo>
                    <a:pt x="26" y="66"/>
                  </a:lnTo>
                  <a:lnTo>
                    <a:pt x="27" y="65"/>
                  </a:lnTo>
                  <a:lnTo>
                    <a:pt x="27" y="63"/>
                  </a:lnTo>
                  <a:lnTo>
                    <a:pt x="29" y="62"/>
                  </a:lnTo>
                  <a:lnTo>
                    <a:pt x="30" y="62"/>
                  </a:lnTo>
                  <a:lnTo>
                    <a:pt x="29" y="62"/>
                  </a:lnTo>
                  <a:lnTo>
                    <a:pt x="29" y="62"/>
                  </a:lnTo>
                  <a:lnTo>
                    <a:pt x="27" y="63"/>
                  </a:lnTo>
                  <a:lnTo>
                    <a:pt x="26" y="63"/>
                  </a:lnTo>
                  <a:lnTo>
                    <a:pt x="26" y="65"/>
                  </a:lnTo>
                  <a:lnTo>
                    <a:pt x="25" y="63"/>
                  </a:lnTo>
                  <a:lnTo>
                    <a:pt x="25" y="63"/>
                  </a:lnTo>
                  <a:lnTo>
                    <a:pt x="23" y="63"/>
                  </a:lnTo>
                  <a:lnTo>
                    <a:pt x="23" y="62"/>
                  </a:lnTo>
                  <a:lnTo>
                    <a:pt x="25" y="61"/>
                  </a:lnTo>
                  <a:lnTo>
                    <a:pt x="23" y="62"/>
                  </a:lnTo>
                  <a:lnTo>
                    <a:pt x="22" y="62"/>
                  </a:lnTo>
                  <a:lnTo>
                    <a:pt x="22" y="61"/>
                  </a:lnTo>
                  <a:lnTo>
                    <a:pt x="21" y="61"/>
                  </a:lnTo>
                  <a:lnTo>
                    <a:pt x="21" y="61"/>
                  </a:lnTo>
                  <a:lnTo>
                    <a:pt x="21" y="59"/>
                  </a:lnTo>
                  <a:lnTo>
                    <a:pt x="21" y="58"/>
                  </a:lnTo>
                  <a:lnTo>
                    <a:pt x="22" y="57"/>
                  </a:lnTo>
                  <a:lnTo>
                    <a:pt x="23" y="57"/>
                  </a:lnTo>
                  <a:lnTo>
                    <a:pt x="23" y="57"/>
                  </a:lnTo>
                  <a:lnTo>
                    <a:pt x="23" y="57"/>
                  </a:lnTo>
                  <a:lnTo>
                    <a:pt x="23" y="55"/>
                  </a:lnTo>
                  <a:lnTo>
                    <a:pt x="23" y="55"/>
                  </a:lnTo>
                  <a:lnTo>
                    <a:pt x="22" y="57"/>
                  </a:lnTo>
                  <a:lnTo>
                    <a:pt x="21" y="58"/>
                  </a:lnTo>
                  <a:lnTo>
                    <a:pt x="19" y="58"/>
                  </a:lnTo>
                  <a:lnTo>
                    <a:pt x="19" y="58"/>
                  </a:lnTo>
                  <a:lnTo>
                    <a:pt x="18" y="57"/>
                  </a:lnTo>
                  <a:lnTo>
                    <a:pt x="19" y="55"/>
                  </a:lnTo>
                  <a:lnTo>
                    <a:pt x="18" y="57"/>
                  </a:lnTo>
                  <a:lnTo>
                    <a:pt x="18" y="57"/>
                  </a:lnTo>
                  <a:lnTo>
                    <a:pt x="19" y="55"/>
                  </a:lnTo>
                  <a:lnTo>
                    <a:pt x="19" y="55"/>
                  </a:lnTo>
                  <a:lnTo>
                    <a:pt x="18" y="54"/>
                  </a:lnTo>
                  <a:lnTo>
                    <a:pt x="17" y="55"/>
                  </a:lnTo>
                  <a:lnTo>
                    <a:pt x="18" y="54"/>
                  </a:lnTo>
                  <a:lnTo>
                    <a:pt x="18" y="54"/>
                  </a:lnTo>
                  <a:lnTo>
                    <a:pt x="17" y="55"/>
                  </a:lnTo>
                  <a:lnTo>
                    <a:pt x="17" y="55"/>
                  </a:lnTo>
                  <a:lnTo>
                    <a:pt x="17" y="54"/>
                  </a:lnTo>
                  <a:lnTo>
                    <a:pt x="18" y="54"/>
                  </a:lnTo>
                  <a:lnTo>
                    <a:pt x="17" y="54"/>
                  </a:lnTo>
                  <a:lnTo>
                    <a:pt x="15" y="54"/>
                  </a:lnTo>
                  <a:lnTo>
                    <a:pt x="15" y="54"/>
                  </a:lnTo>
                  <a:lnTo>
                    <a:pt x="15" y="53"/>
                  </a:lnTo>
                  <a:lnTo>
                    <a:pt x="17" y="52"/>
                  </a:lnTo>
                  <a:lnTo>
                    <a:pt x="15" y="52"/>
                  </a:lnTo>
                  <a:lnTo>
                    <a:pt x="14" y="53"/>
                  </a:lnTo>
                  <a:lnTo>
                    <a:pt x="15" y="52"/>
                  </a:lnTo>
                  <a:lnTo>
                    <a:pt x="15" y="50"/>
                  </a:lnTo>
                  <a:lnTo>
                    <a:pt x="17" y="49"/>
                  </a:lnTo>
                  <a:lnTo>
                    <a:pt x="14" y="49"/>
                  </a:lnTo>
                  <a:lnTo>
                    <a:pt x="12" y="49"/>
                  </a:lnTo>
                  <a:lnTo>
                    <a:pt x="10" y="48"/>
                  </a:lnTo>
                  <a:lnTo>
                    <a:pt x="10" y="46"/>
                  </a:lnTo>
                  <a:lnTo>
                    <a:pt x="12" y="45"/>
                  </a:lnTo>
                  <a:lnTo>
                    <a:pt x="12" y="45"/>
                  </a:lnTo>
                  <a:lnTo>
                    <a:pt x="10" y="45"/>
                  </a:lnTo>
                  <a:lnTo>
                    <a:pt x="10" y="45"/>
                  </a:lnTo>
                  <a:lnTo>
                    <a:pt x="10" y="45"/>
                  </a:lnTo>
                  <a:lnTo>
                    <a:pt x="12" y="45"/>
                  </a:lnTo>
                  <a:lnTo>
                    <a:pt x="13" y="44"/>
                  </a:lnTo>
                  <a:lnTo>
                    <a:pt x="13" y="44"/>
                  </a:lnTo>
                  <a:lnTo>
                    <a:pt x="13" y="44"/>
                  </a:lnTo>
                  <a:lnTo>
                    <a:pt x="12" y="44"/>
                  </a:lnTo>
                  <a:lnTo>
                    <a:pt x="10" y="44"/>
                  </a:lnTo>
                  <a:lnTo>
                    <a:pt x="10" y="44"/>
                  </a:lnTo>
                  <a:lnTo>
                    <a:pt x="10" y="44"/>
                  </a:lnTo>
                  <a:lnTo>
                    <a:pt x="10" y="44"/>
                  </a:lnTo>
                  <a:lnTo>
                    <a:pt x="10" y="44"/>
                  </a:lnTo>
                  <a:lnTo>
                    <a:pt x="10" y="44"/>
                  </a:lnTo>
                  <a:lnTo>
                    <a:pt x="10" y="44"/>
                  </a:lnTo>
                  <a:lnTo>
                    <a:pt x="9" y="44"/>
                  </a:lnTo>
                  <a:lnTo>
                    <a:pt x="9" y="44"/>
                  </a:lnTo>
                  <a:lnTo>
                    <a:pt x="10" y="42"/>
                  </a:lnTo>
                  <a:lnTo>
                    <a:pt x="12" y="42"/>
                  </a:lnTo>
                  <a:lnTo>
                    <a:pt x="10" y="42"/>
                  </a:lnTo>
                  <a:lnTo>
                    <a:pt x="13" y="41"/>
                  </a:lnTo>
                  <a:lnTo>
                    <a:pt x="15" y="41"/>
                  </a:lnTo>
                  <a:lnTo>
                    <a:pt x="18" y="40"/>
                  </a:lnTo>
                  <a:lnTo>
                    <a:pt x="17" y="40"/>
                  </a:lnTo>
                  <a:lnTo>
                    <a:pt x="18" y="40"/>
                  </a:lnTo>
                  <a:lnTo>
                    <a:pt x="19" y="40"/>
                  </a:lnTo>
                  <a:lnTo>
                    <a:pt x="21" y="38"/>
                  </a:lnTo>
                  <a:lnTo>
                    <a:pt x="18" y="38"/>
                  </a:lnTo>
                  <a:lnTo>
                    <a:pt x="17" y="40"/>
                  </a:lnTo>
                  <a:lnTo>
                    <a:pt x="15" y="40"/>
                  </a:lnTo>
                  <a:lnTo>
                    <a:pt x="14" y="40"/>
                  </a:lnTo>
                  <a:lnTo>
                    <a:pt x="13" y="41"/>
                  </a:lnTo>
                  <a:lnTo>
                    <a:pt x="12" y="41"/>
                  </a:lnTo>
                  <a:lnTo>
                    <a:pt x="10" y="41"/>
                  </a:lnTo>
                  <a:lnTo>
                    <a:pt x="10" y="41"/>
                  </a:lnTo>
                  <a:lnTo>
                    <a:pt x="12" y="41"/>
                  </a:lnTo>
                  <a:lnTo>
                    <a:pt x="12" y="41"/>
                  </a:lnTo>
                  <a:lnTo>
                    <a:pt x="13" y="41"/>
                  </a:lnTo>
                  <a:lnTo>
                    <a:pt x="13" y="40"/>
                  </a:lnTo>
                  <a:lnTo>
                    <a:pt x="13" y="40"/>
                  </a:lnTo>
                  <a:lnTo>
                    <a:pt x="12" y="40"/>
                  </a:lnTo>
                  <a:lnTo>
                    <a:pt x="12" y="40"/>
                  </a:lnTo>
                  <a:lnTo>
                    <a:pt x="10" y="40"/>
                  </a:lnTo>
                  <a:lnTo>
                    <a:pt x="9" y="41"/>
                  </a:lnTo>
                  <a:lnTo>
                    <a:pt x="8" y="41"/>
                  </a:lnTo>
                  <a:lnTo>
                    <a:pt x="9" y="40"/>
                  </a:lnTo>
                  <a:lnTo>
                    <a:pt x="10" y="40"/>
                  </a:lnTo>
                  <a:lnTo>
                    <a:pt x="10" y="40"/>
                  </a:lnTo>
                  <a:lnTo>
                    <a:pt x="9" y="40"/>
                  </a:lnTo>
                  <a:lnTo>
                    <a:pt x="8" y="40"/>
                  </a:lnTo>
                  <a:lnTo>
                    <a:pt x="6" y="40"/>
                  </a:lnTo>
                  <a:lnTo>
                    <a:pt x="6" y="40"/>
                  </a:lnTo>
                  <a:lnTo>
                    <a:pt x="6" y="40"/>
                  </a:lnTo>
                  <a:lnTo>
                    <a:pt x="6" y="40"/>
                  </a:lnTo>
                  <a:lnTo>
                    <a:pt x="5" y="40"/>
                  </a:lnTo>
                  <a:lnTo>
                    <a:pt x="8" y="38"/>
                  </a:lnTo>
                  <a:lnTo>
                    <a:pt x="9" y="38"/>
                  </a:lnTo>
                  <a:lnTo>
                    <a:pt x="10" y="37"/>
                  </a:lnTo>
                  <a:lnTo>
                    <a:pt x="9" y="38"/>
                  </a:lnTo>
                  <a:lnTo>
                    <a:pt x="8" y="38"/>
                  </a:lnTo>
                  <a:lnTo>
                    <a:pt x="5" y="38"/>
                  </a:lnTo>
                  <a:lnTo>
                    <a:pt x="6" y="38"/>
                  </a:lnTo>
                  <a:lnTo>
                    <a:pt x="9" y="37"/>
                  </a:lnTo>
                  <a:lnTo>
                    <a:pt x="9" y="37"/>
                  </a:lnTo>
                  <a:lnTo>
                    <a:pt x="8" y="37"/>
                  </a:lnTo>
                  <a:lnTo>
                    <a:pt x="8" y="37"/>
                  </a:lnTo>
                  <a:lnTo>
                    <a:pt x="8" y="37"/>
                  </a:lnTo>
                  <a:lnTo>
                    <a:pt x="9" y="37"/>
                  </a:lnTo>
                  <a:lnTo>
                    <a:pt x="6" y="37"/>
                  </a:lnTo>
                  <a:lnTo>
                    <a:pt x="8" y="36"/>
                  </a:lnTo>
                  <a:lnTo>
                    <a:pt x="9" y="36"/>
                  </a:lnTo>
                  <a:lnTo>
                    <a:pt x="8" y="36"/>
                  </a:lnTo>
                  <a:lnTo>
                    <a:pt x="8" y="36"/>
                  </a:lnTo>
                  <a:lnTo>
                    <a:pt x="8" y="35"/>
                  </a:lnTo>
                  <a:lnTo>
                    <a:pt x="9" y="35"/>
                  </a:lnTo>
                  <a:lnTo>
                    <a:pt x="8" y="35"/>
                  </a:lnTo>
                  <a:lnTo>
                    <a:pt x="8" y="35"/>
                  </a:lnTo>
                  <a:lnTo>
                    <a:pt x="6" y="35"/>
                  </a:lnTo>
                  <a:lnTo>
                    <a:pt x="6" y="35"/>
                  </a:lnTo>
                  <a:lnTo>
                    <a:pt x="6" y="35"/>
                  </a:lnTo>
                  <a:lnTo>
                    <a:pt x="6" y="35"/>
                  </a:lnTo>
                  <a:lnTo>
                    <a:pt x="6" y="36"/>
                  </a:lnTo>
                  <a:lnTo>
                    <a:pt x="5" y="36"/>
                  </a:lnTo>
                  <a:lnTo>
                    <a:pt x="6" y="36"/>
                  </a:lnTo>
                  <a:lnTo>
                    <a:pt x="5" y="35"/>
                  </a:lnTo>
                  <a:lnTo>
                    <a:pt x="5" y="35"/>
                  </a:lnTo>
                  <a:lnTo>
                    <a:pt x="4" y="35"/>
                  </a:lnTo>
                  <a:lnTo>
                    <a:pt x="5" y="35"/>
                  </a:lnTo>
                  <a:lnTo>
                    <a:pt x="5" y="35"/>
                  </a:lnTo>
                  <a:lnTo>
                    <a:pt x="4" y="35"/>
                  </a:lnTo>
                  <a:lnTo>
                    <a:pt x="4" y="35"/>
                  </a:lnTo>
                  <a:lnTo>
                    <a:pt x="4" y="35"/>
                  </a:lnTo>
                  <a:lnTo>
                    <a:pt x="5" y="33"/>
                  </a:lnTo>
                  <a:lnTo>
                    <a:pt x="4" y="35"/>
                  </a:lnTo>
                  <a:lnTo>
                    <a:pt x="4" y="33"/>
                  </a:lnTo>
                  <a:lnTo>
                    <a:pt x="4" y="33"/>
                  </a:lnTo>
                  <a:lnTo>
                    <a:pt x="5" y="33"/>
                  </a:lnTo>
                  <a:lnTo>
                    <a:pt x="5" y="32"/>
                  </a:lnTo>
                  <a:lnTo>
                    <a:pt x="6" y="32"/>
                  </a:lnTo>
                  <a:lnTo>
                    <a:pt x="6" y="32"/>
                  </a:lnTo>
                  <a:lnTo>
                    <a:pt x="8" y="32"/>
                  </a:lnTo>
                  <a:lnTo>
                    <a:pt x="8" y="32"/>
                  </a:lnTo>
                  <a:lnTo>
                    <a:pt x="5" y="32"/>
                  </a:lnTo>
                  <a:lnTo>
                    <a:pt x="2" y="32"/>
                  </a:lnTo>
                  <a:lnTo>
                    <a:pt x="2" y="32"/>
                  </a:lnTo>
                  <a:lnTo>
                    <a:pt x="2" y="32"/>
                  </a:lnTo>
                  <a:lnTo>
                    <a:pt x="4" y="32"/>
                  </a:lnTo>
                  <a:lnTo>
                    <a:pt x="2" y="32"/>
                  </a:lnTo>
                  <a:lnTo>
                    <a:pt x="5" y="32"/>
                  </a:lnTo>
                  <a:lnTo>
                    <a:pt x="5" y="32"/>
                  </a:lnTo>
                  <a:lnTo>
                    <a:pt x="6" y="31"/>
                  </a:lnTo>
                  <a:lnTo>
                    <a:pt x="8" y="31"/>
                  </a:lnTo>
                  <a:lnTo>
                    <a:pt x="6" y="31"/>
                  </a:lnTo>
                  <a:lnTo>
                    <a:pt x="5" y="31"/>
                  </a:lnTo>
                  <a:lnTo>
                    <a:pt x="4" y="31"/>
                  </a:lnTo>
                  <a:lnTo>
                    <a:pt x="4" y="31"/>
                  </a:lnTo>
                  <a:lnTo>
                    <a:pt x="5" y="29"/>
                  </a:lnTo>
                  <a:lnTo>
                    <a:pt x="5" y="29"/>
                  </a:lnTo>
                  <a:lnTo>
                    <a:pt x="4" y="29"/>
                  </a:lnTo>
                  <a:lnTo>
                    <a:pt x="2" y="29"/>
                  </a:lnTo>
                  <a:lnTo>
                    <a:pt x="4" y="29"/>
                  </a:lnTo>
                  <a:lnTo>
                    <a:pt x="6" y="28"/>
                  </a:lnTo>
                  <a:lnTo>
                    <a:pt x="9" y="28"/>
                  </a:lnTo>
                  <a:lnTo>
                    <a:pt x="9" y="27"/>
                  </a:lnTo>
                  <a:lnTo>
                    <a:pt x="10" y="27"/>
                  </a:lnTo>
                  <a:lnTo>
                    <a:pt x="12" y="27"/>
                  </a:lnTo>
                  <a:lnTo>
                    <a:pt x="13" y="27"/>
                  </a:lnTo>
                  <a:lnTo>
                    <a:pt x="13" y="27"/>
                  </a:lnTo>
                  <a:lnTo>
                    <a:pt x="12" y="25"/>
                  </a:lnTo>
                  <a:lnTo>
                    <a:pt x="9" y="27"/>
                  </a:lnTo>
                  <a:lnTo>
                    <a:pt x="8" y="27"/>
                  </a:lnTo>
                  <a:lnTo>
                    <a:pt x="5" y="27"/>
                  </a:lnTo>
                  <a:lnTo>
                    <a:pt x="4" y="27"/>
                  </a:lnTo>
                  <a:lnTo>
                    <a:pt x="4" y="27"/>
                  </a:lnTo>
                  <a:lnTo>
                    <a:pt x="5" y="25"/>
                  </a:lnTo>
                  <a:lnTo>
                    <a:pt x="6" y="25"/>
                  </a:lnTo>
                  <a:lnTo>
                    <a:pt x="8" y="25"/>
                  </a:lnTo>
                  <a:lnTo>
                    <a:pt x="8" y="25"/>
                  </a:lnTo>
                  <a:lnTo>
                    <a:pt x="6" y="24"/>
                  </a:lnTo>
                  <a:lnTo>
                    <a:pt x="5" y="25"/>
                  </a:lnTo>
                  <a:lnTo>
                    <a:pt x="4" y="25"/>
                  </a:lnTo>
                  <a:lnTo>
                    <a:pt x="4" y="25"/>
                  </a:lnTo>
                  <a:lnTo>
                    <a:pt x="2" y="25"/>
                  </a:lnTo>
                  <a:lnTo>
                    <a:pt x="2" y="25"/>
                  </a:lnTo>
                  <a:lnTo>
                    <a:pt x="1" y="25"/>
                  </a:lnTo>
                  <a:lnTo>
                    <a:pt x="1" y="24"/>
                  </a:lnTo>
                  <a:lnTo>
                    <a:pt x="2" y="24"/>
                  </a:lnTo>
                  <a:lnTo>
                    <a:pt x="5" y="24"/>
                  </a:lnTo>
                  <a:lnTo>
                    <a:pt x="6" y="24"/>
                  </a:lnTo>
                  <a:lnTo>
                    <a:pt x="6" y="24"/>
                  </a:lnTo>
                  <a:lnTo>
                    <a:pt x="6" y="24"/>
                  </a:lnTo>
                  <a:lnTo>
                    <a:pt x="6" y="24"/>
                  </a:lnTo>
                  <a:lnTo>
                    <a:pt x="8" y="24"/>
                  </a:lnTo>
                  <a:lnTo>
                    <a:pt x="9" y="24"/>
                  </a:lnTo>
                  <a:lnTo>
                    <a:pt x="9" y="23"/>
                  </a:lnTo>
                  <a:lnTo>
                    <a:pt x="9" y="23"/>
                  </a:lnTo>
                  <a:lnTo>
                    <a:pt x="9" y="23"/>
                  </a:lnTo>
                  <a:lnTo>
                    <a:pt x="8" y="23"/>
                  </a:lnTo>
                  <a:lnTo>
                    <a:pt x="6" y="23"/>
                  </a:lnTo>
                  <a:lnTo>
                    <a:pt x="6" y="23"/>
                  </a:lnTo>
                  <a:lnTo>
                    <a:pt x="6" y="23"/>
                  </a:lnTo>
                  <a:lnTo>
                    <a:pt x="5" y="23"/>
                  </a:lnTo>
                  <a:lnTo>
                    <a:pt x="5" y="23"/>
                  </a:lnTo>
                  <a:lnTo>
                    <a:pt x="6" y="23"/>
                  </a:lnTo>
                  <a:lnTo>
                    <a:pt x="6" y="23"/>
                  </a:lnTo>
                  <a:lnTo>
                    <a:pt x="4" y="23"/>
                  </a:lnTo>
                  <a:lnTo>
                    <a:pt x="4" y="23"/>
                  </a:lnTo>
                  <a:lnTo>
                    <a:pt x="2" y="23"/>
                  </a:lnTo>
                  <a:lnTo>
                    <a:pt x="1" y="23"/>
                  </a:lnTo>
                  <a:lnTo>
                    <a:pt x="1" y="23"/>
                  </a:lnTo>
                  <a:lnTo>
                    <a:pt x="2" y="23"/>
                  </a:lnTo>
                  <a:lnTo>
                    <a:pt x="2" y="23"/>
                  </a:lnTo>
                  <a:lnTo>
                    <a:pt x="1" y="23"/>
                  </a:lnTo>
                  <a:lnTo>
                    <a:pt x="0" y="23"/>
                  </a:lnTo>
                  <a:lnTo>
                    <a:pt x="0" y="21"/>
                  </a:lnTo>
                  <a:lnTo>
                    <a:pt x="2" y="21"/>
                  </a:lnTo>
                  <a:lnTo>
                    <a:pt x="2" y="21"/>
                  </a:lnTo>
                  <a:lnTo>
                    <a:pt x="4" y="21"/>
                  </a:lnTo>
                  <a:lnTo>
                    <a:pt x="4" y="21"/>
                  </a:lnTo>
                  <a:lnTo>
                    <a:pt x="4" y="21"/>
                  </a:lnTo>
                  <a:lnTo>
                    <a:pt x="5" y="21"/>
                  </a:lnTo>
                  <a:lnTo>
                    <a:pt x="5" y="21"/>
                  </a:lnTo>
                  <a:lnTo>
                    <a:pt x="4" y="21"/>
                  </a:lnTo>
                  <a:lnTo>
                    <a:pt x="4" y="20"/>
                  </a:lnTo>
                  <a:lnTo>
                    <a:pt x="5" y="21"/>
                  </a:lnTo>
                  <a:lnTo>
                    <a:pt x="5" y="20"/>
                  </a:lnTo>
                  <a:lnTo>
                    <a:pt x="6" y="20"/>
                  </a:lnTo>
                  <a:lnTo>
                    <a:pt x="8" y="20"/>
                  </a:lnTo>
                  <a:lnTo>
                    <a:pt x="8" y="20"/>
                  </a:lnTo>
                  <a:lnTo>
                    <a:pt x="6" y="19"/>
                  </a:lnTo>
                  <a:lnTo>
                    <a:pt x="5" y="19"/>
                  </a:lnTo>
                  <a:lnTo>
                    <a:pt x="4" y="20"/>
                  </a:lnTo>
                  <a:lnTo>
                    <a:pt x="2" y="19"/>
                  </a:lnTo>
                  <a:lnTo>
                    <a:pt x="2" y="18"/>
                  </a:lnTo>
                  <a:lnTo>
                    <a:pt x="4" y="18"/>
                  </a:lnTo>
                  <a:lnTo>
                    <a:pt x="4" y="18"/>
                  </a:lnTo>
                  <a:lnTo>
                    <a:pt x="4" y="18"/>
                  </a:lnTo>
                  <a:lnTo>
                    <a:pt x="5" y="18"/>
                  </a:lnTo>
                  <a:lnTo>
                    <a:pt x="4" y="18"/>
                  </a:lnTo>
                  <a:lnTo>
                    <a:pt x="4" y="19"/>
                  </a:lnTo>
                  <a:lnTo>
                    <a:pt x="6" y="19"/>
                  </a:lnTo>
                  <a:lnTo>
                    <a:pt x="8" y="19"/>
                  </a:lnTo>
                  <a:lnTo>
                    <a:pt x="8" y="19"/>
                  </a:lnTo>
                  <a:lnTo>
                    <a:pt x="8" y="19"/>
                  </a:lnTo>
                  <a:lnTo>
                    <a:pt x="8" y="20"/>
                  </a:lnTo>
                  <a:lnTo>
                    <a:pt x="9" y="20"/>
                  </a:lnTo>
                  <a:lnTo>
                    <a:pt x="9" y="19"/>
                  </a:lnTo>
                  <a:lnTo>
                    <a:pt x="12" y="19"/>
                  </a:lnTo>
                  <a:lnTo>
                    <a:pt x="13" y="19"/>
                  </a:lnTo>
                  <a:lnTo>
                    <a:pt x="13" y="19"/>
                  </a:lnTo>
                  <a:lnTo>
                    <a:pt x="13" y="18"/>
                  </a:lnTo>
                  <a:lnTo>
                    <a:pt x="12" y="19"/>
                  </a:lnTo>
                  <a:lnTo>
                    <a:pt x="10" y="19"/>
                  </a:lnTo>
                  <a:lnTo>
                    <a:pt x="9" y="19"/>
                  </a:lnTo>
                  <a:lnTo>
                    <a:pt x="9" y="18"/>
                  </a:lnTo>
                  <a:lnTo>
                    <a:pt x="6" y="16"/>
                  </a:lnTo>
                  <a:lnTo>
                    <a:pt x="8" y="16"/>
                  </a:lnTo>
                  <a:lnTo>
                    <a:pt x="9" y="16"/>
                  </a:lnTo>
                  <a:lnTo>
                    <a:pt x="9" y="16"/>
                  </a:lnTo>
                  <a:lnTo>
                    <a:pt x="9" y="15"/>
                  </a:lnTo>
                  <a:lnTo>
                    <a:pt x="9" y="14"/>
                  </a:lnTo>
                  <a:lnTo>
                    <a:pt x="8" y="14"/>
                  </a:lnTo>
                  <a:lnTo>
                    <a:pt x="8" y="14"/>
                  </a:lnTo>
                  <a:lnTo>
                    <a:pt x="8" y="14"/>
                  </a:lnTo>
                  <a:lnTo>
                    <a:pt x="8" y="14"/>
                  </a:lnTo>
                  <a:lnTo>
                    <a:pt x="10" y="12"/>
                  </a:lnTo>
                  <a:lnTo>
                    <a:pt x="10" y="12"/>
                  </a:lnTo>
                  <a:lnTo>
                    <a:pt x="10" y="12"/>
                  </a:lnTo>
                  <a:lnTo>
                    <a:pt x="12" y="12"/>
                  </a:lnTo>
                  <a:lnTo>
                    <a:pt x="12" y="12"/>
                  </a:lnTo>
                  <a:lnTo>
                    <a:pt x="10" y="11"/>
                  </a:lnTo>
                  <a:lnTo>
                    <a:pt x="9" y="10"/>
                  </a:lnTo>
                  <a:lnTo>
                    <a:pt x="10" y="10"/>
                  </a:lnTo>
                  <a:lnTo>
                    <a:pt x="10" y="8"/>
                  </a:lnTo>
                  <a:lnTo>
                    <a:pt x="9" y="8"/>
                  </a:lnTo>
                  <a:lnTo>
                    <a:pt x="9" y="7"/>
                  </a:lnTo>
                  <a:lnTo>
                    <a:pt x="10" y="7"/>
                  </a:lnTo>
                  <a:lnTo>
                    <a:pt x="13" y="7"/>
                  </a:lnTo>
                  <a:lnTo>
                    <a:pt x="13" y="7"/>
                  </a:lnTo>
                  <a:lnTo>
                    <a:pt x="13" y="7"/>
                  </a:lnTo>
                  <a:lnTo>
                    <a:pt x="12" y="7"/>
                  </a:lnTo>
                  <a:lnTo>
                    <a:pt x="12" y="7"/>
                  </a:lnTo>
                  <a:lnTo>
                    <a:pt x="12" y="6"/>
                  </a:lnTo>
                  <a:lnTo>
                    <a:pt x="13" y="6"/>
                  </a:lnTo>
                  <a:lnTo>
                    <a:pt x="13" y="6"/>
                  </a:lnTo>
                  <a:lnTo>
                    <a:pt x="13" y="6"/>
                  </a:lnTo>
                  <a:lnTo>
                    <a:pt x="12" y="4"/>
                  </a:lnTo>
                  <a:lnTo>
                    <a:pt x="10" y="4"/>
                  </a:lnTo>
                  <a:lnTo>
                    <a:pt x="13" y="4"/>
                  </a:lnTo>
                  <a:lnTo>
                    <a:pt x="13" y="4"/>
                  </a:lnTo>
                  <a:lnTo>
                    <a:pt x="13" y="4"/>
                  </a:lnTo>
                  <a:lnTo>
                    <a:pt x="14" y="4"/>
                  </a:lnTo>
                  <a:lnTo>
                    <a:pt x="15" y="4"/>
                  </a:lnTo>
                  <a:lnTo>
                    <a:pt x="15" y="4"/>
                  </a:lnTo>
                  <a:lnTo>
                    <a:pt x="15" y="4"/>
                  </a:lnTo>
                  <a:lnTo>
                    <a:pt x="15" y="4"/>
                  </a:lnTo>
                  <a:lnTo>
                    <a:pt x="14" y="3"/>
                  </a:lnTo>
                  <a:lnTo>
                    <a:pt x="13" y="3"/>
                  </a:lnTo>
                  <a:lnTo>
                    <a:pt x="13" y="3"/>
                  </a:lnTo>
                  <a:lnTo>
                    <a:pt x="13" y="2"/>
                  </a:lnTo>
                  <a:lnTo>
                    <a:pt x="13" y="2"/>
                  </a:lnTo>
                  <a:lnTo>
                    <a:pt x="14" y="2"/>
                  </a:lnTo>
                  <a:lnTo>
                    <a:pt x="14" y="0"/>
                  </a:lnTo>
                  <a:lnTo>
                    <a:pt x="15" y="0"/>
                  </a:lnTo>
                  <a:lnTo>
                    <a:pt x="15" y="0"/>
                  </a:lnTo>
                  <a:close/>
                </a:path>
              </a:pathLst>
            </a:custGeom>
            <a:grpFill/>
            <a:ln w="0">
              <a:solidFill>
                <a:schemeClr val="accent2"/>
              </a:solidFill>
              <a:prstDash val="solid"/>
              <a:round/>
            </a:ln>
          </p:spPr>
          <p:txBody>
            <a:bodyPr vert="horz" wrap="square" lIns="91440" tIns="45720" rIns="91440" bIns="45720" numCol="1" anchor="t" anchorCtr="0" compatLnSpc="1"/>
            <a:lstStyle/>
            <a:p>
              <a:endParaRPr lang="zh-CN" altLang="en-US"/>
            </a:p>
          </p:txBody>
        </p:sp>
      </p:grpSp>
      <p:sp>
        <p:nvSpPr>
          <p:cNvPr id="21" name="chenying0907 148"/>
          <p:cNvSpPr/>
          <p:nvPr/>
        </p:nvSpPr>
        <p:spPr>
          <a:xfrm>
            <a:off x="1032497" y="3579862"/>
            <a:ext cx="2315367" cy="833305"/>
          </a:xfrm>
          <a:prstGeom prst="rect">
            <a:avLst/>
          </a:prstGeom>
          <a:noFill/>
          <a:ln w="12700" cap="flat">
            <a:noFill/>
            <a:miter lim="400000"/>
          </a:ln>
          <a:effectLst/>
        </p:spPr>
        <p:txBody>
          <a:bodyPr wrap="square" lIns="28575" tIns="28575" rIns="28575" bIns="28575" numCol="1" anchor="ctr">
            <a:spAutoFit/>
          </a:bodyPr>
          <a:lstStyle/>
          <a:p>
            <a:pPr defTabSz="342900">
              <a:lnSpc>
                <a:spcPct val="120000"/>
              </a:lnSpc>
              <a:tabLst>
                <a:tab pos="800100" algn="l"/>
              </a:tabLst>
              <a:defRPr sz="3600">
                <a:solidFill>
                  <a:srgbClr val="475278"/>
                </a:solidFill>
                <a:latin typeface="Noteworthy Bold"/>
                <a:ea typeface="Noteworthy Bold"/>
                <a:cs typeface="Noteworthy Bold"/>
                <a:sym typeface="Noteworthy Bold"/>
              </a:defRPr>
            </a:pPr>
            <a:r>
              <a:rPr lang="zh-CN" altLang="en-US" sz="1050" dirty="0">
                <a:solidFill>
                  <a:schemeClr val="bg2">
                    <a:lumMod val="50000"/>
                  </a:schemeClr>
                </a:solidFill>
                <a:latin typeface="微软雅黑" pitchFamily="34" charset="-122"/>
                <a:ea typeface="微软雅黑" pitchFamily="34" charset="-122"/>
              </a:rPr>
              <a:t>输入描述性文字输入描述性文字输入描述性文字输入描述性文字输入描述性文字输入描述性文字输入描述性文字输入描述性文</a:t>
            </a:r>
            <a:endParaRPr sz="1050" dirty="0">
              <a:solidFill>
                <a:schemeClr val="bg2">
                  <a:lumMod val="50000"/>
                </a:schemeClr>
              </a:solidFill>
              <a:latin typeface="萝莉体 第二版" pitchFamily="2" charset="-122"/>
              <a:ea typeface="萝莉体 第二版" pitchFamily="2" charset="-122"/>
              <a:cs typeface="萝莉体 第二版" pitchFamily="2" charset="-122"/>
            </a:endParaRPr>
          </a:p>
        </p:txBody>
      </p:sp>
      <p:sp>
        <p:nvSpPr>
          <p:cNvPr id="22" name="chenying0907 148"/>
          <p:cNvSpPr/>
          <p:nvPr/>
        </p:nvSpPr>
        <p:spPr>
          <a:xfrm>
            <a:off x="2915816" y="1450413"/>
            <a:ext cx="2315367" cy="833305"/>
          </a:xfrm>
          <a:prstGeom prst="rect">
            <a:avLst/>
          </a:prstGeom>
          <a:noFill/>
          <a:ln w="12700" cap="flat">
            <a:noFill/>
            <a:miter lim="400000"/>
          </a:ln>
          <a:effectLst/>
        </p:spPr>
        <p:txBody>
          <a:bodyPr wrap="square" lIns="28575" tIns="28575" rIns="28575" bIns="28575" numCol="1" anchor="ctr">
            <a:spAutoFit/>
          </a:bodyPr>
          <a:lstStyle/>
          <a:p>
            <a:pPr defTabSz="342900">
              <a:lnSpc>
                <a:spcPct val="120000"/>
              </a:lnSpc>
              <a:tabLst>
                <a:tab pos="800100" algn="l"/>
              </a:tabLst>
              <a:defRPr sz="3600">
                <a:solidFill>
                  <a:srgbClr val="475278"/>
                </a:solidFill>
                <a:latin typeface="Noteworthy Bold"/>
                <a:ea typeface="Noteworthy Bold"/>
                <a:cs typeface="Noteworthy Bold"/>
                <a:sym typeface="Noteworthy Bold"/>
              </a:defRPr>
            </a:pPr>
            <a:r>
              <a:rPr lang="zh-CN" altLang="en-US" sz="1050" dirty="0">
                <a:solidFill>
                  <a:schemeClr val="bg2">
                    <a:lumMod val="50000"/>
                  </a:schemeClr>
                </a:solidFill>
                <a:latin typeface="微软雅黑" pitchFamily="34" charset="-122"/>
                <a:ea typeface="微软雅黑" pitchFamily="34" charset="-122"/>
              </a:rPr>
              <a:t>输入描述性文字输入描述性文字输入描述性文字输入描述性文字输入描述性文字输入描述性文字输入描述性文字输入描述性文</a:t>
            </a:r>
            <a:endParaRPr sz="1050" dirty="0">
              <a:solidFill>
                <a:schemeClr val="bg2">
                  <a:lumMod val="50000"/>
                </a:schemeClr>
              </a:solidFill>
              <a:latin typeface="萝莉体 第二版" pitchFamily="2" charset="-122"/>
              <a:ea typeface="萝莉体 第二版" pitchFamily="2" charset="-122"/>
              <a:cs typeface="萝莉体 第二版" pitchFamily="2" charset="-122"/>
            </a:endParaRPr>
          </a:p>
        </p:txBody>
      </p:sp>
      <p:sp>
        <p:nvSpPr>
          <p:cNvPr id="23" name="chenying0907 148"/>
          <p:cNvSpPr/>
          <p:nvPr/>
        </p:nvSpPr>
        <p:spPr>
          <a:xfrm>
            <a:off x="5280969" y="3579862"/>
            <a:ext cx="2315367" cy="833305"/>
          </a:xfrm>
          <a:prstGeom prst="rect">
            <a:avLst/>
          </a:prstGeom>
          <a:noFill/>
          <a:ln w="12700" cap="flat">
            <a:noFill/>
            <a:miter lim="400000"/>
          </a:ln>
          <a:effectLst/>
        </p:spPr>
        <p:txBody>
          <a:bodyPr wrap="square" lIns="28575" tIns="28575" rIns="28575" bIns="28575" numCol="1" anchor="ctr">
            <a:spAutoFit/>
          </a:bodyPr>
          <a:lstStyle/>
          <a:p>
            <a:pPr defTabSz="342900">
              <a:lnSpc>
                <a:spcPct val="120000"/>
              </a:lnSpc>
              <a:tabLst>
                <a:tab pos="800100" algn="l"/>
              </a:tabLst>
              <a:defRPr sz="3600">
                <a:solidFill>
                  <a:srgbClr val="475278"/>
                </a:solidFill>
                <a:latin typeface="Noteworthy Bold"/>
                <a:ea typeface="Noteworthy Bold"/>
                <a:cs typeface="Noteworthy Bold"/>
                <a:sym typeface="Noteworthy Bold"/>
              </a:defRPr>
            </a:pPr>
            <a:r>
              <a:rPr lang="zh-CN" altLang="en-US" sz="1050" dirty="0">
                <a:solidFill>
                  <a:schemeClr val="bg2">
                    <a:lumMod val="50000"/>
                  </a:schemeClr>
                </a:solidFill>
                <a:latin typeface="微软雅黑" pitchFamily="34" charset="-122"/>
                <a:ea typeface="微软雅黑" pitchFamily="34" charset="-122"/>
              </a:rPr>
              <a:t>输入描述性文字输入描述性文字输入描述性文字输入描述性文字输入描述性文字输入描述性文字输入描述性文字输入描述性文</a:t>
            </a:r>
            <a:endParaRPr sz="1050" dirty="0">
              <a:solidFill>
                <a:schemeClr val="bg2">
                  <a:lumMod val="50000"/>
                </a:schemeClr>
              </a:solidFill>
              <a:latin typeface="萝莉体 第二版" pitchFamily="2" charset="-122"/>
              <a:ea typeface="萝莉体 第二版" pitchFamily="2" charset="-122"/>
              <a:cs typeface="萝莉体 第二版" pitchFamily="2"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10" presetClass="entr" presetSubtype="0" fill="hold" nodeType="withEffect">
                                  <p:stCondLst>
                                    <p:cond delay="2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1"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그룹 7"/>
          <p:cNvGrpSpPr/>
          <p:nvPr/>
        </p:nvGrpSpPr>
        <p:grpSpPr>
          <a:xfrm>
            <a:off x="3006319" y="1417058"/>
            <a:ext cx="898481" cy="2063438"/>
            <a:chOff x="745318" y="2593250"/>
            <a:chExt cx="1388282" cy="3188308"/>
          </a:xfrm>
        </p:grpSpPr>
        <p:sp>
          <p:nvSpPr>
            <p:cNvPr id="7" name="직사각형 8"/>
            <p:cNvSpPr/>
            <p:nvPr/>
          </p:nvSpPr>
          <p:spPr>
            <a:xfrm>
              <a:off x="745318" y="4187404"/>
              <a:ext cx="1388282" cy="1453357"/>
            </a:xfrm>
            <a:prstGeom prst="rect">
              <a:avLst/>
            </a:prstGeom>
            <a:blipFill>
              <a:blip r:embed="rId3" cstate="print">
                <a:duotone>
                  <a:schemeClr val="accent1">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dirty="0">
                <a:solidFill>
                  <a:schemeClr val="tx1">
                    <a:lumMod val="50000"/>
                    <a:lumOff val="50000"/>
                  </a:schemeClr>
                </a:solidFill>
              </a:endParaRPr>
            </a:p>
          </p:txBody>
        </p:sp>
        <p:grpSp>
          <p:nvGrpSpPr>
            <p:cNvPr id="8" name="그룹 9"/>
            <p:cNvGrpSpPr/>
            <p:nvPr/>
          </p:nvGrpSpPr>
          <p:grpSpPr>
            <a:xfrm>
              <a:off x="745318" y="2593250"/>
              <a:ext cx="1388282" cy="3188308"/>
              <a:chOff x="745318" y="2593250"/>
              <a:chExt cx="1388282" cy="3188308"/>
            </a:xfrm>
          </p:grpSpPr>
          <p:sp>
            <p:nvSpPr>
              <p:cNvPr id="9" name="직사각형 16"/>
              <p:cNvSpPr/>
              <p:nvPr/>
            </p:nvSpPr>
            <p:spPr>
              <a:xfrm>
                <a:off x="745318" y="2593250"/>
                <a:ext cx="1388282" cy="3188308"/>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blipFill>
                <a:blip r:embed="rId4" cstate="print">
                  <a:duotone>
                    <a:schemeClr val="accent1">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dirty="0">
                  <a:solidFill>
                    <a:schemeClr val="tx1">
                      <a:lumMod val="50000"/>
                      <a:lumOff val="50000"/>
                    </a:schemeClr>
                  </a:solidFill>
                </a:endParaRPr>
              </a:p>
            </p:txBody>
          </p:sp>
          <p:grpSp>
            <p:nvGrpSpPr>
              <p:cNvPr id="10" name="그룹 11"/>
              <p:cNvGrpSpPr/>
              <p:nvPr/>
            </p:nvGrpSpPr>
            <p:grpSpPr>
              <a:xfrm>
                <a:off x="827584" y="2782181"/>
                <a:ext cx="1223750" cy="2810447"/>
                <a:chOff x="3827959" y="2782180"/>
                <a:chExt cx="1223750" cy="2810447"/>
              </a:xfrm>
            </p:grpSpPr>
            <p:sp>
              <p:nvSpPr>
                <p:cNvPr id="11" name="Freeform 6"/>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ln>
              </p:spPr>
              <p:txBody>
                <a:bodyPr vert="horz" wrap="square" lIns="91440" tIns="45720" rIns="91440" bIns="45720" numCol="1" anchor="t" anchorCtr="0" compatLnSpc="1"/>
                <a:lstStyle/>
                <a:p>
                  <a:endParaRPr lang="ko-KR" altLang="en-US" sz="1100" dirty="0">
                    <a:solidFill>
                      <a:schemeClr val="tx1">
                        <a:lumMod val="50000"/>
                        <a:lumOff val="50000"/>
                      </a:schemeClr>
                    </a:solidFill>
                  </a:endParaRPr>
                </a:p>
              </p:txBody>
            </p:sp>
            <p:sp>
              <p:nvSpPr>
                <p:cNvPr id="12" name="Freeform 8"/>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lstStyle/>
                <a:p>
                  <a:endParaRPr lang="ko-KR" altLang="en-US" sz="1100" dirty="0">
                    <a:solidFill>
                      <a:schemeClr val="tx1">
                        <a:lumMod val="50000"/>
                        <a:lumOff val="50000"/>
                      </a:schemeClr>
                    </a:solidFill>
                  </a:endParaRPr>
                </a:p>
              </p:txBody>
            </p:sp>
          </p:grpSp>
        </p:grpSp>
      </p:grpSp>
      <p:grpSp>
        <p:nvGrpSpPr>
          <p:cNvPr id="13" name="그룹 14"/>
          <p:cNvGrpSpPr/>
          <p:nvPr/>
        </p:nvGrpSpPr>
        <p:grpSpPr>
          <a:xfrm>
            <a:off x="1880141" y="1417059"/>
            <a:ext cx="898481" cy="2063439"/>
            <a:chOff x="745318" y="2593251"/>
            <a:chExt cx="1388282" cy="3188309"/>
          </a:xfrm>
        </p:grpSpPr>
        <p:sp>
          <p:nvSpPr>
            <p:cNvPr id="14" name="직사각형 15"/>
            <p:cNvSpPr/>
            <p:nvPr/>
          </p:nvSpPr>
          <p:spPr>
            <a:xfrm>
              <a:off x="745318" y="4497222"/>
              <a:ext cx="1388282" cy="1143539"/>
            </a:xfrm>
            <a:prstGeom prst="rect">
              <a:avLst/>
            </a:prstGeom>
            <a:blipFill>
              <a:blip r:embed="rId5" cstate="print">
                <a:duotone>
                  <a:schemeClr val="accent1">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dirty="0">
                <a:solidFill>
                  <a:schemeClr val="tx1">
                    <a:lumMod val="50000"/>
                    <a:lumOff val="50000"/>
                  </a:schemeClr>
                </a:solidFill>
              </a:endParaRPr>
            </a:p>
          </p:txBody>
        </p:sp>
        <p:grpSp>
          <p:nvGrpSpPr>
            <p:cNvPr id="15" name="그룹 16"/>
            <p:cNvGrpSpPr/>
            <p:nvPr/>
          </p:nvGrpSpPr>
          <p:grpSpPr>
            <a:xfrm>
              <a:off x="745318" y="2593251"/>
              <a:ext cx="1388282" cy="3188309"/>
              <a:chOff x="745318" y="2593251"/>
              <a:chExt cx="1388282" cy="3188309"/>
            </a:xfrm>
          </p:grpSpPr>
          <p:sp>
            <p:nvSpPr>
              <p:cNvPr id="16" name="직사각형 16"/>
              <p:cNvSpPr/>
              <p:nvPr/>
            </p:nvSpPr>
            <p:spPr>
              <a:xfrm>
                <a:off x="745318" y="2593251"/>
                <a:ext cx="1388282" cy="3188309"/>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blipFill>
                <a:blip r:embed="rId4" cstate="print">
                  <a:duotone>
                    <a:schemeClr val="accent1">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dirty="0">
                  <a:solidFill>
                    <a:schemeClr val="tx1">
                      <a:lumMod val="50000"/>
                      <a:lumOff val="50000"/>
                    </a:schemeClr>
                  </a:solidFill>
                </a:endParaRPr>
              </a:p>
            </p:txBody>
          </p:sp>
          <p:grpSp>
            <p:nvGrpSpPr>
              <p:cNvPr id="17" name="그룹 18"/>
              <p:cNvGrpSpPr/>
              <p:nvPr/>
            </p:nvGrpSpPr>
            <p:grpSpPr>
              <a:xfrm>
                <a:off x="827584" y="2782181"/>
                <a:ext cx="1223750" cy="2810447"/>
                <a:chOff x="3827959" y="2782180"/>
                <a:chExt cx="1223750" cy="2810447"/>
              </a:xfrm>
            </p:grpSpPr>
            <p:sp>
              <p:nvSpPr>
                <p:cNvPr id="18" name="Freeform 6"/>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ln>
              </p:spPr>
              <p:txBody>
                <a:bodyPr vert="horz" wrap="square" lIns="91440" tIns="45720" rIns="91440" bIns="45720" numCol="1" anchor="t" anchorCtr="0" compatLnSpc="1"/>
                <a:lstStyle/>
                <a:p>
                  <a:endParaRPr lang="ko-KR" altLang="en-US" sz="1100" dirty="0">
                    <a:solidFill>
                      <a:schemeClr val="tx1">
                        <a:lumMod val="50000"/>
                        <a:lumOff val="50000"/>
                      </a:schemeClr>
                    </a:solidFill>
                  </a:endParaRPr>
                </a:p>
              </p:txBody>
            </p:sp>
            <p:sp>
              <p:nvSpPr>
                <p:cNvPr id="19" name="Freeform 8"/>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lstStyle/>
                <a:p>
                  <a:endParaRPr lang="ko-KR" altLang="en-US" sz="1100" dirty="0">
                    <a:solidFill>
                      <a:schemeClr val="tx1">
                        <a:lumMod val="50000"/>
                        <a:lumOff val="50000"/>
                      </a:schemeClr>
                    </a:solidFill>
                  </a:endParaRPr>
                </a:p>
              </p:txBody>
            </p:sp>
          </p:grpSp>
        </p:grpSp>
      </p:grpSp>
      <p:grpSp>
        <p:nvGrpSpPr>
          <p:cNvPr id="20" name="그룹 21"/>
          <p:cNvGrpSpPr/>
          <p:nvPr/>
        </p:nvGrpSpPr>
        <p:grpSpPr>
          <a:xfrm>
            <a:off x="4132497" y="1417058"/>
            <a:ext cx="898481" cy="2063438"/>
            <a:chOff x="745318" y="2593250"/>
            <a:chExt cx="1388282" cy="3188308"/>
          </a:xfrm>
        </p:grpSpPr>
        <p:sp>
          <p:nvSpPr>
            <p:cNvPr id="21" name="직사각형 22"/>
            <p:cNvSpPr/>
            <p:nvPr/>
          </p:nvSpPr>
          <p:spPr>
            <a:xfrm>
              <a:off x="745318" y="3584662"/>
              <a:ext cx="1388282" cy="2056098"/>
            </a:xfrm>
            <a:prstGeom prst="rect">
              <a:avLst/>
            </a:prstGeom>
            <a:blipFill>
              <a:blip r:embed="rId6" cstate="print">
                <a:duotone>
                  <a:schemeClr val="accent1">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dirty="0">
                <a:solidFill>
                  <a:schemeClr val="tx1">
                    <a:lumMod val="50000"/>
                    <a:lumOff val="50000"/>
                  </a:schemeClr>
                </a:solidFill>
              </a:endParaRPr>
            </a:p>
          </p:txBody>
        </p:sp>
        <p:grpSp>
          <p:nvGrpSpPr>
            <p:cNvPr id="22" name="그룹 23"/>
            <p:cNvGrpSpPr/>
            <p:nvPr/>
          </p:nvGrpSpPr>
          <p:grpSpPr>
            <a:xfrm>
              <a:off x="745318" y="2593250"/>
              <a:ext cx="1388282" cy="3188308"/>
              <a:chOff x="745318" y="2593250"/>
              <a:chExt cx="1388282" cy="3188308"/>
            </a:xfrm>
          </p:grpSpPr>
          <p:sp>
            <p:nvSpPr>
              <p:cNvPr id="23" name="직사각형 16"/>
              <p:cNvSpPr/>
              <p:nvPr/>
            </p:nvSpPr>
            <p:spPr>
              <a:xfrm>
                <a:off x="745318" y="2593250"/>
                <a:ext cx="1388282" cy="3188308"/>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blipFill>
                <a:blip r:embed="rId4" cstate="print">
                  <a:duotone>
                    <a:schemeClr val="accent1">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dirty="0">
                  <a:solidFill>
                    <a:schemeClr val="tx1">
                      <a:lumMod val="50000"/>
                      <a:lumOff val="50000"/>
                    </a:schemeClr>
                  </a:solidFill>
                </a:endParaRPr>
              </a:p>
            </p:txBody>
          </p:sp>
          <p:grpSp>
            <p:nvGrpSpPr>
              <p:cNvPr id="24" name="그룹 25"/>
              <p:cNvGrpSpPr/>
              <p:nvPr/>
            </p:nvGrpSpPr>
            <p:grpSpPr>
              <a:xfrm>
                <a:off x="827584" y="2782181"/>
                <a:ext cx="1223750" cy="2810447"/>
                <a:chOff x="3827959" y="2782180"/>
                <a:chExt cx="1223750" cy="2810447"/>
              </a:xfrm>
            </p:grpSpPr>
            <p:sp>
              <p:nvSpPr>
                <p:cNvPr id="25" name="Freeform 6"/>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ln>
              </p:spPr>
              <p:txBody>
                <a:bodyPr vert="horz" wrap="square" lIns="91440" tIns="45720" rIns="91440" bIns="45720" numCol="1" anchor="t" anchorCtr="0" compatLnSpc="1"/>
                <a:lstStyle/>
                <a:p>
                  <a:endParaRPr lang="ko-KR" altLang="en-US" sz="1100" dirty="0">
                    <a:solidFill>
                      <a:schemeClr val="tx1">
                        <a:lumMod val="50000"/>
                        <a:lumOff val="50000"/>
                      </a:schemeClr>
                    </a:solidFill>
                  </a:endParaRPr>
                </a:p>
              </p:txBody>
            </p:sp>
            <p:sp>
              <p:nvSpPr>
                <p:cNvPr id="26" name="Freeform 8"/>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lstStyle/>
                <a:p>
                  <a:endParaRPr lang="ko-KR" altLang="en-US" sz="1100" dirty="0">
                    <a:solidFill>
                      <a:schemeClr val="tx1">
                        <a:lumMod val="50000"/>
                        <a:lumOff val="50000"/>
                      </a:schemeClr>
                    </a:solidFill>
                  </a:endParaRPr>
                </a:p>
              </p:txBody>
            </p:sp>
          </p:grpSp>
        </p:grpSp>
      </p:grpSp>
      <p:grpSp>
        <p:nvGrpSpPr>
          <p:cNvPr id="27" name="그룹 28"/>
          <p:cNvGrpSpPr/>
          <p:nvPr/>
        </p:nvGrpSpPr>
        <p:grpSpPr>
          <a:xfrm>
            <a:off x="5258674" y="1417058"/>
            <a:ext cx="898481" cy="2063438"/>
            <a:chOff x="745318" y="2593250"/>
            <a:chExt cx="1388282" cy="3188308"/>
          </a:xfrm>
        </p:grpSpPr>
        <p:sp>
          <p:nvSpPr>
            <p:cNvPr id="28" name="직사각형 29"/>
            <p:cNvSpPr/>
            <p:nvPr/>
          </p:nvSpPr>
          <p:spPr>
            <a:xfrm>
              <a:off x="745318" y="3930191"/>
              <a:ext cx="1388282" cy="1710570"/>
            </a:xfrm>
            <a:prstGeom prst="rect">
              <a:avLst/>
            </a:prstGeom>
            <a:blipFill>
              <a:blip r:embed="rId7" cstate="print">
                <a:duotone>
                  <a:schemeClr val="accent1">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dirty="0">
                <a:solidFill>
                  <a:schemeClr val="tx1">
                    <a:lumMod val="50000"/>
                    <a:lumOff val="50000"/>
                  </a:schemeClr>
                </a:solidFill>
              </a:endParaRPr>
            </a:p>
          </p:txBody>
        </p:sp>
        <p:grpSp>
          <p:nvGrpSpPr>
            <p:cNvPr id="29" name="그룹 30"/>
            <p:cNvGrpSpPr/>
            <p:nvPr/>
          </p:nvGrpSpPr>
          <p:grpSpPr>
            <a:xfrm>
              <a:off x="745318" y="2593250"/>
              <a:ext cx="1388282" cy="3188308"/>
              <a:chOff x="745318" y="2593250"/>
              <a:chExt cx="1388282" cy="3188308"/>
            </a:xfrm>
          </p:grpSpPr>
          <p:sp>
            <p:nvSpPr>
              <p:cNvPr id="30" name="직사각형 16"/>
              <p:cNvSpPr/>
              <p:nvPr/>
            </p:nvSpPr>
            <p:spPr>
              <a:xfrm>
                <a:off x="745318" y="2593250"/>
                <a:ext cx="1388282" cy="3188308"/>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blipFill>
                <a:blip r:embed="rId4" cstate="print">
                  <a:duotone>
                    <a:schemeClr val="accent1">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dirty="0">
                  <a:solidFill>
                    <a:schemeClr val="tx1">
                      <a:lumMod val="50000"/>
                      <a:lumOff val="50000"/>
                    </a:schemeClr>
                  </a:solidFill>
                </a:endParaRPr>
              </a:p>
            </p:txBody>
          </p:sp>
          <p:grpSp>
            <p:nvGrpSpPr>
              <p:cNvPr id="31" name="그룹 32"/>
              <p:cNvGrpSpPr/>
              <p:nvPr/>
            </p:nvGrpSpPr>
            <p:grpSpPr>
              <a:xfrm>
                <a:off x="827584" y="2782181"/>
                <a:ext cx="1223750" cy="2810447"/>
                <a:chOff x="3827959" y="2782180"/>
                <a:chExt cx="1223750" cy="2810447"/>
              </a:xfrm>
            </p:grpSpPr>
            <p:sp>
              <p:nvSpPr>
                <p:cNvPr id="32" name="Freeform 6"/>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ln>
              </p:spPr>
              <p:txBody>
                <a:bodyPr vert="horz" wrap="square" lIns="91440" tIns="45720" rIns="91440" bIns="45720" numCol="1" anchor="t" anchorCtr="0" compatLnSpc="1"/>
                <a:lstStyle/>
                <a:p>
                  <a:endParaRPr lang="ko-KR" altLang="en-US" sz="1100" dirty="0">
                    <a:solidFill>
                      <a:schemeClr val="tx1">
                        <a:lumMod val="50000"/>
                        <a:lumOff val="50000"/>
                      </a:schemeClr>
                    </a:solidFill>
                  </a:endParaRPr>
                </a:p>
              </p:txBody>
            </p:sp>
            <p:sp>
              <p:nvSpPr>
                <p:cNvPr id="33" name="Freeform 8"/>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lstStyle/>
                <a:p>
                  <a:endParaRPr lang="ko-KR" altLang="en-US" sz="1100" dirty="0">
                    <a:solidFill>
                      <a:schemeClr val="tx1">
                        <a:lumMod val="50000"/>
                        <a:lumOff val="50000"/>
                      </a:schemeClr>
                    </a:solidFill>
                  </a:endParaRPr>
                </a:p>
              </p:txBody>
            </p:sp>
          </p:grpSp>
        </p:grpSp>
      </p:grpSp>
      <p:grpSp>
        <p:nvGrpSpPr>
          <p:cNvPr id="34" name="그룹 35"/>
          <p:cNvGrpSpPr/>
          <p:nvPr/>
        </p:nvGrpSpPr>
        <p:grpSpPr>
          <a:xfrm>
            <a:off x="6384852" y="1417059"/>
            <a:ext cx="898481" cy="2063439"/>
            <a:chOff x="745318" y="2593251"/>
            <a:chExt cx="1388282" cy="3188309"/>
          </a:xfrm>
        </p:grpSpPr>
        <p:sp>
          <p:nvSpPr>
            <p:cNvPr id="35" name="직사각형 36"/>
            <p:cNvSpPr/>
            <p:nvPr/>
          </p:nvSpPr>
          <p:spPr>
            <a:xfrm>
              <a:off x="745318" y="3037676"/>
              <a:ext cx="1388282" cy="2603085"/>
            </a:xfrm>
            <a:prstGeom prst="rect">
              <a:avLst/>
            </a:prstGeom>
            <a:blipFill>
              <a:blip r:embed="rId8" cstate="print">
                <a:duotone>
                  <a:schemeClr val="accent1">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dirty="0">
                <a:solidFill>
                  <a:schemeClr val="tx1">
                    <a:lumMod val="50000"/>
                    <a:lumOff val="50000"/>
                  </a:schemeClr>
                </a:solidFill>
              </a:endParaRPr>
            </a:p>
          </p:txBody>
        </p:sp>
        <p:grpSp>
          <p:nvGrpSpPr>
            <p:cNvPr id="36" name="그룹 37"/>
            <p:cNvGrpSpPr/>
            <p:nvPr/>
          </p:nvGrpSpPr>
          <p:grpSpPr>
            <a:xfrm>
              <a:off x="745318" y="2593251"/>
              <a:ext cx="1388282" cy="3188309"/>
              <a:chOff x="745318" y="2593251"/>
              <a:chExt cx="1388282" cy="3188309"/>
            </a:xfrm>
          </p:grpSpPr>
          <p:sp>
            <p:nvSpPr>
              <p:cNvPr id="37" name="직사각형 16"/>
              <p:cNvSpPr/>
              <p:nvPr/>
            </p:nvSpPr>
            <p:spPr>
              <a:xfrm>
                <a:off x="745318" y="2593251"/>
                <a:ext cx="1388282" cy="3188309"/>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blipFill>
                <a:blip r:embed="rId4" cstate="print">
                  <a:duotone>
                    <a:schemeClr val="accent1">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dirty="0">
                  <a:solidFill>
                    <a:schemeClr val="tx1">
                      <a:lumMod val="50000"/>
                      <a:lumOff val="50000"/>
                    </a:schemeClr>
                  </a:solidFill>
                </a:endParaRPr>
              </a:p>
            </p:txBody>
          </p:sp>
          <p:grpSp>
            <p:nvGrpSpPr>
              <p:cNvPr id="38" name="그룹 39"/>
              <p:cNvGrpSpPr/>
              <p:nvPr/>
            </p:nvGrpSpPr>
            <p:grpSpPr>
              <a:xfrm>
                <a:off x="827584" y="2782181"/>
                <a:ext cx="1223750" cy="2810447"/>
                <a:chOff x="3827959" y="2782180"/>
                <a:chExt cx="1223750" cy="2810447"/>
              </a:xfrm>
            </p:grpSpPr>
            <p:sp>
              <p:nvSpPr>
                <p:cNvPr id="39" name="Freeform 6"/>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ln>
              </p:spPr>
              <p:txBody>
                <a:bodyPr vert="horz" wrap="square" lIns="91440" tIns="45720" rIns="91440" bIns="45720" numCol="1" anchor="t" anchorCtr="0" compatLnSpc="1"/>
                <a:lstStyle/>
                <a:p>
                  <a:endParaRPr lang="ko-KR" altLang="en-US" sz="1100" dirty="0">
                    <a:solidFill>
                      <a:schemeClr val="tx1">
                        <a:lumMod val="50000"/>
                        <a:lumOff val="50000"/>
                      </a:schemeClr>
                    </a:solidFill>
                  </a:endParaRPr>
                </a:p>
              </p:txBody>
            </p:sp>
            <p:sp>
              <p:nvSpPr>
                <p:cNvPr id="40" name="Freeform 8"/>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lstStyle/>
                <a:p>
                  <a:endParaRPr lang="ko-KR" altLang="en-US" sz="1100" dirty="0">
                    <a:solidFill>
                      <a:schemeClr val="tx1">
                        <a:lumMod val="50000"/>
                        <a:lumOff val="50000"/>
                      </a:schemeClr>
                    </a:solidFill>
                  </a:endParaRPr>
                </a:p>
              </p:txBody>
            </p:sp>
          </p:grpSp>
        </p:grpSp>
      </p:grpSp>
      <p:sp>
        <p:nvSpPr>
          <p:cNvPr id="41" name="Rectangle 3"/>
          <p:cNvSpPr txBox="1">
            <a:spLocks noChangeArrowheads="1"/>
          </p:cNvSpPr>
          <p:nvPr/>
        </p:nvSpPr>
        <p:spPr bwMode="auto">
          <a:xfrm>
            <a:off x="2007139" y="3397866"/>
            <a:ext cx="644486" cy="238952"/>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500" b="1" dirty="0">
                <a:solidFill>
                  <a:schemeClr val="tx1">
                    <a:lumMod val="50000"/>
                    <a:lumOff val="50000"/>
                  </a:schemeClr>
                </a:solidFill>
                <a:latin typeface="Calibri" pitchFamily="34" charset="0"/>
                <a:ea typeface="Tahoma" pitchFamily="34" charset="0"/>
                <a:cs typeface="Tahoma" pitchFamily="34" charset="0"/>
              </a:rPr>
              <a:t>40</a:t>
            </a:r>
            <a:r>
              <a:rPr lang="en-US" altLang="ko-KR" sz="1100" b="1" dirty="0">
                <a:solidFill>
                  <a:schemeClr val="tx1">
                    <a:lumMod val="50000"/>
                    <a:lumOff val="50000"/>
                  </a:schemeClr>
                </a:solidFill>
                <a:latin typeface="Calibri" pitchFamily="34" charset="0"/>
                <a:ea typeface="Tahoma" pitchFamily="34" charset="0"/>
                <a:cs typeface="Tahoma" pitchFamily="34" charset="0"/>
              </a:rPr>
              <a:t>%</a:t>
            </a:r>
            <a:endParaRPr lang="en-US" altLang="ko-KR" sz="1500" b="1" dirty="0">
              <a:solidFill>
                <a:schemeClr val="tx1">
                  <a:lumMod val="50000"/>
                  <a:lumOff val="50000"/>
                </a:schemeClr>
              </a:solidFill>
              <a:latin typeface="Calibri" pitchFamily="34" charset="0"/>
              <a:ea typeface="Tahoma" pitchFamily="34" charset="0"/>
              <a:cs typeface="Tahoma" pitchFamily="34" charset="0"/>
            </a:endParaRPr>
          </a:p>
        </p:txBody>
      </p:sp>
      <p:sp>
        <p:nvSpPr>
          <p:cNvPr id="42" name="Rectangle 3"/>
          <p:cNvSpPr txBox="1">
            <a:spLocks noChangeArrowheads="1"/>
          </p:cNvSpPr>
          <p:nvPr/>
        </p:nvSpPr>
        <p:spPr bwMode="auto">
          <a:xfrm>
            <a:off x="3133316" y="3397866"/>
            <a:ext cx="644486" cy="238952"/>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500" b="1" dirty="0">
                <a:solidFill>
                  <a:schemeClr val="tx1">
                    <a:lumMod val="50000"/>
                    <a:lumOff val="50000"/>
                  </a:schemeClr>
                </a:solidFill>
                <a:latin typeface="Calibri" pitchFamily="34" charset="0"/>
                <a:ea typeface="Tahoma" pitchFamily="34" charset="0"/>
                <a:cs typeface="Tahoma" pitchFamily="34" charset="0"/>
              </a:rPr>
              <a:t>50</a:t>
            </a:r>
            <a:r>
              <a:rPr lang="en-US" altLang="ko-KR" sz="1100" b="1" dirty="0">
                <a:solidFill>
                  <a:schemeClr val="tx1">
                    <a:lumMod val="50000"/>
                    <a:lumOff val="50000"/>
                  </a:schemeClr>
                </a:solidFill>
                <a:latin typeface="Calibri" pitchFamily="34" charset="0"/>
                <a:ea typeface="Tahoma" pitchFamily="34" charset="0"/>
                <a:cs typeface="Tahoma" pitchFamily="34" charset="0"/>
              </a:rPr>
              <a:t>%</a:t>
            </a:r>
            <a:endParaRPr lang="en-US" altLang="ko-KR" sz="1500" b="1" dirty="0">
              <a:solidFill>
                <a:schemeClr val="tx1">
                  <a:lumMod val="50000"/>
                  <a:lumOff val="50000"/>
                </a:schemeClr>
              </a:solidFill>
              <a:latin typeface="Calibri" pitchFamily="34" charset="0"/>
              <a:ea typeface="Tahoma" pitchFamily="34" charset="0"/>
              <a:cs typeface="Tahoma" pitchFamily="34" charset="0"/>
            </a:endParaRPr>
          </a:p>
        </p:txBody>
      </p:sp>
      <p:sp>
        <p:nvSpPr>
          <p:cNvPr id="43" name="Rectangle 3"/>
          <p:cNvSpPr txBox="1">
            <a:spLocks noChangeArrowheads="1"/>
          </p:cNvSpPr>
          <p:nvPr/>
        </p:nvSpPr>
        <p:spPr bwMode="auto">
          <a:xfrm>
            <a:off x="6511849" y="3397866"/>
            <a:ext cx="644486" cy="238952"/>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500" b="1" dirty="0">
                <a:solidFill>
                  <a:schemeClr val="tx1">
                    <a:lumMod val="50000"/>
                    <a:lumOff val="50000"/>
                  </a:schemeClr>
                </a:solidFill>
                <a:latin typeface="Calibri" pitchFamily="34" charset="0"/>
                <a:ea typeface="Tahoma" pitchFamily="34" charset="0"/>
                <a:cs typeface="Tahoma" pitchFamily="34" charset="0"/>
              </a:rPr>
              <a:t>90</a:t>
            </a:r>
            <a:r>
              <a:rPr lang="en-US" altLang="ko-KR" sz="1100" b="1" dirty="0">
                <a:solidFill>
                  <a:schemeClr val="tx1">
                    <a:lumMod val="50000"/>
                    <a:lumOff val="50000"/>
                  </a:schemeClr>
                </a:solidFill>
                <a:latin typeface="Calibri" pitchFamily="34" charset="0"/>
                <a:ea typeface="Tahoma" pitchFamily="34" charset="0"/>
                <a:cs typeface="Tahoma" pitchFamily="34" charset="0"/>
              </a:rPr>
              <a:t>%</a:t>
            </a:r>
            <a:endParaRPr lang="en-US" altLang="ko-KR" sz="1500" b="1" dirty="0">
              <a:solidFill>
                <a:schemeClr val="tx1">
                  <a:lumMod val="50000"/>
                  <a:lumOff val="50000"/>
                </a:schemeClr>
              </a:solidFill>
              <a:latin typeface="Calibri" pitchFamily="34" charset="0"/>
              <a:ea typeface="Tahoma" pitchFamily="34" charset="0"/>
              <a:cs typeface="Tahoma" pitchFamily="34" charset="0"/>
            </a:endParaRPr>
          </a:p>
        </p:txBody>
      </p:sp>
      <p:sp>
        <p:nvSpPr>
          <p:cNvPr id="44" name="Rectangle 3"/>
          <p:cNvSpPr txBox="1">
            <a:spLocks noChangeArrowheads="1"/>
          </p:cNvSpPr>
          <p:nvPr/>
        </p:nvSpPr>
        <p:spPr bwMode="auto">
          <a:xfrm>
            <a:off x="5385672" y="3397866"/>
            <a:ext cx="644486" cy="238952"/>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500" b="1" dirty="0">
                <a:solidFill>
                  <a:schemeClr val="tx1">
                    <a:lumMod val="50000"/>
                    <a:lumOff val="50000"/>
                  </a:schemeClr>
                </a:solidFill>
                <a:latin typeface="Calibri" pitchFamily="34" charset="0"/>
                <a:ea typeface="Tahoma" pitchFamily="34" charset="0"/>
                <a:cs typeface="Tahoma" pitchFamily="34" charset="0"/>
              </a:rPr>
              <a:t>60</a:t>
            </a:r>
            <a:r>
              <a:rPr lang="en-US" altLang="ko-KR" sz="1100" b="1" dirty="0">
                <a:solidFill>
                  <a:schemeClr val="tx1">
                    <a:lumMod val="50000"/>
                    <a:lumOff val="50000"/>
                  </a:schemeClr>
                </a:solidFill>
                <a:latin typeface="Calibri" pitchFamily="34" charset="0"/>
                <a:ea typeface="Tahoma" pitchFamily="34" charset="0"/>
                <a:cs typeface="Tahoma" pitchFamily="34" charset="0"/>
              </a:rPr>
              <a:t>%</a:t>
            </a:r>
            <a:endParaRPr lang="en-US" altLang="ko-KR" sz="1500" b="1" dirty="0">
              <a:solidFill>
                <a:schemeClr val="tx1">
                  <a:lumMod val="50000"/>
                  <a:lumOff val="50000"/>
                </a:schemeClr>
              </a:solidFill>
              <a:latin typeface="Calibri" pitchFamily="34" charset="0"/>
              <a:ea typeface="Tahoma" pitchFamily="34" charset="0"/>
              <a:cs typeface="Tahoma" pitchFamily="34" charset="0"/>
            </a:endParaRPr>
          </a:p>
        </p:txBody>
      </p:sp>
      <p:sp>
        <p:nvSpPr>
          <p:cNvPr id="45" name="Rectangle 3"/>
          <p:cNvSpPr txBox="1">
            <a:spLocks noChangeArrowheads="1"/>
          </p:cNvSpPr>
          <p:nvPr/>
        </p:nvSpPr>
        <p:spPr bwMode="auto">
          <a:xfrm>
            <a:off x="4259494" y="3397866"/>
            <a:ext cx="644486" cy="238952"/>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500" b="1" dirty="0">
                <a:solidFill>
                  <a:schemeClr val="tx1">
                    <a:lumMod val="50000"/>
                    <a:lumOff val="50000"/>
                  </a:schemeClr>
                </a:solidFill>
                <a:latin typeface="Calibri" pitchFamily="34" charset="0"/>
                <a:ea typeface="Tahoma" pitchFamily="34" charset="0"/>
                <a:cs typeface="Tahoma" pitchFamily="34" charset="0"/>
              </a:rPr>
              <a:t>70</a:t>
            </a:r>
            <a:r>
              <a:rPr lang="en-US" altLang="ko-KR" sz="1100" b="1" dirty="0">
                <a:solidFill>
                  <a:schemeClr val="tx1">
                    <a:lumMod val="50000"/>
                    <a:lumOff val="50000"/>
                  </a:schemeClr>
                </a:solidFill>
                <a:latin typeface="Calibri" pitchFamily="34" charset="0"/>
                <a:ea typeface="Tahoma" pitchFamily="34" charset="0"/>
                <a:cs typeface="Tahoma" pitchFamily="34" charset="0"/>
              </a:rPr>
              <a:t>%</a:t>
            </a:r>
            <a:endParaRPr lang="en-US" altLang="ko-KR" sz="1500" b="1" dirty="0">
              <a:solidFill>
                <a:schemeClr val="tx1">
                  <a:lumMod val="50000"/>
                  <a:lumOff val="50000"/>
                </a:schemeClr>
              </a:solidFill>
              <a:latin typeface="Calibri" pitchFamily="34" charset="0"/>
              <a:ea typeface="Tahoma" pitchFamily="34" charset="0"/>
              <a:cs typeface="Tahoma" pitchFamily="34" charset="0"/>
            </a:endParaRPr>
          </a:p>
        </p:txBody>
      </p:sp>
      <p:sp>
        <p:nvSpPr>
          <p:cNvPr id="47" name="文本框 75"/>
          <p:cNvSpPr txBox="1"/>
          <p:nvPr/>
        </p:nvSpPr>
        <p:spPr>
          <a:xfrm>
            <a:off x="1403648" y="3821291"/>
            <a:ext cx="6336704" cy="838691"/>
          </a:xfrm>
          <a:prstGeom prst="rect">
            <a:avLst/>
          </a:prstGeom>
          <a:noFill/>
        </p:spPr>
        <p:txBody>
          <a:bodyPr wrap="square" lIns="68580" tIns="34290" rIns="68580" bIns="34290" rtlCol="0">
            <a:spAutoFit/>
          </a:bodyPr>
          <a:lstStyle/>
          <a:p>
            <a:pPr algn="ctr"/>
            <a:r>
              <a:rPr lang="zh-CN" altLang="en-US" sz="1000" dirty="0">
                <a:solidFill>
                  <a:schemeClr val="tx1">
                    <a:lumMod val="50000"/>
                    <a:lumOff val="50000"/>
                  </a:schemeClr>
                </a:solidFill>
                <a:latin typeface="微软雅黑" pitchFamily="34" charset="-122"/>
                <a:ea typeface="微软雅黑" pitchFamily="34" charset="-122"/>
              </a:rPr>
              <a:t>输入描述性文字输入描述性文输入描述性文字输入描述性文输入描述性文字输入描述性文输入描述性文字输入描述性文输入描述性文字输入描述性文输入描述性文字输入描述性文输入描述性文字输入描述性文输入描述性文字输入描述性文</a:t>
            </a:r>
            <a:endParaRPr lang="en-US" altLang="zh-CN" sz="1000" dirty="0">
              <a:latin typeface="微软雅黑" pitchFamily="34" charset="-122"/>
              <a:ea typeface="微软雅黑" pitchFamily="34" charset="-122"/>
            </a:endParaRPr>
          </a:p>
          <a:p>
            <a:endParaRPr lang="en-US" altLang="zh-CN" sz="1000" dirty="0">
              <a:latin typeface="微软雅黑" pitchFamily="34" charset="-122"/>
              <a:ea typeface="微软雅黑" pitchFamily="34" charset="-122"/>
            </a:endParaRPr>
          </a:p>
          <a:p>
            <a:endParaRPr lang="en-US" altLang="zh-CN" sz="1000" dirty="0">
              <a:latin typeface="微软雅黑" pitchFamily="34" charset="-122"/>
              <a:ea typeface="微软雅黑"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9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nodeType="withEffect">
                                  <p:stCondLst>
                                    <p:cond delay="120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150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nodeType="withEffect">
                                  <p:stCondLst>
                                    <p:cond delay="180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210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par>
                                <p:cTn id="23" presetID="10" presetClass="entr" presetSubtype="0" fill="hold" grpId="0" nodeType="withEffect">
                                  <p:stCondLst>
                                    <p:cond delay="240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par>
                                <p:cTn id="26" presetID="10" presetClass="entr" presetSubtype="0" fill="hold" grpId="0" nodeType="withEffect">
                                  <p:stCondLst>
                                    <p:cond delay="270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10" presetClass="entr" presetSubtype="0" fill="hold" grpId="0" nodeType="withEffect">
                                  <p:stCondLst>
                                    <p:cond delay="330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childTnLst>
                          </p:cTn>
                        </p:par>
                        <p:par>
                          <p:cTn id="35" fill="hold">
                            <p:stCondLst>
                              <p:cond delay="1100"/>
                            </p:stCondLst>
                            <p:childTnLst>
                              <p:par>
                                <p:cTn id="36" presetID="42" presetClass="entr" presetSubtype="0" fill="hold" grpId="0" nodeType="after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1000"/>
                                        <p:tgtEl>
                                          <p:spTgt spid="47"/>
                                        </p:tgtEl>
                                      </p:cBhvr>
                                    </p:animEffect>
                                    <p:anim calcmode="lin" valueType="num">
                                      <p:cBhvr>
                                        <p:cTn id="39" dur="1000" fill="hold"/>
                                        <p:tgtEl>
                                          <p:spTgt spid="47"/>
                                        </p:tgtEl>
                                        <p:attrNameLst>
                                          <p:attrName>ppt_x</p:attrName>
                                        </p:attrNameLst>
                                      </p:cBhvr>
                                      <p:tavLst>
                                        <p:tav tm="0">
                                          <p:val>
                                            <p:strVal val="#ppt_x"/>
                                          </p:val>
                                        </p:tav>
                                        <p:tav tm="100000">
                                          <p:val>
                                            <p:strVal val="#ppt_x"/>
                                          </p:val>
                                        </p:tav>
                                      </p:tavLst>
                                    </p:anim>
                                    <p:anim calcmode="lin" valueType="num">
                                      <p:cBhvr>
                                        <p:cTn id="40"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45" grpId="0"/>
      <p:bldP spid="4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3522147" y="1538127"/>
            <a:ext cx="1594658" cy="2329334"/>
            <a:chOff x="949207" y="1196752"/>
            <a:chExt cx="713226" cy="1041817"/>
          </a:xfrm>
          <a:solidFill>
            <a:schemeClr val="accent2"/>
          </a:solidFill>
        </p:grpSpPr>
        <p:sp>
          <p:nvSpPr>
            <p:cNvPr id="17" name="Freeform 484"/>
            <p:cNvSpPr>
              <a:spLocks noEditPoints="1"/>
            </p:cNvSpPr>
            <p:nvPr/>
          </p:nvSpPr>
          <p:spPr bwMode="auto">
            <a:xfrm>
              <a:off x="1060378" y="1196752"/>
              <a:ext cx="602055" cy="1041817"/>
            </a:xfrm>
            <a:custGeom>
              <a:avLst/>
              <a:gdLst>
                <a:gd name="T0" fmla="*/ 76 w 97"/>
                <a:gd name="T1" fmla="*/ 24 h 168"/>
                <a:gd name="T2" fmla="*/ 80 w 97"/>
                <a:gd name="T3" fmla="*/ 116 h 168"/>
                <a:gd name="T4" fmla="*/ 63 w 97"/>
                <a:gd name="T5" fmla="*/ 130 h 168"/>
                <a:gd name="T6" fmla="*/ 74 w 97"/>
                <a:gd name="T7" fmla="*/ 147 h 168"/>
                <a:gd name="T8" fmla="*/ 1 w 97"/>
                <a:gd name="T9" fmla="*/ 168 h 168"/>
                <a:gd name="T10" fmla="*/ 16 w 97"/>
                <a:gd name="T11" fmla="*/ 152 h 168"/>
                <a:gd name="T12" fmla="*/ 8 w 97"/>
                <a:gd name="T13" fmla="*/ 123 h 168"/>
                <a:gd name="T14" fmla="*/ 34 w 97"/>
                <a:gd name="T15" fmla="*/ 125 h 168"/>
                <a:gd name="T16" fmla="*/ 76 w 97"/>
                <a:gd name="T17" fmla="*/ 101 h 168"/>
                <a:gd name="T18" fmla="*/ 75 w 97"/>
                <a:gd name="T19" fmla="*/ 39 h 168"/>
                <a:gd name="T20" fmla="*/ 51 w 97"/>
                <a:gd name="T21" fmla="*/ 6 h 168"/>
                <a:gd name="T22" fmla="*/ 55 w 97"/>
                <a:gd name="T23" fmla="*/ 8 h 168"/>
                <a:gd name="T24" fmla="*/ 49 w 97"/>
                <a:gd name="T25" fmla="*/ 10 h 168"/>
                <a:gd name="T26" fmla="*/ 48 w 97"/>
                <a:gd name="T27" fmla="*/ 15 h 168"/>
                <a:gd name="T28" fmla="*/ 58 w 97"/>
                <a:gd name="T29" fmla="*/ 20 h 168"/>
                <a:gd name="T30" fmla="*/ 67 w 97"/>
                <a:gd name="T31" fmla="*/ 19 h 168"/>
                <a:gd name="T32" fmla="*/ 70 w 97"/>
                <a:gd name="T33" fmla="*/ 27 h 168"/>
                <a:gd name="T34" fmla="*/ 73 w 97"/>
                <a:gd name="T35" fmla="*/ 31 h 168"/>
                <a:gd name="T36" fmla="*/ 74 w 97"/>
                <a:gd name="T37" fmla="*/ 29 h 168"/>
                <a:gd name="T38" fmla="*/ 79 w 97"/>
                <a:gd name="T39" fmla="*/ 38 h 168"/>
                <a:gd name="T40" fmla="*/ 87 w 97"/>
                <a:gd name="T41" fmla="*/ 71 h 168"/>
                <a:gd name="T42" fmla="*/ 92 w 97"/>
                <a:gd name="T43" fmla="*/ 68 h 168"/>
                <a:gd name="T44" fmla="*/ 91 w 97"/>
                <a:gd name="T45" fmla="*/ 75 h 168"/>
                <a:gd name="T46" fmla="*/ 88 w 97"/>
                <a:gd name="T47" fmla="*/ 79 h 168"/>
                <a:gd name="T48" fmla="*/ 93 w 97"/>
                <a:gd name="T49" fmla="*/ 84 h 168"/>
                <a:gd name="T50" fmla="*/ 85 w 97"/>
                <a:gd name="T51" fmla="*/ 90 h 168"/>
                <a:gd name="T52" fmla="*/ 82 w 97"/>
                <a:gd name="T53" fmla="*/ 97 h 168"/>
                <a:gd name="T54" fmla="*/ 89 w 97"/>
                <a:gd name="T55" fmla="*/ 98 h 168"/>
                <a:gd name="T56" fmla="*/ 85 w 97"/>
                <a:gd name="T57" fmla="*/ 97 h 168"/>
                <a:gd name="T58" fmla="*/ 81 w 97"/>
                <a:gd name="T59" fmla="*/ 110 h 168"/>
                <a:gd name="T60" fmla="*/ 71 w 97"/>
                <a:gd name="T61" fmla="*/ 114 h 168"/>
                <a:gd name="T62" fmla="*/ 68 w 97"/>
                <a:gd name="T63" fmla="*/ 116 h 168"/>
                <a:gd name="T64" fmla="*/ 16 w 97"/>
                <a:gd name="T65" fmla="*/ 124 h 168"/>
                <a:gd name="T66" fmla="*/ 23 w 97"/>
                <a:gd name="T67" fmla="*/ 126 h 168"/>
                <a:gd name="T68" fmla="*/ 61 w 97"/>
                <a:gd name="T69" fmla="*/ 123 h 168"/>
                <a:gd name="T70" fmla="*/ 66 w 97"/>
                <a:gd name="T71" fmla="*/ 122 h 168"/>
                <a:gd name="T72" fmla="*/ 30 w 97"/>
                <a:gd name="T73" fmla="*/ 130 h 168"/>
                <a:gd name="T74" fmla="*/ 14 w 97"/>
                <a:gd name="T75" fmla="*/ 132 h 168"/>
                <a:gd name="T76" fmla="*/ 37 w 97"/>
                <a:gd name="T77" fmla="*/ 128 h 168"/>
                <a:gd name="T78" fmla="*/ 47 w 97"/>
                <a:gd name="T79" fmla="*/ 126 h 168"/>
                <a:gd name="T80" fmla="*/ 59 w 97"/>
                <a:gd name="T81" fmla="*/ 126 h 168"/>
                <a:gd name="T82" fmla="*/ 44 w 97"/>
                <a:gd name="T83" fmla="*/ 130 h 168"/>
                <a:gd name="T84" fmla="*/ 18 w 97"/>
                <a:gd name="T85" fmla="*/ 134 h 168"/>
                <a:gd name="T86" fmla="*/ 25 w 97"/>
                <a:gd name="T87" fmla="*/ 135 h 168"/>
                <a:gd name="T88" fmla="*/ 58 w 97"/>
                <a:gd name="T89" fmla="*/ 130 h 168"/>
                <a:gd name="T90" fmla="*/ 37 w 97"/>
                <a:gd name="T91" fmla="*/ 136 h 168"/>
                <a:gd name="T92" fmla="*/ 39 w 97"/>
                <a:gd name="T93" fmla="*/ 144 h 168"/>
                <a:gd name="T94" fmla="*/ 29 w 97"/>
                <a:gd name="T95" fmla="*/ 145 h 168"/>
                <a:gd name="T96" fmla="*/ 43 w 97"/>
                <a:gd name="T97" fmla="*/ 143 h 168"/>
                <a:gd name="T98" fmla="*/ 34 w 97"/>
                <a:gd name="T99" fmla="*/ 155 h 168"/>
                <a:gd name="T100" fmla="*/ 58 w 97"/>
                <a:gd name="T101" fmla="*/ 146 h 168"/>
                <a:gd name="T102" fmla="*/ 50 w 97"/>
                <a:gd name="T103" fmla="*/ 147 h 168"/>
                <a:gd name="T104" fmla="*/ 54 w 97"/>
                <a:gd name="T105" fmla="*/ 150 h 168"/>
                <a:gd name="T106" fmla="*/ 28 w 97"/>
                <a:gd name="T107" fmla="*/ 159 h 168"/>
                <a:gd name="T108" fmla="*/ 67 w 97"/>
                <a:gd name="T109" fmla="*/ 150 h 168"/>
                <a:gd name="T110" fmla="*/ 10 w 97"/>
                <a:gd name="T111" fmla="*/ 162 h 168"/>
                <a:gd name="T112" fmla="*/ 39 w 97"/>
                <a:gd name="T113" fmla="*/ 157 h 168"/>
                <a:gd name="T114" fmla="*/ 44 w 97"/>
                <a:gd name="T115" fmla="*/ 156 h 168"/>
                <a:gd name="T116" fmla="*/ 67 w 97"/>
                <a:gd name="T117" fmla="*/ 153 h 168"/>
                <a:gd name="T118" fmla="*/ 42 w 97"/>
                <a:gd name="T119" fmla="*/ 159 h 168"/>
                <a:gd name="T120" fmla="*/ 42 w 97"/>
                <a:gd name="T121" fmla="*/ 159 h 168"/>
                <a:gd name="T122" fmla="*/ 55 w 97"/>
                <a:gd name="T123" fmla="*/ 15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 h="168">
                  <a:moveTo>
                    <a:pt x="60" y="10"/>
                  </a:moveTo>
                  <a:cubicBezTo>
                    <a:pt x="62" y="12"/>
                    <a:pt x="64" y="13"/>
                    <a:pt x="66" y="14"/>
                  </a:cubicBezTo>
                  <a:cubicBezTo>
                    <a:pt x="66" y="15"/>
                    <a:pt x="67" y="15"/>
                    <a:pt x="67" y="16"/>
                  </a:cubicBezTo>
                  <a:cubicBezTo>
                    <a:pt x="70" y="18"/>
                    <a:pt x="73" y="21"/>
                    <a:pt x="76" y="24"/>
                  </a:cubicBezTo>
                  <a:cubicBezTo>
                    <a:pt x="79" y="27"/>
                    <a:pt x="83" y="32"/>
                    <a:pt x="86" y="37"/>
                  </a:cubicBezTo>
                  <a:cubicBezTo>
                    <a:pt x="93" y="46"/>
                    <a:pt x="96" y="61"/>
                    <a:pt x="97" y="75"/>
                  </a:cubicBezTo>
                  <a:cubicBezTo>
                    <a:pt x="97" y="88"/>
                    <a:pt x="90" y="104"/>
                    <a:pt x="82" y="115"/>
                  </a:cubicBezTo>
                  <a:cubicBezTo>
                    <a:pt x="81" y="115"/>
                    <a:pt x="80" y="115"/>
                    <a:pt x="80" y="116"/>
                  </a:cubicBezTo>
                  <a:cubicBezTo>
                    <a:pt x="79" y="116"/>
                    <a:pt x="79" y="117"/>
                    <a:pt x="79" y="118"/>
                  </a:cubicBezTo>
                  <a:cubicBezTo>
                    <a:pt x="76" y="121"/>
                    <a:pt x="72" y="124"/>
                    <a:pt x="69" y="126"/>
                  </a:cubicBezTo>
                  <a:cubicBezTo>
                    <a:pt x="68" y="126"/>
                    <a:pt x="68" y="127"/>
                    <a:pt x="67" y="128"/>
                  </a:cubicBezTo>
                  <a:cubicBezTo>
                    <a:pt x="66" y="129"/>
                    <a:pt x="64" y="129"/>
                    <a:pt x="63" y="130"/>
                  </a:cubicBezTo>
                  <a:cubicBezTo>
                    <a:pt x="60" y="131"/>
                    <a:pt x="55" y="133"/>
                    <a:pt x="51" y="134"/>
                  </a:cubicBezTo>
                  <a:cubicBezTo>
                    <a:pt x="49" y="140"/>
                    <a:pt x="53" y="143"/>
                    <a:pt x="58" y="142"/>
                  </a:cubicBezTo>
                  <a:cubicBezTo>
                    <a:pt x="59" y="144"/>
                    <a:pt x="60" y="146"/>
                    <a:pt x="61" y="147"/>
                  </a:cubicBezTo>
                  <a:cubicBezTo>
                    <a:pt x="65" y="149"/>
                    <a:pt x="70" y="146"/>
                    <a:pt x="74" y="147"/>
                  </a:cubicBezTo>
                  <a:cubicBezTo>
                    <a:pt x="77" y="149"/>
                    <a:pt x="77" y="153"/>
                    <a:pt x="79" y="157"/>
                  </a:cubicBezTo>
                  <a:cubicBezTo>
                    <a:pt x="78" y="158"/>
                    <a:pt x="77" y="158"/>
                    <a:pt x="76" y="157"/>
                  </a:cubicBezTo>
                  <a:cubicBezTo>
                    <a:pt x="61" y="160"/>
                    <a:pt x="44" y="161"/>
                    <a:pt x="27" y="164"/>
                  </a:cubicBezTo>
                  <a:cubicBezTo>
                    <a:pt x="19" y="166"/>
                    <a:pt x="10" y="167"/>
                    <a:pt x="1" y="168"/>
                  </a:cubicBezTo>
                  <a:cubicBezTo>
                    <a:pt x="0" y="167"/>
                    <a:pt x="2" y="167"/>
                    <a:pt x="3" y="165"/>
                  </a:cubicBezTo>
                  <a:cubicBezTo>
                    <a:pt x="3" y="163"/>
                    <a:pt x="3" y="161"/>
                    <a:pt x="3" y="159"/>
                  </a:cubicBezTo>
                  <a:cubicBezTo>
                    <a:pt x="3" y="158"/>
                    <a:pt x="5" y="158"/>
                    <a:pt x="4" y="156"/>
                  </a:cubicBezTo>
                  <a:cubicBezTo>
                    <a:pt x="8" y="154"/>
                    <a:pt x="11" y="152"/>
                    <a:pt x="16" y="152"/>
                  </a:cubicBezTo>
                  <a:cubicBezTo>
                    <a:pt x="16" y="144"/>
                    <a:pt x="31" y="148"/>
                    <a:pt x="26" y="137"/>
                  </a:cubicBezTo>
                  <a:cubicBezTo>
                    <a:pt x="20" y="136"/>
                    <a:pt x="13" y="135"/>
                    <a:pt x="7" y="132"/>
                  </a:cubicBezTo>
                  <a:cubicBezTo>
                    <a:pt x="7" y="129"/>
                    <a:pt x="6" y="125"/>
                    <a:pt x="7" y="123"/>
                  </a:cubicBezTo>
                  <a:cubicBezTo>
                    <a:pt x="8" y="123"/>
                    <a:pt x="8" y="123"/>
                    <a:pt x="8" y="123"/>
                  </a:cubicBezTo>
                  <a:cubicBezTo>
                    <a:pt x="9" y="122"/>
                    <a:pt x="9" y="120"/>
                    <a:pt x="10" y="120"/>
                  </a:cubicBezTo>
                  <a:cubicBezTo>
                    <a:pt x="14" y="119"/>
                    <a:pt x="19" y="123"/>
                    <a:pt x="22" y="124"/>
                  </a:cubicBezTo>
                  <a:cubicBezTo>
                    <a:pt x="24" y="124"/>
                    <a:pt x="26" y="125"/>
                    <a:pt x="28" y="125"/>
                  </a:cubicBezTo>
                  <a:cubicBezTo>
                    <a:pt x="30" y="125"/>
                    <a:pt x="32" y="126"/>
                    <a:pt x="34" y="125"/>
                  </a:cubicBezTo>
                  <a:cubicBezTo>
                    <a:pt x="39" y="125"/>
                    <a:pt x="43" y="125"/>
                    <a:pt x="47" y="124"/>
                  </a:cubicBezTo>
                  <a:cubicBezTo>
                    <a:pt x="50" y="123"/>
                    <a:pt x="55" y="122"/>
                    <a:pt x="59" y="118"/>
                  </a:cubicBezTo>
                  <a:cubicBezTo>
                    <a:pt x="62" y="118"/>
                    <a:pt x="65" y="115"/>
                    <a:pt x="68" y="113"/>
                  </a:cubicBezTo>
                  <a:cubicBezTo>
                    <a:pt x="71" y="110"/>
                    <a:pt x="74" y="105"/>
                    <a:pt x="76" y="101"/>
                  </a:cubicBezTo>
                  <a:cubicBezTo>
                    <a:pt x="77" y="100"/>
                    <a:pt x="79" y="98"/>
                    <a:pt x="79" y="97"/>
                  </a:cubicBezTo>
                  <a:cubicBezTo>
                    <a:pt x="80" y="94"/>
                    <a:pt x="81" y="91"/>
                    <a:pt x="82" y="88"/>
                  </a:cubicBezTo>
                  <a:cubicBezTo>
                    <a:pt x="84" y="80"/>
                    <a:pt x="86" y="70"/>
                    <a:pt x="84" y="60"/>
                  </a:cubicBezTo>
                  <a:cubicBezTo>
                    <a:pt x="82" y="53"/>
                    <a:pt x="79" y="45"/>
                    <a:pt x="75" y="39"/>
                  </a:cubicBezTo>
                  <a:cubicBezTo>
                    <a:pt x="71" y="32"/>
                    <a:pt x="64" y="26"/>
                    <a:pt x="57" y="23"/>
                  </a:cubicBezTo>
                  <a:cubicBezTo>
                    <a:pt x="52" y="18"/>
                    <a:pt x="43" y="18"/>
                    <a:pt x="36" y="15"/>
                  </a:cubicBezTo>
                  <a:cubicBezTo>
                    <a:pt x="35" y="11"/>
                    <a:pt x="39" y="9"/>
                    <a:pt x="40" y="6"/>
                  </a:cubicBezTo>
                  <a:cubicBezTo>
                    <a:pt x="44" y="4"/>
                    <a:pt x="49" y="4"/>
                    <a:pt x="51" y="6"/>
                  </a:cubicBezTo>
                  <a:cubicBezTo>
                    <a:pt x="51" y="0"/>
                    <a:pt x="62" y="1"/>
                    <a:pt x="61" y="7"/>
                  </a:cubicBezTo>
                  <a:cubicBezTo>
                    <a:pt x="61" y="8"/>
                    <a:pt x="60" y="8"/>
                    <a:pt x="60" y="10"/>
                  </a:cubicBezTo>
                  <a:close/>
                  <a:moveTo>
                    <a:pt x="54" y="7"/>
                  </a:moveTo>
                  <a:cubicBezTo>
                    <a:pt x="54" y="7"/>
                    <a:pt x="54" y="8"/>
                    <a:pt x="55" y="8"/>
                  </a:cubicBezTo>
                  <a:cubicBezTo>
                    <a:pt x="55" y="7"/>
                    <a:pt x="55" y="6"/>
                    <a:pt x="55" y="6"/>
                  </a:cubicBezTo>
                  <a:cubicBezTo>
                    <a:pt x="54" y="6"/>
                    <a:pt x="53" y="6"/>
                    <a:pt x="54" y="7"/>
                  </a:cubicBezTo>
                  <a:close/>
                  <a:moveTo>
                    <a:pt x="47" y="13"/>
                  </a:moveTo>
                  <a:cubicBezTo>
                    <a:pt x="48" y="12"/>
                    <a:pt x="47" y="10"/>
                    <a:pt x="49" y="10"/>
                  </a:cubicBezTo>
                  <a:cubicBezTo>
                    <a:pt x="48" y="9"/>
                    <a:pt x="48" y="8"/>
                    <a:pt x="46" y="8"/>
                  </a:cubicBezTo>
                  <a:cubicBezTo>
                    <a:pt x="47" y="9"/>
                    <a:pt x="47" y="11"/>
                    <a:pt x="47" y="13"/>
                  </a:cubicBezTo>
                  <a:close/>
                  <a:moveTo>
                    <a:pt x="50" y="16"/>
                  </a:moveTo>
                  <a:cubicBezTo>
                    <a:pt x="49" y="16"/>
                    <a:pt x="49" y="15"/>
                    <a:pt x="48" y="15"/>
                  </a:cubicBezTo>
                  <a:cubicBezTo>
                    <a:pt x="47" y="15"/>
                    <a:pt x="46" y="15"/>
                    <a:pt x="46" y="15"/>
                  </a:cubicBezTo>
                  <a:cubicBezTo>
                    <a:pt x="47" y="16"/>
                    <a:pt x="51" y="17"/>
                    <a:pt x="50" y="16"/>
                  </a:cubicBezTo>
                  <a:close/>
                  <a:moveTo>
                    <a:pt x="56" y="19"/>
                  </a:moveTo>
                  <a:cubicBezTo>
                    <a:pt x="57" y="19"/>
                    <a:pt x="57" y="20"/>
                    <a:pt x="58" y="20"/>
                  </a:cubicBezTo>
                  <a:cubicBezTo>
                    <a:pt x="58" y="18"/>
                    <a:pt x="58" y="16"/>
                    <a:pt x="58" y="15"/>
                  </a:cubicBezTo>
                  <a:cubicBezTo>
                    <a:pt x="57" y="15"/>
                    <a:pt x="57" y="14"/>
                    <a:pt x="56" y="14"/>
                  </a:cubicBezTo>
                  <a:cubicBezTo>
                    <a:pt x="57" y="15"/>
                    <a:pt x="57" y="18"/>
                    <a:pt x="56" y="19"/>
                  </a:cubicBezTo>
                  <a:close/>
                  <a:moveTo>
                    <a:pt x="67" y="19"/>
                  </a:moveTo>
                  <a:cubicBezTo>
                    <a:pt x="66" y="18"/>
                    <a:pt x="64" y="16"/>
                    <a:pt x="63" y="15"/>
                  </a:cubicBezTo>
                  <a:cubicBezTo>
                    <a:pt x="64" y="16"/>
                    <a:pt x="65" y="19"/>
                    <a:pt x="67" y="19"/>
                  </a:cubicBezTo>
                  <a:close/>
                  <a:moveTo>
                    <a:pt x="69" y="27"/>
                  </a:moveTo>
                  <a:cubicBezTo>
                    <a:pt x="69" y="27"/>
                    <a:pt x="70" y="27"/>
                    <a:pt x="70" y="27"/>
                  </a:cubicBezTo>
                  <a:cubicBezTo>
                    <a:pt x="70" y="26"/>
                    <a:pt x="70" y="24"/>
                    <a:pt x="69" y="25"/>
                  </a:cubicBezTo>
                  <a:cubicBezTo>
                    <a:pt x="68" y="25"/>
                    <a:pt x="69" y="26"/>
                    <a:pt x="69" y="27"/>
                  </a:cubicBezTo>
                  <a:close/>
                  <a:moveTo>
                    <a:pt x="70" y="29"/>
                  </a:moveTo>
                  <a:cubicBezTo>
                    <a:pt x="71" y="30"/>
                    <a:pt x="72" y="31"/>
                    <a:pt x="73" y="31"/>
                  </a:cubicBezTo>
                  <a:cubicBezTo>
                    <a:pt x="72" y="31"/>
                    <a:pt x="72" y="29"/>
                    <a:pt x="72" y="29"/>
                  </a:cubicBezTo>
                  <a:cubicBezTo>
                    <a:pt x="71" y="29"/>
                    <a:pt x="71" y="29"/>
                    <a:pt x="70" y="29"/>
                  </a:cubicBezTo>
                  <a:close/>
                  <a:moveTo>
                    <a:pt x="75" y="31"/>
                  </a:moveTo>
                  <a:cubicBezTo>
                    <a:pt x="75" y="30"/>
                    <a:pt x="75" y="30"/>
                    <a:pt x="74" y="29"/>
                  </a:cubicBezTo>
                  <a:cubicBezTo>
                    <a:pt x="74" y="30"/>
                    <a:pt x="74" y="31"/>
                    <a:pt x="75" y="31"/>
                  </a:cubicBezTo>
                  <a:close/>
                  <a:moveTo>
                    <a:pt x="79" y="38"/>
                  </a:moveTo>
                  <a:cubicBezTo>
                    <a:pt x="79" y="37"/>
                    <a:pt x="79" y="35"/>
                    <a:pt x="78" y="35"/>
                  </a:cubicBezTo>
                  <a:cubicBezTo>
                    <a:pt x="78" y="36"/>
                    <a:pt x="78" y="38"/>
                    <a:pt x="79" y="38"/>
                  </a:cubicBezTo>
                  <a:close/>
                  <a:moveTo>
                    <a:pt x="91" y="62"/>
                  </a:moveTo>
                  <a:cubicBezTo>
                    <a:pt x="92" y="61"/>
                    <a:pt x="92" y="60"/>
                    <a:pt x="91" y="60"/>
                  </a:cubicBezTo>
                  <a:cubicBezTo>
                    <a:pt x="91" y="60"/>
                    <a:pt x="91" y="62"/>
                    <a:pt x="91" y="62"/>
                  </a:cubicBezTo>
                  <a:close/>
                  <a:moveTo>
                    <a:pt x="87" y="71"/>
                  </a:moveTo>
                  <a:cubicBezTo>
                    <a:pt x="88" y="70"/>
                    <a:pt x="88" y="66"/>
                    <a:pt x="87" y="64"/>
                  </a:cubicBezTo>
                  <a:cubicBezTo>
                    <a:pt x="86" y="66"/>
                    <a:pt x="86" y="70"/>
                    <a:pt x="87" y="71"/>
                  </a:cubicBezTo>
                  <a:close/>
                  <a:moveTo>
                    <a:pt x="91" y="67"/>
                  </a:moveTo>
                  <a:cubicBezTo>
                    <a:pt x="91" y="67"/>
                    <a:pt x="91" y="68"/>
                    <a:pt x="92" y="68"/>
                  </a:cubicBezTo>
                  <a:cubicBezTo>
                    <a:pt x="91" y="67"/>
                    <a:pt x="92" y="65"/>
                    <a:pt x="91" y="65"/>
                  </a:cubicBezTo>
                  <a:cubicBezTo>
                    <a:pt x="92" y="66"/>
                    <a:pt x="90" y="66"/>
                    <a:pt x="91" y="67"/>
                  </a:cubicBezTo>
                  <a:close/>
                  <a:moveTo>
                    <a:pt x="90" y="80"/>
                  </a:moveTo>
                  <a:cubicBezTo>
                    <a:pt x="92" y="79"/>
                    <a:pt x="91" y="76"/>
                    <a:pt x="91" y="75"/>
                  </a:cubicBezTo>
                  <a:cubicBezTo>
                    <a:pt x="90" y="75"/>
                    <a:pt x="90" y="75"/>
                    <a:pt x="90" y="75"/>
                  </a:cubicBezTo>
                  <a:cubicBezTo>
                    <a:pt x="90" y="77"/>
                    <a:pt x="90" y="78"/>
                    <a:pt x="90" y="80"/>
                  </a:cubicBezTo>
                  <a:close/>
                  <a:moveTo>
                    <a:pt x="89" y="82"/>
                  </a:moveTo>
                  <a:cubicBezTo>
                    <a:pt x="89" y="81"/>
                    <a:pt x="89" y="79"/>
                    <a:pt x="88" y="79"/>
                  </a:cubicBezTo>
                  <a:cubicBezTo>
                    <a:pt x="88" y="80"/>
                    <a:pt x="87" y="82"/>
                    <a:pt x="89" y="82"/>
                  </a:cubicBezTo>
                  <a:close/>
                  <a:moveTo>
                    <a:pt x="93" y="84"/>
                  </a:moveTo>
                  <a:cubicBezTo>
                    <a:pt x="94" y="84"/>
                    <a:pt x="94" y="82"/>
                    <a:pt x="93" y="81"/>
                  </a:cubicBezTo>
                  <a:cubicBezTo>
                    <a:pt x="94" y="82"/>
                    <a:pt x="93" y="84"/>
                    <a:pt x="93" y="84"/>
                  </a:cubicBezTo>
                  <a:close/>
                  <a:moveTo>
                    <a:pt x="90" y="87"/>
                  </a:moveTo>
                  <a:cubicBezTo>
                    <a:pt x="90" y="86"/>
                    <a:pt x="91" y="85"/>
                    <a:pt x="90" y="83"/>
                  </a:cubicBezTo>
                  <a:cubicBezTo>
                    <a:pt x="89" y="84"/>
                    <a:pt x="89" y="86"/>
                    <a:pt x="90" y="87"/>
                  </a:cubicBezTo>
                  <a:close/>
                  <a:moveTo>
                    <a:pt x="85" y="90"/>
                  </a:moveTo>
                  <a:cubicBezTo>
                    <a:pt x="86" y="90"/>
                    <a:pt x="86" y="91"/>
                    <a:pt x="87" y="90"/>
                  </a:cubicBezTo>
                  <a:cubicBezTo>
                    <a:pt x="86" y="88"/>
                    <a:pt x="87" y="87"/>
                    <a:pt x="87" y="86"/>
                  </a:cubicBezTo>
                  <a:cubicBezTo>
                    <a:pt x="86" y="87"/>
                    <a:pt x="85" y="89"/>
                    <a:pt x="85" y="90"/>
                  </a:cubicBezTo>
                  <a:close/>
                  <a:moveTo>
                    <a:pt x="82" y="97"/>
                  </a:moveTo>
                  <a:cubicBezTo>
                    <a:pt x="82" y="98"/>
                    <a:pt x="80" y="99"/>
                    <a:pt x="81" y="100"/>
                  </a:cubicBezTo>
                  <a:cubicBezTo>
                    <a:pt x="82" y="99"/>
                    <a:pt x="84" y="97"/>
                    <a:pt x="84" y="95"/>
                  </a:cubicBezTo>
                  <a:cubicBezTo>
                    <a:pt x="83" y="96"/>
                    <a:pt x="83" y="97"/>
                    <a:pt x="82" y="97"/>
                  </a:cubicBezTo>
                  <a:close/>
                  <a:moveTo>
                    <a:pt x="89" y="98"/>
                  </a:moveTo>
                  <a:cubicBezTo>
                    <a:pt x="89" y="97"/>
                    <a:pt x="91" y="95"/>
                    <a:pt x="90" y="95"/>
                  </a:cubicBezTo>
                  <a:cubicBezTo>
                    <a:pt x="90" y="96"/>
                    <a:pt x="88" y="97"/>
                    <a:pt x="89" y="98"/>
                  </a:cubicBezTo>
                  <a:close/>
                  <a:moveTo>
                    <a:pt x="84" y="99"/>
                  </a:moveTo>
                  <a:cubicBezTo>
                    <a:pt x="85" y="99"/>
                    <a:pt x="86" y="97"/>
                    <a:pt x="85" y="97"/>
                  </a:cubicBezTo>
                  <a:cubicBezTo>
                    <a:pt x="85" y="98"/>
                    <a:pt x="84" y="98"/>
                    <a:pt x="84" y="99"/>
                  </a:cubicBezTo>
                  <a:close/>
                  <a:moveTo>
                    <a:pt x="81" y="110"/>
                  </a:moveTo>
                  <a:cubicBezTo>
                    <a:pt x="82" y="109"/>
                    <a:pt x="84" y="108"/>
                    <a:pt x="83" y="106"/>
                  </a:cubicBezTo>
                  <a:cubicBezTo>
                    <a:pt x="81" y="107"/>
                    <a:pt x="81" y="108"/>
                    <a:pt x="81" y="110"/>
                  </a:cubicBezTo>
                  <a:close/>
                  <a:moveTo>
                    <a:pt x="71" y="114"/>
                  </a:moveTo>
                  <a:cubicBezTo>
                    <a:pt x="72" y="113"/>
                    <a:pt x="73" y="113"/>
                    <a:pt x="74" y="113"/>
                  </a:cubicBezTo>
                  <a:cubicBezTo>
                    <a:pt x="74" y="113"/>
                    <a:pt x="74" y="112"/>
                    <a:pt x="74" y="111"/>
                  </a:cubicBezTo>
                  <a:cubicBezTo>
                    <a:pt x="73" y="112"/>
                    <a:pt x="72" y="113"/>
                    <a:pt x="71" y="114"/>
                  </a:cubicBezTo>
                  <a:close/>
                  <a:moveTo>
                    <a:pt x="68" y="116"/>
                  </a:moveTo>
                  <a:cubicBezTo>
                    <a:pt x="69" y="117"/>
                    <a:pt x="69" y="118"/>
                    <a:pt x="70" y="118"/>
                  </a:cubicBezTo>
                  <a:cubicBezTo>
                    <a:pt x="69" y="116"/>
                    <a:pt x="71" y="114"/>
                    <a:pt x="70" y="114"/>
                  </a:cubicBezTo>
                  <a:cubicBezTo>
                    <a:pt x="70" y="115"/>
                    <a:pt x="69" y="115"/>
                    <a:pt x="68" y="116"/>
                  </a:cubicBezTo>
                  <a:close/>
                  <a:moveTo>
                    <a:pt x="16" y="128"/>
                  </a:moveTo>
                  <a:cubicBezTo>
                    <a:pt x="17" y="128"/>
                    <a:pt x="17" y="128"/>
                    <a:pt x="18" y="128"/>
                  </a:cubicBezTo>
                  <a:cubicBezTo>
                    <a:pt x="18" y="126"/>
                    <a:pt x="18" y="125"/>
                    <a:pt x="18" y="124"/>
                  </a:cubicBezTo>
                  <a:cubicBezTo>
                    <a:pt x="17" y="124"/>
                    <a:pt x="17" y="124"/>
                    <a:pt x="16" y="124"/>
                  </a:cubicBezTo>
                  <a:cubicBezTo>
                    <a:pt x="16" y="125"/>
                    <a:pt x="15" y="126"/>
                    <a:pt x="16" y="128"/>
                  </a:cubicBezTo>
                  <a:close/>
                  <a:moveTo>
                    <a:pt x="21" y="128"/>
                  </a:moveTo>
                  <a:cubicBezTo>
                    <a:pt x="22" y="129"/>
                    <a:pt x="22" y="129"/>
                    <a:pt x="23" y="129"/>
                  </a:cubicBezTo>
                  <a:cubicBezTo>
                    <a:pt x="23" y="128"/>
                    <a:pt x="24" y="127"/>
                    <a:pt x="23" y="126"/>
                  </a:cubicBezTo>
                  <a:cubicBezTo>
                    <a:pt x="23" y="126"/>
                    <a:pt x="22" y="126"/>
                    <a:pt x="21" y="126"/>
                  </a:cubicBezTo>
                  <a:cubicBezTo>
                    <a:pt x="21" y="127"/>
                    <a:pt x="21" y="127"/>
                    <a:pt x="21" y="128"/>
                  </a:cubicBezTo>
                  <a:close/>
                  <a:moveTo>
                    <a:pt x="58" y="123"/>
                  </a:moveTo>
                  <a:cubicBezTo>
                    <a:pt x="59" y="123"/>
                    <a:pt x="60" y="123"/>
                    <a:pt x="61" y="123"/>
                  </a:cubicBezTo>
                  <a:cubicBezTo>
                    <a:pt x="61" y="122"/>
                    <a:pt x="61" y="122"/>
                    <a:pt x="61" y="121"/>
                  </a:cubicBezTo>
                  <a:cubicBezTo>
                    <a:pt x="60" y="121"/>
                    <a:pt x="58" y="122"/>
                    <a:pt x="58" y="123"/>
                  </a:cubicBezTo>
                  <a:close/>
                  <a:moveTo>
                    <a:pt x="64" y="124"/>
                  </a:moveTo>
                  <a:cubicBezTo>
                    <a:pt x="65" y="124"/>
                    <a:pt x="65" y="123"/>
                    <a:pt x="66" y="122"/>
                  </a:cubicBezTo>
                  <a:cubicBezTo>
                    <a:pt x="66" y="122"/>
                    <a:pt x="66" y="121"/>
                    <a:pt x="66" y="121"/>
                  </a:cubicBezTo>
                  <a:cubicBezTo>
                    <a:pt x="65" y="122"/>
                    <a:pt x="64" y="122"/>
                    <a:pt x="64" y="124"/>
                  </a:cubicBezTo>
                  <a:close/>
                  <a:moveTo>
                    <a:pt x="28" y="128"/>
                  </a:moveTo>
                  <a:cubicBezTo>
                    <a:pt x="29" y="129"/>
                    <a:pt x="29" y="130"/>
                    <a:pt x="30" y="130"/>
                  </a:cubicBezTo>
                  <a:cubicBezTo>
                    <a:pt x="29" y="129"/>
                    <a:pt x="31" y="128"/>
                    <a:pt x="30" y="128"/>
                  </a:cubicBezTo>
                  <a:cubicBezTo>
                    <a:pt x="29" y="128"/>
                    <a:pt x="29" y="128"/>
                    <a:pt x="28" y="128"/>
                  </a:cubicBezTo>
                  <a:close/>
                  <a:moveTo>
                    <a:pt x="12" y="132"/>
                  </a:moveTo>
                  <a:cubicBezTo>
                    <a:pt x="13" y="132"/>
                    <a:pt x="13" y="132"/>
                    <a:pt x="14" y="132"/>
                  </a:cubicBezTo>
                  <a:cubicBezTo>
                    <a:pt x="14" y="131"/>
                    <a:pt x="12" y="131"/>
                    <a:pt x="12" y="132"/>
                  </a:cubicBezTo>
                  <a:close/>
                  <a:moveTo>
                    <a:pt x="40" y="130"/>
                  </a:moveTo>
                  <a:cubicBezTo>
                    <a:pt x="39" y="129"/>
                    <a:pt x="40" y="128"/>
                    <a:pt x="40" y="127"/>
                  </a:cubicBezTo>
                  <a:cubicBezTo>
                    <a:pt x="39" y="127"/>
                    <a:pt x="38" y="127"/>
                    <a:pt x="37" y="128"/>
                  </a:cubicBezTo>
                  <a:cubicBezTo>
                    <a:pt x="37" y="129"/>
                    <a:pt x="38" y="130"/>
                    <a:pt x="40" y="130"/>
                  </a:cubicBezTo>
                  <a:close/>
                  <a:moveTo>
                    <a:pt x="50" y="127"/>
                  </a:moveTo>
                  <a:cubicBezTo>
                    <a:pt x="50" y="126"/>
                    <a:pt x="50" y="126"/>
                    <a:pt x="50" y="126"/>
                  </a:cubicBezTo>
                  <a:cubicBezTo>
                    <a:pt x="49" y="126"/>
                    <a:pt x="47" y="126"/>
                    <a:pt x="47" y="126"/>
                  </a:cubicBezTo>
                  <a:cubicBezTo>
                    <a:pt x="48" y="127"/>
                    <a:pt x="49" y="127"/>
                    <a:pt x="50" y="127"/>
                  </a:cubicBezTo>
                  <a:close/>
                  <a:moveTo>
                    <a:pt x="59" y="126"/>
                  </a:moveTo>
                  <a:cubicBezTo>
                    <a:pt x="58" y="126"/>
                    <a:pt x="60" y="126"/>
                    <a:pt x="60" y="125"/>
                  </a:cubicBezTo>
                  <a:cubicBezTo>
                    <a:pt x="59" y="125"/>
                    <a:pt x="57" y="126"/>
                    <a:pt x="59" y="126"/>
                  </a:cubicBezTo>
                  <a:close/>
                  <a:moveTo>
                    <a:pt x="44" y="130"/>
                  </a:moveTo>
                  <a:cubicBezTo>
                    <a:pt x="45" y="130"/>
                    <a:pt x="45" y="129"/>
                    <a:pt x="45" y="128"/>
                  </a:cubicBezTo>
                  <a:cubicBezTo>
                    <a:pt x="44" y="128"/>
                    <a:pt x="44" y="128"/>
                    <a:pt x="43" y="128"/>
                  </a:cubicBezTo>
                  <a:cubicBezTo>
                    <a:pt x="43" y="129"/>
                    <a:pt x="43" y="129"/>
                    <a:pt x="44" y="130"/>
                  </a:cubicBezTo>
                  <a:close/>
                  <a:moveTo>
                    <a:pt x="18" y="134"/>
                  </a:moveTo>
                  <a:cubicBezTo>
                    <a:pt x="19" y="134"/>
                    <a:pt x="19" y="134"/>
                    <a:pt x="19" y="134"/>
                  </a:cubicBezTo>
                  <a:cubicBezTo>
                    <a:pt x="19" y="133"/>
                    <a:pt x="19" y="132"/>
                    <a:pt x="18" y="132"/>
                  </a:cubicBezTo>
                  <a:cubicBezTo>
                    <a:pt x="18" y="133"/>
                    <a:pt x="18" y="133"/>
                    <a:pt x="18" y="134"/>
                  </a:cubicBezTo>
                  <a:close/>
                  <a:moveTo>
                    <a:pt x="59" y="129"/>
                  </a:moveTo>
                  <a:cubicBezTo>
                    <a:pt x="61" y="129"/>
                    <a:pt x="62" y="128"/>
                    <a:pt x="63" y="127"/>
                  </a:cubicBezTo>
                  <a:cubicBezTo>
                    <a:pt x="61" y="127"/>
                    <a:pt x="60" y="128"/>
                    <a:pt x="59" y="129"/>
                  </a:cubicBezTo>
                  <a:close/>
                  <a:moveTo>
                    <a:pt x="25" y="135"/>
                  </a:moveTo>
                  <a:cubicBezTo>
                    <a:pt x="24" y="134"/>
                    <a:pt x="23" y="134"/>
                    <a:pt x="21" y="134"/>
                  </a:cubicBezTo>
                  <a:cubicBezTo>
                    <a:pt x="21" y="136"/>
                    <a:pt x="24" y="134"/>
                    <a:pt x="25" y="135"/>
                  </a:cubicBezTo>
                  <a:close/>
                  <a:moveTo>
                    <a:pt x="55" y="131"/>
                  </a:moveTo>
                  <a:cubicBezTo>
                    <a:pt x="56" y="130"/>
                    <a:pt x="58" y="131"/>
                    <a:pt x="58" y="130"/>
                  </a:cubicBezTo>
                  <a:cubicBezTo>
                    <a:pt x="57" y="129"/>
                    <a:pt x="55" y="130"/>
                    <a:pt x="55" y="131"/>
                  </a:cubicBezTo>
                  <a:close/>
                  <a:moveTo>
                    <a:pt x="37" y="136"/>
                  </a:moveTo>
                  <a:cubicBezTo>
                    <a:pt x="37" y="136"/>
                    <a:pt x="35" y="137"/>
                    <a:pt x="35" y="136"/>
                  </a:cubicBezTo>
                  <a:cubicBezTo>
                    <a:pt x="35" y="137"/>
                    <a:pt x="37" y="138"/>
                    <a:pt x="37" y="136"/>
                  </a:cubicBezTo>
                  <a:close/>
                  <a:moveTo>
                    <a:pt x="42" y="136"/>
                  </a:moveTo>
                  <a:cubicBezTo>
                    <a:pt x="41" y="136"/>
                    <a:pt x="40" y="136"/>
                    <a:pt x="39" y="136"/>
                  </a:cubicBezTo>
                  <a:cubicBezTo>
                    <a:pt x="40" y="138"/>
                    <a:pt x="42" y="137"/>
                    <a:pt x="42" y="136"/>
                  </a:cubicBezTo>
                  <a:close/>
                  <a:moveTo>
                    <a:pt x="39" y="144"/>
                  </a:moveTo>
                  <a:cubicBezTo>
                    <a:pt x="40" y="144"/>
                    <a:pt x="40" y="143"/>
                    <a:pt x="41" y="143"/>
                  </a:cubicBezTo>
                  <a:cubicBezTo>
                    <a:pt x="40" y="143"/>
                    <a:pt x="40" y="141"/>
                    <a:pt x="39" y="142"/>
                  </a:cubicBezTo>
                  <a:cubicBezTo>
                    <a:pt x="39" y="142"/>
                    <a:pt x="39" y="143"/>
                    <a:pt x="39" y="144"/>
                  </a:cubicBezTo>
                  <a:close/>
                  <a:moveTo>
                    <a:pt x="29" y="145"/>
                  </a:moveTo>
                  <a:cubicBezTo>
                    <a:pt x="29" y="144"/>
                    <a:pt x="30" y="144"/>
                    <a:pt x="30" y="144"/>
                  </a:cubicBezTo>
                  <a:cubicBezTo>
                    <a:pt x="29" y="143"/>
                    <a:pt x="28" y="145"/>
                    <a:pt x="29" y="145"/>
                  </a:cubicBezTo>
                  <a:close/>
                  <a:moveTo>
                    <a:pt x="44" y="146"/>
                  </a:moveTo>
                  <a:cubicBezTo>
                    <a:pt x="44" y="145"/>
                    <a:pt x="44" y="144"/>
                    <a:pt x="43" y="143"/>
                  </a:cubicBezTo>
                  <a:cubicBezTo>
                    <a:pt x="43" y="144"/>
                    <a:pt x="43" y="145"/>
                    <a:pt x="44" y="146"/>
                  </a:cubicBezTo>
                  <a:close/>
                  <a:moveTo>
                    <a:pt x="34" y="155"/>
                  </a:moveTo>
                  <a:cubicBezTo>
                    <a:pt x="38" y="154"/>
                    <a:pt x="38" y="150"/>
                    <a:pt x="36" y="147"/>
                  </a:cubicBezTo>
                  <a:cubicBezTo>
                    <a:pt x="36" y="150"/>
                    <a:pt x="35" y="152"/>
                    <a:pt x="34" y="155"/>
                  </a:cubicBezTo>
                  <a:close/>
                  <a:moveTo>
                    <a:pt x="40" y="153"/>
                  </a:moveTo>
                  <a:cubicBezTo>
                    <a:pt x="41" y="151"/>
                    <a:pt x="41" y="148"/>
                    <a:pt x="40" y="146"/>
                  </a:cubicBezTo>
                  <a:cubicBezTo>
                    <a:pt x="39" y="148"/>
                    <a:pt x="39" y="152"/>
                    <a:pt x="40" y="153"/>
                  </a:cubicBezTo>
                  <a:close/>
                  <a:moveTo>
                    <a:pt x="58" y="146"/>
                  </a:moveTo>
                  <a:cubicBezTo>
                    <a:pt x="57" y="146"/>
                    <a:pt x="56" y="144"/>
                    <a:pt x="55" y="145"/>
                  </a:cubicBezTo>
                  <a:cubicBezTo>
                    <a:pt x="57" y="145"/>
                    <a:pt x="57" y="146"/>
                    <a:pt x="58" y="146"/>
                  </a:cubicBezTo>
                  <a:close/>
                  <a:moveTo>
                    <a:pt x="51" y="153"/>
                  </a:moveTo>
                  <a:cubicBezTo>
                    <a:pt x="52" y="151"/>
                    <a:pt x="52" y="148"/>
                    <a:pt x="50" y="147"/>
                  </a:cubicBezTo>
                  <a:cubicBezTo>
                    <a:pt x="50" y="148"/>
                    <a:pt x="50" y="152"/>
                    <a:pt x="51" y="153"/>
                  </a:cubicBezTo>
                  <a:close/>
                  <a:moveTo>
                    <a:pt x="54" y="150"/>
                  </a:moveTo>
                  <a:cubicBezTo>
                    <a:pt x="55" y="150"/>
                    <a:pt x="55" y="147"/>
                    <a:pt x="54" y="148"/>
                  </a:cubicBezTo>
                  <a:cubicBezTo>
                    <a:pt x="54" y="148"/>
                    <a:pt x="54" y="150"/>
                    <a:pt x="54" y="150"/>
                  </a:cubicBezTo>
                  <a:close/>
                  <a:moveTo>
                    <a:pt x="44" y="152"/>
                  </a:moveTo>
                  <a:cubicBezTo>
                    <a:pt x="44" y="151"/>
                    <a:pt x="45" y="150"/>
                    <a:pt x="44" y="149"/>
                  </a:cubicBezTo>
                  <a:cubicBezTo>
                    <a:pt x="44" y="150"/>
                    <a:pt x="43" y="152"/>
                    <a:pt x="44" y="152"/>
                  </a:cubicBezTo>
                  <a:close/>
                  <a:moveTo>
                    <a:pt x="28" y="159"/>
                  </a:moveTo>
                  <a:cubicBezTo>
                    <a:pt x="30" y="159"/>
                    <a:pt x="31" y="157"/>
                    <a:pt x="30" y="155"/>
                  </a:cubicBezTo>
                  <a:cubicBezTo>
                    <a:pt x="29" y="156"/>
                    <a:pt x="27" y="157"/>
                    <a:pt x="28" y="159"/>
                  </a:cubicBezTo>
                  <a:close/>
                  <a:moveTo>
                    <a:pt x="74" y="150"/>
                  </a:moveTo>
                  <a:cubicBezTo>
                    <a:pt x="73" y="149"/>
                    <a:pt x="69" y="149"/>
                    <a:pt x="67" y="150"/>
                  </a:cubicBezTo>
                  <a:cubicBezTo>
                    <a:pt x="70" y="149"/>
                    <a:pt x="72" y="151"/>
                    <a:pt x="74" y="150"/>
                  </a:cubicBezTo>
                  <a:close/>
                  <a:moveTo>
                    <a:pt x="10" y="162"/>
                  </a:moveTo>
                  <a:cubicBezTo>
                    <a:pt x="11" y="162"/>
                    <a:pt x="11" y="159"/>
                    <a:pt x="10" y="159"/>
                  </a:cubicBezTo>
                  <a:cubicBezTo>
                    <a:pt x="11" y="160"/>
                    <a:pt x="10" y="161"/>
                    <a:pt x="10" y="162"/>
                  </a:cubicBezTo>
                  <a:close/>
                  <a:moveTo>
                    <a:pt x="39" y="157"/>
                  </a:moveTo>
                  <a:cubicBezTo>
                    <a:pt x="40" y="157"/>
                    <a:pt x="40" y="156"/>
                    <a:pt x="40" y="155"/>
                  </a:cubicBezTo>
                  <a:cubicBezTo>
                    <a:pt x="39" y="155"/>
                    <a:pt x="39" y="155"/>
                    <a:pt x="38" y="155"/>
                  </a:cubicBezTo>
                  <a:cubicBezTo>
                    <a:pt x="38" y="156"/>
                    <a:pt x="39" y="156"/>
                    <a:pt x="39" y="157"/>
                  </a:cubicBezTo>
                  <a:close/>
                  <a:moveTo>
                    <a:pt x="44" y="156"/>
                  </a:moveTo>
                  <a:cubicBezTo>
                    <a:pt x="45" y="158"/>
                    <a:pt x="48" y="158"/>
                    <a:pt x="49" y="156"/>
                  </a:cubicBezTo>
                  <a:cubicBezTo>
                    <a:pt x="48" y="156"/>
                    <a:pt x="49" y="154"/>
                    <a:pt x="48" y="154"/>
                  </a:cubicBezTo>
                  <a:cubicBezTo>
                    <a:pt x="48" y="156"/>
                    <a:pt x="45" y="155"/>
                    <a:pt x="44" y="156"/>
                  </a:cubicBezTo>
                  <a:close/>
                  <a:moveTo>
                    <a:pt x="67" y="153"/>
                  </a:moveTo>
                  <a:cubicBezTo>
                    <a:pt x="67" y="154"/>
                    <a:pt x="67" y="155"/>
                    <a:pt x="68" y="155"/>
                  </a:cubicBezTo>
                  <a:cubicBezTo>
                    <a:pt x="69" y="155"/>
                    <a:pt x="69" y="153"/>
                    <a:pt x="69" y="153"/>
                  </a:cubicBezTo>
                  <a:cubicBezTo>
                    <a:pt x="68" y="153"/>
                    <a:pt x="68" y="153"/>
                    <a:pt x="67" y="153"/>
                  </a:cubicBezTo>
                  <a:close/>
                  <a:moveTo>
                    <a:pt x="51" y="157"/>
                  </a:moveTo>
                  <a:cubicBezTo>
                    <a:pt x="52" y="156"/>
                    <a:pt x="53" y="156"/>
                    <a:pt x="53" y="155"/>
                  </a:cubicBezTo>
                  <a:cubicBezTo>
                    <a:pt x="52" y="156"/>
                    <a:pt x="51" y="156"/>
                    <a:pt x="51" y="157"/>
                  </a:cubicBezTo>
                  <a:close/>
                  <a:moveTo>
                    <a:pt x="42" y="159"/>
                  </a:moveTo>
                  <a:cubicBezTo>
                    <a:pt x="43" y="159"/>
                    <a:pt x="43" y="159"/>
                    <a:pt x="44" y="159"/>
                  </a:cubicBezTo>
                  <a:cubicBezTo>
                    <a:pt x="43" y="158"/>
                    <a:pt x="43" y="158"/>
                    <a:pt x="43" y="158"/>
                  </a:cubicBezTo>
                  <a:cubicBezTo>
                    <a:pt x="43" y="158"/>
                    <a:pt x="43" y="158"/>
                    <a:pt x="43" y="158"/>
                  </a:cubicBezTo>
                  <a:cubicBezTo>
                    <a:pt x="43" y="159"/>
                    <a:pt x="42" y="159"/>
                    <a:pt x="42" y="159"/>
                  </a:cubicBezTo>
                  <a:close/>
                  <a:moveTo>
                    <a:pt x="55" y="158"/>
                  </a:moveTo>
                  <a:cubicBezTo>
                    <a:pt x="56" y="157"/>
                    <a:pt x="57" y="157"/>
                    <a:pt x="58" y="157"/>
                  </a:cubicBezTo>
                  <a:cubicBezTo>
                    <a:pt x="58" y="157"/>
                    <a:pt x="57" y="156"/>
                    <a:pt x="57" y="156"/>
                  </a:cubicBezTo>
                  <a:cubicBezTo>
                    <a:pt x="56" y="157"/>
                    <a:pt x="54" y="156"/>
                    <a:pt x="55" y="158"/>
                  </a:cubicBezTo>
                  <a:close/>
                  <a:moveTo>
                    <a:pt x="18" y="163"/>
                  </a:moveTo>
                  <a:cubicBezTo>
                    <a:pt x="20" y="163"/>
                    <a:pt x="21" y="164"/>
                    <a:pt x="21" y="162"/>
                  </a:cubicBezTo>
                  <a:cubicBezTo>
                    <a:pt x="20" y="163"/>
                    <a:pt x="18" y="161"/>
                    <a:pt x="18" y="163"/>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8" name="Freeform 485"/>
            <p:cNvSpPr>
              <a:spLocks noEditPoints="1"/>
            </p:cNvSpPr>
            <p:nvPr/>
          </p:nvSpPr>
          <p:spPr bwMode="auto">
            <a:xfrm>
              <a:off x="949207" y="1268047"/>
              <a:ext cx="594203" cy="664878"/>
            </a:xfrm>
            <a:custGeom>
              <a:avLst/>
              <a:gdLst>
                <a:gd name="T0" fmla="*/ 41 w 96"/>
                <a:gd name="T1" fmla="*/ 105 h 107"/>
                <a:gd name="T2" fmla="*/ 6 w 96"/>
                <a:gd name="T3" fmla="*/ 76 h 107"/>
                <a:gd name="T4" fmla="*/ 18 w 96"/>
                <a:gd name="T5" fmla="*/ 14 h 107"/>
                <a:gd name="T6" fmla="*/ 91 w 96"/>
                <a:gd name="T7" fmla="*/ 32 h 107"/>
                <a:gd name="T8" fmla="*/ 94 w 96"/>
                <a:gd name="T9" fmla="*/ 63 h 107"/>
                <a:gd name="T10" fmla="*/ 42 w 96"/>
                <a:gd name="T11" fmla="*/ 7 h 107"/>
                <a:gd name="T12" fmla="*/ 48 w 96"/>
                <a:gd name="T13" fmla="*/ 14 h 107"/>
                <a:gd name="T14" fmla="*/ 29 w 96"/>
                <a:gd name="T15" fmla="*/ 13 h 107"/>
                <a:gd name="T16" fmla="*/ 35 w 96"/>
                <a:gd name="T17" fmla="*/ 8 h 107"/>
                <a:gd name="T18" fmla="*/ 51 w 96"/>
                <a:gd name="T19" fmla="*/ 15 h 107"/>
                <a:gd name="T20" fmla="*/ 51 w 96"/>
                <a:gd name="T21" fmla="*/ 15 h 107"/>
                <a:gd name="T22" fmla="*/ 26 w 96"/>
                <a:gd name="T23" fmla="*/ 15 h 107"/>
                <a:gd name="T24" fmla="*/ 20 w 96"/>
                <a:gd name="T25" fmla="*/ 27 h 107"/>
                <a:gd name="T26" fmla="*/ 30 w 96"/>
                <a:gd name="T27" fmla="*/ 15 h 107"/>
                <a:gd name="T28" fmla="*/ 70 w 96"/>
                <a:gd name="T29" fmla="*/ 24 h 107"/>
                <a:gd name="T30" fmla="*/ 49 w 96"/>
                <a:gd name="T31" fmla="*/ 16 h 107"/>
                <a:gd name="T32" fmla="*/ 59 w 96"/>
                <a:gd name="T33" fmla="*/ 20 h 107"/>
                <a:gd name="T34" fmla="*/ 84 w 96"/>
                <a:gd name="T35" fmla="*/ 35 h 107"/>
                <a:gd name="T36" fmla="*/ 73 w 96"/>
                <a:gd name="T37" fmla="*/ 26 h 107"/>
                <a:gd name="T38" fmla="*/ 16 w 96"/>
                <a:gd name="T39" fmla="*/ 29 h 107"/>
                <a:gd name="T40" fmla="*/ 67 w 96"/>
                <a:gd name="T41" fmla="*/ 49 h 107"/>
                <a:gd name="T42" fmla="*/ 55 w 96"/>
                <a:gd name="T43" fmla="*/ 40 h 107"/>
                <a:gd name="T44" fmla="*/ 32 w 96"/>
                <a:gd name="T45" fmla="*/ 33 h 107"/>
                <a:gd name="T46" fmla="*/ 8 w 96"/>
                <a:gd name="T47" fmla="*/ 50 h 107"/>
                <a:gd name="T48" fmla="*/ 8 w 96"/>
                <a:gd name="T49" fmla="*/ 50 h 107"/>
                <a:gd name="T50" fmla="*/ 93 w 96"/>
                <a:gd name="T51" fmla="*/ 45 h 107"/>
                <a:gd name="T52" fmla="*/ 47 w 96"/>
                <a:gd name="T53" fmla="*/ 54 h 107"/>
                <a:gd name="T54" fmla="*/ 72 w 96"/>
                <a:gd name="T55" fmla="*/ 39 h 107"/>
                <a:gd name="T56" fmla="*/ 82 w 96"/>
                <a:gd name="T57" fmla="*/ 60 h 107"/>
                <a:gd name="T58" fmla="*/ 72 w 96"/>
                <a:gd name="T59" fmla="*/ 39 h 107"/>
                <a:gd name="T60" fmla="*/ 21 w 96"/>
                <a:gd name="T61" fmla="*/ 65 h 107"/>
                <a:gd name="T62" fmla="*/ 5 w 96"/>
                <a:gd name="T63" fmla="*/ 64 h 107"/>
                <a:gd name="T64" fmla="*/ 5 w 96"/>
                <a:gd name="T65" fmla="*/ 64 h 107"/>
                <a:gd name="T66" fmla="*/ 66 w 96"/>
                <a:gd name="T67" fmla="*/ 51 h 107"/>
                <a:gd name="T68" fmla="*/ 23 w 96"/>
                <a:gd name="T69" fmla="*/ 67 h 107"/>
                <a:gd name="T70" fmla="*/ 46 w 96"/>
                <a:gd name="T71" fmla="*/ 56 h 107"/>
                <a:gd name="T72" fmla="*/ 84 w 96"/>
                <a:gd name="T73" fmla="*/ 62 h 107"/>
                <a:gd name="T74" fmla="*/ 87 w 96"/>
                <a:gd name="T75" fmla="*/ 41 h 107"/>
                <a:gd name="T76" fmla="*/ 19 w 96"/>
                <a:gd name="T77" fmla="*/ 82 h 107"/>
                <a:gd name="T78" fmla="*/ 9 w 96"/>
                <a:gd name="T79" fmla="*/ 71 h 107"/>
                <a:gd name="T80" fmla="*/ 81 w 96"/>
                <a:gd name="T81" fmla="*/ 62 h 107"/>
                <a:gd name="T82" fmla="*/ 48 w 96"/>
                <a:gd name="T83" fmla="*/ 58 h 107"/>
                <a:gd name="T84" fmla="*/ 62 w 96"/>
                <a:gd name="T85" fmla="*/ 65 h 107"/>
                <a:gd name="T86" fmla="*/ 33 w 96"/>
                <a:gd name="T87" fmla="*/ 91 h 107"/>
                <a:gd name="T88" fmla="*/ 22 w 96"/>
                <a:gd name="T89" fmla="*/ 84 h 107"/>
                <a:gd name="T90" fmla="*/ 8 w 96"/>
                <a:gd name="T91" fmla="*/ 74 h 107"/>
                <a:gd name="T92" fmla="*/ 56 w 96"/>
                <a:gd name="T93" fmla="*/ 83 h 107"/>
                <a:gd name="T94" fmla="*/ 64 w 96"/>
                <a:gd name="T95" fmla="*/ 66 h 107"/>
                <a:gd name="T96" fmla="*/ 84 w 96"/>
                <a:gd name="T97" fmla="*/ 65 h 107"/>
                <a:gd name="T98" fmla="*/ 35 w 96"/>
                <a:gd name="T99" fmla="*/ 92 h 107"/>
                <a:gd name="T100" fmla="*/ 39 w 96"/>
                <a:gd name="T101" fmla="*/ 80 h 107"/>
                <a:gd name="T102" fmla="*/ 87 w 96"/>
                <a:gd name="T103" fmla="*/ 78 h 107"/>
                <a:gd name="T104" fmla="*/ 23 w 96"/>
                <a:gd name="T105" fmla="*/ 94 h 107"/>
                <a:gd name="T106" fmla="*/ 22 w 96"/>
                <a:gd name="T107" fmla="*/ 88 h 107"/>
                <a:gd name="T108" fmla="*/ 46 w 96"/>
                <a:gd name="T109" fmla="*/ 96 h 107"/>
                <a:gd name="T110" fmla="*/ 55 w 96"/>
                <a:gd name="T111" fmla="*/ 85 h 107"/>
                <a:gd name="T112" fmla="*/ 81 w 96"/>
                <a:gd name="T113" fmla="*/ 89 h 107"/>
                <a:gd name="T114" fmla="*/ 37 w 96"/>
                <a:gd name="T115" fmla="*/ 102 h 107"/>
                <a:gd name="T116" fmla="*/ 32 w 96"/>
                <a:gd name="T117" fmla="*/ 99 h 107"/>
                <a:gd name="T118" fmla="*/ 47 w 96"/>
                <a:gd name="T119" fmla="*/ 104 h 107"/>
                <a:gd name="T120" fmla="*/ 52 w 96"/>
                <a:gd name="T121" fmla="*/ 10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107">
                  <a:moveTo>
                    <a:pt x="82" y="91"/>
                  </a:moveTo>
                  <a:cubicBezTo>
                    <a:pt x="80" y="92"/>
                    <a:pt x="78" y="95"/>
                    <a:pt x="76" y="97"/>
                  </a:cubicBezTo>
                  <a:cubicBezTo>
                    <a:pt x="66" y="105"/>
                    <a:pt x="53" y="107"/>
                    <a:pt x="41" y="105"/>
                  </a:cubicBezTo>
                  <a:cubicBezTo>
                    <a:pt x="33" y="103"/>
                    <a:pt x="24" y="100"/>
                    <a:pt x="18" y="94"/>
                  </a:cubicBezTo>
                  <a:cubicBezTo>
                    <a:pt x="16" y="91"/>
                    <a:pt x="14" y="88"/>
                    <a:pt x="12" y="85"/>
                  </a:cubicBezTo>
                  <a:cubicBezTo>
                    <a:pt x="10" y="82"/>
                    <a:pt x="8" y="79"/>
                    <a:pt x="6" y="76"/>
                  </a:cubicBezTo>
                  <a:cubicBezTo>
                    <a:pt x="2" y="65"/>
                    <a:pt x="0" y="55"/>
                    <a:pt x="0" y="44"/>
                  </a:cubicBezTo>
                  <a:cubicBezTo>
                    <a:pt x="3" y="35"/>
                    <a:pt x="6" y="26"/>
                    <a:pt x="12" y="19"/>
                  </a:cubicBezTo>
                  <a:cubicBezTo>
                    <a:pt x="14" y="17"/>
                    <a:pt x="16" y="16"/>
                    <a:pt x="18" y="14"/>
                  </a:cubicBezTo>
                  <a:cubicBezTo>
                    <a:pt x="36" y="0"/>
                    <a:pt x="63" y="2"/>
                    <a:pt x="79" y="15"/>
                  </a:cubicBezTo>
                  <a:cubicBezTo>
                    <a:pt x="82" y="17"/>
                    <a:pt x="84" y="20"/>
                    <a:pt x="86" y="23"/>
                  </a:cubicBezTo>
                  <a:cubicBezTo>
                    <a:pt x="89" y="26"/>
                    <a:pt x="89" y="28"/>
                    <a:pt x="91" y="32"/>
                  </a:cubicBezTo>
                  <a:cubicBezTo>
                    <a:pt x="91" y="34"/>
                    <a:pt x="93" y="35"/>
                    <a:pt x="93" y="36"/>
                  </a:cubicBezTo>
                  <a:cubicBezTo>
                    <a:pt x="95" y="41"/>
                    <a:pt x="96" y="46"/>
                    <a:pt x="96" y="51"/>
                  </a:cubicBezTo>
                  <a:cubicBezTo>
                    <a:pt x="96" y="55"/>
                    <a:pt x="95" y="59"/>
                    <a:pt x="94" y="63"/>
                  </a:cubicBezTo>
                  <a:cubicBezTo>
                    <a:pt x="93" y="67"/>
                    <a:pt x="93" y="70"/>
                    <a:pt x="92" y="73"/>
                  </a:cubicBezTo>
                  <a:cubicBezTo>
                    <a:pt x="89" y="80"/>
                    <a:pt x="85" y="86"/>
                    <a:pt x="82" y="91"/>
                  </a:cubicBezTo>
                  <a:close/>
                  <a:moveTo>
                    <a:pt x="42" y="7"/>
                  </a:moveTo>
                  <a:cubicBezTo>
                    <a:pt x="42" y="7"/>
                    <a:pt x="42" y="8"/>
                    <a:pt x="42" y="8"/>
                  </a:cubicBezTo>
                  <a:cubicBezTo>
                    <a:pt x="40" y="9"/>
                    <a:pt x="37" y="11"/>
                    <a:pt x="34" y="13"/>
                  </a:cubicBezTo>
                  <a:cubicBezTo>
                    <a:pt x="39" y="12"/>
                    <a:pt x="43" y="14"/>
                    <a:pt x="48" y="14"/>
                  </a:cubicBezTo>
                  <a:cubicBezTo>
                    <a:pt x="50" y="11"/>
                    <a:pt x="54" y="10"/>
                    <a:pt x="56" y="7"/>
                  </a:cubicBezTo>
                  <a:cubicBezTo>
                    <a:pt x="52" y="7"/>
                    <a:pt x="47" y="7"/>
                    <a:pt x="42" y="7"/>
                  </a:cubicBezTo>
                  <a:close/>
                  <a:moveTo>
                    <a:pt x="29" y="13"/>
                  </a:moveTo>
                  <a:cubicBezTo>
                    <a:pt x="31" y="11"/>
                    <a:pt x="32" y="10"/>
                    <a:pt x="35" y="9"/>
                  </a:cubicBezTo>
                  <a:cubicBezTo>
                    <a:pt x="35" y="9"/>
                    <a:pt x="37" y="8"/>
                    <a:pt x="35" y="8"/>
                  </a:cubicBezTo>
                  <a:cubicBezTo>
                    <a:pt x="35" y="8"/>
                    <a:pt x="35" y="8"/>
                    <a:pt x="35" y="8"/>
                  </a:cubicBezTo>
                  <a:cubicBezTo>
                    <a:pt x="31" y="10"/>
                    <a:pt x="27" y="11"/>
                    <a:pt x="24" y="13"/>
                  </a:cubicBezTo>
                  <a:cubicBezTo>
                    <a:pt x="26" y="12"/>
                    <a:pt x="28" y="13"/>
                    <a:pt x="29" y="13"/>
                  </a:cubicBezTo>
                  <a:close/>
                  <a:moveTo>
                    <a:pt x="51" y="15"/>
                  </a:moveTo>
                  <a:cubicBezTo>
                    <a:pt x="54" y="16"/>
                    <a:pt x="56" y="18"/>
                    <a:pt x="60" y="18"/>
                  </a:cubicBezTo>
                  <a:cubicBezTo>
                    <a:pt x="60" y="15"/>
                    <a:pt x="62" y="13"/>
                    <a:pt x="62" y="9"/>
                  </a:cubicBezTo>
                  <a:cubicBezTo>
                    <a:pt x="58" y="8"/>
                    <a:pt x="54" y="13"/>
                    <a:pt x="51" y="15"/>
                  </a:cubicBezTo>
                  <a:close/>
                  <a:moveTo>
                    <a:pt x="11" y="26"/>
                  </a:moveTo>
                  <a:cubicBezTo>
                    <a:pt x="13" y="26"/>
                    <a:pt x="15" y="26"/>
                    <a:pt x="18" y="27"/>
                  </a:cubicBezTo>
                  <a:cubicBezTo>
                    <a:pt x="19" y="22"/>
                    <a:pt x="23" y="19"/>
                    <a:pt x="26" y="15"/>
                  </a:cubicBezTo>
                  <a:cubicBezTo>
                    <a:pt x="18" y="14"/>
                    <a:pt x="15" y="21"/>
                    <a:pt x="11" y="26"/>
                  </a:cubicBezTo>
                  <a:close/>
                  <a:moveTo>
                    <a:pt x="30" y="15"/>
                  </a:moveTo>
                  <a:cubicBezTo>
                    <a:pt x="27" y="19"/>
                    <a:pt x="22" y="22"/>
                    <a:pt x="20" y="27"/>
                  </a:cubicBezTo>
                  <a:cubicBezTo>
                    <a:pt x="25" y="28"/>
                    <a:pt x="29" y="29"/>
                    <a:pt x="33" y="30"/>
                  </a:cubicBezTo>
                  <a:cubicBezTo>
                    <a:pt x="36" y="25"/>
                    <a:pt x="40" y="20"/>
                    <a:pt x="45" y="17"/>
                  </a:cubicBezTo>
                  <a:cubicBezTo>
                    <a:pt x="42" y="14"/>
                    <a:pt x="35" y="15"/>
                    <a:pt x="30" y="15"/>
                  </a:cubicBezTo>
                  <a:close/>
                  <a:moveTo>
                    <a:pt x="65" y="10"/>
                  </a:moveTo>
                  <a:cubicBezTo>
                    <a:pt x="64" y="14"/>
                    <a:pt x="63" y="17"/>
                    <a:pt x="62" y="20"/>
                  </a:cubicBezTo>
                  <a:cubicBezTo>
                    <a:pt x="65" y="21"/>
                    <a:pt x="67" y="23"/>
                    <a:pt x="70" y="24"/>
                  </a:cubicBezTo>
                  <a:cubicBezTo>
                    <a:pt x="70" y="19"/>
                    <a:pt x="70" y="16"/>
                    <a:pt x="69" y="12"/>
                  </a:cubicBezTo>
                  <a:cubicBezTo>
                    <a:pt x="68" y="11"/>
                    <a:pt x="67" y="10"/>
                    <a:pt x="65" y="10"/>
                  </a:cubicBezTo>
                  <a:close/>
                  <a:moveTo>
                    <a:pt x="49" y="16"/>
                  </a:moveTo>
                  <a:cubicBezTo>
                    <a:pt x="44" y="21"/>
                    <a:pt x="39" y="26"/>
                    <a:pt x="35" y="31"/>
                  </a:cubicBezTo>
                  <a:cubicBezTo>
                    <a:pt x="41" y="33"/>
                    <a:pt x="47" y="36"/>
                    <a:pt x="53" y="39"/>
                  </a:cubicBezTo>
                  <a:cubicBezTo>
                    <a:pt x="54" y="32"/>
                    <a:pt x="57" y="27"/>
                    <a:pt x="59" y="20"/>
                  </a:cubicBezTo>
                  <a:cubicBezTo>
                    <a:pt x="56" y="19"/>
                    <a:pt x="52" y="18"/>
                    <a:pt x="49" y="16"/>
                  </a:cubicBezTo>
                  <a:close/>
                  <a:moveTo>
                    <a:pt x="73" y="26"/>
                  </a:moveTo>
                  <a:cubicBezTo>
                    <a:pt x="77" y="29"/>
                    <a:pt x="80" y="32"/>
                    <a:pt x="84" y="35"/>
                  </a:cubicBezTo>
                  <a:cubicBezTo>
                    <a:pt x="84" y="29"/>
                    <a:pt x="82" y="24"/>
                    <a:pt x="80" y="18"/>
                  </a:cubicBezTo>
                  <a:cubicBezTo>
                    <a:pt x="77" y="17"/>
                    <a:pt x="75" y="14"/>
                    <a:pt x="72" y="13"/>
                  </a:cubicBezTo>
                  <a:cubicBezTo>
                    <a:pt x="73" y="19"/>
                    <a:pt x="72" y="21"/>
                    <a:pt x="73" y="26"/>
                  </a:cubicBezTo>
                  <a:close/>
                  <a:moveTo>
                    <a:pt x="7" y="32"/>
                  </a:moveTo>
                  <a:cubicBezTo>
                    <a:pt x="9" y="33"/>
                    <a:pt x="10" y="35"/>
                    <a:pt x="13" y="35"/>
                  </a:cubicBezTo>
                  <a:cubicBezTo>
                    <a:pt x="14" y="33"/>
                    <a:pt x="15" y="31"/>
                    <a:pt x="16" y="29"/>
                  </a:cubicBezTo>
                  <a:cubicBezTo>
                    <a:pt x="13" y="27"/>
                    <a:pt x="7" y="27"/>
                    <a:pt x="7" y="32"/>
                  </a:cubicBezTo>
                  <a:close/>
                  <a:moveTo>
                    <a:pt x="55" y="40"/>
                  </a:moveTo>
                  <a:cubicBezTo>
                    <a:pt x="59" y="43"/>
                    <a:pt x="63" y="45"/>
                    <a:pt x="67" y="49"/>
                  </a:cubicBezTo>
                  <a:cubicBezTo>
                    <a:pt x="69" y="42"/>
                    <a:pt x="70" y="35"/>
                    <a:pt x="70" y="27"/>
                  </a:cubicBezTo>
                  <a:cubicBezTo>
                    <a:pt x="67" y="25"/>
                    <a:pt x="64" y="23"/>
                    <a:pt x="61" y="22"/>
                  </a:cubicBezTo>
                  <a:cubicBezTo>
                    <a:pt x="59" y="28"/>
                    <a:pt x="56" y="34"/>
                    <a:pt x="55" y="40"/>
                  </a:cubicBezTo>
                  <a:close/>
                  <a:moveTo>
                    <a:pt x="15" y="37"/>
                  </a:moveTo>
                  <a:cubicBezTo>
                    <a:pt x="19" y="39"/>
                    <a:pt x="23" y="42"/>
                    <a:pt x="27" y="43"/>
                  </a:cubicBezTo>
                  <a:cubicBezTo>
                    <a:pt x="28" y="40"/>
                    <a:pt x="30" y="36"/>
                    <a:pt x="32" y="33"/>
                  </a:cubicBezTo>
                  <a:cubicBezTo>
                    <a:pt x="28" y="31"/>
                    <a:pt x="24" y="29"/>
                    <a:pt x="19" y="29"/>
                  </a:cubicBezTo>
                  <a:cubicBezTo>
                    <a:pt x="17" y="32"/>
                    <a:pt x="16" y="34"/>
                    <a:pt x="15" y="37"/>
                  </a:cubicBezTo>
                  <a:close/>
                  <a:moveTo>
                    <a:pt x="8" y="50"/>
                  </a:moveTo>
                  <a:cubicBezTo>
                    <a:pt x="8" y="45"/>
                    <a:pt x="10" y="42"/>
                    <a:pt x="11" y="38"/>
                  </a:cubicBezTo>
                  <a:cubicBezTo>
                    <a:pt x="10" y="37"/>
                    <a:pt x="8" y="35"/>
                    <a:pt x="6" y="35"/>
                  </a:cubicBezTo>
                  <a:cubicBezTo>
                    <a:pt x="4" y="39"/>
                    <a:pt x="3" y="46"/>
                    <a:pt x="8" y="50"/>
                  </a:cubicBezTo>
                  <a:close/>
                  <a:moveTo>
                    <a:pt x="93" y="45"/>
                  </a:moveTo>
                  <a:cubicBezTo>
                    <a:pt x="91" y="36"/>
                    <a:pt x="88" y="30"/>
                    <a:pt x="84" y="24"/>
                  </a:cubicBezTo>
                  <a:cubicBezTo>
                    <a:pt x="87" y="32"/>
                    <a:pt x="86" y="40"/>
                    <a:pt x="93" y="45"/>
                  </a:cubicBezTo>
                  <a:close/>
                  <a:moveTo>
                    <a:pt x="34" y="33"/>
                  </a:moveTo>
                  <a:cubicBezTo>
                    <a:pt x="32" y="37"/>
                    <a:pt x="30" y="40"/>
                    <a:pt x="29" y="45"/>
                  </a:cubicBezTo>
                  <a:cubicBezTo>
                    <a:pt x="35" y="48"/>
                    <a:pt x="41" y="51"/>
                    <a:pt x="47" y="54"/>
                  </a:cubicBezTo>
                  <a:cubicBezTo>
                    <a:pt x="48" y="50"/>
                    <a:pt x="50" y="46"/>
                    <a:pt x="51" y="41"/>
                  </a:cubicBezTo>
                  <a:cubicBezTo>
                    <a:pt x="46" y="38"/>
                    <a:pt x="40" y="35"/>
                    <a:pt x="34" y="33"/>
                  </a:cubicBezTo>
                  <a:close/>
                  <a:moveTo>
                    <a:pt x="72" y="39"/>
                  </a:moveTo>
                  <a:cubicBezTo>
                    <a:pt x="71" y="43"/>
                    <a:pt x="69" y="47"/>
                    <a:pt x="69" y="50"/>
                  </a:cubicBezTo>
                  <a:cubicBezTo>
                    <a:pt x="70" y="52"/>
                    <a:pt x="74" y="54"/>
                    <a:pt x="76" y="55"/>
                  </a:cubicBezTo>
                  <a:cubicBezTo>
                    <a:pt x="78" y="57"/>
                    <a:pt x="80" y="59"/>
                    <a:pt x="82" y="60"/>
                  </a:cubicBezTo>
                  <a:cubicBezTo>
                    <a:pt x="83" y="53"/>
                    <a:pt x="85" y="46"/>
                    <a:pt x="84" y="38"/>
                  </a:cubicBezTo>
                  <a:cubicBezTo>
                    <a:pt x="81" y="35"/>
                    <a:pt x="77" y="31"/>
                    <a:pt x="73" y="29"/>
                  </a:cubicBezTo>
                  <a:cubicBezTo>
                    <a:pt x="72" y="32"/>
                    <a:pt x="72" y="35"/>
                    <a:pt x="72" y="39"/>
                  </a:cubicBezTo>
                  <a:close/>
                  <a:moveTo>
                    <a:pt x="13" y="39"/>
                  </a:moveTo>
                  <a:cubicBezTo>
                    <a:pt x="12" y="44"/>
                    <a:pt x="10" y="48"/>
                    <a:pt x="10" y="53"/>
                  </a:cubicBezTo>
                  <a:cubicBezTo>
                    <a:pt x="13" y="58"/>
                    <a:pt x="16" y="62"/>
                    <a:pt x="21" y="65"/>
                  </a:cubicBezTo>
                  <a:cubicBezTo>
                    <a:pt x="22" y="58"/>
                    <a:pt x="24" y="52"/>
                    <a:pt x="26" y="46"/>
                  </a:cubicBezTo>
                  <a:cubicBezTo>
                    <a:pt x="21" y="44"/>
                    <a:pt x="18" y="40"/>
                    <a:pt x="13" y="39"/>
                  </a:cubicBezTo>
                  <a:close/>
                  <a:moveTo>
                    <a:pt x="5" y="64"/>
                  </a:moveTo>
                  <a:cubicBezTo>
                    <a:pt x="6" y="60"/>
                    <a:pt x="6" y="56"/>
                    <a:pt x="7" y="53"/>
                  </a:cubicBezTo>
                  <a:cubicBezTo>
                    <a:pt x="5" y="52"/>
                    <a:pt x="5" y="49"/>
                    <a:pt x="3" y="48"/>
                  </a:cubicBezTo>
                  <a:cubicBezTo>
                    <a:pt x="3" y="53"/>
                    <a:pt x="3" y="59"/>
                    <a:pt x="5" y="64"/>
                  </a:cubicBezTo>
                  <a:close/>
                  <a:moveTo>
                    <a:pt x="49" y="55"/>
                  </a:moveTo>
                  <a:cubicBezTo>
                    <a:pt x="53" y="58"/>
                    <a:pt x="58" y="60"/>
                    <a:pt x="63" y="62"/>
                  </a:cubicBezTo>
                  <a:cubicBezTo>
                    <a:pt x="65" y="59"/>
                    <a:pt x="65" y="55"/>
                    <a:pt x="66" y="51"/>
                  </a:cubicBezTo>
                  <a:cubicBezTo>
                    <a:pt x="63" y="47"/>
                    <a:pt x="58" y="45"/>
                    <a:pt x="54" y="42"/>
                  </a:cubicBezTo>
                  <a:cubicBezTo>
                    <a:pt x="52" y="46"/>
                    <a:pt x="51" y="51"/>
                    <a:pt x="49" y="55"/>
                  </a:cubicBezTo>
                  <a:close/>
                  <a:moveTo>
                    <a:pt x="23" y="67"/>
                  </a:moveTo>
                  <a:cubicBezTo>
                    <a:pt x="28" y="70"/>
                    <a:pt x="32" y="74"/>
                    <a:pt x="38" y="76"/>
                  </a:cubicBezTo>
                  <a:cubicBezTo>
                    <a:pt x="40" y="75"/>
                    <a:pt x="39" y="72"/>
                    <a:pt x="41" y="71"/>
                  </a:cubicBezTo>
                  <a:cubicBezTo>
                    <a:pt x="41" y="65"/>
                    <a:pt x="45" y="62"/>
                    <a:pt x="46" y="56"/>
                  </a:cubicBezTo>
                  <a:cubicBezTo>
                    <a:pt x="39" y="53"/>
                    <a:pt x="34" y="49"/>
                    <a:pt x="28" y="47"/>
                  </a:cubicBezTo>
                  <a:cubicBezTo>
                    <a:pt x="26" y="53"/>
                    <a:pt x="24" y="60"/>
                    <a:pt x="23" y="67"/>
                  </a:cubicBezTo>
                  <a:close/>
                  <a:moveTo>
                    <a:pt x="84" y="62"/>
                  </a:moveTo>
                  <a:cubicBezTo>
                    <a:pt x="87" y="64"/>
                    <a:pt x="89" y="67"/>
                    <a:pt x="91" y="69"/>
                  </a:cubicBezTo>
                  <a:cubicBezTo>
                    <a:pt x="92" y="62"/>
                    <a:pt x="94" y="58"/>
                    <a:pt x="93" y="51"/>
                  </a:cubicBezTo>
                  <a:cubicBezTo>
                    <a:pt x="91" y="47"/>
                    <a:pt x="90" y="44"/>
                    <a:pt x="87" y="41"/>
                  </a:cubicBezTo>
                  <a:cubicBezTo>
                    <a:pt x="87" y="49"/>
                    <a:pt x="86" y="56"/>
                    <a:pt x="84" y="62"/>
                  </a:cubicBezTo>
                  <a:close/>
                  <a:moveTo>
                    <a:pt x="9" y="71"/>
                  </a:moveTo>
                  <a:cubicBezTo>
                    <a:pt x="11" y="75"/>
                    <a:pt x="17" y="80"/>
                    <a:pt x="19" y="82"/>
                  </a:cubicBezTo>
                  <a:cubicBezTo>
                    <a:pt x="19" y="76"/>
                    <a:pt x="19" y="72"/>
                    <a:pt x="20" y="67"/>
                  </a:cubicBezTo>
                  <a:cubicBezTo>
                    <a:pt x="15" y="65"/>
                    <a:pt x="13" y="60"/>
                    <a:pt x="9" y="57"/>
                  </a:cubicBezTo>
                  <a:cubicBezTo>
                    <a:pt x="8" y="62"/>
                    <a:pt x="6" y="67"/>
                    <a:pt x="9" y="71"/>
                  </a:cubicBezTo>
                  <a:close/>
                  <a:moveTo>
                    <a:pt x="65" y="64"/>
                  </a:moveTo>
                  <a:cubicBezTo>
                    <a:pt x="70" y="66"/>
                    <a:pt x="74" y="69"/>
                    <a:pt x="79" y="71"/>
                  </a:cubicBezTo>
                  <a:cubicBezTo>
                    <a:pt x="80" y="68"/>
                    <a:pt x="81" y="65"/>
                    <a:pt x="81" y="62"/>
                  </a:cubicBezTo>
                  <a:cubicBezTo>
                    <a:pt x="77" y="58"/>
                    <a:pt x="73" y="55"/>
                    <a:pt x="69" y="52"/>
                  </a:cubicBezTo>
                  <a:cubicBezTo>
                    <a:pt x="68" y="57"/>
                    <a:pt x="66" y="60"/>
                    <a:pt x="65" y="64"/>
                  </a:cubicBezTo>
                  <a:close/>
                  <a:moveTo>
                    <a:pt x="48" y="58"/>
                  </a:moveTo>
                  <a:cubicBezTo>
                    <a:pt x="45" y="64"/>
                    <a:pt x="43" y="70"/>
                    <a:pt x="41" y="77"/>
                  </a:cubicBezTo>
                  <a:cubicBezTo>
                    <a:pt x="45" y="79"/>
                    <a:pt x="49" y="80"/>
                    <a:pt x="54" y="81"/>
                  </a:cubicBezTo>
                  <a:cubicBezTo>
                    <a:pt x="56" y="75"/>
                    <a:pt x="60" y="71"/>
                    <a:pt x="62" y="65"/>
                  </a:cubicBezTo>
                  <a:cubicBezTo>
                    <a:pt x="57" y="62"/>
                    <a:pt x="53" y="60"/>
                    <a:pt x="48" y="58"/>
                  </a:cubicBezTo>
                  <a:close/>
                  <a:moveTo>
                    <a:pt x="22" y="84"/>
                  </a:moveTo>
                  <a:cubicBezTo>
                    <a:pt x="25" y="87"/>
                    <a:pt x="29" y="89"/>
                    <a:pt x="33" y="91"/>
                  </a:cubicBezTo>
                  <a:cubicBezTo>
                    <a:pt x="34" y="86"/>
                    <a:pt x="36" y="83"/>
                    <a:pt x="37" y="78"/>
                  </a:cubicBezTo>
                  <a:cubicBezTo>
                    <a:pt x="32" y="76"/>
                    <a:pt x="27" y="72"/>
                    <a:pt x="22" y="69"/>
                  </a:cubicBezTo>
                  <a:cubicBezTo>
                    <a:pt x="21" y="74"/>
                    <a:pt x="21" y="78"/>
                    <a:pt x="22" y="84"/>
                  </a:cubicBezTo>
                  <a:close/>
                  <a:moveTo>
                    <a:pt x="20" y="92"/>
                  </a:moveTo>
                  <a:cubicBezTo>
                    <a:pt x="20" y="90"/>
                    <a:pt x="20" y="88"/>
                    <a:pt x="20" y="86"/>
                  </a:cubicBezTo>
                  <a:cubicBezTo>
                    <a:pt x="16" y="82"/>
                    <a:pt x="12" y="79"/>
                    <a:pt x="8" y="74"/>
                  </a:cubicBezTo>
                  <a:cubicBezTo>
                    <a:pt x="11" y="82"/>
                    <a:pt x="16" y="87"/>
                    <a:pt x="20" y="92"/>
                  </a:cubicBezTo>
                  <a:close/>
                  <a:moveTo>
                    <a:pt x="64" y="66"/>
                  </a:moveTo>
                  <a:cubicBezTo>
                    <a:pt x="62" y="72"/>
                    <a:pt x="58" y="77"/>
                    <a:pt x="56" y="83"/>
                  </a:cubicBezTo>
                  <a:cubicBezTo>
                    <a:pt x="61" y="83"/>
                    <a:pt x="65" y="84"/>
                    <a:pt x="69" y="85"/>
                  </a:cubicBezTo>
                  <a:cubicBezTo>
                    <a:pt x="72" y="81"/>
                    <a:pt x="75" y="78"/>
                    <a:pt x="77" y="73"/>
                  </a:cubicBezTo>
                  <a:cubicBezTo>
                    <a:pt x="73" y="71"/>
                    <a:pt x="69" y="68"/>
                    <a:pt x="64" y="66"/>
                  </a:cubicBezTo>
                  <a:close/>
                  <a:moveTo>
                    <a:pt x="80" y="73"/>
                  </a:moveTo>
                  <a:cubicBezTo>
                    <a:pt x="84" y="74"/>
                    <a:pt x="85" y="76"/>
                    <a:pt x="89" y="75"/>
                  </a:cubicBezTo>
                  <a:cubicBezTo>
                    <a:pt x="92" y="70"/>
                    <a:pt x="86" y="67"/>
                    <a:pt x="84" y="65"/>
                  </a:cubicBezTo>
                  <a:cubicBezTo>
                    <a:pt x="82" y="67"/>
                    <a:pt x="81" y="70"/>
                    <a:pt x="80" y="73"/>
                  </a:cubicBezTo>
                  <a:close/>
                  <a:moveTo>
                    <a:pt x="39" y="80"/>
                  </a:moveTo>
                  <a:cubicBezTo>
                    <a:pt x="38" y="84"/>
                    <a:pt x="35" y="87"/>
                    <a:pt x="35" y="92"/>
                  </a:cubicBezTo>
                  <a:cubicBezTo>
                    <a:pt x="38" y="93"/>
                    <a:pt x="40" y="95"/>
                    <a:pt x="44" y="95"/>
                  </a:cubicBezTo>
                  <a:cubicBezTo>
                    <a:pt x="47" y="91"/>
                    <a:pt x="51" y="88"/>
                    <a:pt x="52" y="84"/>
                  </a:cubicBezTo>
                  <a:cubicBezTo>
                    <a:pt x="48" y="82"/>
                    <a:pt x="44" y="81"/>
                    <a:pt x="39" y="80"/>
                  </a:cubicBezTo>
                  <a:close/>
                  <a:moveTo>
                    <a:pt x="72" y="86"/>
                  </a:moveTo>
                  <a:cubicBezTo>
                    <a:pt x="76" y="87"/>
                    <a:pt x="79" y="86"/>
                    <a:pt x="82" y="87"/>
                  </a:cubicBezTo>
                  <a:cubicBezTo>
                    <a:pt x="84" y="84"/>
                    <a:pt x="86" y="82"/>
                    <a:pt x="87" y="78"/>
                  </a:cubicBezTo>
                  <a:cubicBezTo>
                    <a:pt x="84" y="78"/>
                    <a:pt x="82" y="76"/>
                    <a:pt x="79" y="74"/>
                  </a:cubicBezTo>
                  <a:cubicBezTo>
                    <a:pt x="77" y="79"/>
                    <a:pt x="74" y="82"/>
                    <a:pt x="72" y="86"/>
                  </a:cubicBezTo>
                  <a:close/>
                  <a:moveTo>
                    <a:pt x="23" y="94"/>
                  </a:moveTo>
                  <a:cubicBezTo>
                    <a:pt x="24" y="96"/>
                    <a:pt x="26" y="97"/>
                    <a:pt x="29" y="98"/>
                  </a:cubicBezTo>
                  <a:cubicBezTo>
                    <a:pt x="30" y="97"/>
                    <a:pt x="31" y="95"/>
                    <a:pt x="32" y="93"/>
                  </a:cubicBezTo>
                  <a:cubicBezTo>
                    <a:pt x="28" y="91"/>
                    <a:pt x="25" y="89"/>
                    <a:pt x="22" y="88"/>
                  </a:cubicBezTo>
                  <a:cubicBezTo>
                    <a:pt x="22" y="90"/>
                    <a:pt x="24" y="93"/>
                    <a:pt x="23" y="94"/>
                  </a:cubicBezTo>
                  <a:close/>
                  <a:moveTo>
                    <a:pt x="55" y="85"/>
                  </a:moveTo>
                  <a:cubicBezTo>
                    <a:pt x="52" y="89"/>
                    <a:pt x="49" y="92"/>
                    <a:pt x="46" y="96"/>
                  </a:cubicBezTo>
                  <a:cubicBezTo>
                    <a:pt x="50" y="97"/>
                    <a:pt x="53" y="97"/>
                    <a:pt x="57" y="97"/>
                  </a:cubicBezTo>
                  <a:cubicBezTo>
                    <a:pt x="61" y="94"/>
                    <a:pt x="65" y="91"/>
                    <a:pt x="67" y="87"/>
                  </a:cubicBezTo>
                  <a:cubicBezTo>
                    <a:pt x="63" y="86"/>
                    <a:pt x="59" y="85"/>
                    <a:pt x="55" y="85"/>
                  </a:cubicBezTo>
                  <a:close/>
                  <a:moveTo>
                    <a:pt x="70" y="88"/>
                  </a:moveTo>
                  <a:cubicBezTo>
                    <a:pt x="68" y="92"/>
                    <a:pt x="64" y="94"/>
                    <a:pt x="61" y="97"/>
                  </a:cubicBezTo>
                  <a:cubicBezTo>
                    <a:pt x="70" y="99"/>
                    <a:pt x="78" y="95"/>
                    <a:pt x="81" y="89"/>
                  </a:cubicBezTo>
                  <a:cubicBezTo>
                    <a:pt x="76" y="89"/>
                    <a:pt x="74" y="88"/>
                    <a:pt x="70" y="88"/>
                  </a:cubicBezTo>
                  <a:close/>
                  <a:moveTo>
                    <a:pt x="32" y="99"/>
                  </a:moveTo>
                  <a:cubicBezTo>
                    <a:pt x="33" y="101"/>
                    <a:pt x="35" y="101"/>
                    <a:pt x="37" y="102"/>
                  </a:cubicBezTo>
                  <a:cubicBezTo>
                    <a:pt x="38" y="99"/>
                    <a:pt x="41" y="99"/>
                    <a:pt x="42" y="97"/>
                  </a:cubicBezTo>
                  <a:cubicBezTo>
                    <a:pt x="39" y="96"/>
                    <a:pt x="37" y="95"/>
                    <a:pt x="33" y="94"/>
                  </a:cubicBezTo>
                  <a:cubicBezTo>
                    <a:pt x="33" y="96"/>
                    <a:pt x="32" y="98"/>
                    <a:pt x="32" y="99"/>
                  </a:cubicBezTo>
                  <a:close/>
                  <a:moveTo>
                    <a:pt x="44" y="98"/>
                  </a:moveTo>
                  <a:cubicBezTo>
                    <a:pt x="44" y="100"/>
                    <a:pt x="41" y="100"/>
                    <a:pt x="40" y="103"/>
                  </a:cubicBezTo>
                  <a:cubicBezTo>
                    <a:pt x="42" y="103"/>
                    <a:pt x="45" y="103"/>
                    <a:pt x="47" y="104"/>
                  </a:cubicBezTo>
                  <a:cubicBezTo>
                    <a:pt x="48" y="101"/>
                    <a:pt x="53" y="102"/>
                    <a:pt x="54" y="99"/>
                  </a:cubicBezTo>
                  <a:cubicBezTo>
                    <a:pt x="50" y="99"/>
                    <a:pt x="48" y="98"/>
                    <a:pt x="44" y="98"/>
                  </a:cubicBezTo>
                  <a:close/>
                  <a:moveTo>
                    <a:pt x="52" y="104"/>
                  </a:moveTo>
                  <a:cubicBezTo>
                    <a:pt x="57" y="104"/>
                    <a:pt x="63" y="103"/>
                    <a:pt x="67" y="100"/>
                  </a:cubicBezTo>
                  <a:cubicBezTo>
                    <a:pt x="60" y="99"/>
                    <a:pt x="55" y="100"/>
                    <a:pt x="52" y="104"/>
                  </a:cubicBezTo>
                  <a:close/>
                </a:path>
              </a:pathLst>
            </a:custGeom>
            <a:grpFill/>
            <a:ln w="9525">
              <a:noFill/>
              <a:round/>
            </a:ln>
          </p:spPr>
          <p:txBody>
            <a:bodyPr vert="horz" wrap="square" lIns="91440" tIns="45720" rIns="91440" bIns="45720" numCol="1" anchor="t" anchorCtr="0" compatLnSpc="1"/>
            <a:lstStyle/>
            <a:p>
              <a:endParaRPr lang="zh-CN" altLang="en-US" dirty="0"/>
            </a:p>
          </p:txBody>
        </p:sp>
      </p:grpSp>
      <p:grpSp>
        <p:nvGrpSpPr>
          <p:cNvPr id="5" name="组合 28"/>
          <p:cNvGrpSpPr/>
          <p:nvPr/>
        </p:nvGrpSpPr>
        <p:grpSpPr>
          <a:xfrm>
            <a:off x="1259632" y="3685917"/>
            <a:ext cx="1944216" cy="1118081"/>
            <a:chOff x="2213284" y="1489760"/>
            <a:chExt cx="2592288" cy="1490774"/>
          </a:xfrm>
        </p:grpSpPr>
        <p:sp>
          <p:nvSpPr>
            <p:cNvPr id="30" name="文本框 29"/>
            <p:cNvSpPr txBox="1"/>
            <p:nvPr/>
          </p:nvSpPr>
          <p:spPr>
            <a:xfrm>
              <a:off x="2256360" y="1489760"/>
              <a:ext cx="2549212" cy="430886"/>
            </a:xfrm>
            <a:prstGeom prst="rect">
              <a:avLst/>
            </a:prstGeom>
            <a:noFill/>
          </p:spPr>
          <p:txBody>
            <a:bodyPr wrap="square" rtlCol="0">
              <a:spAutoFit/>
            </a:bodyPr>
            <a:lstStyle/>
            <a:p>
              <a:r>
                <a:rPr lang="zh-CN" altLang="en-US" sz="1500" dirty="0">
                  <a:solidFill>
                    <a:schemeClr val="bg2">
                      <a:lumMod val="50000"/>
                    </a:schemeClr>
                  </a:solidFill>
                  <a:latin typeface="微软雅黑" pitchFamily="34" charset="-122"/>
                  <a:ea typeface="微软雅黑" pitchFamily="34" charset="-122"/>
                </a:rPr>
                <a:t>添加标题</a:t>
              </a:r>
            </a:p>
          </p:txBody>
        </p:sp>
        <p:sp>
          <p:nvSpPr>
            <p:cNvPr id="31" name="文本框 30"/>
            <p:cNvSpPr txBox="1"/>
            <p:nvPr/>
          </p:nvSpPr>
          <p:spPr>
            <a:xfrm>
              <a:off x="2213284" y="1891205"/>
              <a:ext cx="2018616" cy="964366"/>
            </a:xfrm>
            <a:prstGeom prst="rect">
              <a:avLst/>
            </a:prstGeom>
            <a:noFill/>
          </p:spPr>
          <p:txBody>
            <a:bodyPr wrap="square" rtlCol="0">
              <a:spAutoFit/>
            </a:bodyPr>
            <a:lstStyle/>
            <a:p>
              <a:r>
                <a:rPr lang="zh-CN" altLang="en-US" sz="1000" dirty="0">
                  <a:solidFill>
                    <a:schemeClr val="bg2">
                      <a:lumMod val="50000"/>
                    </a:schemeClr>
                  </a:solidFill>
                  <a:latin typeface="微软雅黑" pitchFamily="34" charset="-122"/>
                  <a:ea typeface="微软雅黑" pitchFamily="34" charset="-122"/>
                </a:rPr>
                <a:t>点击此处添加文本点击此处添加文本点击此处添加文本</a:t>
              </a:r>
            </a:p>
            <a:p>
              <a:endParaRPr lang="zh-CN" altLang="en-US" sz="1100" dirty="0">
                <a:solidFill>
                  <a:schemeClr val="tx1">
                    <a:lumMod val="50000"/>
                    <a:lumOff val="50000"/>
                  </a:schemeClr>
                </a:solidFill>
              </a:endParaRPr>
            </a:p>
          </p:txBody>
        </p:sp>
        <p:sp>
          <p:nvSpPr>
            <p:cNvPr id="33" name="文本框 32"/>
            <p:cNvSpPr txBox="1"/>
            <p:nvPr/>
          </p:nvSpPr>
          <p:spPr>
            <a:xfrm>
              <a:off x="2213284" y="2570165"/>
              <a:ext cx="2018616" cy="410369"/>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endParaRPr lang="zh-CN" altLang="en-US" dirty="0"/>
            </a:p>
          </p:txBody>
        </p:sp>
      </p:grpSp>
      <p:cxnSp>
        <p:nvCxnSpPr>
          <p:cNvPr id="6" name="肘形连接符 5"/>
          <p:cNvCxnSpPr/>
          <p:nvPr/>
        </p:nvCxnSpPr>
        <p:spPr>
          <a:xfrm rot="16200000" flipH="1">
            <a:off x="2699792" y="1759703"/>
            <a:ext cx="685800" cy="685800"/>
          </a:xfrm>
          <a:prstGeom prst="curvedConnector3">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肘形连接符 13"/>
          <p:cNvCxnSpPr/>
          <p:nvPr/>
        </p:nvCxnSpPr>
        <p:spPr>
          <a:xfrm rot="5400000" flipH="1" flipV="1">
            <a:off x="2545587" y="3084038"/>
            <a:ext cx="972108" cy="807713"/>
          </a:xfrm>
          <a:prstGeom prst="curvedConnector3">
            <a:avLst>
              <a:gd name="adj1" fmla="val 50000"/>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肘形连接符 39"/>
          <p:cNvCxnSpPr/>
          <p:nvPr/>
        </p:nvCxnSpPr>
        <p:spPr>
          <a:xfrm rot="10800000" flipV="1">
            <a:off x="5187214" y="1789605"/>
            <a:ext cx="896954" cy="533114"/>
          </a:xfrm>
          <a:prstGeom prst="curvedConnector3">
            <a:avLst>
              <a:gd name="adj1" fmla="val 50000"/>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5" name="肘形连接符 44"/>
          <p:cNvCxnSpPr/>
          <p:nvPr/>
        </p:nvCxnSpPr>
        <p:spPr>
          <a:xfrm rot="10800000">
            <a:off x="5093154" y="2934016"/>
            <a:ext cx="1063022" cy="1053775"/>
          </a:xfrm>
          <a:prstGeom prst="curvedConnector3">
            <a:avLst>
              <a:gd name="adj1" fmla="val 50000"/>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259632" y="1453669"/>
            <a:ext cx="1944216" cy="1118081"/>
            <a:chOff x="2213284" y="1489760"/>
            <a:chExt cx="2592288" cy="1490774"/>
          </a:xfrm>
        </p:grpSpPr>
        <p:sp>
          <p:nvSpPr>
            <p:cNvPr id="34" name="文本框 29"/>
            <p:cNvSpPr txBox="1"/>
            <p:nvPr/>
          </p:nvSpPr>
          <p:spPr>
            <a:xfrm>
              <a:off x="2256360" y="1489760"/>
              <a:ext cx="2549212" cy="430886"/>
            </a:xfrm>
            <a:prstGeom prst="rect">
              <a:avLst/>
            </a:prstGeom>
            <a:noFill/>
          </p:spPr>
          <p:txBody>
            <a:bodyPr wrap="square" rtlCol="0">
              <a:spAutoFit/>
            </a:bodyPr>
            <a:lstStyle/>
            <a:p>
              <a:r>
                <a:rPr lang="zh-CN" altLang="en-US" sz="1500" dirty="0">
                  <a:solidFill>
                    <a:schemeClr val="bg2">
                      <a:lumMod val="50000"/>
                    </a:schemeClr>
                  </a:solidFill>
                  <a:latin typeface="微软雅黑" pitchFamily="34" charset="-122"/>
                  <a:ea typeface="微软雅黑" pitchFamily="34" charset="-122"/>
                </a:rPr>
                <a:t>添加标题</a:t>
              </a:r>
            </a:p>
          </p:txBody>
        </p:sp>
        <p:sp>
          <p:nvSpPr>
            <p:cNvPr id="39" name="文本框 30"/>
            <p:cNvSpPr txBox="1"/>
            <p:nvPr/>
          </p:nvSpPr>
          <p:spPr>
            <a:xfrm>
              <a:off x="2213284" y="1891205"/>
              <a:ext cx="2018616" cy="964366"/>
            </a:xfrm>
            <a:prstGeom prst="rect">
              <a:avLst/>
            </a:prstGeom>
            <a:noFill/>
          </p:spPr>
          <p:txBody>
            <a:bodyPr wrap="square" rtlCol="0">
              <a:spAutoFit/>
            </a:bodyPr>
            <a:lstStyle/>
            <a:p>
              <a:r>
                <a:rPr lang="zh-CN" altLang="en-US" sz="1000" dirty="0">
                  <a:solidFill>
                    <a:schemeClr val="bg2">
                      <a:lumMod val="50000"/>
                    </a:schemeClr>
                  </a:solidFill>
                  <a:latin typeface="微软雅黑" pitchFamily="34" charset="-122"/>
                  <a:ea typeface="微软雅黑" pitchFamily="34" charset="-122"/>
                </a:rPr>
                <a:t>点击此处添加文本点击此处添加文本点击此处添加文本</a:t>
              </a:r>
            </a:p>
            <a:p>
              <a:endParaRPr lang="zh-CN" altLang="en-US" sz="1100" dirty="0">
                <a:solidFill>
                  <a:schemeClr val="tx1">
                    <a:lumMod val="50000"/>
                    <a:lumOff val="50000"/>
                  </a:schemeClr>
                </a:solidFill>
              </a:endParaRPr>
            </a:p>
          </p:txBody>
        </p:sp>
        <p:sp>
          <p:nvSpPr>
            <p:cNvPr id="41" name="文本框 32"/>
            <p:cNvSpPr txBox="1"/>
            <p:nvPr/>
          </p:nvSpPr>
          <p:spPr>
            <a:xfrm>
              <a:off x="2213284" y="2570165"/>
              <a:ext cx="2018616" cy="410369"/>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endParaRPr lang="zh-CN" altLang="en-US" dirty="0"/>
            </a:p>
          </p:txBody>
        </p:sp>
      </p:grpSp>
      <p:grpSp>
        <p:nvGrpSpPr>
          <p:cNvPr id="42" name="组合 28"/>
          <p:cNvGrpSpPr/>
          <p:nvPr/>
        </p:nvGrpSpPr>
        <p:grpSpPr>
          <a:xfrm>
            <a:off x="6228184" y="3685917"/>
            <a:ext cx="1944216" cy="1118081"/>
            <a:chOff x="2213284" y="1489760"/>
            <a:chExt cx="2592288" cy="1490774"/>
          </a:xfrm>
        </p:grpSpPr>
        <p:sp>
          <p:nvSpPr>
            <p:cNvPr id="43" name="文本框 29"/>
            <p:cNvSpPr txBox="1"/>
            <p:nvPr/>
          </p:nvSpPr>
          <p:spPr>
            <a:xfrm>
              <a:off x="2256360" y="1489760"/>
              <a:ext cx="2549212" cy="430886"/>
            </a:xfrm>
            <a:prstGeom prst="rect">
              <a:avLst/>
            </a:prstGeom>
            <a:noFill/>
          </p:spPr>
          <p:txBody>
            <a:bodyPr wrap="square" rtlCol="0">
              <a:spAutoFit/>
            </a:bodyPr>
            <a:lstStyle/>
            <a:p>
              <a:r>
                <a:rPr lang="zh-CN" altLang="en-US" sz="1500" dirty="0">
                  <a:solidFill>
                    <a:schemeClr val="bg2">
                      <a:lumMod val="50000"/>
                    </a:schemeClr>
                  </a:solidFill>
                  <a:latin typeface="微软雅黑" pitchFamily="34" charset="-122"/>
                  <a:ea typeface="微软雅黑" pitchFamily="34" charset="-122"/>
                </a:rPr>
                <a:t>添加标题</a:t>
              </a:r>
            </a:p>
          </p:txBody>
        </p:sp>
        <p:sp>
          <p:nvSpPr>
            <p:cNvPr id="44" name="文本框 30"/>
            <p:cNvSpPr txBox="1"/>
            <p:nvPr/>
          </p:nvSpPr>
          <p:spPr>
            <a:xfrm>
              <a:off x="2213284" y="1891205"/>
              <a:ext cx="2018616" cy="964366"/>
            </a:xfrm>
            <a:prstGeom prst="rect">
              <a:avLst/>
            </a:prstGeom>
            <a:noFill/>
          </p:spPr>
          <p:txBody>
            <a:bodyPr wrap="square" rtlCol="0">
              <a:spAutoFit/>
            </a:bodyPr>
            <a:lstStyle/>
            <a:p>
              <a:r>
                <a:rPr lang="zh-CN" altLang="en-US" sz="1000" dirty="0">
                  <a:solidFill>
                    <a:schemeClr val="bg2">
                      <a:lumMod val="50000"/>
                    </a:schemeClr>
                  </a:solidFill>
                  <a:latin typeface="微软雅黑" pitchFamily="34" charset="-122"/>
                  <a:ea typeface="微软雅黑" pitchFamily="34" charset="-122"/>
                </a:rPr>
                <a:t>点击此处添加文本点击此处添加文本点击此处添加文本</a:t>
              </a:r>
            </a:p>
            <a:p>
              <a:endParaRPr lang="zh-CN" altLang="en-US" sz="1100" dirty="0">
                <a:solidFill>
                  <a:schemeClr val="tx1">
                    <a:lumMod val="50000"/>
                    <a:lumOff val="50000"/>
                  </a:schemeClr>
                </a:solidFill>
              </a:endParaRPr>
            </a:p>
          </p:txBody>
        </p:sp>
        <p:sp>
          <p:nvSpPr>
            <p:cNvPr id="46" name="文本框 32"/>
            <p:cNvSpPr txBox="1"/>
            <p:nvPr/>
          </p:nvSpPr>
          <p:spPr>
            <a:xfrm>
              <a:off x="2213284" y="2570165"/>
              <a:ext cx="2018616" cy="410369"/>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endParaRPr lang="zh-CN" altLang="en-US" dirty="0"/>
            </a:p>
          </p:txBody>
        </p:sp>
      </p:grpSp>
      <p:grpSp>
        <p:nvGrpSpPr>
          <p:cNvPr id="47" name="组合 46"/>
          <p:cNvGrpSpPr/>
          <p:nvPr/>
        </p:nvGrpSpPr>
        <p:grpSpPr>
          <a:xfrm>
            <a:off x="6228184" y="1453669"/>
            <a:ext cx="1944216" cy="1118081"/>
            <a:chOff x="2213284" y="1489760"/>
            <a:chExt cx="2592288" cy="1490774"/>
          </a:xfrm>
        </p:grpSpPr>
        <p:sp>
          <p:nvSpPr>
            <p:cNvPr id="48" name="文本框 29"/>
            <p:cNvSpPr txBox="1"/>
            <p:nvPr/>
          </p:nvSpPr>
          <p:spPr>
            <a:xfrm>
              <a:off x="2256360" y="1489760"/>
              <a:ext cx="2549212" cy="430886"/>
            </a:xfrm>
            <a:prstGeom prst="rect">
              <a:avLst/>
            </a:prstGeom>
            <a:noFill/>
          </p:spPr>
          <p:txBody>
            <a:bodyPr wrap="square" rtlCol="0">
              <a:spAutoFit/>
            </a:bodyPr>
            <a:lstStyle/>
            <a:p>
              <a:r>
                <a:rPr lang="zh-CN" altLang="en-US" sz="1500" dirty="0">
                  <a:solidFill>
                    <a:schemeClr val="bg2">
                      <a:lumMod val="50000"/>
                    </a:schemeClr>
                  </a:solidFill>
                  <a:latin typeface="微软雅黑" pitchFamily="34" charset="-122"/>
                  <a:ea typeface="微软雅黑" pitchFamily="34" charset="-122"/>
                </a:rPr>
                <a:t>添加标题</a:t>
              </a:r>
            </a:p>
          </p:txBody>
        </p:sp>
        <p:sp>
          <p:nvSpPr>
            <p:cNvPr id="49" name="文本框 30"/>
            <p:cNvSpPr txBox="1"/>
            <p:nvPr/>
          </p:nvSpPr>
          <p:spPr>
            <a:xfrm>
              <a:off x="2213284" y="1891205"/>
              <a:ext cx="2018616" cy="964366"/>
            </a:xfrm>
            <a:prstGeom prst="rect">
              <a:avLst/>
            </a:prstGeom>
            <a:noFill/>
          </p:spPr>
          <p:txBody>
            <a:bodyPr wrap="square" rtlCol="0">
              <a:spAutoFit/>
            </a:bodyPr>
            <a:lstStyle/>
            <a:p>
              <a:r>
                <a:rPr lang="zh-CN" altLang="en-US" sz="1000" dirty="0">
                  <a:solidFill>
                    <a:schemeClr val="bg2">
                      <a:lumMod val="50000"/>
                    </a:schemeClr>
                  </a:solidFill>
                  <a:latin typeface="微软雅黑" pitchFamily="34" charset="-122"/>
                  <a:ea typeface="微软雅黑" pitchFamily="34" charset="-122"/>
                </a:rPr>
                <a:t>点击此处添加文本点击此处添加文本点击此处添加文本</a:t>
              </a:r>
            </a:p>
            <a:p>
              <a:endParaRPr lang="zh-CN" altLang="en-US" sz="1100" dirty="0">
                <a:solidFill>
                  <a:schemeClr val="tx1">
                    <a:lumMod val="50000"/>
                    <a:lumOff val="50000"/>
                  </a:schemeClr>
                </a:solidFill>
              </a:endParaRPr>
            </a:p>
          </p:txBody>
        </p:sp>
        <p:sp>
          <p:nvSpPr>
            <p:cNvPr id="50" name="文本框 32"/>
            <p:cNvSpPr txBox="1"/>
            <p:nvPr/>
          </p:nvSpPr>
          <p:spPr>
            <a:xfrm>
              <a:off x="2213284" y="2570165"/>
              <a:ext cx="2018616" cy="410369"/>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endParaRPr lang="zh-CN" altLang="en-US" dirty="0"/>
            </a:p>
          </p:txBody>
        </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right)">
                                      <p:cBhvr>
                                        <p:cTn id="12" dur="500"/>
                                        <p:tgtEl>
                                          <p:spTgt spid="6"/>
                                        </p:tgtEl>
                                      </p:cBhvr>
                                    </p:animEffect>
                                  </p:childTnLst>
                                </p:cTn>
                              </p:par>
                            </p:childTnLst>
                          </p:cTn>
                        </p:par>
                        <p:par>
                          <p:cTn id="13" fill="hold">
                            <p:stCondLst>
                              <p:cond delay="1000"/>
                            </p:stCondLst>
                            <p:childTnLst>
                              <p:par>
                                <p:cTn id="14" presetID="47" presetClass="entr" presetSubtype="0"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1000"/>
                                        <p:tgtEl>
                                          <p:spTgt spid="29"/>
                                        </p:tgtEl>
                                      </p:cBhvr>
                                    </p:animEffect>
                                    <p:anim calcmode="lin" valueType="num">
                                      <p:cBhvr>
                                        <p:cTn id="17" dur="1000" fill="hold"/>
                                        <p:tgtEl>
                                          <p:spTgt spid="29"/>
                                        </p:tgtEl>
                                        <p:attrNameLst>
                                          <p:attrName>ppt_x</p:attrName>
                                        </p:attrNameLst>
                                      </p:cBhvr>
                                      <p:tavLst>
                                        <p:tav tm="0">
                                          <p:val>
                                            <p:strVal val="#ppt_x"/>
                                          </p:val>
                                        </p:tav>
                                        <p:tav tm="100000">
                                          <p:val>
                                            <p:strVal val="#ppt_x"/>
                                          </p:val>
                                        </p:tav>
                                      </p:tavLst>
                                    </p:anim>
                                    <p:anim calcmode="lin" valueType="num">
                                      <p:cBhvr>
                                        <p:cTn id="18" dur="1000" fill="hold"/>
                                        <p:tgtEl>
                                          <p:spTgt spid="29"/>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left)">
                                      <p:cBhvr>
                                        <p:cTn id="22" dur="500"/>
                                        <p:tgtEl>
                                          <p:spTgt spid="40"/>
                                        </p:tgtEl>
                                      </p:cBhvr>
                                    </p:animEffect>
                                  </p:childTnLst>
                                </p:cTn>
                              </p:par>
                            </p:childTnLst>
                          </p:cTn>
                        </p:par>
                        <p:par>
                          <p:cTn id="23" fill="hold">
                            <p:stCondLst>
                              <p:cond delay="2500"/>
                            </p:stCondLst>
                            <p:childTnLst>
                              <p:par>
                                <p:cTn id="24" presetID="47" presetClass="entr" presetSubtype="0" fill="hold"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1000"/>
                                        <p:tgtEl>
                                          <p:spTgt spid="47"/>
                                        </p:tgtEl>
                                      </p:cBhvr>
                                    </p:animEffect>
                                    <p:anim calcmode="lin" valueType="num">
                                      <p:cBhvr>
                                        <p:cTn id="27" dur="1000" fill="hold"/>
                                        <p:tgtEl>
                                          <p:spTgt spid="47"/>
                                        </p:tgtEl>
                                        <p:attrNameLst>
                                          <p:attrName>ppt_x</p:attrName>
                                        </p:attrNameLst>
                                      </p:cBhvr>
                                      <p:tavLst>
                                        <p:tav tm="0">
                                          <p:val>
                                            <p:strVal val="#ppt_x"/>
                                          </p:val>
                                        </p:tav>
                                        <p:tav tm="100000">
                                          <p:val>
                                            <p:strVal val="#ppt_x"/>
                                          </p:val>
                                        </p:tav>
                                      </p:tavLst>
                                    </p:anim>
                                    <p:anim calcmode="lin" valueType="num">
                                      <p:cBhvr>
                                        <p:cTn id="28" dur="1000" fill="hold"/>
                                        <p:tgtEl>
                                          <p:spTgt spid="47"/>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22" presetClass="entr" presetSubtype="2"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right)">
                                      <p:cBhvr>
                                        <p:cTn id="32" dur="500"/>
                                        <p:tgtEl>
                                          <p:spTgt spid="14"/>
                                        </p:tgtEl>
                                      </p:cBhvr>
                                    </p:animEffect>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22" presetClass="entr" presetSubtype="8"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wipe(left)">
                                      <p:cBhvr>
                                        <p:cTn id="42" dur="500"/>
                                        <p:tgtEl>
                                          <p:spTgt spid="45"/>
                                        </p:tgtEl>
                                      </p:cBhvr>
                                    </p:animEffect>
                                  </p:childTnLst>
                                </p:cTn>
                              </p:par>
                            </p:childTnLst>
                          </p:cTn>
                        </p:par>
                        <p:par>
                          <p:cTn id="43" fill="hold">
                            <p:stCondLst>
                              <p:cond delay="5500"/>
                            </p:stCondLst>
                            <p:childTnLst>
                              <p:par>
                                <p:cTn id="44" presetID="42" presetClass="entr" presetSubtype="0" fill="hold" nodeType="after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1000"/>
                                        <p:tgtEl>
                                          <p:spTgt spid="42"/>
                                        </p:tgtEl>
                                      </p:cBhvr>
                                    </p:animEffect>
                                    <p:anim calcmode="lin" valueType="num">
                                      <p:cBhvr>
                                        <p:cTn id="47" dur="1000" fill="hold"/>
                                        <p:tgtEl>
                                          <p:spTgt spid="42"/>
                                        </p:tgtEl>
                                        <p:attrNameLst>
                                          <p:attrName>ppt_x</p:attrName>
                                        </p:attrNameLst>
                                      </p:cBhvr>
                                      <p:tavLst>
                                        <p:tav tm="0">
                                          <p:val>
                                            <p:strVal val="#ppt_x"/>
                                          </p:val>
                                        </p:tav>
                                        <p:tav tm="100000">
                                          <p:val>
                                            <p:strVal val="#ppt_x"/>
                                          </p:val>
                                        </p:tav>
                                      </p:tavLst>
                                    </p:anim>
                                    <p:anim calcmode="lin" valueType="num">
                                      <p:cBhvr>
                                        <p:cTn id="48"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2"/>
          <p:cNvGrpSpPr>
            <a:grpSpLocks noChangeAspect="1"/>
          </p:cNvGrpSpPr>
          <p:nvPr/>
        </p:nvGrpSpPr>
        <p:grpSpPr bwMode="auto">
          <a:xfrm>
            <a:off x="5109843" y="2909090"/>
            <a:ext cx="1048581" cy="1780349"/>
            <a:chOff x="2934" y="598"/>
            <a:chExt cx="1827" cy="3102"/>
          </a:xfrm>
          <a:solidFill>
            <a:schemeClr val="accent2"/>
          </a:solidFill>
        </p:grpSpPr>
        <p:sp>
          <p:nvSpPr>
            <p:cNvPr id="60" name="Freeform 53"/>
            <p:cNvSpPr>
              <a:spLocks noEditPoints="1"/>
            </p:cNvSpPr>
            <p:nvPr/>
          </p:nvSpPr>
          <p:spPr bwMode="auto">
            <a:xfrm>
              <a:off x="2998" y="598"/>
              <a:ext cx="1763" cy="1824"/>
            </a:xfrm>
            <a:custGeom>
              <a:avLst/>
              <a:gdLst>
                <a:gd name="T0" fmla="*/ 721 w 743"/>
                <a:gd name="T1" fmla="*/ 319 h 770"/>
                <a:gd name="T2" fmla="*/ 675 w 743"/>
                <a:gd name="T3" fmla="*/ 201 h 770"/>
                <a:gd name="T4" fmla="*/ 422 w 743"/>
                <a:gd name="T5" fmla="*/ 20 h 770"/>
                <a:gd name="T6" fmla="*/ 147 w 743"/>
                <a:gd name="T7" fmla="*/ 110 h 770"/>
                <a:gd name="T8" fmla="*/ 115 w 743"/>
                <a:gd name="T9" fmla="*/ 154 h 770"/>
                <a:gd name="T10" fmla="*/ 47 w 743"/>
                <a:gd name="T11" fmla="*/ 253 h 770"/>
                <a:gd name="T12" fmla="*/ 58 w 743"/>
                <a:gd name="T13" fmla="*/ 566 h 770"/>
                <a:gd name="T14" fmla="*/ 158 w 743"/>
                <a:gd name="T15" fmla="*/ 685 h 770"/>
                <a:gd name="T16" fmla="*/ 312 w 743"/>
                <a:gd name="T17" fmla="*/ 738 h 770"/>
                <a:gd name="T18" fmla="*/ 316 w 743"/>
                <a:gd name="T19" fmla="*/ 738 h 770"/>
                <a:gd name="T20" fmla="*/ 709 w 743"/>
                <a:gd name="T21" fmla="*/ 550 h 770"/>
                <a:gd name="T22" fmla="*/ 728 w 743"/>
                <a:gd name="T23" fmla="*/ 483 h 770"/>
                <a:gd name="T24" fmla="*/ 721 w 743"/>
                <a:gd name="T25" fmla="*/ 319 h 770"/>
                <a:gd name="T26" fmla="*/ 464 w 743"/>
                <a:gd name="T27" fmla="*/ 704 h 770"/>
                <a:gd name="T28" fmla="*/ 132 w 743"/>
                <a:gd name="T29" fmla="*/ 602 h 770"/>
                <a:gd name="T30" fmla="*/ 78 w 743"/>
                <a:gd name="T31" fmla="*/ 279 h 770"/>
                <a:gd name="T32" fmla="*/ 91 w 743"/>
                <a:gd name="T33" fmla="*/ 241 h 770"/>
                <a:gd name="T34" fmla="*/ 222 w 743"/>
                <a:gd name="T35" fmla="*/ 93 h 770"/>
                <a:gd name="T36" fmla="*/ 365 w 743"/>
                <a:gd name="T37" fmla="*/ 51 h 770"/>
                <a:gd name="T38" fmla="*/ 548 w 743"/>
                <a:gd name="T39" fmla="*/ 116 h 770"/>
                <a:gd name="T40" fmla="*/ 712 w 743"/>
                <a:gd name="T41" fmla="*/ 354 h 770"/>
                <a:gd name="T42" fmla="*/ 713 w 743"/>
                <a:gd name="T43" fmla="*/ 466 h 770"/>
                <a:gd name="T44" fmla="*/ 464 w 743"/>
                <a:gd name="T45" fmla="*/ 704 h 770"/>
                <a:gd name="T46" fmla="*/ 612 w 743"/>
                <a:gd name="T47" fmla="*/ 145 h 770"/>
                <a:gd name="T48" fmla="*/ 622 w 743"/>
                <a:gd name="T49" fmla="*/ 156 h 770"/>
                <a:gd name="T50" fmla="*/ 313 w 743"/>
                <a:gd name="T51" fmla="*/ 39 h 770"/>
                <a:gd name="T52" fmla="*/ 195 w 743"/>
                <a:gd name="T53" fmla="*/ 88 h 770"/>
                <a:gd name="T54" fmla="*/ 290 w 743"/>
                <a:gd name="T55" fmla="*/ 39 h 770"/>
                <a:gd name="T56" fmla="*/ 612 w 743"/>
                <a:gd name="T57" fmla="*/ 145 h 770"/>
                <a:gd name="T58" fmla="*/ 38 w 743"/>
                <a:gd name="T59" fmla="*/ 443 h 770"/>
                <a:gd name="T60" fmla="*/ 58 w 743"/>
                <a:gd name="T61" fmla="*/ 270 h 770"/>
                <a:gd name="T62" fmla="*/ 71 w 743"/>
                <a:gd name="T63" fmla="*/ 244 h 770"/>
                <a:gd name="T64" fmla="*/ 41 w 743"/>
                <a:gd name="T65" fmla="*/ 402 h 770"/>
                <a:gd name="T66" fmla="*/ 97 w 743"/>
                <a:gd name="T67" fmla="*/ 583 h 770"/>
                <a:gd name="T68" fmla="*/ 146 w 743"/>
                <a:gd name="T69" fmla="*/ 647 h 770"/>
                <a:gd name="T70" fmla="*/ 179 w 743"/>
                <a:gd name="T71" fmla="*/ 676 h 770"/>
                <a:gd name="T72" fmla="*/ 38 w 743"/>
                <a:gd name="T73" fmla="*/ 443 h 770"/>
                <a:gd name="T74" fmla="*/ 627 w 743"/>
                <a:gd name="T75" fmla="*/ 645 h 770"/>
                <a:gd name="T76" fmla="*/ 623 w 743"/>
                <a:gd name="T77" fmla="*/ 641 h 770"/>
                <a:gd name="T78" fmla="*/ 671 w 743"/>
                <a:gd name="T79" fmla="*/ 592 h 770"/>
                <a:gd name="T80" fmla="*/ 627 w 743"/>
                <a:gd name="T81" fmla="*/ 645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3" h="770">
                  <a:moveTo>
                    <a:pt x="721" y="319"/>
                  </a:moveTo>
                  <a:cubicBezTo>
                    <a:pt x="712" y="277"/>
                    <a:pt x="696" y="236"/>
                    <a:pt x="675" y="201"/>
                  </a:cubicBezTo>
                  <a:cubicBezTo>
                    <a:pt x="621" y="110"/>
                    <a:pt x="526" y="40"/>
                    <a:pt x="422" y="20"/>
                  </a:cubicBezTo>
                  <a:cubicBezTo>
                    <a:pt x="319" y="0"/>
                    <a:pt x="217" y="30"/>
                    <a:pt x="147" y="110"/>
                  </a:cubicBezTo>
                  <a:cubicBezTo>
                    <a:pt x="136" y="124"/>
                    <a:pt x="125" y="139"/>
                    <a:pt x="115" y="154"/>
                  </a:cubicBezTo>
                  <a:cubicBezTo>
                    <a:pt x="87" y="184"/>
                    <a:pt x="63" y="218"/>
                    <a:pt x="47" y="253"/>
                  </a:cubicBezTo>
                  <a:cubicBezTo>
                    <a:pt x="0" y="351"/>
                    <a:pt x="11" y="469"/>
                    <a:pt x="58" y="566"/>
                  </a:cubicBezTo>
                  <a:cubicBezTo>
                    <a:pt x="81" y="613"/>
                    <a:pt x="115" y="655"/>
                    <a:pt x="158" y="685"/>
                  </a:cubicBezTo>
                  <a:cubicBezTo>
                    <a:pt x="202" y="717"/>
                    <a:pt x="258" y="731"/>
                    <a:pt x="312" y="738"/>
                  </a:cubicBezTo>
                  <a:cubicBezTo>
                    <a:pt x="313" y="738"/>
                    <a:pt x="315" y="738"/>
                    <a:pt x="316" y="738"/>
                  </a:cubicBezTo>
                  <a:cubicBezTo>
                    <a:pt x="471" y="770"/>
                    <a:pt x="647" y="704"/>
                    <a:pt x="709" y="550"/>
                  </a:cubicBezTo>
                  <a:cubicBezTo>
                    <a:pt x="718" y="528"/>
                    <a:pt x="724" y="506"/>
                    <a:pt x="728" y="483"/>
                  </a:cubicBezTo>
                  <a:cubicBezTo>
                    <a:pt x="743" y="428"/>
                    <a:pt x="738" y="372"/>
                    <a:pt x="721" y="319"/>
                  </a:cubicBezTo>
                  <a:close/>
                  <a:moveTo>
                    <a:pt x="464" y="704"/>
                  </a:moveTo>
                  <a:cubicBezTo>
                    <a:pt x="342" y="739"/>
                    <a:pt x="216" y="697"/>
                    <a:pt x="132" y="602"/>
                  </a:cubicBezTo>
                  <a:cubicBezTo>
                    <a:pt x="51" y="511"/>
                    <a:pt x="45" y="392"/>
                    <a:pt x="78" y="279"/>
                  </a:cubicBezTo>
                  <a:cubicBezTo>
                    <a:pt x="82" y="266"/>
                    <a:pt x="86" y="254"/>
                    <a:pt x="91" y="241"/>
                  </a:cubicBezTo>
                  <a:cubicBezTo>
                    <a:pt x="121" y="182"/>
                    <a:pt x="170" y="134"/>
                    <a:pt x="222" y="93"/>
                  </a:cubicBezTo>
                  <a:cubicBezTo>
                    <a:pt x="266" y="68"/>
                    <a:pt x="314" y="53"/>
                    <a:pt x="365" y="51"/>
                  </a:cubicBezTo>
                  <a:cubicBezTo>
                    <a:pt x="432" y="49"/>
                    <a:pt x="494" y="78"/>
                    <a:pt x="548" y="116"/>
                  </a:cubicBezTo>
                  <a:cubicBezTo>
                    <a:pt x="627" y="172"/>
                    <a:pt x="692" y="258"/>
                    <a:pt x="712" y="354"/>
                  </a:cubicBezTo>
                  <a:cubicBezTo>
                    <a:pt x="717" y="391"/>
                    <a:pt x="718" y="429"/>
                    <a:pt x="713" y="466"/>
                  </a:cubicBezTo>
                  <a:cubicBezTo>
                    <a:pt x="691" y="587"/>
                    <a:pt x="575" y="671"/>
                    <a:pt x="464" y="704"/>
                  </a:cubicBezTo>
                  <a:close/>
                  <a:moveTo>
                    <a:pt x="612" y="145"/>
                  </a:moveTo>
                  <a:cubicBezTo>
                    <a:pt x="615" y="149"/>
                    <a:pt x="619" y="152"/>
                    <a:pt x="622" y="156"/>
                  </a:cubicBezTo>
                  <a:cubicBezTo>
                    <a:pt x="542" y="72"/>
                    <a:pt x="430" y="17"/>
                    <a:pt x="313" y="39"/>
                  </a:cubicBezTo>
                  <a:cubicBezTo>
                    <a:pt x="272" y="47"/>
                    <a:pt x="232" y="64"/>
                    <a:pt x="195" y="88"/>
                  </a:cubicBezTo>
                  <a:cubicBezTo>
                    <a:pt x="222" y="65"/>
                    <a:pt x="254" y="48"/>
                    <a:pt x="290" y="39"/>
                  </a:cubicBezTo>
                  <a:cubicBezTo>
                    <a:pt x="407" y="8"/>
                    <a:pt x="530" y="61"/>
                    <a:pt x="612" y="145"/>
                  </a:cubicBezTo>
                  <a:close/>
                  <a:moveTo>
                    <a:pt x="38" y="443"/>
                  </a:moveTo>
                  <a:cubicBezTo>
                    <a:pt x="29" y="385"/>
                    <a:pt x="36" y="325"/>
                    <a:pt x="58" y="270"/>
                  </a:cubicBezTo>
                  <a:cubicBezTo>
                    <a:pt x="62" y="261"/>
                    <a:pt x="66" y="253"/>
                    <a:pt x="71" y="244"/>
                  </a:cubicBezTo>
                  <a:cubicBezTo>
                    <a:pt x="52" y="295"/>
                    <a:pt x="42" y="350"/>
                    <a:pt x="41" y="402"/>
                  </a:cubicBezTo>
                  <a:cubicBezTo>
                    <a:pt x="40" y="468"/>
                    <a:pt x="61" y="531"/>
                    <a:pt x="97" y="583"/>
                  </a:cubicBezTo>
                  <a:cubicBezTo>
                    <a:pt x="111" y="606"/>
                    <a:pt x="127" y="628"/>
                    <a:pt x="146" y="647"/>
                  </a:cubicBezTo>
                  <a:cubicBezTo>
                    <a:pt x="156" y="658"/>
                    <a:pt x="167" y="667"/>
                    <a:pt x="179" y="676"/>
                  </a:cubicBezTo>
                  <a:cubicBezTo>
                    <a:pt x="100" y="627"/>
                    <a:pt x="52" y="538"/>
                    <a:pt x="38" y="443"/>
                  </a:cubicBezTo>
                  <a:close/>
                  <a:moveTo>
                    <a:pt x="627" y="645"/>
                  </a:moveTo>
                  <a:cubicBezTo>
                    <a:pt x="626" y="643"/>
                    <a:pt x="625" y="641"/>
                    <a:pt x="623" y="641"/>
                  </a:cubicBezTo>
                  <a:cubicBezTo>
                    <a:pt x="641" y="626"/>
                    <a:pt x="657" y="610"/>
                    <a:pt x="671" y="592"/>
                  </a:cubicBezTo>
                  <a:cubicBezTo>
                    <a:pt x="659" y="612"/>
                    <a:pt x="644" y="629"/>
                    <a:pt x="627" y="6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54"/>
            <p:cNvSpPr>
              <a:spLocks noEditPoints="1"/>
            </p:cNvSpPr>
            <p:nvPr/>
          </p:nvSpPr>
          <p:spPr bwMode="auto">
            <a:xfrm>
              <a:off x="2934" y="660"/>
              <a:ext cx="524" cy="312"/>
            </a:xfrm>
            <a:custGeom>
              <a:avLst/>
              <a:gdLst>
                <a:gd name="T0" fmla="*/ 208 w 221"/>
                <a:gd name="T1" fmla="*/ 28 h 132"/>
                <a:gd name="T2" fmla="*/ 215 w 221"/>
                <a:gd name="T3" fmla="*/ 18 h 132"/>
                <a:gd name="T4" fmla="*/ 202 w 221"/>
                <a:gd name="T5" fmla="*/ 9 h 132"/>
                <a:gd name="T6" fmla="*/ 167 w 221"/>
                <a:gd name="T7" fmla="*/ 64 h 132"/>
                <a:gd name="T8" fmla="*/ 161 w 221"/>
                <a:gd name="T9" fmla="*/ 76 h 132"/>
                <a:gd name="T10" fmla="*/ 160 w 221"/>
                <a:gd name="T11" fmla="*/ 30 h 132"/>
                <a:gd name="T12" fmla="*/ 145 w 221"/>
                <a:gd name="T13" fmla="*/ 29 h 132"/>
                <a:gd name="T14" fmla="*/ 143 w 221"/>
                <a:gd name="T15" fmla="*/ 54 h 132"/>
                <a:gd name="T16" fmla="*/ 138 w 221"/>
                <a:gd name="T17" fmla="*/ 30 h 132"/>
                <a:gd name="T18" fmla="*/ 138 w 221"/>
                <a:gd name="T19" fmla="*/ 10 h 132"/>
                <a:gd name="T20" fmla="*/ 122 w 221"/>
                <a:gd name="T21" fmla="*/ 11 h 132"/>
                <a:gd name="T22" fmla="*/ 122 w 221"/>
                <a:gd name="T23" fmla="*/ 33 h 132"/>
                <a:gd name="T24" fmla="*/ 128 w 221"/>
                <a:gd name="T25" fmla="*/ 82 h 132"/>
                <a:gd name="T26" fmla="*/ 90 w 221"/>
                <a:gd name="T27" fmla="*/ 75 h 132"/>
                <a:gd name="T28" fmla="*/ 81 w 221"/>
                <a:gd name="T29" fmla="*/ 88 h 132"/>
                <a:gd name="T30" fmla="*/ 9 w 221"/>
                <a:gd name="T31" fmla="*/ 101 h 132"/>
                <a:gd name="T32" fmla="*/ 10 w 221"/>
                <a:gd name="T33" fmla="*/ 117 h 132"/>
                <a:gd name="T34" fmla="*/ 151 w 221"/>
                <a:gd name="T35" fmla="*/ 130 h 132"/>
                <a:gd name="T36" fmla="*/ 156 w 221"/>
                <a:gd name="T37" fmla="*/ 117 h 132"/>
                <a:gd name="T38" fmla="*/ 163 w 221"/>
                <a:gd name="T39" fmla="*/ 112 h 132"/>
                <a:gd name="T40" fmla="*/ 168 w 221"/>
                <a:gd name="T41" fmla="*/ 113 h 132"/>
                <a:gd name="T42" fmla="*/ 175 w 221"/>
                <a:gd name="T43" fmla="*/ 98 h 132"/>
                <a:gd name="T44" fmla="*/ 174 w 221"/>
                <a:gd name="T45" fmla="*/ 98 h 132"/>
                <a:gd name="T46" fmla="*/ 213 w 221"/>
                <a:gd name="T47" fmla="*/ 40 h 132"/>
                <a:gd name="T48" fmla="*/ 208 w 221"/>
                <a:gd name="T49" fmla="*/ 28 h 132"/>
                <a:gd name="T50" fmla="*/ 56 w 221"/>
                <a:gd name="T51" fmla="*/ 107 h 132"/>
                <a:gd name="T52" fmla="*/ 146 w 221"/>
                <a:gd name="T53" fmla="*/ 107 h 132"/>
                <a:gd name="T54" fmla="*/ 148 w 221"/>
                <a:gd name="T55" fmla="*/ 113 h 132"/>
                <a:gd name="T56" fmla="*/ 150 w 221"/>
                <a:gd name="T57" fmla="*/ 115 h 132"/>
                <a:gd name="T58" fmla="*/ 56 w 221"/>
                <a:gd name="T59" fmla="*/ 10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1" h="132">
                  <a:moveTo>
                    <a:pt x="208" y="28"/>
                  </a:moveTo>
                  <a:cubicBezTo>
                    <a:pt x="210" y="25"/>
                    <a:pt x="213" y="21"/>
                    <a:pt x="215" y="18"/>
                  </a:cubicBezTo>
                  <a:cubicBezTo>
                    <a:pt x="221" y="10"/>
                    <a:pt x="209" y="2"/>
                    <a:pt x="202" y="9"/>
                  </a:cubicBezTo>
                  <a:cubicBezTo>
                    <a:pt x="188" y="26"/>
                    <a:pt x="177" y="44"/>
                    <a:pt x="167" y="64"/>
                  </a:cubicBezTo>
                  <a:cubicBezTo>
                    <a:pt x="165" y="68"/>
                    <a:pt x="163" y="72"/>
                    <a:pt x="161" y="76"/>
                  </a:cubicBezTo>
                  <a:cubicBezTo>
                    <a:pt x="160" y="61"/>
                    <a:pt x="159" y="45"/>
                    <a:pt x="160" y="30"/>
                  </a:cubicBezTo>
                  <a:cubicBezTo>
                    <a:pt x="160" y="20"/>
                    <a:pt x="145" y="19"/>
                    <a:pt x="145" y="29"/>
                  </a:cubicBezTo>
                  <a:cubicBezTo>
                    <a:pt x="144" y="37"/>
                    <a:pt x="143" y="46"/>
                    <a:pt x="143" y="54"/>
                  </a:cubicBezTo>
                  <a:cubicBezTo>
                    <a:pt x="141" y="46"/>
                    <a:pt x="139" y="38"/>
                    <a:pt x="138" y="30"/>
                  </a:cubicBezTo>
                  <a:cubicBezTo>
                    <a:pt x="138" y="21"/>
                    <a:pt x="138" y="14"/>
                    <a:pt x="138" y="10"/>
                  </a:cubicBezTo>
                  <a:cubicBezTo>
                    <a:pt x="137" y="0"/>
                    <a:pt x="122" y="2"/>
                    <a:pt x="122" y="11"/>
                  </a:cubicBezTo>
                  <a:cubicBezTo>
                    <a:pt x="121" y="18"/>
                    <a:pt x="122" y="26"/>
                    <a:pt x="122" y="33"/>
                  </a:cubicBezTo>
                  <a:cubicBezTo>
                    <a:pt x="123" y="48"/>
                    <a:pt x="123" y="67"/>
                    <a:pt x="128" y="82"/>
                  </a:cubicBezTo>
                  <a:cubicBezTo>
                    <a:pt x="115" y="80"/>
                    <a:pt x="102" y="78"/>
                    <a:pt x="90" y="75"/>
                  </a:cubicBezTo>
                  <a:cubicBezTo>
                    <a:pt x="81" y="72"/>
                    <a:pt x="77" y="82"/>
                    <a:pt x="81" y="88"/>
                  </a:cubicBezTo>
                  <a:cubicBezTo>
                    <a:pt x="57" y="89"/>
                    <a:pt x="32" y="94"/>
                    <a:pt x="9" y="101"/>
                  </a:cubicBezTo>
                  <a:cubicBezTo>
                    <a:pt x="0" y="104"/>
                    <a:pt x="0" y="116"/>
                    <a:pt x="10" y="117"/>
                  </a:cubicBezTo>
                  <a:cubicBezTo>
                    <a:pt x="56" y="125"/>
                    <a:pt x="104" y="132"/>
                    <a:pt x="151" y="130"/>
                  </a:cubicBezTo>
                  <a:cubicBezTo>
                    <a:pt x="158" y="130"/>
                    <a:pt x="160" y="121"/>
                    <a:pt x="156" y="117"/>
                  </a:cubicBezTo>
                  <a:cubicBezTo>
                    <a:pt x="159" y="117"/>
                    <a:pt x="162" y="115"/>
                    <a:pt x="163" y="112"/>
                  </a:cubicBezTo>
                  <a:cubicBezTo>
                    <a:pt x="165" y="112"/>
                    <a:pt x="166" y="113"/>
                    <a:pt x="168" y="113"/>
                  </a:cubicBezTo>
                  <a:cubicBezTo>
                    <a:pt x="177" y="116"/>
                    <a:pt x="183" y="103"/>
                    <a:pt x="175" y="98"/>
                  </a:cubicBezTo>
                  <a:cubicBezTo>
                    <a:pt x="175" y="98"/>
                    <a:pt x="174" y="98"/>
                    <a:pt x="174" y="98"/>
                  </a:cubicBezTo>
                  <a:cubicBezTo>
                    <a:pt x="185" y="77"/>
                    <a:pt x="198" y="59"/>
                    <a:pt x="213" y="40"/>
                  </a:cubicBezTo>
                  <a:cubicBezTo>
                    <a:pt x="217" y="35"/>
                    <a:pt x="213" y="29"/>
                    <a:pt x="208" y="28"/>
                  </a:cubicBezTo>
                  <a:close/>
                  <a:moveTo>
                    <a:pt x="56" y="107"/>
                  </a:moveTo>
                  <a:cubicBezTo>
                    <a:pt x="86" y="102"/>
                    <a:pt x="116" y="102"/>
                    <a:pt x="146" y="107"/>
                  </a:cubicBezTo>
                  <a:cubicBezTo>
                    <a:pt x="146" y="109"/>
                    <a:pt x="147" y="111"/>
                    <a:pt x="148" y="113"/>
                  </a:cubicBezTo>
                  <a:cubicBezTo>
                    <a:pt x="148" y="114"/>
                    <a:pt x="149" y="115"/>
                    <a:pt x="150" y="115"/>
                  </a:cubicBezTo>
                  <a:cubicBezTo>
                    <a:pt x="118" y="113"/>
                    <a:pt x="87" y="111"/>
                    <a:pt x="56"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55"/>
            <p:cNvSpPr/>
            <p:nvPr/>
          </p:nvSpPr>
          <p:spPr bwMode="auto">
            <a:xfrm>
              <a:off x="3660" y="1171"/>
              <a:ext cx="76" cy="308"/>
            </a:xfrm>
            <a:custGeom>
              <a:avLst/>
              <a:gdLst>
                <a:gd name="T0" fmla="*/ 28 w 32"/>
                <a:gd name="T1" fmla="*/ 81 h 130"/>
                <a:gd name="T2" fmla="*/ 25 w 32"/>
                <a:gd name="T3" fmla="*/ 10 h 130"/>
                <a:gd name="T4" fmla="*/ 12 w 32"/>
                <a:gd name="T5" fmla="*/ 9 h 130"/>
                <a:gd name="T6" fmla="*/ 9 w 32"/>
                <a:gd name="T7" fmla="*/ 25 h 130"/>
                <a:gd name="T8" fmla="*/ 2 w 32"/>
                <a:gd name="T9" fmla="*/ 49 h 130"/>
                <a:gd name="T10" fmla="*/ 5 w 32"/>
                <a:gd name="T11" fmla="*/ 117 h 130"/>
                <a:gd name="T12" fmla="*/ 16 w 32"/>
                <a:gd name="T13" fmla="*/ 123 h 130"/>
                <a:gd name="T14" fmla="*/ 17 w 32"/>
                <a:gd name="T15" fmla="*/ 125 h 130"/>
                <a:gd name="T16" fmla="*/ 17 w 32"/>
                <a:gd name="T17" fmla="*/ 125 h 130"/>
                <a:gd name="T18" fmla="*/ 27 w 32"/>
                <a:gd name="T19" fmla="*/ 125 h 130"/>
                <a:gd name="T20" fmla="*/ 28 w 32"/>
                <a:gd name="T21" fmla="*/ 8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130">
                  <a:moveTo>
                    <a:pt x="28" y="81"/>
                  </a:moveTo>
                  <a:cubicBezTo>
                    <a:pt x="27" y="57"/>
                    <a:pt x="26" y="33"/>
                    <a:pt x="25" y="10"/>
                  </a:cubicBezTo>
                  <a:cubicBezTo>
                    <a:pt x="25" y="1"/>
                    <a:pt x="13" y="0"/>
                    <a:pt x="12" y="9"/>
                  </a:cubicBezTo>
                  <a:cubicBezTo>
                    <a:pt x="11" y="14"/>
                    <a:pt x="10" y="20"/>
                    <a:pt x="9" y="25"/>
                  </a:cubicBezTo>
                  <a:cubicBezTo>
                    <a:pt x="5" y="31"/>
                    <a:pt x="3" y="45"/>
                    <a:pt x="2" y="49"/>
                  </a:cubicBezTo>
                  <a:cubicBezTo>
                    <a:pt x="0" y="71"/>
                    <a:pt x="1" y="96"/>
                    <a:pt x="5" y="117"/>
                  </a:cubicBezTo>
                  <a:cubicBezTo>
                    <a:pt x="7" y="123"/>
                    <a:pt x="11" y="124"/>
                    <a:pt x="16" y="123"/>
                  </a:cubicBezTo>
                  <a:cubicBezTo>
                    <a:pt x="16" y="124"/>
                    <a:pt x="16" y="125"/>
                    <a:pt x="17" y="125"/>
                  </a:cubicBezTo>
                  <a:cubicBezTo>
                    <a:pt x="17" y="125"/>
                    <a:pt x="17" y="125"/>
                    <a:pt x="17" y="125"/>
                  </a:cubicBezTo>
                  <a:cubicBezTo>
                    <a:pt x="19" y="128"/>
                    <a:pt x="24" y="130"/>
                    <a:pt x="27" y="125"/>
                  </a:cubicBezTo>
                  <a:cubicBezTo>
                    <a:pt x="32" y="115"/>
                    <a:pt x="29" y="95"/>
                    <a:pt x="28"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56"/>
            <p:cNvSpPr>
              <a:spLocks noEditPoints="1"/>
            </p:cNvSpPr>
            <p:nvPr/>
          </p:nvSpPr>
          <p:spPr bwMode="auto">
            <a:xfrm>
              <a:off x="3956" y="1157"/>
              <a:ext cx="105" cy="306"/>
            </a:xfrm>
            <a:custGeom>
              <a:avLst/>
              <a:gdLst>
                <a:gd name="T0" fmla="*/ 30 w 44"/>
                <a:gd name="T1" fmla="*/ 7 h 129"/>
                <a:gd name="T2" fmla="*/ 17 w 44"/>
                <a:gd name="T3" fmla="*/ 9 h 129"/>
                <a:gd name="T4" fmla="*/ 16 w 44"/>
                <a:gd name="T5" fmla="*/ 20 h 129"/>
                <a:gd name="T6" fmla="*/ 15 w 44"/>
                <a:gd name="T7" fmla="*/ 12 h 129"/>
                <a:gd name="T8" fmla="*/ 9 w 44"/>
                <a:gd name="T9" fmla="*/ 12 h 129"/>
                <a:gd name="T10" fmla="*/ 11 w 44"/>
                <a:gd name="T11" fmla="*/ 114 h 129"/>
                <a:gd name="T12" fmla="*/ 11 w 44"/>
                <a:gd name="T13" fmla="*/ 115 h 129"/>
                <a:gd name="T14" fmla="*/ 11 w 44"/>
                <a:gd name="T15" fmla="*/ 115 h 129"/>
                <a:gd name="T16" fmla="*/ 11 w 44"/>
                <a:gd name="T17" fmla="*/ 117 h 129"/>
                <a:gd name="T18" fmla="*/ 24 w 44"/>
                <a:gd name="T19" fmla="*/ 119 h 129"/>
                <a:gd name="T20" fmla="*/ 39 w 44"/>
                <a:gd name="T21" fmla="*/ 119 h 129"/>
                <a:gd name="T22" fmla="*/ 30 w 44"/>
                <a:gd name="T23" fmla="*/ 7 h 129"/>
                <a:gd name="T24" fmla="*/ 23 w 44"/>
                <a:gd name="T25" fmla="*/ 42 h 129"/>
                <a:gd name="T26" fmla="*/ 24 w 44"/>
                <a:gd name="T27" fmla="*/ 103 h 129"/>
                <a:gd name="T28" fmla="*/ 23 w 44"/>
                <a:gd name="T29" fmla="*/ 4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129">
                  <a:moveTo>
                    <a:pt x="30" y="7"/>
                  </a:moveTo>
                  <a:cubicBezTo>
                    <a:pt x="27" y="0"/>
                    <a:pt x="17" y="3"/>
                    <a:pt x="17" y="9"/>
                  </a:cubicBezTo>
                  <a:cubicBezTo>
                    <a:pt x="17" y="13"/>
                    <a:pt x="16" y="16"/>
                    <a:pt x="16" y="20"/>
                  </a:cubicBezTo>
                  <a:cubicBezTo>
                    <a:pt x="15" y="17"/>
                    <a:pt x="15" y="15"/>
                    <a:pt x="15" y="12"/>
                  </a:cubicBezTo>
                  <a:cubicBezTo>
                    <a:pt x="14" y="9"/>
                    <a:pt x="10" y="9"/>
                    <a:pt x="9" y="12"/>
                  </a:cubicBezTo>
                  <a:cubicBezTo>
                    <a:pt x="0" y="43"/>
                    <a:pt x="0" y="82"/>
                    <a:pt x="11" y="114"/>
                  </a:cubicBezTo>
                  <a:cubicBezTo>
                    <a:pt x="11" y="114"/>
                    <a:pt x="11" y="114"/>
                    <a:pt x="11" y="115"/>
                  </a:cubicBezTo>
                  <a:cubicBezTo>
                    <a:pt x="11" y="115"/>
                    <a:pt x="11" y="115"/>
                    <a:pt x="11" y="115"/>
                  </a:cubicBezTo>
                  <a:cubicBezTo>
                    <a:pt x="11" y="115"/>
                    <a:pt x="11" y="116"/>
                    <a:pt x="11" y="117"/>
                  </a:cubicBezTo>
                  <a:cubicBezTo>
                    <a:pt x="13" y="122"/>
                    <a:pt x="20" y="122"/>
                    <a:pt x="24" y="119"/>
                  </a:cubicBezTo>
                  <a:cubicBezTo>
                    <a:pt x="24" y="128"/>
                    <a:pt x="39" y="129"/>
                    <a:pt x="39" y="119"/>
                  </a:cubicBezTo>
                  <a:cubicBezTo>
                    <a:pt x="42" y="83"/>
                    <a:pt x="44" y="42"/>
                    <a:pt x="30" y="7"/>
                  </a:cubicBezTo>
                  <a:close/>
                  <a:moveTo>
                    <a:pt x="23" y="42"/>
                  </a:moveTo>
                  <a:cubicBezTo>
                    <a:pt x="25" y="62"/>
                    <a:pt x="25" y="83"/>
                    <a:pt x="24" y="103"/>
                  </a:cubicBezTo>
                  <a:cubicBezTo>
                    <a:pt x="20" y="84"/>
                    <a:pt x="20" y="63"/>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57"/>
            <p:cNvSpPr/>
            <p:nvPr/>
          </p:nvSpPr>
          <p:spPr bwMode="auto">
            <a:xfrm>
              <a:off x="3415" y="2306"/>
              <a:ext cx="370" cy="1264"/>
            </a:xfrm>
            <a:custGeom>
              <a:avLst/>
              <a:gdLst>
                <a:gd name="T0" fmla="*/ 141 w 156"/>
                <a:gd name="T1" fmla="*/ 7 h 534"/>
                <a:gd name="T2" fmla="*/ 77 w 156"/>
                <a:gd name="T3" fmla="*/ 160 h 534"/>
                <a:gd name="T4" fmla="*/ 46 w 156"/>
                <a:gd name="T5" fmla="*/ 263 h 534"/>
                <a:gd name="T6" fmla="*/ 47 w 156"/>
                <a:gd name="T7" fmla="*/ 254 h 534"/>
                <a:gd name="T8" fmla="*/ 130 w 156"/>
                <a:gd name="T9" fmla="*/ 9 h 534"/>
                <a:gd name="T10" fmla="*/ 126 w 156"/>
                <a:gd name="T11" fmla="*/ 5 h 534"/>
                <a:gd name="T12" fmla="*/ 36 w 156"/>
                <a:gd name="T13" fmla="*/ 243 h 534"/>
                <a:gd name="T14" fmla="*/ 16 w 156"/>
                <a:gd name="T15" fmla="*/ 372 h 534"/>
                <a:gd name="T16" fmla="*/ 1 w 156"/>
                <a:gd name="T17" fmla="*/ 505 h 534"/>
                <a:gd name="T18" fmla="*/ 16 w 156"/>
                <a:gd name="T19" fmla="*/ 507 h 534"/>
                <a:gd name="T20" fmla="*/ 38 w 156"/>
                <a:gd name="T21" fmla="*/ 366 h 534"/>
                <a:gd name="T22" fmla="*/ 37 w 156"/>
                <a:gd name="T23" fmla="*/ 371 h 534"/>
                <a:gd name="T24" fmla="*/ 16 w 156"/>
                <a:gd name="T25" fmla="*/ 520 h 534"/>
                <a:gd name="T26" fmla="*/ 32 w 156"/>
                <a:gd name="T27" fmla="*/ 524 h 534"/>
                <a:gd name="T28" fmla="*/ 51 w 156"/>
                <a:gd name="T29" fmla="*/ 385 h 534"/>
                <a:gd name="T30" fmla="*/ 77 w 156"/>
                <a:gd name="T31" fmla="*/ 241 h 534"/>
                <a:gd name="T32" fmla="*/ 92 w 156"/>
                <a:gd name="T33" fmla="*/ 161 h 534"/>
                <a:gd name="T34" fmla="*/ 153 w 156"/>
                <a:gd name="T35" fmla="*/ 16 h 534"/>
                <a:gd name="T36" fmla="*/ 141 w 156"/>
                <a:gd name="T37" fmla="*/ 7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6" h="534">
                  <a:moveTo>
                    <a:pt x="141" y="7"/>
                  </a:moveTo>
                  <a:cubicBezTo>
                    <a:pt x="104" y="49"/>
                    <a:pt x="88" y="105"/>
                    <a:pt x="77" y="160"/>
                  </a:cubicBezTo>
                  <a:cubicBezTo>
                    <a:pt x="65" y="194"/>
                    <a:pt x="55" y="228"/>
                    <a:pt x="46" y="263"/>
                  </a:cubicBezTo>
                  <a:cubicBezTo>
                    <a:pt x="46" y="260"/>
                    <a:pt x="47" y="257"/>
                    <a:pt x="47" y="254"/>
                  </a:cubicBezTo>
                  <a:cubicBezTo>
                    <a:pt x="63" y="168"/>
                    <a:pt x="88" y="86"/>
                    <a:pt x="130" y="9"/>
                  </a:cubicBezTo>
                  <a:cubicBezTo>
                    <a:pt x="131" y="6"/>
                    <a:pt x="128" y="3"/>
                    <a:pt x="126" y="5"/>
                  </a:cubicBezTo>
                  <a:cubicBezTo>
                    <a:pt x="73" y="72"/>
                    <a:pt x="52" y="161"/>
                    <a:pt x="36" y="243"/>
                  </a:cubicBezTo>
                  <a:cubicBezTo>
                    <a:pt x="28" y="286"/>
                    <a:pt x="22" y="329"/>
                    <a:pt x="16" y="372"/>
                  </a:cubicBezTo>
                  <a:cubicBezTo>
                    <a:pt x="10" y="415"/>
                    <a:pt x="0" y="462"/>
                    <a:pt x="1" y="505"/>
                  </a:cubicBezTo>
                  <a:cubicBezTo>
                    <a:pt x="1" y="514"/>
                    <a:pt x="15" y="516"/>
                    <a:pt x="16" y="507"/>
                  </a:cubicBezTo>
                  <a:cubicBezTo>
                    <a:pt x="22" y="460"/>
                    <a:pt x="29" y="413"/>
                    <a:pt x="38" y="366"/>
                  </a:cubicBezTo>
                  <a:cubicBezTo>
                    <a:pt x="38" y="368"/>
                    <a:pt x="38" y="370"/>
                    <a:pt x="37" y="371"/>
                  </a:cubicBezTo>
                  <a:cubicBezTo>
                    <a:pt x="30" y="421"/>
                    <a:pt x="28" y="471"/>
                    <a:pt x="16" y="520"/>
                  </a:cubicBezTo>
                  <a:cubicBezTo>
                    <a:pt x="14" y="530"/>
                    <a:pt x="29" y="534"/>
                    <a:pt x="32" y="524"/>
                  </a:cubicBezTo>
                  <a:cubicBezTo>
                    <a:pt x="42" y="478"/>
                    <a:pt x="44" y="431"/>
                    <a:pt x="51" y="385"/>
                  </a:cubicBezTo>
                  <a:cubicBezTo>
                    <a:pt x="58" y="337"/>
                    <a:pt x="67" y="289"/>
                    <a:pt x="77" y="241"/>
                  </a:cubicBezTo>
                  <a:cubicBezTo>
                    <a:pt x="82" y="215"/>
                    <a:pt x="87" y="188"/>
                    <a:pt x="92" y="161"/>
                  </a:cubicBezTo>
                  <a:cubicBezTo>
                    <a:pt x="109" y="111"/>
                    <a:pt x="129" y="63"/>
                    <a:pt x="153" y="16"/>
                  </a:cubicBezTo>
                  <a:cubicBezTo>
                    <a:pt x="156" y="8"/>
                    <a:pt x="147" y="0"/>
                    <a:pt x="14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58"/>
            <p:cNvSpPr/>
            <p:nvPr/>
          </p:nvSpPr>
          <p:spPr bwMode="auto">
            <a:xfrm>
              <a:off x="4020" y="2301"/>
              <a:ext cx="361" cy="1269"/>
            </a:xfrm>
            <a:custGeom>
              <a:avLst/>
              <a:gdLst>
                <a:gd name="T0" fmla="*/ 145 w 152"/>
                <a:gd name="T1" fmla="*/ 396 h 536"/>
                <a:gd name="T2" fmla="*/ 134 w 152"/>
                <a:gd name="T3" fmla="*/ 250 h 536"/>
                <a:gd name="T4" fmla="*/ 38 w 152"/>
                <a:gd name="T5" fmla="*/ 5 h 536"/>
                <a:gd name="T6" fmla="*/ 24 w 152"/>
                <a:gd name="T7" fmla="*/ 11 h 536"/>
                <a:gd name="T8" fmla="*/ 6 w 152"/>
                <a:gd name="T9" fmla="*/ 10 h 536"/>
                <a:gd name="T10" fmla="*/ 8 w 152"/>
                <a:gd name="T11" fmla="*/ 20 h 536"/>
                <a:gd name="T12" fmla="*/ 59 w 152"/>
                <a:gd name="T13" fmla="*/ 82 h 536"/>
                <a:gd name="T14" fmla="*/ 85 w 152"/>
                <a:gd name="T15" fmla="*/ 155 h 536"/>
                <a:gd name="T16" fmla="*/ 101 w 152"/>
                <a:gd name="T17" fmla="*/ 241 h 536"/>
                <a:gd name="T18" fmla="*/ 124 w 152"/>
                <a:gd name="T19" fmla="*/ 509 h 536"/>
                <a:gd name="T20" fmla="*/ 130 w 152"/>
                <a:gd name="T21" fmla="*/ 517 h 536"/>
                <a:gd name="T22" fmla="*/ 129 w 152"/>
                <a:gd name="T23" fmla="*/ 521 h 536"/>
                <a:gd name="T24" fmla="*/ 146 w 152"/>
                <a:gd name="T25" fmla="*/ 525 h 536"/>
                <a:gd name="T26" fmla="*/ 145 w 152"/>
                <a:gd name="T27" fmla="*/ 39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536">
                  <a:moveTo>
                    <a:pt x="145" y="396"/>
                  </a:moveTo>
                  <a:cubicBezTo>
                    <a:pt x="143" y="347"/>
                    <a:pt x="140" y="298"/>
                    <a:pt x="134" y="250"/>
                  </a:cubicBezTo>
                  <a:cubicBezTo>
                    <a:pt x="122" y="162"/>
                    <a:pt x="97" y="73"/>
                    <a:pt x="38" y="5"/>
                  </a:cubicBezTo>
                  <a:cubicBezTo>
                    <a:pt x="33" y="0"/>
                    <a:pt x="24" y="5"/>
                    <a:pt x="24" y="11"/>
                  </a:cubicBezTo>
                  <a:cubicBezTo>
                    <a:pt x="19" y="9"/>
                    <a:pt x="13" y="8"/>
                    <a:pt x="6" y="10"/>
                  </a:cubicBezTo>
                  <a:cubicBezTo>
                    <a:pt x="0" y="11"/>
                    <a:pt x="1" y="21"/>
                    <a:pt x="8" y="20"/>
                  </a:cubicBezTo>
                  <a:cubicBezTo>
                    <a:pt x="34" y="19"/>
                    <a:pt x="50" y="62"/>
                    <a:pt x="59" y="82"/>
                  </a:cubicBezTo>
                  <a:cubicBezTo>
                    <a:pt x="69" y="106"/>
                    <a:pt x="77" y="130"/>
                    <a:pt x="85" y="155"/>
                  </a:cubicBezTo>
                  <a:cubicBezTo>
                    <a:pt x="91" y="184"/>
                    <a:pt x="97" y="213"/>
                    <a:pt x="101" y="241"/>
                  </a:cubicBezTo>
                  <a:cubicBezTo>
                    <a:pt x="117" y="330"/>
                    <a:pt x="121" y="420"/>
                    <a:pt x="124" y="509"/>
                  </a:cubicBezTo>
                  <a:cubicBezTo>
                    <a:pt x="124" y="514"/>
                    <a:pt x="127" y="516"/>
                    <a:pt x="130" y="517"/>
                  </a:cubicBezTo>
                  <a:cubicBezTo>
                    <a:pt x="130" y="518"/>
                    <a:pt x="129" y="519"/>
                    <a:pt x="129" y="521"/>
                  </a:cubicBezTo>
                  <a:cubicBezTo>
                    <a:pt x="127" y="532"/>
                    <a:pt x="144" y="536"/>
                    <a:pt x="146" y="525"/>
                  </a:cubicBezTo>
                  <a:cubicBezTo>
                    <a:pt x="152" y="483"/>
                    <a:pt x="146" y="438"/>
                    <a:pt x="145" y="3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59"/>
            <p:cNvSpPr/>
            <p:nvPr/>
          </p:nvSpPr>
          <p:spPr bwMode="auto">
            <a:xfrm>
              <a:off x="3415" y="3502"/>
              <a:ext cx="328" cy="94"/>
            </a:xfrm>
            <a:custGeom>
              <a:avLst/>
              <a:gdLst>
                <a:gd name="T0" fmla="*/ 130 w 138"/>
                <a:gd name="T1" fmla="*/ 22 h 40"/>
                <a:gd name="T2" fmla="*/ 120 w 138"/>
                <a:gd name="T3" fmla="*/ 18 h 40"/>
                <a:gd name="T4" fmla="*/ 111 w 138"/>
                <a:gd name="T5" fmla="*/ 10 h 40"/>
                <a:gd name="T6" fmla="*/ 77 w 138"/>
                <a:gd name="T7" fmla="*/ 10 h 40"/>
                <a:gd name="T8" fmla="*/ 55 w 138"/>
                <a:gd name="T9" fmla="*/ 11 h 40"/>
                <a:gd name="T10" fmla="*/ 34 w 138"/>
                <a:gd name="T11" fmla="*/ 11 h 40"/>
                <a:gd name="T12" fmla="*/ 14 w 138"/>
                <a:gd name="T13" fmla="*/ 4 h 40"/>
                <a:gd name="T14" fmla="*/ 4 w 138"/>
                <a:gd name="T15" fmla="*/ 14 h 40"/>
                <a:gd name="T16" fmla="*/ 11 w 138"/>
                <a:gd name="T17" fmla="*/ 29 h 40"/>
                <a:gd name="T18" fmla="*/ 125 w 138"/>
                <a:gd name="T19" fmla="*/ 39 h 40"/>
                <a:gd name="T20" fmla="*/ 130 w 138"/>
                <a:gd name="T2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40">
                  <a:moveTo>
                    <a:pt x="130" y="22"/>
                  </a:moveTo>
                  <a:cubicBezTo>
                    <a:pt x="126" y="21"/>
                    <a:pt x="123" y="19"/>
                    <a:pt x="120" y="18"/>
                  </a:cubicBezTo>
                  <a:cubicBezTo>
                    <a:pt x="120" y="14"/>
                    <a:pt x="117" y="10"/>
                    <a:pt x="111" y="10"/>
                  </a:cubicBezTo>
                  <a:cubicBezTo>
                    <a:pt x="100" y="10"/>
                    <a:pt x="88" y="10"/>
                    <a:pt x="77" y="10"/>
                  </a:cubicBezTo>
                  <a:cubicBezTo>
                    <a:pt x="70" y="10"/>
                    <a:pt x="62" y="10"/>
                    <a:pt x="55" y="11"/>
                  </a:cubicBezTo>
                  <a:cubicBezTo>
                    <a:pt x="48" y="11"/>
                    <a:pt x="41" y="11"/>
                    <a:pt x="34" y="11"/>
                  </a:cubicBezTo>
                  <a:cubicBezTo>
                    <a:pt x="27" y="10"/>
                    <a:pt x="20" y="8"/>
                    <a:pt x="14" y="4"/>
                  </a:cubicBezTo>
                  <a:cubicBezTo>
                    <a:pt x="7" y="0"/>
                    <a:pt x="0" y="9"/>
                    <a:pt x="4" y="14"/>
                  </a:cubicBezTo>
                  <a:cubicBezTo>
                    <a:pt x="0" y="19"/>
                    <a:pt x="2" y="29"/>
                    <a:pt x="11" y="29"/>
                  </a:cubicBezTo>
                  <a:cubicBezTo>
                    <a:pt x="49" y="29"/>
                    <a:pt x="87" y="34"/>
                    <a:pt x="125" y="39"/>
                  </a:cubicBezTo>
                  <a:cubicBezTo>
                    <a:pt x="134" y="40"/>
                    <a:pt x="138" y="26"/>
                    <a:pt x="13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0"/>
            <p:cNvSpPr/>
            <p:nvPr/>
          </p:nvSpPr>
          <p:spPr bwMode="auto">
            <a:xfrm>
              <a:off x="4023" y="3499"/>
              <a:ext cx="351" cy="102"/>
            </a:xfrm>
            <a:custGeom>
              <a:avLst/>
              <a:gdLst>
                <a:gd name="T0" fmla="*/ 139 w 148"/>
                <a:gd name="T1" fmla="*/ 10 h 43"/>
                <a:gd name="T2" fmla="*/ 132 w 148"/>
                <a:gd name="T3" fmla="*/ 8 h 43"/>
                <a:gd name="T4" fmla="*/ 122 w 148"/>
                <a:gd name="T5" fmla="*/ 1 h 43"/>
                <a:gd name="T6" fmla="*/ 48 w 148"/>
                <a:gd name="T7" fmla="*/ 11 h 43"/>
                <a:gd name="T8" fmla="*/ 1 w 148"/>
                <a:gd name="T9" fmla="*/ 8 h 43"/>
                <a:gd name="T10" fmla="*/ 3 w 148"/>
                <a:gd name="T11" fmla="*/ 16 h 43"/>
                <a:gd name="T12" fmla="*/ 5 w 148"/>
                <a:gd name="T13" fmla="*/ 23 h 43"/>
                <a:gd name="T14" fmla="*/ 6 w 148"/>
                <a:gd name="T15" fmla="*/ 35 h 43"/>
                <a:gd name="T16" fmla="*/ 54 w 148"/>
                <a:gd name="T17" fmla="*/ 38 h 43"/>
                <a:gd name="T18" fmla="*/ 57 w 148"/>
                <a:gd name="T19" fmla="*/ 38 h 43"/>
                <a:gd name="T20" fmla="*/ 143 w 148"/>
                <a:gd name="T21" fmla="*/ 25 h 43"/>
                <a:gd name="T22" fmla="*/ 139 w 148"/>
                <a:gd name="T23" fmla="*/ 1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8" h="43">
                  <a:moveTo>
                    <a:pt x="139" y="10"/>
                  </a:moveTo>
                  <a:cubicBezTo>
                    <a:pt x="136" y="9"/>
                    <a:pt x="134" y="8"/>
                    <a:pt x="132" y="8"/>
                  </a:cubicBezTo>
                  <a:cubicBezTo>
                    <a:pt x="131" y="4"/>
                    <a:pt x="127" y="0"/>
                    <a:pt x="122" y="1"/>
                  </a:cubicBezTo>
                  <a:cubicBezTo>
                    <a:pt x="97" y="6"/>
                    <a:pt x="73" y="9"/>
                    <a:pt x="48" y="11"/>
                  </a:cubicBezTo>
                  <a:cubicBezTo>
                    <a:pt x="32" y="10"/>
                    <a:pt x="17" y="8"/>
                    <a:pt x="1" y="8"/>
                  </a:cubicBezTo>
                  <a:cubicBezTo>
                    <a:pt x="2" y="11"/>
                    <a:pt x="3" y="13"/>
                    <a:pt x="3" y="16"/>
                  </a:cubicBezTo>
                  <a:cubicBezTo>
                    <a:pt x="4" y="19"/>
                    <a:pt x="4" y="21"/>
                    <a:pt x="5" y="23"/>
                  </a:cubicBezTo>
                  <a:cubicBezTo>
                    <a:pt x="0" y="26"/>
                    <a:pt x="0" y="34"/>
                    <a:pt x="6" y="35"/>
                  </a:cubicBezTo>
                  <a:cubicBezTo>
                    <a:pt x="22" y="38"/>
                    <a:pt x="39" y="38"/>
                    <a:pt x="54" y="38"/>
                  </a:cubicBezTo>
                  <a:cubicBezTo>
                    <a:pt x="55" y="38"/>
                    <a:pt x="56" y="38"/>
                    <a:pt x="57" y="38"/>
                  </a:cubicBezTo>
                  <a:cubicBezTo>
                    <a:pt x="88" y="42"/>
                    <a:pt x="120" y="43"/>
                    <a:pt x="143" y="25"/>
                  </a:cubicBezTo>
                  <a:cubicBezTo>
                    <a:pt x="148" y="21"/>
                    <a:pt x="146" y="11"/>
                    <a:pt x="13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61"/>
            <p:cNvSpPr>
              <a:spLocks noEditPoints="1"/>
            </p:cNvSpPr>
            <p:nvPr/>
          </p:nvSpPr>
          <p:spPr bwMode="auto">
            <a:xfrm>
              <a:off x="3104" y="2310"/>
              <a:ext cx="625" cy="661"/>
            </a:xfrm>
            <a:custGeom>
              <a:avLst/>
              <a:gdLst>
                <a:gd name="T0" fmla="*/ 250 w 263"/>
                <a:gd name="T1" fmla="*/ 3 h 279"/>
                <a:gd name="T2" fmla="*/ 106 w 263"/>
                <a:gd name="T3" fmla="*/ 107 h 279"/>
                <a:gd name="T4" fmla="*/ 3 w 263"/>
                <a:gd name="T5" fmla="*/ 261 h 279"/>
                <a:gd name="T6" fmla="*/ 16 w 263"/>
                <a:gd name="T7" fmla="*/ 271 h 279"/>
                <a:gd name="T8" fmla="*/ 139 w 263"/>
                <a:gd name="T9" fmla="*/ 138 h 279"/>
                <a:gd name="T10" fmla="*/ 254 w 263"/>
                <a:gd name="T11" fmla="*/ 25 h 279"/>
                <a:gd name="T12" fmla="*/ 255 w 263"/>
                <a:gd name="T13" fmla="*/ 18 h 279"/>
                <a:gd name="T14" fmla="*/ 250 w 263"/>
                <a:gd name="T15" fmla="*/ 3 h 279"/>
                <a:gd name="T16" fmla="*/ 60 w 263"/>
                <a:gd name="T17" fmla="*/ 195 h 279"/>
                <a:gd name="T18" fmla="*/ 49 w 263"/>
                <a:gd name="T19" fmla="*/ 207 h 279"/>
                <a:gd name="T20" fmla="*/ 58 w 263"/>
                <a:gd name="T21" fmla="*/ 195 h 279"/>
                <a:gd name="T22" fmla="*/ 60 w 263"/>
                <a:gd name="T23" fmla="*/ 195 h 279"/>
                <a:gd name="T24" fmla="*/ 128 w 263"/>
                <a:gd name="T25" fmla="*/ 126 h 279"/>
                <a:gd name="T26" fmla="*/ 92 w 263"/>
                <a:gd name="T27" fmla="*/ 162 h 279"/>
                <a:gd name="T28" fmla="*/ 206 w 263"/>
                <a:gd name="T29" fmla="*/ 55 h 279"/>
                <a:gd name="T30" fmla="*/ 128 w 263"/>
                <a:gd name="T31" fmla="*/ 126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3" h="279">
                  <a:moveTo>
                    <a:pt x="250" y="3"/>
                  </a:moveTo>
                  <a:cubicBezTo>
                    <a:pt x="193" y="21"/>
                    <a:pt x="146" y="65"/>
                    <a:pt x="106" y="107"/>
                  </a:cubicBezTo>
                  <a:cubicBezTo>
                    <a:pt x="65" y="152"/>
                    <a:pt x="26" y="204"/>
                    <a:pt x="3" y="261"/>
                  </a:cubicBezTo>
                  <a:cubicBezTo>
                    <a:pt x="0" y="269"/>
                    <a:pt x="9" y="279"/>
                    <a:pt x="16" y="271"/>
                  </a:cubicBezTo>
                  <a:cubicBezTo>
                    <a:pt x="55" y="225"/>
                    <a:pt x="96" y="180"/>
                    <a:pt x="139" y="138"/>
                  </a:cubicBezTo>
                  <a:cubicBezTo>
                    <a:pt x="178" y="100"/>
                    <a:pt x="222" y="69"/>
                    <a:pt x="254" y="25"/>
                  </a:cubicBezTo>
                  <a:cubicBezTo>
                    <a:pt x="256" y="22"/>
                    <a:pt x="256" y="20"/>
                    <a:pt x="255" y="18"/>
                  </a:cubicBezTo>
                  <a:cubicBezTo>
                    <a:pt x="263" y="14"/>
                    <a:pt x="259" y="0"/>
                    <a:pt x="250" y="3"/>
                  </a:cubicBezTo>
                  <a:close/>
                  <a:moveTo>
                    <a:pt x="60" y="195"/>
                  </a:moveTo>
                  <a:cubicBezTo>
                    <a:pt x="57" y="199"/>
                    <a:pt x="53" y="203"/>
                    <a:pt x="49" y="207"/>
                  </a:cubicBezTo>
                  <a:cubicBezTo>
                    <a:pt x="52" y="203"/>
                    <a:pt x="55" y="199"/>
                    <a:pt x="58" y="195"/>
                  </a:cubicBezTo>
                  <a:cubicBezTo>
                    <a:pt x="58" y="195"/>
                    <a:pt x="59" y="195"/>
                    <a:pt x="60" y="195"/>
                  </a:cubicBezTo>
                  <a:close/>
                  <a:moveTo>
                    <a:pt x="128" y="126"/>
                  </a:moveTo>
                  <a:cubicBezTo>
                    <a:pt x="115" y="138"/>
                    <a:pt x="103" y="149"/>
                    <a:pt x="92" y="162"/>
                  </a:cubicBezTo>
                  <a:cubicBezTo>
                    <a:pt x="125" y="122"/>
                    <a:pt x="164" y="85"/>
                    <a:pt x="206" y="55"/>
                  </a:cubicBezTo>
                  <a:cubicBezTo>
                    <a:pt x="181" y="80"/>
                    <a:pt x="153" y="102"/>
                    <a:pt x="128"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2"/>
            <p:cNvSpPr/>
            <p:nvPr/>
          </p:nvSpPr>
          <p:spPr bwMode="auto">
            <a:xfrm>
              <a:off x="4070" y="2306"/>
              <a:ext cx="646" cy="658"/>
            </a:xfrm>
            <a:custGeom>
              <a:avLst/>
              <a:gdLst>
                <a:gd name="T0" fmla="*/ 266 w 272"/>
                <a:gd name="T1" fmla="*/ 261 h 278"/>
                <a:gd name="T2" fmla="*/ 128 w 272"/>
                <a:gd name="T3" fmla="*/ 70 h 278"/>
                <a:gd name="T4" fmla="*/ 7 w 272"/>
                <a:gd name="T5" fmla="*/ 3 h 278"/>
                <a:gd name="T6" fmla="*/ 6 w 272"/>
                <a:gd name="T7" fmla="*/ 12 h 278"/>
                <a:gd name="T8" fmla="*/ 35 w 272"/>
                <a:gd name="T9" fmla="*/ 21 h 278"/>
                <a:gd name="T10" fmla="*/ 31 w 272"/>
                <a:gd name="T11" fmla="*/ 20 h 278"/>
                <a:gd name="T12" fmla="*/ 27 w 272"/>
                <a:gd name="T13" fmla="*/ 34 h 278"/>
                <a:gd name="T14" fmla="*/ 211 w 272"/>
                <a:gd name="T15" fmla="*/ 211 h 278"/>
                <a:gd name="T16" fmla="*/ 220 w 272"/>
                <a:gd name="T17" fmla="*/ 225 h 278"/>
                <a:gd name="T18" fmla="*/ 246 w 272"/>
                <a:gd name="T19" fmla="*/ 264 h 278"/>
                <a:gd name="T20" fmla="*/ 252 w 272"/>
                <a:gd name="T21" fmla="*/ 268 h 278"/>
                <a:gd name="T22" fmla="*/ 254 w 272"/>
                <a:gd name="T23" fmla="*/ 271 h 278"/>
                <a:gd name="T24" fmla="*/ 266 w 272"/>
                <a:gd name="T25" fmla="*/ 261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2" h="278">
                  <a:moveTo>
                    <a:pt x="266" y="261"/>
                  </a:moveTo>
                  <a:cubicBezTo>
                    <a:pt x="225" y="204"/>
                    <a:pt x="185" y="122"/>
                    <a:pt x="128" y="70"/>
                  </a:cubicBezTo>
                  <a:cubicBezTo>
                    <a:pt x="96" y="34"/>
                    <a:pt x="54" y="0"/>
                    <a:pt x="7" y="3"/>
                  </a:cubicBezTo>
                  <a:cubicBezTo>
                    <a:pt x="1" y="3"/>
                    <a:pt x="0" y="11"/>
                    <a:pt x="6" y="12"/>
                  </a:cubicBezTo>
                  <a:cubicBezTo>
                    <a:pt x="16" y="14"/>
                    <a:pt x="26" y="17"/>
                    <a:pt x="35" y="21"/>
                  </a:cubicBezTo>
                  <a:cubicBezTo>
                    <a:pt x="34" y="21"/>
                    <a:pt x="32" y="20"/>
                    <a:pt x="31" y="20"/>
                  </a:cubicBezTo>
                  <a:cubicBezTo>
                    <a:pt x="21" y="19"/>
                    <a:pt x="19" y="31"/>
                    <a:pt x="27" y="34"/>
                  </a:cubicBezTo>
                  <a:cubicBezTo>
                    <a:pt x="107" y="66"/>
                    <a:pt x="163" y="140"/>
                    <a:pt x="211" y="211"/>
                  </a:cubicBezTo>
                  <a:cubicBezTo>
                    <a:pt x="214" y="216"/>
                    <a:pt x="217" y="221"/>
                    <a:pt x="220" y="225"/>
                  </a:cubicBezTo>
                  <a:cubicBezTo>
                    <a:pt x="229" y="239"/>
                    <a:pt x="237" y="252"/>
                    <a:pt x="246" y="264"/>
                  </a:cubicBezTo>
                  <a:cubicBezTo>
                    <a:pt x="247" y="266"/>
                    <a:pt x="249" y="268"/>
                    <a:pt x="252" y="268"/>
                  </a:cubicBezTo>
                  <a:cubicBezTo>
                    <a:pt x="252" y="269"/>
                    <a:pt x="253" y="270"/>
                    <a:pt x="254" y="271"/>
                  </a:cubicBezTo>
                  <a:cubicBezTo>
                    <a:pt x="260" y="278"/>
                    <a:pt x="272" y="268"/>
                    <a:pt x="266"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3"/>
            <p:cNvSpPr/>
            <p:nvPr/>
          </p:nvSpPr>
          <p:spPr bwMode="auto">
            <a:xfrm>
              <a:off x="4115" y="3542"/>
              <a:ext cx="188" cy="158"/>
            </a:xfrm>
            <a:custGeom>
              <a:avLst/>
              <a:gdLst>
                <a:gd name="T0" fmla="*/ 78 w 79"/>
                <a:gd name="T1" fmla="*/ 45 h 67"/>
                <a:gd name="T2" fmla="*/ 63 w 79"/>
                <a:gd name="T3" fmla="*/ 26 h 67"/>
                <a:gd name="T4" fmla="*/ 34 w 79"/>
                <a:gd name="T5" fmla="*/ 5 h 67"/>
                <a:gd name="T6" fmla="*/ 26 w 79"/>
                <a:gd name="T7" fmla="*/ 15 h 67"/>
                <a:gd name="T8" fmla="*/ 32 w 79"/>
                <a:gd name="T9" fmla="*/ 23 h 67"/>
                <a:gd name="T10" fmla="*/ 12 w 79"/>
                <a:gd name="T11" fmla="*/ 9 h 67"/>
                <a:gd name="T12" fmla="*/ 4 w 79"/>
                <a:gd name="T13" fmla="*/ 19 h 67"/>
                <a:gd name="T14" fmla="*/ 58 w 79"/>
                <a:gd name="T15" fmla="*/ 62 h 67"/>
                <a:gd name="T16" fmla="*/ 69 w 79"/>
                <a:gd name="T17" fmla="*/ 54 h 67"/>
                <a:gd name="T18" fmla="*/ 78 w 79"/>
                <a:gd name="T19" fmla="*/ 4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67">
                  <a:moveTo>
                    <a:pt x="78" y="45"/>
                  </a:moveTo>
                  <a:cubicBezTo>
                    <a:pt x="77" y="37"/>
                    <a:pt x="69" y="31"/>
                    <a:pt x="63" y="26"/>
                  </a:cubicBezTo>
                  <a:cubicBezTo>
                    <a:pt x="54" y="18"/>
                    <a:pt x="44" y="11"/>
                    <a:pt x="34" y="5"/>
                  </a:cubicBezTo>
                  <a:cubicBezTo>
                    <a:pt x="27" y="0"/>
                    <a:pt x="21" y="10"/>
                    <a:pt x="26" y="15"/>
                  </a:cubicBezTo>
                  <a:cubicBezTo>
                    <a:pt x="28" y="18"/>
                    <a:pt x="30" y="21"/>
                    <a:pt x="32" y="23"/>
                  </a:cubicBezTo>
                  <a:cubicBezTo>
                    <a:pt x="25" y="18"/>
                    <a:pt x="19" y="13"/>
                    <a:pt x="12" y="9"/>
                  </a:cubicBezTo>
                  <a:cubicBezTo>
                    <a:pt x="5" y="4"/>
                    <a:pt x="0" y="14"/>
                    <a:pt x="4" y="19"/>
                  </a:cubicBezTo>
                  <a:cubicBezTo>
                    <a:pt x="18" y="37"/>
                    <a:pt x="40" y="49"/>
                    <a:pt x="58" y="62"/>
                  </a:cubicBezTo>
                  <a:cubicBezTo>
                    <a:pt x="64" y="67"/>
                    <a:pt x="71" y="60"/>
                    <a:pt x="69" y="54"/>
                  </a:cubicBezTo>
                  <a:cubicBezTo>
                    <a:pt x="74" y="56"/>
                    <a:pt x="79" y="50"/>
                    <a:pt x="78"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64"/>
            <p:cNvSpPr/>
            <p:nvPr/>
          </p:nvSpPr>
          <p:spPr bwMode="auto">
            <a:xfrm>
              <a:off x="3439" y="3542"/>
              <a:ext cx="159" cy="154"/>
            </a:xfrm>
            <a:custGeom>
              <a:avLst/>
              <a:gdLst>
                <a:gd name="T0" fmla="*/ 60 w 67"/>
                <a:gd name="T1" fmla="*/ 6 h 65"/>
                <a:gd name="T2" fmla="*/ 51 w 67"/>
                <a:gd name="T3" fmla="*/ 8 h 65"/>
                <a:gd name="T4" fmla="*/ 46 w 67"/>
                <a:gd name="T5" fmla="*/ 0 h 65"/>
                <a:gd name="T6" fmla="*/ 4 w 67"/>
                <a:gd name="T7" fmla="*/ 38 h 65"/>
                <a:gd name="T8" fmla="*/ 14 w 67"/>
                <a:gd name="T9" fmla="*/ 50 h 65"/>
                <a:gd name="T10" fmla="*/ 14 w 67"/>
                <a:gd name="T11" fmla="*/ 50 h 65"/>
                <a:gd name="T12" fmla="*/ 28 w 67"/>
                <a:gd name="T13" fmla="*/ 58 h 65"/>
                <a:gd name="T14" fmla="*/ 45 w 67"/>
                <a:gd name="T15" fmla="*/ 36 h 65"/>
                <a:gd name="T16" fmla="*/ 65 w 67"/>
                <a:gd name="T17" fmla="*/ 16 h 65"/>
                <a:gd name="T18" fmla="*/ 65 w 67"/>
                <a:gd name="T19" fmla="*/ 16 h 65"/>
                <a:gd name="T20" fmla="*/ 60 w 67"/>
                <a:gd name="T21"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65">
                  <a:moveTo>
                    <a:pt x="60" y="6"/>
                  </a:moveTo>
                  <a:cubicBezTo>
                    <a:pt x="57" y="6"/>
                    <a:pt x="54" y="7"/>
                    <a:pt x="51" y="8"/>
                  </a:cubicBezTo>
                  <a:cubicBezTo>
                    <a:pt x="53" y="5"/>
                    <a:pt x="50" y="0"/>
                    <a:pt x="46" y="0"/>
                  </a:cubicBezTo>
                  <a:cubicBezTo>
                    <a:pt x="27" y="3"/>
                    <a:pt x="15" y="24"/>
                    <a:pt x="4" y="38"/>
                  </a:cubicBezTo>
                  <a:cubicBezTo>
                    <a:pt x="0" y="44"/>
                    <a:pt x="7" y="52"/>
                    <a:pt x="14" y="50"/>
                  </a:cubicBezTo>
                  <a:cubicBezTo>
                    <a:pt x="14" y="50"/>
                    <a:pt x="14" y="50"/>
                    <a:pt x="14" y="50"/>
                  </a:cubicBezTo>
                  <a:cubicBezTo>
                    <a:pt x="12" y="58"/>
                    <a:pt x="22" y="65"/>
                    <a:pt x="28" y="58"/>
                  </a:cubicBezTo>
                  <a:cubicBezTo>
                    <a:pt x="34" y="52"/>
                    <a:pt x="39" y="43"/>
                    <a:pt x="45" y="36"/>
                  </a:cubicBezTo>
                  <a:cubicBezTo>
                    <a:pt x="51" y="29"/>
                    <a:pt x="61" y="24"/>
                    <a:pt x="65" y="16"/>
                  </a:cubicBezTo>
                  <a:cubicBezTo>
                    <a:pt x="65" y="16"/>
                    <a:pt x="65" y="16"/>
                    <a:pt x="65" y="16"/>
                  </a:cubicBezTo>
                  <a:cubicBezTo>
                    <a:pt x="67" y="12"/>
                    <a:pt x="65" y="6"/>
                    <a:pt x="6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65"/>
            <p:cNvSpPr>
              <a:spLocks noEditPoints="1"/>
            </p:cNvSpPr>
            <p:nvPr/>
          </p:nvSpPr>
          <p:spPr bwMode="auto">
            <a:xfrm>
              <a:off x="3676" y="3272"/>
              <a:ext cx="399" cy="322"/>
            </a:xfrm>
            <a:custGeom>
              <a:avLst/>
              <a:gdLst>
                <a:gd name="T0" fmla="*/ 110 w 168"/>
                <a:gd name="T1" fmla="*/ 9 h 136"/>
                <a:gd name="T2" fmla="*/ 46 w 168"/>
                <a:gd name="T3" fmla="*/ 15 h 136"/>
                <a:gd name="T4" fmla="*/ 8 w 168"/>
                <a:gd name="T5" fmla="*/ 127 h 136"/>
                <a:gd name="T6" fmla="*/ 24 w 168"/>
                <a:gd name="T7" fmla="*/ 127 h 136"/>
                <a:gd name="T8" fmla="*/ 38 w 168"/>
                <a:gd name="T9" fmla="*/ 74 h 136"/>
                <a:gd name="T10" fmla="*/ 74 w 168"/>
                <a:gd name="T11" fmla="*/ 49 h 136"/>
                <a:gd name="T12" fmla="*/ 117 w 168"/>
                <a:gd name="T13" fmla="*/ 52 h 136"/>
                <a:gd name="T14" fmla="*/ 143 w 168"/>
                <a:gd name="T15" fmla="*/ 124 h 136"/>
                <a:gd name="T16" fmla="*/ 160 w 168"/>
                <a:gd name="T17" fmla="*/ 124 h 136"/>
                <a:gd name="T18" fmla="*/ 110 w 168"/>
                <a:gd name="T19" fmla="*/ 9 h 136"/>
                <a:gd name="T20" fmla="*/ 75 w 168"/>
                <a:gd name="T21" fmla="*/ 32 h 136"/>
                <a:gd name="T22" fmla="*/ 77 w 168"/>
                <a:gd name="T23" fmla="*/ 30 h 136"/>
                <a:gd name="T24" fmla="*/ 100 w 168"/>
                <a:gd name="T25" fmla="*/ 25 h 136"/>
                <a:gd name="T26" fmla="*/ 111 w 168"/>
                <a:gd name="T27" fmla="*/ 31 h 136"/>
                <a:gd name="T28" fmla="*/ 75 w 168"/>
                <a:gd name="T2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8" h="136">
                  <a:moveTo>
                    <a:pt x="110" y="9"/>
                  </a:moveTo>
                  <a:cubicBezTo>
                    <a:pt x="91" y="0"/>
                    <a:pt x="66" y="3"/>
                    <a:pt x="46" y="15"/>
                  </a:cubicBezTo>
                  <a:cubicBezTo>
                    <a:pt x="7" y="38"/>
                    <a:pt x="0" y="87"/>
                    <a:pt x="8" y="127"/>
                  </a:cubicBezTo>
                  <a:cubicBezTo>
                    <a:pt x="9" y="136"/>
                    <a:pt x="23" y="136"/>
                    <a:pt x="24" y="127"/>
                  </a:cubicBezTo>
                  <a:cubicBezTo>
                    <a:pt x="27" y="109"/>
                    <a:pt x="31" y="91"/>
                    <a:pt x="38" y="74"/>
                  </a:cubicBezTo>
                  <a:cubicBezTo>
                    <a:pt x="47" y="63"/>
                    <a:pt x="60" y="54"/>
                    <a:pt x="74" y="49"/>
                  </a:cubicBezTo>
                  <a:cubicBezTo>
                    <a:pt x="88" y="44"/>
                    <a:pt x="104" y="45"/>
                    <a:pt x="117" y="52"/>
                  </a:cubicBezTo>
                  <a:cubicBezTo>
                    <a:pt x="140" y="65"/>
                    <a:pt x="138" y="101"/>
                    <a:pt x="143" y="124"/>
                  </a:cubicBezTo>
                  <a:cubicBezTo>
                    <a:pt x="145" y="132"/>
                    <a:pt x="158" y="132"/>
                    <a:pt x="160" y="124"/>
                  </a:cubicBezTo>
                  <a:cubicBezTo>
                    <a:pt x="168" y="82"/>
                    <a:pt x="162" y="18"/>
                    <a:pt x="110" y="9"/>
                  </a:cubicBezTo>
                  <a:close/>
                  <a:moveTo>
                    <a:pt x="75" y="32"/>
                  </a:moveTo>
                  <a:cubicBezTo>
                    <a:pt x="76" y="31"/>
                    <a:pt x="76" y="31"/>
                    <a:pt x="77" y="30"/>
                  </a:cubicBezTo>
                  <a:cubicBezTo>
                    <a:pt x="85" y="26"/>
                    <a:pt x="93" y="24"/>
                    <a:pt x="100" y="25"/>
                  </a:cubicBezTo>
                  <a:cubicBezTo>
                    <a:pt x="104" y="27"/>
                    <a:pt x="107" y="29"/>
                    <a:pt x="111" y="31"/>
                  </a:cubicBezTo>
                  <a:cubicBezTo>
                    <a:pt x="99" y="28"/>
                    <a:pt x="87" y="29"/>
                    <a:pt x="75"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66"/>
            <p:cNvSpPr/>
            <p:nvPr/>
          </p:nvSpPr>
          <p:spPr bwMode="auto">
            <a:xfrm>
              <a:off x="3271" y="1607"/>
              <a:ext cx="163" cy="145"/>
            </a:xfrm>
            <a:custGeom>
              <a:avLst/>
              <a:gdLst>
                <a:gd name="T0" fmla="*/ 59 w 69"/>
                <a:gd name="T1" fmla="*/ 1 h 61"/>
                <a:gd name="T2" fmla="*/ 52 w 69"/>
                <a:gd name="T3" fmla="*/ 1 h 61"/>
                <a:gd name="T4" fmla="*/ 20 w 69"/>
                <a:gd name="T5" fmla="*/ 25 h 61"/>
                <a:gd name="T6" fmla="*/ 5 w 69"/>
                <a:gd name="T7" fmla="*/ 44 h 61"/>
                <a:gd name="T8" fmla="*/ 17 w 69"/>
                <a:gd name="T9" fmla="*/ 54 h 61"/>
                <a:gd name="T10" fmla="*/ 22 w 69"/>
                <a:gd name="T11" fmla="*/ 49 h 61"/>
                <a:gd name="T12" fmla="*/ 24 w 69"/>
                <a:gd name="T13" fmla="*/ 48 h 61"/>
                <a:gd name="T14" fmla="*/ 40 w 69"/>
                <a:gd name="T15" fmla="*/ 33 h 61"/>
                <a:gd name="T16" fmla="*/ 63 w 69"/>
                <a:gd name="T17" fmla="*/ 16 h 61"/>
                <a:gd name="T18" fmla="*/ 59 w 69"/>
                <a:gd name="T19" fmla="*/ 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1">
                  <a:moveTo>
                    <a:pt x="59" y="1"/>
                  </a:moveTo>
                  <a:cubicBezTo>
                    <a:pt x="57" y="0"/>
                    <a:pt x="55" y="0"/>
                    <a:pt x="52" y="1"/>
                  </a:cubicBezTo>
                  <a:cubicBezTo>
                    <a:pt x="41" y="6"/>
                    <a:pt x="27" y="13"/>
                    <a:pt x="20" y="25"/>
                  </a:cubicBezTo>
                  <a:cubicBezTo>
                    <a:pt x="15" y="30"/>
                    <a:pt x="9" y="37"/>
                    <a:pt x="5" y="44"/>
                  </a:cubicBezTo>
                  <a:cubicBezTo>
                    <a:pt x="0" y="51"/>
                    <a:pt x="10" y="61"/>
                    <a:pt x="17" y="54"/>
                  </a:cubicBezTo>
                  <a:cubicBezTo>
                    <a:pt x="18" y="52"/>
                    <a:pt x="20" y="51"/>
                    <a:pt x="22" y="49"/>
                  </a:cubicBezTo>
                  <a:cubicBezTo>
                    <a:pt x="23" y="49"/>
                    <a:pt x="23" y="49"/>
                    <a:pt x="24" y="48"/>
                  </a:cubicBezTo>
                  <a:cubicBezTo>
                    <a:pt x="30" y="44"/>
                    <a:pt x="35" y="39"/>
                    <a:pt x="40" y="33"/>
                  </a:cubicBezTo>
                  <a:cubicBezTo>
                    <a:pt x="47" y="27"/>
                    <a:pt x="55" y="22"/>
                    <a:pt x="63" y="16"/>
                  </a:cubicBezTo>
                  <a:cubicBezTo>
                    <a:pt x="69" y="12"/>
                    <a:pt x="65" y="3"/>
                    <a:pt x="5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67"/>
            <p:cNvSpPr/>
            <p:nvPr/>
          </p:nvSpPr>
          <p:spPr bwMode="auto">
            <a:xfrm>
              <a:off x="4383" y="1515"/>
              <a:ext cx="176" cy="139"/>
            </a:xfrm>
            <a:custGeom>
              <a:avLst/>
              <a:gdLst>
                <a:gd name="T0" fmla="*/ 65 w 74"/>
                <a:gd name="T1" fmla="*/ 38 h 59"/>
                <a:gd name="T2" fmla="*/ 21 w 74"/>
                <a:gd name="T3" fmla="*/ 4 h 59"/>
                <a:gd name="T4" fmla="*/ 9 w 74"/>
                <a:gd name="T5" fmla="*/ 14 h 59"/>
                <a:gd name="T6" fmla="*/ 4 w 74"/>
                <a:gd name="T7" fmla="*/ 14 h 59"/>
                <a:gd name="T8" fmla="*/ 1 w 74"/>
                <a:gd name="T9" fmla="*/ 18 h 59"/>
                <a:gd name="T10" fmla="*/ 18 w 74"/>
                <a:gd name="T11" fmla="*/ 34 h 59"/>
                <a:gd name="T12" fmla="*/ 45 w 74"/>
                <a:gd name="T13" fmla="*/ 52 h 59"/>
                <a:gd name="T14" fmla="*/ 54 w 74"/>
                <a:gd name="T15" fmla="*/ 52 h 59"/>
                <a:gd name="T16" fmla="*/ 55 w 74"/>
                <a:gd name="T17" fmla="*/ 53 h 59"/>
                <a:gd name="T18" fmla="*/ 65 w 74"/>
                <a:gd name="T19" fmla="*/ 3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59">
                  <a:moveTo>
                    <a:pt x="65" y="38"/>
                  </a:moveTo>
                  <a:cubicBezTo>
                    <a:pt x="49" y="28"/>
                    <a:pt x="36" y="14"/>
                    <a:pt x="21" y="4"/>
                  </a:cubicBezTo>
                  <a:cubicBezTo>
                    <a:pt x="14" y="0"/>
                    <a:pt x="5" y="8"/>
                    <a:pt x="9" y="14"/>
                  </a:cubicBezTo>
                  <a:cubicBezTo>
                    <a:pt x="8" y="14"/>
                    <a:pt x="6" y="14"/>
                    <a:pt x="4" y="14"/>
                  </a:cubicBezTo>
                  <a:cubicBezTo>
                    <a:pt x="2" y="14"/>
                    <a:pt x="0" y="16"/>
                    <a:pt x="1" y="18"/>
                  </a:cubicBezTo>
                  <a:cubicBezTo>
                    <a:pt x="5" y="26"/>
                    <a:pt x="11" y="29"/>
                    <a:pt x="18" y="34"/>
                  </a:cubicBezTo>
                  <a:cubicBezTo>
                    <a:pt x="27" y="40"/>
                    <a:pt x="36" y="46"/>
                    <a:pt x="45" y="52"/>
                  </a:cubicBezTo>
                  <a:cubicBezTo>
                    <a:pt x="48" y="54"/>
                    <a:pt x="52" y="53"/>
                    <a:pt x="54" y="52"/>
                  </a:cubicBezTo>
                  <a:cubicBezTo>
                    <a:pt x="54" y="52"/>
                    <a:pt x="55" y="52"/>
                    <a:pt x="55" y="53"/>
                  </a:cubicBezTo>
                  <a:cubicBezTo>
                    <a:pt x="65" y="59"/>
                    <a:pt x="74" y="44"/>
                    <a:pt x="65"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68"/>
            <p:cNvSpPr/>
            <p:nvPr/>
          </p:nvSpPr>
          <p:spPr bwMode="auto">
            <a:xfrm>
              <a:off x="3339" y="1553"/>
              <a:ext cx="1163" cy="450"/>
            </a:xfrm>
            <a:custGeom>
              <a:avLst/>
              <a:gdLst>
                <a:gd name="T0" fmla="*/ 470 w 490"/>
                <a:gd name="T1" fmla="*/ 9 h 190"/>
                <a:gd name="T2" fmla="*/ 423 w 490"/>
                <a:gd name="T3" fmla="*/ 77 h 190"/>
                <a:gd name="T4" fmla="*/ 366 w 490"/>
                <a:gd name="T5" fmla="*/ 117 h 190"/>
                <a:gd name="T6" fmla="*/ 213 w 490"/>
                <a:gd name="T7" fmla="*/ 148 h 190"/>
                <a:gd name="T8" fmla="*/ 64 w 490"/>
                <a:gd name="T9" fmla="*/ 116 h 190"/>
                <a:gd name="T10" fmla="*/ 21 w 490"/>
                <a:gd name="T11" fmla="*/ 57 h 190"/>
                <a:gd name="T12" fmla="*/ 17 w 490"/>
                <a:gd name="T13" fmla="*/ 53 h 190"/>
                <a:gd name="T14" fmla="*/ 17 w 490"/>
                <a:gd name="T15" fmla="*/ 52 h 190"/>
                <a:gd name="T16" fmla="*/ 2 w 490"/>
                <a:gd name="T17" fmla="*/ 56 h 190"/>
                <a:gd name="T18" fmla="*/ 50 w 490"/>
                <a:gd name="T19" fmla="*/ 129 h 190"/>
                <a:gd name="T20" fmla="*/ 117 w 490"/>
                <a:gd name="T21" fmla="*/ 170 h 190"/>
                <a:gd name="T22" fmla="*/ 284 w 490"/>
                <a:gd name="T23" fmla="*/ 176 h 190"/>
                <a:gd name="T24" fmla="*/ 433 w 490"/>
                <a:gd name="T25" fmla="*/ 93 h 190"/>
                <a:gd name="T26" fmla="*/ 487 w 490"/>
                <a:gd name="T27" fmla="*/ 15 h 190"/>
                <a:gd name="T28" fmla="*/ 470 w 490"/>
                <a:gd name="T29" fmla="*/ 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0" h="190">
                  <a:moveTo>
                    <a:pt x="470" y="9"/>
                  </a:moveTo>
                  <a:cubicBezTo>
                    <a:pt x="456" y="33"/>
                    <a:pt x="440" y="57"/>
                    <a:pt x="423" y="77"/>
                  </a:cubicBezTo>
                  <a:cubicBezTo>
                    <a:pt x="405" y="93"/>
                    <a:pt x="385" y="106"/>
                    <a:pt x="366" y="117"/>
                  </a:cubicBezTo>
                  <a:cubicBezTo>
                    <a:pt x="320" y="143"/>
                    <a:pt x="265" y="149"/>
                    <a:pt x="213" y="148"/>
                  </a:cubicBezTo>
                  <a:cubicBezTo>
                    <a:pt x="168" y="147"/>
                    <a:pt x="106" y="142"/>
                    <a:pt x="64" y="116"/>
                  </a:cubicBezTo>
                  <a:cubicBezTo>
                    <a:pt x="45" y="100"/>
                    <a:pt x="31" y="79"/>
                    <a:pt x="21" y="57"/>
                  </a:cubicBezTo>
                  <a:cubicBezTo>
                    <a:pt x="20" y="55"/>
                    <a:pt x="19" y="54"/>
                    <a:pt x="17" y="53"/>
                  </a:cubicBezTo>
                  <a:cubicBezTo>
                    <a:pt x="17" y="53"/>
                    <a:pt x="17" y="52"/>
                    <a:pt x="17" y="52"/>
                  </a:cubicBezTo>
                  <a:cubicBezTo>
                    <a:pt x="15" y="42"/>
                    <a:pt x="0" y="46"/>
                    <a:pt x="2" y="56"/>
                  </a:cubicBezTo>
                  <a:cubicBezTo>
                    <a:pt x="7" y="89"/>
                    <a:pt x="25" y="112"/>
                    <a:pt x="50" y="129"/>
                  </a:cubicBezTo>
                  <a:cubicBezTo>
                    <a:pt x="70" y="147"/>
                    <a:pt x="93" y="161"/>
                    <a:pt x="117" y="170"/>
                  </a:cubicBezTo>
                  <a:cubicBezTo>
                    <a:pt x="169" y="190"/>
                    <a:pt x="230" y="182"/>
                    <a:pt x="284" y="176"/>
                  </a:cubicBezTo>
                  <a:cubicBezTo>
                    <a:pt x="347" y="169"/>
                    <a:pt x="395" y="137"/>
                    <a:pt x="433" y="93"/>
                  </a:cubicBezTo>
                  <a:cubicBezTo>
                    <a:pt x="457" y="72"/>
                    <a:pt x="478" y="45"/>
                    <a:pt x="487" y="15"/>
                  </a:cubicBezTo>
                  <a:cubicBezTo>
                    <a:pt x="490" y="5"/>
                    <a:pt x="475" y="0"/>
                    <a:pt x="47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69"/>
            <p:cNvSpPr/>
            <p:nvPr/>
          </p:nvSpPr>
          <p:spPr bwMode="auto">
            <a:xfrm>
              <a:off x="3460" y="2320"/>
              <a:ext cx="484" cy="1134"/>
            </a:xfrm>
            <a:custGeom>
              <a:avLst/>
              <a:gdLst>
                <a:gd name="T0" fmla="*/ 188 w 204"/>
                <a:gd name="T1" fmla="*/ 111 h 479"/>
                <a:gd name="T2" fmla="*/ 99 w 204"/>
                <a:gd name="T3" fmla="*/ 165 h 479"/>
                <a:gd name="T4" fmla="*/ 195 w 204"/>
                <a:gd name="T5" fmla="*/ 90 h 479"/>
                <a:gd name="T6" fmla="*/ 189 w 204"/>
                <a:gd name="T7" fmla="*/ 77 h 479"/>
                <a:gd name="T8" fmla="*/ 102 w 204"/>
                <a:gd name="T9" fmla="*/ 122 h 479"/>
                <a:gd name="T10" fmla="*/ 189 w 204"/>
                <a:gd name="T11" fmla="*/ 57 h 479"/>
                <a:gd name="T12" fmla="*/ 184 w 204"/>
                <a:gd name="T13" fmla="*/ 45 h 479"/>
                <a:gd name="T14" fmla="*/ 88 w 204"/>
                <a:gd name="T15" fmla="*/ 90 h 479"/>
                <a:gd name="T16" fmla="*/ 176 w 204"/>
                <a:gd name="T17" fmla="*/ 18 h 479"/>
                <a:gd name="T18" fmla="*/ 173 w 204"/>
                <a:gd name="T19" fmla="*/ 4 h 479"/>
                <a:gd name="T20" fmla="*/ 61 w 204"/>
                <a:gd name="T21" fmla="*/ 103 h 479"/>
                <a:gd name="T22" fmla="*/ 70 w 204"/>
                <a:gd name="T23" fmla="*/ 115 h 479"/>
                <a:gd name="T24" fmla="*/ 107 w 204"/>
                <a:gd name="T25" fmla="*/ 98 h 479"/>
                <a:gd name="T26" fmla="*/ 57 w 204"/>
                <a:gd name="T27" fmla="*/ 149 h 479"/>
                <a:gd name="T28" fmla="*/ 68 w 204"/>
                <a:gd name="T29" fmla="*/ 160 h 479"/>
                <a:gd name="T30" fmla="*/ 105 w 204"/>
                <a:gd name="T31" fmla="*/ 137 h 479"/>
                <a:gd name="T32" fmla="*/ 65 w 204"/>
                <a:gd name="T33" fmla="*/ 182 h 479"/>
                <a:gd name="T34" fmla="*/ 74 w 204"/>
                <a:gd name="T35" fmla="*/ 194 h 479"/>
                <a:gd name="T36" fmla="*/ 88 w 204"/>
                <a:gd name="T37" fmla="*/ 188 h 479"/>
                <a:gd name="T38" fmla="*/ 46 w 204"/>
                <a:gd name="T39" fmla="*/ 241 h 479"/>
                <a:gd name="T40" fmla="*/ 55 w 204"/>
                <a:gd name="T41" fmla="*/ 252 h 479"/>
                <a:gd name="T42" fmla="*/ 93 w 204"/>
                <a:gd name="T43" fmla="*/ 234 h 479"/>
                <a:gd name="T44" fmla="*/ 39 w 204"/>
                <a:gd name="T45" fmla="*/ 293 h 479"/>
                <a:gd name="T46" fmla="*/ 48 w 204"/>
                <a:gd name="T47" fmla="*/ 305 h 479"/>
                <a:gd name="T48" fmla="*/ 88 w 204"/>
                <a:gd name="T49" fmla="*/ 280 h 479"/>
                <a:gd name="T50" fmla="*/ 38 w 204"/>
                <a:gd name="T51" fmla="*/ 338 h 479"/>
                <a:gd name="T52" fmla="*/ 49 w 204"/>
                <a:gd name="T53" fmla="*/ 349 h 479"/>
                <a:gd name="T54" fmla="*/ 62 w 204"/>
                <a:gd name="T55" fmla="*/ 342 h 479"/>
                <a:gd name="T56" fmla="*/ 26 w 204"/>
                <a:gd name="T57" fmla="*/ 384 h 479"/>
                <a:gd name="T58" fmla="*/ 36 w 204"/>
                <a:gd name="T59" fmla="*/ 396 h 479"/>
                <a:gd name="T60" fmla="*/ 41 w 204"/>
                <a:gd name="T61" fmla="*/ 394 h 479"/>
                <a:gd name="T62" fmla="*/ 5 w 204"/>
                <a:gd name="T63" fmla="*/ 432 h 479"/>
                <a:gd name="T64" fmla="*/ 14 w 204"/>
                <a:gd name="T65" fmla="*/ 444 h 479"/>
                <a:gd name="T66" fmla="*/ 38 w 204"/>
                <a:gd name="T67" fmla="*/ 434 h 479"/>
                <a:gd name="T68" fmla="*/ 21 w 204"/>
                <a:gd name="T69" fmla="*/ 463 h 479"/>
                <a:gd name="T70" fmla="*/ 34 w 204"/>
                <a:gd name="T71" fmla="*/ 470 h 479"/>
                <a:gd name="T72" fmla="*/ 93 w 204"/>
                <a:gd name="T73" fmla="*/ 406 h 479"/>
                <a:gd name="T74" fmla="*/ 85 w 204"/>
                <a:gd name="T75" fmla="*/ 392 h 479"/>
                <a:gd name="T76" fmla="*/ 43 w 204"/>
                <a:gd name="T77" fmla="*/ 413 h 479"/>
                <a:gd name="T78" fmla="*/ 142 w 204"/>
                <a:gd name="T79" fmla="*/ 342 h 479"/>
                <a:gd name="T80" fmla="*/ 134 w 204"/>
                <a:gd name="T81" fmla="*/ 327 h 479"/>
                <a:gd name="T82" fmla="*/ 56 w 204"/>
                <a:gd name="T83" fmla="*/ 371 h 479"/>
                <a:gd name="T84" fmla="*/ 174 w 204"/>
                <a:gd name="T85" fmla="*/ 277 h 479"/>
                <a:gd name="T86" fmla="*/ 166 w 204"/>
                <a:gd name="T87" fmla="*/ 264 h 479"/>
                <a:gd name="T88" fmla="*/ 73 w 204"/>
                <a:gd name="T89" fmla="*/ 317 h 479"/>
                <a:gd name="T90" fmla="*/ 184 w 204"/>
                <a:gd name="T91" fmla="*/ 222 h 479"/>
                <a:gd name="T92" fmla="*/ 175 w 204"/>
                <a:gd name="T93" fmla="*/ 210 h 479"/>
                <a:gd name="T94" fmla="*/ 85 w 204"/>
                <a:gd name="T95" fmla="*/ 264 h 479"/>
                <a:gd name="T96" fmla="*/ 183 w 204"/>
                <a:gd name="T97" fmla="*/ 176 h 479"/>
                <a:gd name="T98" fmla="*/ 174 w 204"/>
                <a:gd name="T99" fmla="*/ 165 h 479"/>
                <a:gd name="T100" fmla="*/ 77 w 204"/>
                <a:gd name="T101" fmla="*/ 225 h 479"/>
                <a:gd name="T102" fmla="*/ 195 w 204"/>
                <a:gd name="T103" fmla="*/ 124 h 479"/>
                <a:gd name="T104" fmla="*/ 188 w 204"/>
                <a:gd name="T105" fmla="*/ 111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4" h="479">
                  <a:moveTo>
                    <a:pt x="188" y="111"/>
                  </a:moveTo>
                  <a:cubicBezTo>
                    <a:pt x="158" y="127"/>
                    <a:pt x="130" y="149"/>
                    <a:pt x="99" y="165"/>
                  </a:cubicBezTo>
                  <a:cubicBezTo>
                    <a:pt x="127" y="135"/>
                    <a:pt x="160" y="110"/>
                    <a:pt x="195" y="90"/>
                  </a:cubicBezTo>
                  <a:cubicBezTo>
                    <a:pt x="201" y="86"/>
                    <a:pt x="197" y="74"/>
                    <a:pt x="189" y="77"/>
                  </a:cubicBezTo>
                  <a:cubicBezTo>
                    <a:pt x="159" y="89"/>
                    <a:pt x="130" y="105"/>
                    <a:pt x="102" y="122"/>
                  </a:cubicBezTo>
                  <a:cubicBezTo>
                    <a:pt x="129" y="97"/>
                    <a:pt x="159" y="77"/>
                    <a:pt x="189" y="57"/>
                  </a:cubicBezTo>
                  <a:cubicBezTo>
                    <a:pt x="195" y="53"/>
                    <a:pt x="191" y="42"/>
                    <a:pt x="184" y="45"/>
                  </a:cubicBezTo>
                  <a:cubicBezTo>
                    <a:pt x="150" y="56"/>
                    <a:pt x="120" y="75"/>
                    <a:pt x="88" y="90"/>
                  </a:cubicBezTo>
                  <a:cubicBezTo>
                    <a:pt x="110" y="58"/>
                    <a:pt x="141" y="31"/>
                    <a:pt x="176" y="18"/>
                  </a:cubicBezTo>
                  <a:cubicBezTo>
                    <a:pt x="185" y="14"/>
                    <a:pt x="182" y="0"/>
                    <a:pt x="173" y="4"/>
                  </a:cubicBezTo>
                  <a:cubicBezTo>
                    <a:pt x="125" y="20"/>
                    <a:pt x="84" y="59"/>
                    <a:pt x="61" y="103"/>
                  </a:cubicBezTo>
                  <a:cubicBezTo>
                    <a:pt x="58" y="109"/>
                    <a:pt x="63" y="117"/>
                    <a:pt x="70" y="115"/>
                  </a:cubicBezTo>
                  <a:cubicBezTo>
                    <a:pt x="83" y="110"/>
                    <a:pt x="95" y="104"/>
                    <a:pt x="107" y="98"/>
                  </a:cubicBezTo>
                  <a:cubicBezTo>
                    <a:pt x="88" y="113"/>
                    <a:pt x="71" y="130"/>
                    <a:pt x="57" y="149"/>
                  </a:cubicBezTo>
                  <a:cubicBezTo>
                    <a:pt x="53" y="156"/>
                    <a:pt x="62" y="163"/>
                    <a:pt x="68" y="160"/>
                  </a:cubicBezTo>
                  <a:cubicBezTo>
                    <a:pt x="80" y="152"/>
                    <a:pt x="93" y="145"/>
                    <a:pt x="105" y="137"/>
                  </a:cubicBezTo>
                  <a:cubicBezTo>
                    <a:pt x="91" y="151"/>
                    <a:pt x="77" y="166"/>
                    <a:pt x="65" y="182"/>
                  </a:cubicBezTo>
                  <a:cubicBezTo>
                    <a:pt x="61" y="187"/>
                    <a:pt x="68" y="196"/>
                    <a:pt x="74" y="194"/>
                  </a:cubicBezTo>
                  <a:cubicBezTo>
                    <a:pt x="79" y="192"/>
                    <a:pt x="84" y="190"/>
                    <a:pt x="88" y="188"/>
                  </a:cubicBezTo>
                  <a:cubicBezTo>
                    <a:pt x="72" y="204"/>
                    <a:pt x="58" y="222"/>
                    <a:pt x="46" y="241"/>
                  </a:cubicBezTo>
                  <a:cubicBezTo>
                    <a:pt x="43" y="246"/>
                    <a:pt x="49" y="255"/>
                    <a:pt x="55" y="252"/>
                  </a:cubicBezTo>
                  <a:cubicBezTo>
                    <a:pt x="68" y="247"/>
                    <a:pt x="81" y="241"/>
                    <a:pt x="93" y="234"/>
                  </a:cubicBezTo>
                  <a:cubicBezTo>
                    <a:pt x="74" y="252"/>
                    <a:pt x="55" y="272"/>
                    <a:pt x="39" y="293"/>
                  </a:cubicBezTo>
                  <a:cubicBezTo>
                    <a:pt x="33" y="299"/>
                    <a:pt x="40" y="310"/>
                    <a:pt x="48" y="305"/>
                  </a:cubicBezTo>
                  <a:cubicBezTo>
                    <a:pt x="61" y="297"/>
                    <a:pt x="75" y="288"/>
                    <a:pt x="88" y="280"/>
                  </a:cubicBezTo>
                  <a:cubicBezTo>
                    <a:pt x="69" y="297"/>
                    <a:pt x="52" y="316"/>
                    <a:pt x="38" y="338"/>
                  </a:cubicBezTo>
                  <a:cubicBezTo>
                    <a:pt x="34" y="345"/>
                    <a:pt x="42" y="352"/>
                    <a:pt x="49" y="349"/>
                  </a:cubicBezTo>
                  <a:cubicBezTo>
                    <a:pt x="53" y="346"/>
                    <a:pt x="58" y="344"/>
                    <a:pt x="62" y="342"/>
                  </a:cubicBezTo>
                  <a:cubicBezTo>
                    <a:pt x="49" y="355"/>
                    <a:pt x="37" y="368"/>
                    <a:pt x="26" y="384"/>
                  </a:cubicBezTo>
                  <a:cubicBezTo>
                    <a:pt x="22" y="390"/>
                    <a:pt x="29" y="397"/>
                    <a:pt x="36" y="396"/>
                  </a:cubicBezTo>
                  <a:cubicBezTo>
                    <a:pt x="37" y="395"/>
                    <a:pt x="39" y="395"/>
                    <a:pt x="41" y="394"/>
                  </a:cubicBezTo>
                  <a:cubicBezTo>
                    <a:pt x="28" y="406"/>
                    <a:pt x="15" y="418"/>
                    <a:pt x="5" y="432"/>
                  </a:cubicBezTo>
                  <a:cubicBezTo>
                    <a:pt x="0" y="438"/>
                    <a:pt x="8" y="447"/>
                    <a:pt x="14" y="444"/>
                  </a:cubicBezTo>
                  <a:cubicBezTo>
                    <a:pt x="22" y="442"/>
                    <a:pt x="30" y="438"/>
                    <a:pt x="38" y="434"/>
                  </a:cubicBezTo>
                  <a:cubicBezTo>
                    <a:pt x="32" y="443"/>
                    <a:pt x="26" y="453"/>
                    <a:pt x="21" y="463"/>
                  </a:cubicBezTo>
                  <a:cubicBezTo>
                    <a:pt x="17" y="472"/>
                    <a:pt x="29" y="479"/>
                    <a:pt x="34" y="470"/>
                  </a:cubicBezTo>
                  <a:cubicBezTo>
                    <a:pt x="49" y="444"/>
                    <a:pt x="65" y="420"/>
                    <a:pt x="93" y="406"/>
                  </a:cubicBezTo>
                  <a:cubicBezTo>
                    <a:pt x="103" y="402"/>
                    <a:pt x="95" y="388"/>
                    <a:pt x="85" y="392"/>
                  </a:cubicBezTo>
                  <a:cubicBezTo>
                    <a:pt x="71" y="398"/>
                    <a:pt x="57" y="406"/>
                    <a:pt x="43" y="413"/>
                  </a:cubicBezTo>
                  <a:cubicBezTo>
                    <a:pt x="73" y="385"/>
                    <a:pt x="109" y="364"/>
                    <a:pt x="142" y="342"/>
                  </a:cubicBezTo>
                  <a:cubicBezTo>
                    <a:pt x="151" y="336"/>
                    <a:pt x="144" y="323"/>
                    <a:pt x="134" y="327"/>
                  </a:cubicBezTo>
                  <a:cubicBezTo>
                    <a:pt x="108" y="341"/>
                    <a:pt x="83" y="359"/>
                    <a:pt x="56" y="371"/>
                  </a:cubicBezTo>
                  <a:cubicBezTo>
                    <a:pt x="89" y="333"/>
                    <a:pt x="133" y="305"/>
                    <a:pt x="174" y="277"/>
                  </a:cubicBezTo>
                  <a:cubicBezTo>
                    <a:pt x="182" y="271"/>
                    <a:pt x="175" y="259"/>
                    <a:pt x="166" y="264"/>
                  </a:cubicBezTo>
                  <a:cubicBezTo>
                    <a:pt x="135" y="281"/>
                    <a:pt x="104" y="300"/>
                    <a:pt x="73" y="317"/>
                  </a:cubicBezTo>
                  <a:cubicBezTo>
                    <a:pt x="105" y="281"/>
                    <a:pt x="147" y="253"/>
                    <a:pt x="184" y="222"/>
                  </a:cubicBezTo>
                  <a:cubicBezTo>
                    <a:pt x="190" y="216"/>
                    <a:pt x="182" y="206"/>
                    <a:pt x="175" y="210"/>
                  </a:cubicBezTo>
                  <a:cubicBezTo>
                    <a:pt x="145" y="228"/>
                    <a:pt x="115" y="246"/>
                    <a:pt x="85" y="264"/>
                  </a:cubicBezTo>
                  <a:cubicBezTo>
                    <a:pt x="115" y="232"/>
                    <a:pt x="148" y="203"/>
                    <a:pt x="183" y="176"/>
                  </a:cubicBezTo>
                  <a:cubicBezTo>
                    <a:pt x="189" y="171"/>
                    <a:pt x="181" y="161"/>
                    <a:pt x="174" y="165"/>
                  </a:cubicBezTo>
                  <a:cubicBezTo>
                    <a:pt x="141" y="184"/>
                    <a:pt x="110" y="207"/>
                    <a:pt x="77" y="225"/>
                  </a:cubicBezTo>
                  <a:cubicBezTo>
                    <a:pt x="108" y="184"/>
                    <a:pt x="151" y="150"/>
                    <a:pt x="195" y="124"/>
                  </a:cubicBezTo>
                  <a:cubicBezTo>
                    <a:pt x="204" y="119"/>
                    <a:pt x="196" y="106"/>
                    <a:pt x="188"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Group 72"/>
          <p:cNvGrpSpPr>
            <a:grpSpLocks noChangeAspect="1"/>
          </p:cNvGrpSpPr>
          <p:nvPr/>
        </p:nvGrpSpPr>
        <p:grpSpPr bwMode="auto">
          <a:xfrm>
            <a:off x="3197174" y="2944674"/>
            <a:ext cx="1098795" cy="1816570"/>
            <a:chOff x="941" y="622"/>
            <a:chExt cx="1961" cy="3242"/>
          </a:xfrm>
          <a:solidFill>
            <a:schemeClr val="accent2"/>
          </a:solidFill>
        </p:grpSpPr>
        <p:sp>
          <p:nvSpPr>
            <p:cNvPr id="124" name="Freeform 73"/>
            <p:cNvSpPr>
              <a:spLocks noEditPoints="1"/>
            </p:cNvSpPr>
            <p:nvPr/>
          </p:nvSpPr>
          <p:spPr bwMode="auto">
            <a:xfrm>
              <a:off x="1052" y="866"/>
              <a:ext cx="1698" cy="1764"/>
            </a:xfrm>
            <a:custGeom>
              <a:avLst/>
              <a:gdLst>
                <a:gd name="T0" fmla="*/ 699 w 716"/>
                <a:gd name="T1" fmla="*/ 320 h 745"/>
                <a:gd name="T2" fmla="*/ 657 w 716"/>
                <a:gd name="T3" fmla="*/ 204 h 745"/>
                <a:gd name="T4" fmla="*/ 419 w 716"/>
                <a:gd name="T5" fmla="*/ 22 h 745"/>
                <a:gd name="T6" fmla="*/ 150 w 716"/>
                <a:gd name="T7" fmla="*/ 100 h 745"/>
                <a:gd name="T8" fmla="*/ 117 w 716"/>
                <a:gd name="T9" fmla="*/ 141 h 745"/>
                <a:gd name="T10" fmla="*/ 48 w 716"/>
                <a:gd name="T11" fmla="*/ 233 h 745"/>
                <a:gd name="T12" fmla="*/ 48 w 716"/>
                <a:gd name="T13" fmla="*/ 534 h 745"/>
                <a:gd name="T14" fmla="*/ 141 w 716"/>
                <a:gd name="T15" fmla="*/ 652 h 745"/>
                <a:gd name="T16" fmla="*/ 289 w 716"/>
                <a:gd name="T17" fmla="*/ 708 h 745"/>
                <a:gd name="T18" fmla="*/ 293 w 716"/>
                <a:gd name="T19" fmla="*/ 709 h 745"/>
                <a:gd name="T20" fmla="*/ 679 w 716"/>
                <a:gd name="T21" fmla="*/ 541 h 745"/>
                <a:gd name="T22" fmla="*/ 699 w 716"/>
                <a:gd name="T23" fmla="*/ 477 h 745"/>
                <a:gd name="T24" fmla="*/ 699 w 716"/>
                <a:gd name="T25" fmla="*/ 320 h 745"/>
                <a:gd name="T26" fmla="*/ 437 w 716"/>
                <a:gd name="T27" fmla="*/ 680 h 745"/>
                <a:gd name="T28" fmla="*/ 119 w 716"/>
                <a:gd name="T29" fmla="*/ 572 h 745"/>
                <a:gd name="T30" fmla="*/ 77 w 716"/>
                <a:gd name="T31" fmla="*/ 260 h 745"/>
                <a:gd name="T32" fmla="*/ 91 w 716"/>
                <a:gd name="T33" fmla="*/ 224 h 745"/>
                <a:gd name="T34" fmla="*/ 223 w 716"/>
                <a:gd name="T35" fmla="*/ 86 h 745"/>
                <a:gd name="T36" fmla="*/ 363 w 716"/>
                <a:gd name="T37" fmla="*/ 51 h 745"/>
                <a:gd name="T38" fmla="*/ 538 w 716"/>
                <a:gd name="T39" fmla="*/ 119 h 745"/>
                <a:gd name="T40" fmla="*/ 688 w 716"/>
                <a:gd name="T41" fmla="*/ 353 h 745"/>
                <a:gd name="T42" fmla="*/ 686 w 716"/>
                <a:gd name="T43" fmla="*/ 460 h 745"/>
                <a:gd name="T44" fmla="*/ 437 w 716"/>
                <a:gd name="T45" fmla="*/ 680 h 745"/>
                <a:gd name="T46" fmla="*/ 599 w 716"/>
                <a:gd name="T47" fmla="*/ 149 h 745"/>
                <a:gd name="T48" fmla="*/ 608 w 716"/>
                <a:gd name="T49" fmla="*/ 160 h 745"/>
                <a:gd name="T50" fmla="*/ 313 w 716"/>
                <a:gd name="T51" fmla="*/ 37 h 745"/>
                <a:gd name="T52" fmla="*/ 197 w 716"/>
                <a:gd name="T53" fmla="*/ 80 h 745"/>
                <a:gd name="T54" fmla="*/ 291 w 716"/>
                <a:gd name="T55" fmla="*/ 36 h 745"/>
                <a:gd name="T56" fmla="*/ 599 w 716"/>
                <a:gd name="T57" fmla="*/ 149 h 745"/>
                <a:gd name="T58" fmla="*/ 33 w 716"/>
                <a:gd name="T59" fmla="*/ 416 h 745"/>
                <a:gd name="T60" fmla="*/ 59 w 716"/>
                <a:gd name="T61" fmla="*/ 251 h 745"/>
                <a:gd name="T62" fmla="*/ 72 w 716"/>
                <a:gd name="T63" fmla="*/ 226 h 745"/>
                <a:gd name="T64" fmla="*/ 38 w 716"/>
                <a:gd name="T65" fmla="*/ 376 h 745"/>
                <a:gd name="T66" fmla="*/ 86 w 716"/>
                <a:gd name="T67" fmla="*/ 552 h 745"/>
                <a:gd name="T68" fmla="*/ 131 w 716"/>
                <a:gd name="T69" fmla="*/ 616 h 745"/>
                <a:gd name="T70" fmla="*/ 162 w 716"/>
                <a:gd name="T71" fmla="*/ 644 h 745"/>
                <a:gd name="T72" fmla="*/ 33 w 716"/>
                <a:gd name="T73" fmla="*/ 416 h 745"/>
                <a:gd name="T74" fmla="*/ 597 w 716"/>
                <a:gd name="T75" fmla="*/ 629 h 745"/>
                <a:gd name="T76" fmla="*/ 593 w 716"/>
                <a:gd name="T77" fmla="*/ 625 h 745"/>
                <a:gd name="T78" fmla="*/ 641 w 716"/>
                <a:gd name="T79" fmla="*/ 580 h 745"/>
                <a:gd name="T80" fmla="*/ 597 w 716"/>
                <a:gd name="T81" fmla="*/ 629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16" h="745">
                  <a:moveTo>
                    <a:pt x="699" y="320"/>
                  </a:moveTo>
                  <a:cubicBezTo>
                    <a:pt x="691" y="279"/>
                    <a:pt x="677" y="239"/>
                    <a:pt x="657" y="204"/>
                  </a:cubicBezTo>
                  <a:cubicBezTo>
                    <a:pt x="608" y="116"/>
                    <a:pt x="519" y="45"/>
                    <a:pt x="419" y="22"/>
                  </a:cubicBezTo>
                  <a:cubicBezTo>
                    <a:pt x="320" y="0"/>
                    <a:pt x="220" y="25"/>
                    <a:pt x="150" y="100"/>
                  </a:cubicBezTo>
                  <a:cubicBezTo>
                    <a:pt x="138" y="113"/>
                    <a:pt x="127" y="126"/>
                    <a:pt x="117" y="141"/>
                  </a:cubicBezTo>
                  <a:cubicBezTo>
                    <a:pt x="89" y="169"/>
                    <a:pt x="65" y="200"/>
                    <a:pt x="48" y="233"/>
                  </a:cubicBezTo>
                  <a:cubicBezTo>
                    <a:pt x="0" y="327"/>
                    <a:pt x="6" y="440"/>
                    <a:pt x="48" y="534"/>
                  </a:cubicBezTo>
                  <a:cubicBezTo>
                    <a:pt x="69" y="580"/>
                    <a:pt x="101" y="622"/>
                    <a:pt x="141" y="652"/>
                  </a:cubicBezTo>
                  <a:cubicBezTo>
                    <a:pt x="183" y="684"/>
                    <a:pt x="237" y="700"/>
                    <a:pt x="289" y="708"/>
                  </a:cubicBezTo>
                  <a:cubicBezTo>
                    <a:pt x="290" y="708"/>
                    <a:pt x="292" y="708"/>
                    <a:pt x="293" y="709"/>
                  </a:cubicBezTo>
                  <a:cubicBezTo>
                    <a:pt x="441" y="745"/>
                    <a:pt x="615" y="687"/>
                    <a:pt x="679" y="541"/>
                  </a:cubicBezTo>
                  <a:cubicBezTo>
                    <a:pt x="688" y="521"/>
                    <a:pt x="695" y="499"/>
                    <a:pt x="699" y="477"/>
                  </a:cubicBezTo>
                  <a:cubicBezTo>
                    <a:pt x="716" y="425"/>
                    <a:pt x="714" y="371"/>
                    <a:pt x="699" y="320"/>
                  </a:cubicBezTo>
                  <a:close/>
                  <a:moveTo>
                    <a:pt x="437" y="680"/>
                  </a:moveTo>
                  <a:cubicBezTo>
                    <a:pt x="317" y="710"/>
                    <a:pt x="197" y="666"/>
                    <a:pt x="119" y="572"/>
                  </a:cubicBezTo>
                  <a:cubicBezTo>
                    <a:pt x="44" y="481"/>
                    <a:pt x="41" y="367"/>
                    <a:pt x="77" y="260"/>
                  </a:cubicBezTo>
                  <a:cubicBezTo>
                    <a:pt x="81" y="248"/>
                    <a:pt x="86" y="236"/>
                    <a:pt x="91" y="224"/>
                  </a:cubicBezTo>
                  <a:cubicBezTo>
                    <a:pt x="122" y="168"/>
                    <a:pt x="171" y="124"/>
                    <a:pt x="223" y="86"/>
                  </a:cubicBezTo>
                  <a:cubicBezTo>
                    <a:pt x="266" y="64"/>
                    <a:pt x="314" y="51"/>
                    <a:pt x="363" y="51"/>
                  </a:cubicBezTo>
                  <a:cubicBezTo>
                    <a:pt x="428" y="51"/>
                    <a:pt x="487" y="80"/>
                    <a:pt x="538" y="119"/>
                  </a:cubicBezTo>
                  <a:cubicBezTo>
                    <a:pt x="613" y="175"/>
                    <a:pt x="672" y="260"/>
                    <a:pt x="688" y="353"/>
                  </a:cubicBezTo>
                  <a:cubicBezTo>
                    <a:pt x="693" y="389"/>
                    <a:pt x="692" y="425"/>
                    <a:pt x="686" y="460"/>
                  </a:cubicBezTo>
                  <a:cubicBezTo>
                    <a:pt x="660" y="576"/>
                    <a:pt x="546" y="653"/>
                    <a:pt x="437" y="680"/>
                  </a:cubicBezTo>
                  <a:close/>
                  <a:moveTo>
                    <a:pt x="599" y="149"/>
                  </a:moveTo>
                  <a:cubicBezTo>
                    <a:pt x="602" y="152"/>
                    <a:pt x="605" y="156"/>
                    <a:pt x="608" y="160"/>
                  </a:cubicBezTo>
                  <a:cubicBezTo>
                    <a:pt x="533" y="76"/>
                    <a:pt x="427" y="19"/>
                    <a:pt x="313" y="37"/>
                  </a:cubicBezTo>
                  <a:cubicBezTo>
                    <a:pt x="273" y="43"/>
                    <a:pt x="234" y="59"/>
                    <a:pt x="197" y="80"/>
                  </a:cubicBezTo>
                  <a:cubicBezTo>
                    <a:pt x="224" y="59"/>
                    <a:pt x="255" y="44"/>
                    <a:pt x="291" y="36"/>
                  </a:cubicBezTo>
                  <a:cubicBezTo>
                    <a:pt x="405" y="11"/>
                    <a:pt x="523" y="65"/>
                    <a:pt x="599" y="149"/>
                  </a:cubicBezTo>
                  <a:close/>
                  <a:moveTo>
                    <a:pt x="33" y="416"/>
                  </a:moveTo>
                  <a:cubicBezTo>
                    <a:pt x="27" y="360"/>
                    <a:pt x="35" y="302"/>
                    <a:pt x="59" y="251"/>
                  </a:cubicBezTo>
                  <a:cubicBezTo>
                    <a:pt x="62" y="242"/>
                    <a:pt x="67" y="234"/>
                    <a:pt x="72" y="226"/>
                  </a:cubicBezTo>
                  <a:cubicBezTo>
                    <a:pt x="52" y="274"/>
                    <a:pt x="41" y="326"/>
                    <a:pt x="38" y="376"/>
                  </a:cubicBezTo>
                  <a:cubicBezTo>
                    <a:pt x="34" y="440"/>
                    <a:pt x="52" y="501"/>
                    <a:pt x="86" y="552"/>
                  </a:cubicBezTo>
                  <a:cubicBezTo>
                    <a:pt x="98" y="575"/>
                    <a:pt x="114" y="596"/>
                    <a:pt x="131" y="616"/>
                  </a:cubicBezTo>
                  <a:cubicBezTo>
                    <a:pt x="141" y="626"/>
                    <a:pt x="151" y="636"/>
                    <a:pt x="162" y="644"/>
                  </a:cubicBezTo>
                  <a:cubicBezTo>
                    <a:pt x="87" y="594"/>
                    <a:pt x="44" y="507"/>
                    <a:pt x="33" y="416"/>
                  </a:cubicBezTo>
                  <a:close/>
                  <a:moveTo>
                    <a:pt x="597" y="629"/>
                  </a:moveTo>
                  <a:cubicBezTo>
                    <a:pt x="596" y="627"/>
                    <a:pt x="595" y="626"/>
                    <a:pt x="593" y="625"/>
                  </a:cubicBezTo>
                  <a:cubicBezTo>
                    <a:pt x="611" y="612"/>
                    <a:pt x="627" y="597"/>
                    <a:pt x="641" y="580"/>
                  </a:cubicBezTo>
                  <a:cubicBezTo>
                    <a:pt x="628" y="598"/>
                    <a:pt x="614" y="615"/>
                    <a:pt x="597" y="6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74"/>
            <p:cNvSpPr/>
            <p:nvPr/>
          </p:nvSpPr>
          <p:spPr bwMode="auto">
            <a:xfrm>
              <a:off x="1543" y="1385"/>
              <a:ext cx="102" cy="272"/>
            </a:xfrm>
            <a:custGeom>
              <a:avLst/>
              <a:gdLst>
                <a:gd name="T0" fmla="*/ 34 w 43"/>
                <a:gd name="T1" fmla="*/ 10 h 115"/>
                <a:gd name="T2" fmla="*/ 24 w 43"/>
                <a:gd name="T3" fmla="*/ 5 h 115"/>
                <a:gd name="T4" fmla="*/ 2 w 43"/>
                <a:gd name="T5" fmla="*/ 94 h 115"/>
                <a:gd name="T6" fmla="*/ 16 w 43"/>
                <a:gd name="T7" fmla="*/ 94 h 115"/>
                <a:gd name="T8" fmla="*/ 17 w 43"/>
                <a:gd name="T9" fmla="*/ 76 h 115"/>
                <a:gd name="T10" fmla="*/ 25 w 43"/>
                <a:gd name="T11" fmla="*/ 36 h 115"/>
                <a:gd name="T12" fmla="*/ 17 w 43"/>
                <a:gd name="T13" fmla="*/ 105 h 115"/>
                <a:gd name="T14" fmla="*/ 30 w 43"/>
                <a:gd name="T15" fmla="*/ 108 h 115"/>
                <a:gd name="T16" fmla="*/ 42 w 43"/>
                <a:gd name="T17" fmla="*/ 14 h 115"/>
                <a:gd name="T18" fmla="*/ 34 w 43"/>
                <a:gd name="T19" fmla="*/ 1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15">
                  <a:moveTo>
                    <a:pt x="34" y="10"/>
                  </a:moveTo>
                  <a:cubicBezTo>
                    <a:pt x="34" y="5"/>
                    <a:pt x="28" y="0"/>
                    <a:pt x="24" y="5"/>
                  </a:cubicBezTo>
                  <a:cubicBezTo>
                    <a:pt x="4" y="29"/>
                    <a:pt x="0" y="64"/>
                    <a:pt x="2" y="94"/>
                  </a:cubicBezTo>
                  <a:cubicBezTo>
                    <a:pt x="2" y="103"/>
                    <a:pt x="17" y="104"/>
                    <a:pt x="16" y="94"/>
                  </a:cubicBezTo>
                  <a:cubicBezTo>
                    <a:pt x="16" y="88"/>
                    <a:pt x="16" y="82"/>
                    <a:pt x="17" y="76"/>
                  </a:cubicBezTo>
                  <a:cubicBezTo>
                    <a:pt x="17" y="63"/>
                    <a:pt x="20" y="48"/>
                    <a:pt x="25" y="36"/>
                  </a:cubicBezTo>
                  <a:cubicBezTo>
                    <a:pt x="20" y="59"/>
                    <a:pt x="20" y="83"/>
                    <a:pt x="17" y="105"/>
                  </a:cubicBezTo>
                  <a:cubicBezTo>
                    <a:pt x="16" y="113"/>
                    <a:pt x="29" y="115"/>
                    <a:pt x="30" y="108"/>
                  </a:cubicBezTo>
                  <a:cubicBezTo>
                    <a:pt x="35" y="77"/>
                    <a:pt x="37" y="45"/>
                    <a:pt x="42" y="14"/>
                  </a:cubicBezTo>
                  <a:cubicBezTo>
                    <a:pt x="43" y="9"/>
                    <a:pt x="38" y="6"/>
                    <a:pt x="3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75"/>
            <p:cNvSpPr/>
            <p:nvPr/>
          </p:nvSpPr>
          <p:spPr bwMode="auto">
            <a:xfrm>
              <a:off x="2186" y="1375"/>
              <a:ext cx="111" cy="275"/>
            </a:xfrm>
            <a:custGeom>
              <a:avLst/>
              <a:gdLst>
                <a:gd name="T0" fmla="*/ 13 w 47"/>
                <a:gd name="T1" fmla="*/ 5 h 116"/>
                <a:gd name="T2" fmla="*/ 5 w 47"/>
                <a:gd name="T3" fmla="*/ 15 h 116"/>
                <a:gd name="T4" fmla="*/ 17 w 47"/>
                <a:gd name="T5" fmla="*/ 53 h 116"/>
                <a:gd name="T6" fmla="*/ 8 w 47"/>
                <a:gd name="T7" fmla="*/ 30 h 116"/>
                <a:gd name="T8" fmla="*/ 1 w 47"/>
                <a:gd name="T9" fmla="*/ 32 h 116"/>
                <a:gd name="T10" fmla="*/ 15 w 47"/>
                <a:gd name="T11" fmla="*/ 105 h 116"/>
                <a:gd name="T12" fmla="*/ 28 w 47"/>
                <a:gd name="T13" fmla="*/ 105 h 116"/>
                <a:gd name="T14" fmla="*/ 30 w 47"/>
                <a:gd name="T15" fmla="*/ 67 h 116"/>
                <a:gd name="T16" fmla="*/ 32 w 47"/>
                <a:gd name="T17" fmla="*/ 105 h 116"/>
                <a:gd name="T18" fmla="*/ 47 w 47"/>
                <a:gd name="T19" fmla="*/ 106 h 116"/>
                <a:gd name="T20" fmla="*/ 13 w 47"/>
                <a:gd name="T21" fmla="*/ 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116">
                  <a:moveTo>
                    <a:pt x="13" y="5"/>
                  </a:moveTo>
                  <a:cubicBezTo>
                    <a:pt x="7" y="0"/>
                    <a:pt x="0" y="10"/>
                    <a:pt x="5" y="15"/>
                  </a:cubicBezTo>
                  <a:cubicBezTo>
                    <a:pt x="13" y="25"/>
                    <a:pt x="16" y="39"/>
                    <a:pt x="17" y="53"/>
                  </a:cubicBezTo>
                  <a:cubicBezTo>
                    <a:pt x="14" y="45"/>
                    <a:pt x="11" y="38"/>
                    <a:pt x="8" y="30"/>
                  </a:cubicBezTo>
                  <a:cubicBezTo>
                    <a:pt x="6" y="26"/>
                    <a:pt x="0" y="29"/>
                    <a:pt x="1" y="32"/>
                  </a:cubicBezTo>
                  <a:cubicBezTo>
                    <a:pt x="9" y="55"/>
                    <a:pt x="16" y="80"/>
                    <a:pt x="15" y="105"/>
                  </a:cubicBezTo>
                  <a:cubicBezTo>
                    <a:pt x="14" y="114"/>
                    <a:pt x="28" y="114"/>
                    <a:pt x="28" y="105"/>
                  </a:cubicBezTo>
                  <a:cubicBezTo>
                    <a:pt x="29" y="93"/>
                    <a:pt x="30" y="80"/>
                    <a:pt x="30" y="67"/>
                  </a:cubicBezTo>
                  <a:cubicBezTo>
                    <a:pt x="32" y="79"/>
                    <a:pt x="32" y="93"/>
                    <a:pt x="32" y="105"/>
                  </a:cubicBezTo>
                  <a:cubicBezTo>
                    <a:pt x="31" y="115"/>
                    <a:pt x="47" y="116"/>
                    <a:pt x="47" y="106"/>
                  </a:cubicBezTo>
                  <a:cubicBezTo>
                    <a:pt x="47" y="69"/>
                    <a:pt x="43" y="30"/>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76"/>
            <p:cNvSpPr>
              <a:spLocks noEditPoints="1"/>
            </p:cNvSpPr>
            <p:nvPr/>
          </p:nvSpPr>
          <p:spPr bwMode="auto">
            <a:xfrm>
              <a:off x="1363" y="1716"/>
              <a:ext cx="1126" cy="550"/>
            </a:xfrm>
            <a:custGeom>
              <a:avLst/>
              <a:gdLst>
                <a:gd name="T0" fmla="*/ 458 w 475"/>
                <a:gd name="T1" fmla="*/ 11 h 232"/>
                <a:gd name="T2" fmla="*/ 429 w 475"/>
                <a:gd name="T3" fmla="*/ 102 h 232"/>
                <a:gd name="T4" fmla="*/ 397 w 475"/>
                <a:gd name="T5" fmla="*/ 149 h 232"/>
                <a:gd name="T6" fmla="*/ 243 w 475"/>
                <a:gd name="T7" fmla="*/ 197 h 232"/>
                <a:gd name="T8" fmla="*/ 99 w 475"/>
                <a:gd name="T9" fmla="*/ 166 h 232"/>
                <a:gd name="T10" fmla="*/ 71 w 475"/>
                <a:gd name="T11" fmla="*/ 148 h 232"/>
                <a:gd name="T12" fmla="*/ 20 w 475"/>
                <a:gd name="T13" fmla="*/ 40 h 232"/>
                <a:gd name="T14" fmla="*/ 5 w 475"/>
                <a:gd name="T15" fmla="*/ 48 h 232"/>
                <a:gd name="T16" fmla="*/ 8 w 475"/>
                <a:gd name="T17" fmla="*/ 55 h 232"/>
                <a:gd name="T18" fmla="*/ 5 w 475"/>
                <a:gd name="T19" fmla="*/ 57 h 232"/>
                <a:gd name="T20" fmla="*/ 48 w 475"/>
                <a:gd name="T21" fmla="*/ 147 h 232"/>
                <a:gd name="T22" fmla="*/ 105 w 475"/>
                <a:gd name="T23" fmla="*/ 199 h 232"/>
                <a:gd name="T24" fmla="*/ 276 w 475"/>
                <a:gd name="T25" fmla="*/ 228 h 232"/>
                <a:gd name="T26" fmla="*/ 410 w 475"/>
                <a:gd name="T27" fmla="*/ 167 h 232"/>
                <a:gd name="T28" fmla="*/ 442 w 475"/>
                <a:gd name="T29" fmla="*/ 114 h 232"/>
                <a:gd name="T30" fmla="*/ 473 w 475"/>
                <a:gd name="T31" fmla="*/ 15 h 232"/>
                <a:gd name="T32" fmla="*/ 458 w 475"/>
                <a:gd name="T33" fmla="*/ 11 h 232"/>
                <a:gd name="T34" fmla="*/ 226 w 475"/>
                <a:gd name="T35" fmla="*/ 212 h 232"/>
                <a:gd name="T36" fmla="*/ 187 w 475"/>
                <a:gd name="T37" fmla="*/ 208 h 232"/>
                <a:gd name="T38" fmla="*/ 226 w 475"/>
                <a:gd name="T39" fmla="*/ 21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5" h="232">
                  <a:moveTo>
                    <a:pt x="458" y="11"/>
                  </a:moveTo>
                  <a:cubicBezTo>
                    <a:pt x="450" y="42"/>
                    <a:pt x="442" y="73"/>
                    <a:pt x="429" y="102"/>
                  </a:cubicBezTo>
                  <a:cubicBezTo>
                    <a:pt x="420" y="119"/>
                    <a:pt x="410" y="135"/>
                    <a:pt x="397" y="149"/>
                  </a:cubicBezTo>
                  <a:cubicBezTo>
                    <a:pt x="357" y="192"/>
                    <a:pt x="299" y="200"/>
                    <a:pt x="243" y="197"/>
                  </a:cubicBezTo>
                  <a:cubicBezTo>
                    <a:pt x="195" y="194"/>
                    <a:pt x="142" y="189"/>
                    <a:pt x="99" y="166"/>
                  </a:cubicBezTo>
                  <a:cubicBezTo>
                    <a:pt x="88" y="161"/>
                    <a:pt x="79" y="154"/>
                    <a:pt x="71" y="148"/>
                  </a:cubicBezTo>
                  <a:cubicBezTo>
                    <a:pt x="48" y="117"/>
                    <a:pt x="37" y="77"/>
                    <a:pt x="20" y="40"/>
                  </a:cubicBezTo>
                  <a:cubicBezTo>
                    <a:pt x="15" y="30"/>
                    <a:pt x="0" y="38"/>
                    <a:pt x="5" y="48"/>
                  </a:cubicBezTo>
                  <a:cubicBezTo>
                    <a:pt x="6" y="51"/>
                    <a:pt x="7" y="53"/>
                    <a:pt x="8" y="55"/>
                  </a:cubicBezTo>
                  <a:cubicBezTo>
                    <a:pt x="6" y="55"/>
                    <a:pt x="5" y="56"/>
                    <a:pt x="5" y="57"/>
                  </a:cubicBezTo>
                  <a:cubicBezTo>
                    <a:pt x="3" y="91"/>
                    <a:pt x="23" y="123"/>
                    <a:pt x="48" y="147"/>
                  </a:cubicBezTo>
                  <a:cubicBezTo>
                    <a:pt x="62" y="169"/>
                    <a:pt x="82" y="186"/>
                    <a:pt x="105" y="199"/>
                  </a:cubicBezTo>
                  <a:cubicBezTo>
                    <a:pt x="156" y="227"/>
                    <a:pt x="219" y="232"/>
                    <a:pt x="276" y="228"/>
                  </a:cubicBezTo>
                  <a:cubicBezTo>
                    <a:pt x="328" y="224"/>
                    <a:pt x="376" y="209"/>
                    <a:pt x="410" y="167"/>
                  </a:cubicBezTo>
                  <a:cubicBezTo>
                    <a:pt x="423" y="151"/>
                    <a:pt x="433" y="133"/>
                    <a:pt x="442" y="114"/>
                  </a:cubicBezTo>
                  <a:cubicBezTo>
                    <a:pt x="457" y="83"/>
                    <a:pt x="467" y="48"/>
                    <a:pt x="473" y="15"/>
                  </a:cubicBezTo>
                  <a:cubicBezTo>
                    <a:pt x="475" y="5"/>
                    <a:pt x="460" y="0"/>
                    <a:pt x="458" y="11"/>
                  </a:cubicBezTo>
                  <a:close/>
                  <a:moveTo>
                    <a:pt x="226" y="212"/>
                  </a:moveTo>
                  <a:cubicBezTo>
                    <a:pt x="213" y="211"/>
                    <a:pt x="200" y="210"/>
                    <a:pt x="187" y="208"/>
                  </a:cubicBezTo>
                  <a:cubicBezTo>
                    <a:pt x="200" y="210"/>
                    <a:pt x="213" y="211"/>
                    <a:pt x="226"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77"/>
            <p:cNvSpPr/>
            <p:nvPr/>
          </p:nvSpPr>
          <p:spPr bwMode="auto">
            <a:xfrm>
              <a:off x="1280" y="1773"/>
              <a:ext cx="185" cy="133"/>
            </a:xfrm>
            <a:custGeom>
              <a:avLst/>
              <a:gdLst>
                <a:gd name="T0" fmla="*/ 61 w 78"/>
                <a:gd name="T1" fmla="*/ 5 h 56"/>
                <a:gd name="T2" fmla="*/ 58 w 78"/>
                <a:gd name="T3" fmla="*/ 7 h 56"/>
                <a:gd name="T4" fmla="*/ 48 w 78"/>
                <a:gd name="T5" fmla="*/ 5 h 56"/>
                <a:gd name="T6" fmla="*/ 16 w 78"/>
                <a:gd name="T7" fmla="*/ 29 h 56"/>
                <a:gd name="T8" fmla="*/ 7 w 78"/>
                <a:gd name="T9" fmla="*/ 38 h 56"/>
                <a:gd name="T10" fmla="*/ 16 w 78"/>
                <a:gd name="T11" fmla="*/ 52 h 56"/>
                <a:gd name="T12" fmla="*/ 69 w 78"/>
                <a:gd name="T13" fmla="*/ 20 h 56"/>
                <a:gd name="T14" fmla="*/ 61 w 78"/>
                <a:gd name="T15" fmla="*/ 5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56">
                  <a:moveTo>
                    <a:pt x="61" y="5"/>
                  </a:moveTo>
                  <a:cubicBezTo>
                    <a:pt x="60" y="6"/>
                    <a:pt x="59" y="6"/>
                    <a:pt x="58" y="7"/>
                  </a:cubicBezTo>
                  <a:cubicBezTo>
                    <a:pt x="56" y="4"/>
                    <a:pt x="52" y="2"/>
                    <a:pt x="48" y="5"/>
                  </a:cubicBezTo>
                  <a:cubicBezTo>
                    <a:pt x="38" y="12"/>
                    <a:pt x="23" y="18"/>
                    <a:pt x="16" y="29"/>
                  </a:cubicBezTo>
                  <a:cubicBezTo>
                    <a:pt x="13" y="32"/>
                    <a:pt x="10" y="35"/>
                    <a:pt x="7" y="38"/>
                  </a:cubicBezTo>
                  <a:cubicBezTo>
                    <a:pt x="0" y="45"/>
                    <a:pt x="8" y="56"/>
                    <a:pt x="16" y="52"/>
                  </a:cubicBezTo>
                  <a:cubicBezTo>
                    <a:pt x="35" y="43"/>
                    <a:pt x="51" y="30"/>
                    <a:pt x="69" y="20"/>
                  </a:cubicBezTo>
                  <a:cubicBezTo>
                    <a:pt x="78" y="14"/>
                    <a:pt x="71" y="0"/>
                    <a:pt x="6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78"/>
            <p:cNvSpPr/>
            <p:nvPr/>
          </p:nvSpPr>
          <p:spPr bwMode="auto">
            <a:xfrm>
              <a:off x="2399" y="1690"/>
              <a:ext cx="131" cy="114"/>
            </a:xfrm>
            <a:custGeom>
              <a:avLst/>
              <a:gdLst>
                <a:gd name="T0" fmla="*/ 51 w 55"/>
                <a:gd name="T1" fmla="*/ 24 h 48"/>
                <a:gd name="T2" fmla="*/ 27 w 55"/>
                <a:gd name="T3" fmla="*/ 11 h 48"/>
                <a:gd name="T4" fmla="*/ 19 w 55"/>
                <a:gd name="T5" fmla="*/ 5 h 48"/>
                <a:gd name="T6" fmla="*/ 8 w 55"/>
                <a:gd name="T7" fmla="*/ 18 h 48"/>
                <a:gd name="T8" fmla="*/ 9 w 55"/>
                <a:gd name="T9" fmla="*/ 20 h 48"/>
                <a:gd name="T10" fmla="*/ 9 w 55"/>
                <a:gd name="T11" fmla="*/ 20 h 48"/>
                <a:gd name="T12" fmla="*/ 10 w 55"/>
                <a:gd name="T13" fmla="*/ 20 h 48"/>
                <a:gd name="T14" fmla="*/ 40 w 55"/>
                <a:gd name="T15" fmla="*/ 43 h 48"/>
                <a:gd name="T16" fmla="*/ 53 w 55"/>
                <a:gd name="T17" fmla="*/ 35 h 48"/>
                <a:gd name="T18" fmla="*/ 51 w 55"/>
                <a:gd name="T1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48">
                  <a:moveTo>
                    <a:pt x="51" y="24"/>
                  </a:moveTo>
                  <a:cubicBezTo>
                    <a:pt x="44" y="19"/>
                    <a:pt x="36" y="14"/>
                    <a:pt x="27" y="11"/>
                  </a:cubicBezTo>
                  <a:cubicBezTo>
                    <a:pt x="24" y="9"/>
                    <a:pt x="21" y="7"/>
                    <a:pt x="19" y="5"/>
                  </a:cubicBezTo>
                  <a:cubicBezTo>
                    <a:pt x="11" y="0"/>
                    <a:pt x="0" y="12"/>
                    <a:pt x="8" y="18"/>
                  </a:cubicBezTo>
                  <a:cubicBezTo>
                    <a:pt x="8" y="19"/>
                    <a:pt x="9" y="19"/>
                    <a:pt x="9" y="20"/>
                  </a:cubicBezTo>
                  <a:cubicBezTo>
                    <a:pt x="9" y="20"/>
                    <a:pt x="9" y="20"/>
                    <a:pt x="9" y="20"/>
                  </a:cubicBezTo>
                  <a:cubicBezTo>
                    <a:pt x="10" y="20"/>
                    <a:pt x="10" y="20"/>
                    <a:pt x="10" y="20"/>
                  </a:cubicBezTo>
                  <a:cubicBezTo>
                    <a:pt x="19" y="28"/>
                    <a:pt x="30" y="36"/>
                    <a:pt x="40" y="43"/>
                  </a:cubicBezTo>
                  <a:cubicBezTo>
                    <a:pt x="47" y="48"/>
                    <a:pt x="53" y="42"/>
                    <a:pt x="53" y="35"/>
                  </a:cubicBezTo>
                  <a:cubicBezTo>
                    <a:pt x="55" y="32"/>
                    <a:pt x="55" y="26"/>
                    <a:pt x="5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79"/>
            <p:cNvSpPr/>
            <p:nvPr/>
          </p:nvSpPr>
          <p:spPr bwMode="auto">
            <a:xfrm>
              <a:off x="1688" y="961"/>
              <a:ext cx="102" cy="279"/>
            </a:xfrm>
            <a:custGeom>
              <a:avLst/>
              <a:gdLst>
                <a:gd name="T0" fmla="*/ 43 w 43"/>
                <a:gd name="T1" fmla="*/ 14 h 118"/>
                <a:gd name="T2" fmla="*/ 39 w 43"/>
                <a:gd name="T3" fmla="*/ 7 h 118"/>
                <a:gd name="T4" fmla="*/ 39 w 43"/>
                <a:gd name="T5" fmla="*/ 5 h 118"/>
                <a:gd name="T6" fmla="*/ 29 w 43"/>
                <a:gd name="T7" fmla="*/ 5 h 118"/>
                <a:gd name="T8" fmla="*/ 28 w 43"/>
                <a:gd name="T9" fmla="*/ 8 h 118"/>
                <a:gd name="T10" fmla="*/ 16 w 43"/>
                <a:gd name="T11" fmla="*/ 7 h 118"/>
                <a:gd name="T12" fmla="*/ 8 w 43"/>
                <a:gd name="T13" fmla="*/ 45 h 118"/>
                <a:gd name="T14" fmla="*/ 6 w 43"/>
                <a:gd name="T15" fmla="*/ 63 h 118"/>
                <a:gd name="T16" fmla="*/ 3 w 43"/>
                <a:gd name="T17" fmla="*/ 108 h 118"/>
                <a:gd name="T18" fmla="*/ 19 w 43"/>
                <a:gd name="T19" fmla="*/ 106 h 118"/>
                <a:gd name="T20" fmla="*/ 19 w 43"/>
                <a:gd name="T21" fmla="*/ 101 h 118"/>
                <a:gd name="T22" fmla="*/ 25 w 43"/>
                <a:gd name="T23" fmla="*/ 101 h 118"/>
                <a:gd name="T24" fmla="*/ 40 w 43"/>
                <a:gd name="T25" fmla="*/ 99 h 118"/>
                <a:gd name="T26" fmla="*/ 42 w 43"/>
                <a:gd name="T27" fmla="*/ 31 h 118"/>
                <a:gd name="T28" fmla="*/ 43 w 43"/>
                <a:gd name="T29" fmla="*/ 1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18">
                  <a:moveTo>
                    <a:pt x="43" y="14"/>
                  </a:moveTo>
                  <a:cubicBezTo>
                    <a:pt x="43" y="10"/>
                    <a:pt x="41" y="8"/>
                    <a:pt x="39" y="7"/>
                  </a:cubicBezTo>
                  <a:cubicBezTo>
                    <a:pt x="39" y="7"/>
                    <a:pt x="39" y="6"/>
                    <a:pt x="39" y="5"/>
                  </a:cubicBezTo>
                  <a:cubicBezTo>
                    <a:pt x="38" y="0"/>
                    <a:pt x="31" y="0"/>
                    <a:pt x="29" y="5"/>
                  </a:cubicBezTo>
                  <a:cubicBezTo>
                    <a:pt x="29" y="6"/>
                    <a:pt x="28" y="7"/>
                    <a:pt x="28" y="8"/>
                  </a:cubicBezTo>
                  <a:cubicBezTo>
                    <a:pt x="26" y="4"/>
                    <a:pt x="19" y="2"/>
                    <a:pt x="16" y="7"/>
                  </a:cubicBezTo>
                  <a:cubicBezTo>
                    <a:pt x="10" y="19"/>
                    <a:pt x="9" y="33"/>
                    <a:pt x="8" y="45"/>
                  </a:cubicBezTo>
                  <a:cubicBezTo>
                    <a:pt x="7" y="51"/>
                    <a:pt x="7" y="57"/>
                    <a:pt x="6" y="63"/>
                  </a:cubicBezTo>
                  <a:cubicBezTo>
                    <a:pt x="2" y="77"/>
                    <a:pt x="0" y="92"/>
                    <a:pt x="3" y="108"/>
                  </a:cubicBezTo>
                  <a:cubicBezTo>
                    <a:pt x="4" y="118"/>
                    <a:pt x="18" y="115"/>
                    <a:pt x="19" y="106"/>
                  </a:cubicBezTo>
                  <a:cubicBezTo>
                    <a:pt x="19" y="104"/>
                    <a:pt x="19" y="103"/>
                    <a:pt x="19" y="101"/>
                  </a:cubicBezTo>
                  <a:cubicBezTo>
                    <a:pt x="21" y="102"/>
                    <a:pt x="23" y="102"/>
                    <a:pt x="25" y="101"/>
                  </a:cubicBezTo>
                  <a:cubicBezTo>
                    <a:pt x="27" y="110"/>
                    <a:pt x="40" y="108"/>
                    <a:pt x="40" y="99"/>
                  </a:cubicBezTo>
                  <a:cubicBezTo>
                    <a:pt x="41" y="77"/>
                    <a:pt x="43" y="54"/>
                    <a:pt x="42" y="31"/>
                  </a:cubicBezTo>
                  <a:cubicBezTo>
                    <a:pt x="42" y="25"/>
                    <a:pt x="43" y="20"/>
                    <a:pt x="4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80"/>
            <p:cNvSpPr/>
            <p:nvPr/>
          </p:nvSpPr>
          <p:spPr bwMode="auto">
            <a:xfrm>
              <a:off x="1882" y="940"/>
              <a:ext cx="69" cy="279"/>
            </a:xfrm>
            <a:custGeom>
              <a:avLst/>
              <a:gdLst>
                <a:gd name="T0" fmla="*/ 29 w 29"/>
                <a:gd name="T1" fmla="*/ 11 h 118"/>
                <a:gd name="T2" fmla="*/ 21 w 29"/>
                <a:gd name="T3" fmla="*/ 4 h 118"/>
                <a:gd name="T4" fmla="*/ 11 w 29"/>
                <a:gd name="T5" fmla="*/ 4 h 118"/>
                <a:gd name="T6" fmla="*/ 3 w 29"/>
                <a:gd name="T7" fmla="*/ 49 h 118"/>
                <a:gd name="T8" fmla="*/ 0 w 29"/>
                <a:gd name="T9" fmla="*/ 101 h 118"/>
                <a:gd name="T10" fmla="*/ 0 w 29"/>
                <a:gd name="T11" fmla="*/ 109 h 118"/>
                <a:gd name="T12" fmla="*/ 11 w 29"/>
                <a:gd name="T13" fmla="*/ 116 h 118"/>
                <a:gd name="T14" fmla="*/ 20 w 29"/>
                <a:gd name="T15" fmla="*/ 114 h 118"/>
                <a:gd name="T16" fmla="*/ 28 w 29"/>
                <a:gd name="T17" fmla="*/ 71 h 118"/>
                <a:gd name="T18" fmla="*/ 29 w 29"/>
                <a:gd name="T19" fmla="*/ 1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18">
                  <a:moveTo>
                    <a:pt x="29" y="11"/>
                  </a:moveTo>
                  <a:cubicBezTo>
                    <a:pt x="29" y="6"/>
                    <a:pt x="25" y="4"/>
                    <a:pt x="21" y="4"/>
                  </a:cubicBezTo>
                  <a:cubicBezTo>
                    <a:pt x="19" y="0"/>
                    <a:pt x="14" y="1"/>
                    <a:pt x="11" y="4"/>
                  </a:cubicBezTo>
                  <a:cubicBezTo>
                    <a:pt x="3" y="14"/>
                    <a:pt x="4" y="36"/>
                    <a:pt x="3" y="49"/>
                  </a:cubicBezTo>
                  <a:cubicBezTo>
                    <a:pt x="2" y="66"/>
                    <a:pt x="1" y="83"/>
                    <a:pt x="0" y="101"/>
                  </a:cubicBezTo>
                  <a:cubicBezTo>
                    <a:pt x="0" y="103"/>
                    <a:pt x="0" y="106"/>
                    <a:pt x="0" y="109"/>
                  </a:cubicBezTo>
                  <a:cubicBezTo>
                    <a:pt x="0" y="115"/>
                    <a:pt x="6" y="117"/>
                    <a:pt x="11" y="116"/>
                  </a:cubicBezTo>
                  <a:cubicBezTo>
                    <a:pt x="14" y="118"/>
                    <a:pt x="18" y="117"/>
                    <a:pt x="20" y="114"/>
                  </a:cubicBezTo>
                  <a:cubicBezTo>
                    <a:pt x="28" y="104"/>
                    <a:pt x="27" y="83"/>
                    <a:pt x="28" y="71"/>
                  </a:cubicBezTo>
                  <a:cubicBezTo>
                    <a:pt x="29" y="51"/>
                    <a:pt x="29" y="31"/>
                    <a:pt x="2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81"/>
            <p:cNvSpPr/>
            <p:nvPr/>
          </p:nvSpPr>
          <p:spPr bwMode="auto">
            <a:xfrm>
              <a:off x="2025" y="942"/>
              <a:ext cx="73" cy="289"/>
            </a:xfrm>
            <a:custGeom>
              <a:avLst/>
              <a:gdLst>
                <a:gd name="T0" fmla="*/ 30 w 31"/>
                <a:gd name="T1" fmla="*/ 10 h 122"/>
                <a:gd name="T2" fmla="*/ 15 w 31"/>
                <a:gd name="T3" fmla="*/ 10 h 122"/>
                <a:gd name="T4" fmla="*/ 15 w 31"/>
                <a:gd name="T5" fmla="*/ 11 h 122"/>
                <a:gd name="T6" fmla="*/ 10 w 31"/>
                <a:gd name="T7" fmla="*/ 14 h 122"/>
                <a:gd name="T8" fmla="*/ 3 w 31"/>
                <a:gd name="T9" fmla="*/ 74 h 122"/>
                <a:gd name="T10" fmla="*/ 0 w 31"/>
                <a:gd name="T11" fmla="*/ 112 h 122"/>
                <a:gd name="T12" fmla="*/ 14 w 31"/>
                <a:gd name="T13" fmla="*/ 117 h 122"/>
                <a:gd name="T14" fmla="*/ 22 w 31"/>
                <a:gd name="T15" fmla="*/ 111 h 122"/>
                <a:gd name="T16" fmla="*/ 30 w 31"/>
                <a:gd name="T17" fmla="*/ 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22">
                  <a:moveTo>
                    <a:pt x="30" y="10"/>
                  </a:moveTo>
                  <a:cubicBezTo>
                    <a:pt x="30" y="0"/>
                    <a:pt x="15" y="0"/>
                    <a:pt x="15" y="10"/>
                  </a:cubicBezTo>
                  <a:cubicBezTo>
                    <a:pt x="15" y="10"/>
                    <a:pt x="15" y="11"/>
                    <a:pt x="15" y="11"/>
                  </a:cubicBezTo>
                  <a:cubicBezTo>
                    <a:pt x="13" y="11"/>
                    <a:pt x="10" y="12"/>
                    <a:pt x="10" y="14"/>
                  </a:cubicBezTo>
                  <a:cubicBezTo>
                    <a:pt x="6" y="34"/>
                    <a:pt x="4" y="54"/>
                    <a:pt x="3" y="74"/>
                  </a:cubicBezTo>
                  <a:cubicBezTo>
                    <a:pt x="1" y="86"/>
                    <a:pt x="0" y="99"/>
                    <a:pt x="0" y="112"/>
                  </a:cubicBezTo>
                  <a:cubicBezTo>
                    <a:pt x="0" y="120"/>
                    <a:pt x="10" y="122"/>
                    <a:pt x="14" y="117"/>
                  </a:cubicBezTo>
                  <a:cubicBezTo>
                    <a:pt x="18" y="117"/>
                    <a:pt x="21" y="115"/>
                    <a:pt x="22" y="111"/>
                  </a:cubicBezTo>
                  <a:cubicBezTo>
                    <a:pt x="31" y="78"/>
                    <a:pt x="31" y="44"/>
                    <a:pt x="3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82"/>
            <p:cNvSpPr>
              <a:spLocks noEditPoints="1"/>
            </p:cNvSpPr>
            <p:nvPr/>
          </p:nvSpPr>
          <p:spPr bwMode="auto">
            <a:xfrm>
              <a:off x="2402" y="1065"/>
              <a:ext cx="192" cy="156"/>
            </a:xfrm>
            <a:custGeom>
              <a:avLst/>
              <a:gdLst>
                <a:gd name="T0" fmla="*/ 57 w 81"/>
                <a:gd name="T1" fmla="*/ 4 h 66"/>
                <a:gd name="T2" fmla="*/ 21 w 81"/>
                <a:gd name="T3" fmla="*/ 15 h 66"/>
                <a:gd name="T4" fmla="*/ 16 w 81"/>
                <a:gd name="T5" fmla="*/ 57 h 66"/>
                <a:gd name="T6" fmla="*/ 34 w 81"/>
                <a:gd name="T7" fmla="*/ 63 h 66"/>
                <a:gd name="T8" fmla="*/ 79 w 81"/>
                <a:gd name="T9" fmla="*/ 34 h 66"/>
                <a:gd name="T10" fmla="*/ 57 w 81"/>
                <a:gd name="T11" fmla="*/ 4 h 66"/>
                <a:gd name="T12" fmla="*/ 37 w 81"/>
                <a:gd name="T13" fmla="*/ 27 h 66"/>
                <a:gd name="T14" fmla="*/ 38 w 81"/>
                <a:gd name="T15" fmla="*/ 26 h 66"/>
                <a:gd name="T16" fmla="*/ 38 w 81"/>
                <a:gd name="T17" fmla="*/ 26 h 66"/>
                <a:gd name="T18" fmla="*/ 40 w 81"/>
                <a:gd name="T19" fmla="*/ 31 h 66"/>
                <a:gd name="T20" fmla="*/ 42 w 81"/>
                <a:gd name="T21" fmla="*/ 34 h 66"/>
                <a:gd name="T22" fmla="*/ 40 w 81"/>
                <a:gd name="T23" fmla="*/ 34 h 66"/>
                <a:gd name="T24" fmla="*/ 39 w 81"/>
                <a:gd name="T25" fmla="*/ 33 h 66"/>
                <a:gd name="T26" fmla="*/ 39 w 81"/>
                <a:gd name="T27" fmla="*/ 32 h 66"/>
                <a:gd name="T28" fmla="*/ 37 w 81"/>
                <a:gd name="T29" fmla="*/ 27 h 66"/>
                <a:gd name="T30" fmla="*/ 37 w 81"/>
                <a:gd name="T31" fmla="*/ 27 h 66"/>
                <a:gd name="T32" fmla="*/ 26 w 81"/>
                <a:gd name="T33" fmla="*/ 44 h 66"/>
                <a:gd name="T34" fmla="*/ 27 w 81"/>
                <a:gd name="T35" fmla="*/ 43 h 66"/>
                <a:gd name="T36" fmla="*/ 29 w 81"/>
                <a:gd name="T37" fmla="*/ 45 h 66"/>
                <a:gd name="T38" fmla="*/ 37 w 81"/>
                <a:gd name="T39" fmla="*/ 48 h 66"/>
                <a:gd name="T40" fmla="*/ 30 w 81"/>
                <a:gd name="T41" fmla="*/ 47 h 66"/>
                <a:gd name="T42" fmla="*/ 26 w 81"/>
                <a:gd name="T43" fmla="*/ 44 h 66"/>
                <a:gd name="T44" fmla="*/ 62 w 81"/>
                <a:gd name="T45" fmla="*/ 37 h 66"/>
                <a:gd name="T46" fmla="*/ 53 w 81"/>
                <a:gd name="T47" fmla="*/ 18 h 66"/>
                <a:gd name="T48" fmla="*/ 65 w 81"/>
                <a:gd name="T49" fmla="*/ 30 h 66"/>
                <a:gd name="T50" fmla="*/ 62 w 81"/>
                <a:gd name="T51"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1" h="66">
                  <a:moveTo>
                    <a:pt x="57" y="4"/>
                  </a:moveTo>
                  <a:cubicBezTo>
                    <a:pt x="44" y="0"/>
                    <a:pt x="30" y="7"/>
                    <a:pt x="21" y="15"/>
                  </a:cubicBezTo>
                  <a:cubicBezTo>
                    <a:pt x="8" y="26"/>
                    <a:pt x="0" y="46"/>
                    <a:pt x="16" y="57"/>
                  </a:cubicBezTo>
                  <a:cubicBezTo>
                    <a:pt x="21" y="61"/>
                    <a:pt x="28" y="63"/>
                    <a:pt x="34" y="63"/>
                  </a:cubicBezTo>
                  <a:cubicBezTo>
                    <a:pt x="53" y="66"/>
                    <a:pt x="75" y="54"/>
                    <a:pt x="79" y="34"/>
                  </a:cubicBezTo>
                  <a:cubicBezTo>
                    <a:pt x="81" y="20"/>
                    <a:pt x="70" y="7"/>
                    <a:pt x="57" y="4"/>
                  </a:cubicBezTo>
                  <a:close/>
                  <a:moveTo>
                    <a:pt x="37" y="27"/>
                  </a:moveTo>
                  <a:cubicBezTo>
                    <a:pt x="37" y="27"/>
                    <a:pt x="38" y="27"/>
                    <a:pt x="38" y="26"/>
                  </a:cubicBezTo>
                  <a:cubicBezTo>
                    <a:pt x="38" y="26"/>
                    <a:pt x="38" y="26"/>
                    <a:pt x="38" y="26"/>
                  </a:cubicBezTo>
                  <a:cubicBezTo>
                    <a:pt x="39" y="28"/>
                    <a:pt x="40" y="29"/>
                    <a:pt x="40" y="31"/>
                  </a:cubicBezTo>
                  <a:cubicBezTo>
                    <a:pt x="41" y="32"/>
                    <a:pt x="41" y="33"/>
                    <a:pt x="42" y="34"/>
                  </a:cubicBezTo>
                  <a:cubicBezTo>
                    <a:pt x="41" y="34"/>
                    <a:pt x="40" y="34"/>
                    <a:pt x="40" y="34"/>
                  </a:cubicBezTo>
                  <a:cubicBezTo>
                    <a:pt x="39" y="33"/>
                    <a:pt x="39" y="33"/>
                    <a:pt x="39" y="33"/>
                  </a:cubicBezTo>
                  <a:cubicBezTo>
                    <a:pt x="39" y="33"/>
                    <a:pt x="39" y="33"/>
                    <a:pt x="39" y="32"/>
                  </a:cubicBezTo>
                  <a:cubicBezTo>
                    <a:pt x="39" y="30"/>
                    <a:pt x="39" y="28"/>
                    <a:pt x="37" y="27"/>
                  </a:cubicBezTo>
                  <a:cubicBezTo>
                    <a:pt x="37" y="27"/>
                    <a:pt x="37" y="27"/>
                    <a:pt x="37" y="27"/>
                  </a:cubicBezTo>
                  <a:close/>
                  <a:moveTo>
                    <a:pt x="26" y="44"/>
                  </a:moveTo>
                  <a:cubicBezTo>
                    <a:pt x="26" y="43"/>
                    <a:pt x="27" y="43"/>
                    <a:pt x="27" y="43"/>
                  </a:cubicBezTo>
                  <a:cubicBezTo>
                    <a:pt x="28" y="44"/>
                    <a:pt x="28" y="44"/>
                    <a:pt x="29" y="45"/>
                  </a:cubicBezTo>
                  <a:cubicBezTo>
                    <a:pt x="31" y="46"/>
                    <a:pt x="34" y="47"/>
                    <a:pt x="37" y="48"/>
                  </a:cubicBezTo>
                  <a:cubicBezTo>
                    <a:pt x="35" y="48"/>
                    <a:pt x="32" y="47"/>
                    <a:pt x="30" y="47"/>
                  </a:cubicBezTo>
                  <a:cubicBezTo>
                    <a:pt x="29" y="46"/>
                    <a:pt x="27" y="45"/>
                    <a:pt x="26" y="44"/>
                  </a:cubicBezTo>
                  <a:close/>
                  <a:moveTo>
                    <a:pt x="62" y="37"/>
                  </a:moveTo>
                  <a:cubicBezTo>
                    <a:pt x="62" y="30"/>
                    <a:pt x="58" y="23"/>
                    <a:pt x="53" y="18"/>
                  </a:cubicBezTo>
                  <a:cubicBezTo>
                    <a:pt x="60" y="19"/>
                    <a:pt x="65" y="23"/>
                    <a:pt x="65" y="30"/>
                  </a:cubicBezTo>
                  <a:cubicBezTo>
                    <a:pt x="65" y="33"/>
                    <a:pt x="64" y="35"/>
                    <a:pt x="62"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83"/>
            <p:cNvSpPr/>
            <p:nvPr/>
          </p:nvSpPr>
          <p:spPr bwMode="auto">
            <a:xfrm>
              <a:off x="2188" y="769"/>
              <a:ext cx="344" cy="348"/>
            </a:xfrm>
            <a:custGeom>
              <a:avLst/>
              <a:gdLst>
                <a:gd name="T0" fmla="*/ 122 w 145"/>
                <a:gd name="T1" fmla="*/ 51 h 147"/>
                <a:gd name="T2" fmla="*/ 96 w 145"/>
                <a:gd name="T3" fmla="*/ 3 h 147"/>
                <a:gd name="T4" fmla="*/ 87 w 145"/>
                <a:gd name="T5" fmla="*/ 1 h 147"/>
                <a:gd name="T6" fmla="*/ 5 w 145"/>
                <a:gd name="T7" fmla="*/ 88 h 147"/>
                <a:gd name="T8" fmla="*/ 15 w 145"/>
                <a:gd name="T9" fmla="*/ 98 h 147"/>
                <a:gd name="T10" fmla="*/ 31 w 145"/>
                <a:gd name="T11" fmla="*/ 99 h 147"/>
                <a:gd name="T12" fmla="*/ 88 w 145"/>
                <a:gd name="T13" fmla="*/ 30 h 147"/>
                <a:gd name="T14" fmla="*/ 126 w 145"/>
                <a:gd name="T15" fmla="*/ 135 h 147"/>
                <a:gd name="T16" fmla="*/ 130 w 145"/>
                <a:gd name="T17" fmla="*/ 140 h 147"/>
                <a:gd name="T18" fmla="*/ 130 w 145"/>
                <a:gd name="T19" fmla="*/ 140 h 147"/>
                <a:gd name="T20" fmla="*/ 140 w 145"/>
                <a:gd name="T21" fmla="*/ 140 h 147"/>
                <a:gd name="T22" fmla="*/ 122 w 145"/>
                <a:gd name="T2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7">
                  <a:moveTo>
                    <a:pt x="122" y="51"/>
                  </a:moveTo>
                  <a:cubicBezTo>
                    <a:pt x="115" y="34"/>
                    <a:pt x="107" y="18"/>
                    <a:pt x="96" y="3"/>
                  </a:cubicBezTo>
                  <a:cubicBezTo>
                    <a:pt x="94" y="0"/>
                    <a:pt x="90" y="0"/>
                    <a:pt x="87" y="1"/>
                  </a:cubicBezTo>
                  <a:cubicBezTo>
                    <a:pt x="48" y="17"/>
                    <a:pt x="24" y="52"/>
                    <a:pt x="5" y="88"/>
                  </a:cubicBezTo>
                  <a:cubicBezTo>
                    <a:pt x="0" y="96"/>
                    <a:pt x="9" y="102"/>
                    <a:pt x="15" y="98"/>
                  </a:cubicBezTo>
                  <a:cubicBezTo>
                    <a:pt x="16" y="105"/>
                    <a:pt x="28" y="107"/>
                    <a:pt x="31" y="99"/>
                  </a:cubicBezTo>
                  <a:cubicBezTo>
                    <a:pt x="42" y="70"/>
                    <a:pt x="63" y="48"/>
                    <a:pt x="88" y="30"/>
                  </a:cubicBezTo>
                  <a:cubicBezTo>
                    <a:pt x="105" y="64"/>
                    <a:pt x="119" y="97"/>
                    <a:pt x="126" y="135"/>
                  </a:cubicBezTo>
                  <a:cubicBezTo>
                    <a:pt x="126" y="138"/>
                    <a:pt x="128" y="139"/>
                    <a:pt x="130" y="140"/>
                  </a:cubicBezTo>
                  <a:cubicBezTo>
                    <a:pt x="130" y="140"/>
                    <a:pt x="130" y="140"/>
                    <a:pt x="130" y="140"/>
                  </a:cubicBezTo>
                  <a:cubicBezTo>
                    <a:pt x="130" y="147"/>
                    <a:pt x="139" y="147"/>
                    <a:pt x="140" y="140"/>
                  </a:cubicBezTo>
                  <a:cubicBezTo>
                    <a:pt x="145" y="109"/>
                    <a:pt x="137" y="78"/>
                    <a:pt x="12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84"/>
            <p:cNvSpPr/>
            <p:nvPr/>
          </p:nvSpPr>
          <p:spPr bwMode="auto">
            <a:xfrm>
              <a:off x="2513" y="1098"/>
              <a:ext cx="389" cy="183"/>
            </a:xfrm>
            <a:custGeom>
              <a:avLst/>
              <a:gdLst>
                <a:gd name="T0" fmla="*/ 159 w 164"/>
                <a:gd name="T1" fmla="*/ 61 h 77"/>
                <a:gd name="T2" fmla="*/ 154 w 164"/>
                <a:gd name="T3" fmla="*/ 54 h 77"/>
                <a:gd name="T4" fmla="*/ 152 w 164"/>
                <a:gd name="T5" fmla="*/ 47 h 77"/>
                <a:gd name="T6" fmla="*/ 81 w 164"/>
                <a:gd name="T7" fmla="*/ 14 h 77"/>
                <a:gd name="T8" fmla="*/ 8 w 164"/>
                <a:gd name="T9" fmla="*/ 6 h 77"/>
                <a:gd name="T10" fmla="*/ 8 w 164"/>
                <a:gd name="T11" fmla="*/ 21 h 77"/>
                <a:gd name="T12" fmla="*/ 8 w 164"/>
                <a:gd name="T13" fmla="*/ 21 h 77"/>
                <a:gd name="T14" fmla="*/ 12 w 164"/>
                <a:gd name="T15" fmla="*/ 24 h 77"/>
                <a:gd name="T16" fmla="*/ 17 w 164"/>
                <a:gd name="T17" fmla="*/ 24 h 77"/>
                <a:gd name="T18" fmla="*/ 89 w 164"/>
                <a:gd name="T19" fmla="*/ 34 h 77"/>
                <a:gd name="T20" fmla="*/ 133 w 164"/>
                <a:gd name="T21" fmla="*/ 55 h 77"/>
                <a:gd name="T22" fmla="*/ 144 w 164"/>
                <a:gd name="T23" fmla="*/ 68 h 77"/>
                <a:gd name="T24" fmla="*/ 159 w 164"/>
                <a:gd name="T25"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 h="77">
                  <a:moveTo>
                    <a:pt x="159" y="61"/>
                  </a:moveTo>
                  <a:cubicBezTo>
                    <a:pt x="157" y="58"/>
                    <a:pt x="156" y="56"/>
                    <a:pt x="154" y="54"/>
                  </a:cubicBezTo>
                  <a:cubicBezTo>
                    <a:pt x="155" y="52"/>
                    <a:pt x="155" y="49"/>
                    <a:pt x="152" y="47"/>
                  </a:cubicBezTo>
                  <a:cubicBezTo>
                    <a:pt x="134" y="30"/>
                    <a:pt x="108" y="19"/>
                    <a:pt x="81" y="14"/>
                  </a:cubicBezTo>
                  <a:cubicBezTo>
                    <a:pt x="57" y="5"/>
                    <a:pt x="33" y="0"/>
                    <a:pt x="8" y="6"/>
                  </a:cubicBezTo>
                  <a:cubicBezTo>
                    <a:pt x="0" y="8"/>
                    <a:pt x="0" y="19"/>
                    <a:pt x="8" y="21"/>
                  </a:cubicBezTo>
                  <a:cubicBezTo>
                    <a:pt x="8" y="21"/>
                    <a:pt x="8" y="21"/>
                    <a:pt x="8" y="21"/>
                  </a:cubicBezTo>
                  <a:cubicBezTo>
                    <a:pt x="9" y="23"/>
                    <a:pt x="10" y="24"/>
                    <a:pt x="12" y="24"/>
                  </a:cubicBezTo>
                  <a:cubicBezTo>
                    <a:pt x="14" y="24"/>
                    <a:pt x="16" y="24"/>
                    <a:pt x="17" y="24"/>
                  </a:cubicBezTo>
                  <a:cubicBezTo>
                    <a:pt x="40" y="29"/>
                    <a:pt x="66" y="29"/>
                    <a:pt x="89" y="34"/>
                  </a:cubicBezTo>
                  <a:cubicBezTo>
                    <a:pt x="104" y="41"/>
                    <a:pt x="119" y="48"/>
                    <a:pt x="133" y="55"/>
                  </a:cubicBezTo>
                  <a:cubicBezTo>
                    <a:pt x="137" y="59"/>
                    <a:pt x="141" y="63"/>
                    <a:pt x="144" y="68"/>
                  </a:cubicBezTo>
                  <a:cubicBezTo>
                    <a:pt x="150" y="77"/>
                    <a:pt x="164" y="69"/>
                    <a:pt x="15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85"/>
            <p:cNvSpPr/>
            <p:nvPr/>
          </p:nvSpPr>
          <p:spPr bwMode="auto">
            <a:xfrm>
              <a:off x="2629" y="1243"/>
              <a:ext cx="268" cy="213"/>
            </a:xfrm>
            <a:custGeom>
              <a:avLst/>
              <a:gdLst>
                <a:gd name="T0" fmla="*/ 111 w 113"/>
                <a:gd name="T1" fmla="*/ 7 h 90"/>
                <a:gd name="T2" fmla="*/ 95 w 113"/>
                <a:gd name="T3" fmla="*/ 6 h 90"/>
                <a:gd name="T4" fmla="*/ 93 w 113"/>
                <a:gd name="T5" fmla="*/ 7 h 90"/>
                <a:gd name="T6" fmla="*/ 8 w 113"/>
                <a:gd name="T7" fmla="*/ 66 h 90"/>
                <a:gd name="T8" fmla="*/ 5 w 113"/>
                <a:gd name="T9" fmla="*/ 74 h 90"/>
                <a:gd name="T10" fmla="*/ 15 w 113"/>
                <a:gd name="T11" fmla="*/ 86 h 90"/>
                <a:gd name="T12" fmla="*/ 66 w 113"/>
                <a:gd name="T13" fmla="*/ 56 h 90"/>
                <a:gd name="T14" fmla="*/ 69 w 113"/>
                <a:gd name="T15" fmla="*/ 55 h 90"/>
                <a:gd name="T16" fmla="*/ 111 w 113"/>
                <a:gd name="T17" fmla="*/ 15 h 90"/>
                <a:gd name="T18" fmla="*/ 111 w 113"/>
                <a:gd name="T19" fmla="*/ 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90">
                  <a:moveTo>
                    <a:pt x="111" y="7"/>
                  </a:moveTo>
                  <a:cubicBezTo>
                    <a:pt x="105" y="0"/>
                    <a:pt x="99" y="2"/>
                    <a:pt x="95" y="6"/>
                  </a:cubicBezTo>
                  <a:cubicBezTo>
                    <a:pt x="94" y="6"/>
                    <a:pt x="93" y="7"/>
                    <a:pt x="93" y="7"/>
                  </a:cubicBezTo>
                  <a:cubicBezTo>
                    <a:pt x="66" y="29"/>
                    <a:pt x="41" y="52"/>
                    <a:pt x="8" y="66"/>
                  </a:cubicBezTo>
                  <a:cubicBezTo>
                    <a:pt x="5" y="68"/>
                    <a:pt x="4" y="71"/>
                    <a:pt x="5" y="74"/>
                  </a:cubicBezTo>
                  <a:cubicBezTo>
                    <a:pt x="0" y="80"/>
                    <a:pt x="7" y="90"/>
                    <a:pt x="15" y="86"/>
                  </a:cubicBezTo>
                  <a:cubicBezTo>
                    <a:pt x="33" y="77"/>
                    <a:pt x="51" y="68"/>
                    <a:pt x="66" y="56"/>
                  </a:cubicBezTo>
                  <a:cubicBezTo>
                    <a:pt x="67" y="56"/>
                    <a:pt x="68" y="55"/>
                    <a:pt x="69" y="55"/>
                  </a:cubicBezTo>
                  <a:cubicBezTo>
                    <a:pt x="87" y="45"/>
                    <a:pt x="104" y="33"/>
                    <a:pt x="111" y="15"/>
                  </a:cubicBezTo>
                  <a:cubicBezTo>
                    <a:pt x="113" y="12"/>
                    <a:pt x="113" y="9"/>
                    <a:pt x="11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86"/>
            <p:cNvSpPr>
              <a:spLocks noEditPoints="1"/>
            </p:cNvSpPr>
            <p:nvPr/>
          </p:nvSpPr>
          <p:spPr bwMode="auto">
            <a:xfrm>
              <a:off x="1254" y="1051"/>
              <a:ext cx="190" cy="154"/>
            </a:xfrm>
            <a:custGeom>
              <a:avLst/>
              <a:gdLst>
                <a:gd name="T0" fmla="*/ 2 w 80"/>
                <a:gd name="T1" fmla="*/ 32 h 65"/>
                <a:gd name="T2" fmla="*/ 45 w 80"/>
                <a:gd name="T3" fmla="*/ 63 h 65"/>
                <a:gd name="T4" fmla="*/ 63 w 80"/>
                <a:gd name="T5" fmla="*/ 57 h 65"/>
                <a:gd name="T6" fmla="*/ 60 w 80"/>
                <a:gd name="T7" fmla="*/ 15 h 65"/>
                <a:gd name="T8" fmla="*/ 24 w 80"/>
                <a:gd name="T9" fmla="*/ 3 h 65"/>
                <a:gd name="T10" fmla="*/ 2 w 80"/>
                <a:gd name="T11" fmla="*/ 32 h 65"/>
                <a:gd name="T12" fmla="*/ 44 w 80"/>
                <a:gd name="T13" fmla="*/ 27 h 65"/>
                <a:gd name="T14" fmla="*/ 41 w 80"/>
                <a:gd name="T15" fmla="*/ 32 h 65"/>
                <a:gd name="T16" fmla="*/ 41 w 80"/>
                <a:gd name="T17" fmla="*/ 33 h 65"/>
                <a:gd name="T18" fmla="*/ 41 w 80"/>
                <a:gd name="T19" fmla="*/ 33 h 65"/>
                <a:gd name="T20" fmla="*/ 39 w 80"/>
                <a:gd name="T21" fmla="*/ 33 h 65"/>
                <a:gd name="T22" fmla="*/ 40 w 80"/>
                <a:gd name="T23" fmla="*/ 30 h 65"/>
                <a:gd name="T24" fmla="*/ 42 w 80"/>
                <a:gd name="T25" fmla="*/ 26 h 65"/>
                <a:gd name="T26" fmla="*/ 43 w 80"/>
                <a:gd name="T27" fmla="*/ 26 h 65"/>
                <a:gd name="T28" fmla="*/ 43 w 80"/>
                <a:gd name="T29" fmla="*/ 26 h 65"/>
                <a:gd name="T30" fmla="*/ 44 w 80"/>
                <a:gd name="T31" fmla="*/ 27 h 65"/>
                <a:gd name="T32" fmla="*/ 50 w 80"/>
                <a:gd name="T33" fmla="*/ 46 h 65"/>
                <a:gd name="T34" fmla="*/ 43 w 80"/>
                <a:gd name="T35" fmla="*/ 47 h 65"/>
                <a:gd name="T36" fmla="*/ 51 w 80"/>
                <a:gd name="T37" fmla="*/ 45 h 65"/>
                <a:gd name="T38" fmla="*/ 53 w 80"/>
                <a:gd name="T39" fmla="*/ 43 h 65"/>
                <a:gd name="T40" fmla="*/ 54 w 80"/>
                <a:gd name="T41" fmla="*/ 43 h 65"/>
                <a:gd name="T42" fmla="*/ 50 w 80"/>
                <a:gd name="T43" fmla="*/ 46 h 65"/>
                <a:gd name="T44" fmla="*/ 16 w 80"/>
                <a:gd name="T45" fmla="*/ 29 h 65"/>
                <a:gd name="T46" fmla="*/ 27 w 80"/>
                <a:gd name="T47" fmla="*/ 17 h 65"/>
                <a:gd name="T48" fmla="*/ 18 w 80"/>
                <a:gd name="T49" fmla="*/ 36 h 65"/>
                <a:gd name="T50" fmla="*/ 16 w 80"/>
                <a:gd name="T51"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65">
                  <a:moveTo>
                    <a:pt x="2" y="32"/>
                  </a:moveTo>
                  <a:cubicBezTo>
                    <a:pt x="5" y="52"/>
                    <a:pt x="26" y="65"/>
                    <a:pt x="45" y="63"/>
                  </a:cubicBezTo>
                  <a:cubicBezTo>
                    <a:pt x="52" y="63"/>
                    <a:pt x="59" y="61"/>
                    <a:pt x="63" y="57"/>
                  </a:cubicBezTo>
                  <a:cubicBezTo>
                    <a:pt x="80" y="46"/>
                    <a:pt x="73" y="27"/>
                    <a:pt x="60" y="15"/>
                  </a:cubicBezTo>
                  <a:cubicBezTo>
                    <a:pt x="51" y="7"/>
                    <a:pt x="37" y="0"/>
                    <a:pt x="24" y="3"/>
                  </a:cubicBezTo>
                  <a:cubicBezTo>
                    <a:pt x="11" y="6"/>
                    <a:pt x="0" y="18"/>
                    <a:pt x="2" y="32"/>
                  </a:cubicBezTo>
                  <a:close/>
                  <a:moveTo>
                    <a:pt x="44" y="27"/>
                  </a:moveTo>
                  <a:cubicBezTo>
                    <a:pt x="42" y="28"/>
                    <a:pt x="41" y="29"/>
                    <a:pt x="41" y="32"/>
                  </a:cubicBezTo>
                  <a:cubicBezTo>
                    <a:pt x="41" y="32"/>
                    <a:pt x="41" y="32"/>
                    <a:pt x="41" y="33"/>
                  </a:cubicBezTo>
                  <a:cubicBezTo>
                    <a:pt x="41" y="33"/>
                    <a:pt x="41" y="33"/>
                    <a:pt x="41" y="33"/>
                  </a:cubicBezTo>
                  <a:cubicBezTo>
                    <a:pt x="40" y="33"/>
                    <a:pt x="39" y="33"/>
                    <a:pt x="39" y="33"/>
                  </a:cubicBezTo>
                  <a:cubicBezTo>
                    <a:pt x="39" y="32"/>
                    <a:pt x="40" y="31"/>
                    <a:pt x="40" y="30"/>
                  </a:cubicBezTo>
                  <a:cubicBezTo>
                    <a:pt x="41" y="29"/>
                    <a:pt x="41" y="27"/>
                    <a:pt x="42" y="26"/>
                  </a:cubicBezTo>
                  <a:cubicBezTo>
                    <a:pt x="42" y="26"/>
                    <a:pt x="43" y="26"/>
                    <a:pt x="43" y="26"/>
                  </a:cubicBezTo>
                  <a:cubicBezTo>
                    <a:pt x="43" y="26"/>
                    <a:pt x="43" y="26"/>
                    <a:pt x="43" y="26"/>
                  </a:cubicBezTo>
                  <a:cubicBezTo>
                    <a:pt x="43" y="26"/>
                    <a:pt x="43" y="27"/>
                    <a:pt x="44" y="27"/>
                  </a:cubicBezTo>
                  <a:close/>
                  <a:moveTo>
                    <a:pt x="50" y="46"/>
                  </a:moveTo>
                  <a:cubicBezTo>
                    <a:pt x="48" y="47"/>
                    <a:pt x="45" y="47"/>
                    <a:pt x="43" y="47"/>
                  </a:cubicBezTo>
                  <a:cubicBezTo>
                    <a:pt x="46" y="47"/>
                    <a:pt x="49" y="46"/>
                    <a:pt x="51" y="45"/>
                  </a:cubicBezTo>
                  <a:cubicBezTo>
                    <a:pt x="52" y="44"/>
                    <a:pt x="52" y="43"/>
                    <a:pt x="53" y="43"/>
                  </a:cubicBezTo>
                  <a:cubicBezTo>
                    <a:pt x="53" y="43"/>
                    <a:pt x="54" y="43"/>
                    <a:pt x="54" y="43"/>
                  </a:cubicBezTo>
                  <a:cubicBezTo>
                    <a:pt x="53" y="45"/>
                    <a:pt x="51" y="46"/>
                    <a:pt x="50" y="46"/>
                  </a:cubicBezTo>
                  <a:close/>
                  <a:moveTo>
                    <a:pt x="16" y="29"/>
                  </a:moveTo>
                  <a:cubicBezTo>
                    <a:pt x="16" y="21"/>
                    <a:pt x="21" y="18"/>
                    <a:pt x="27" y="17"/>
                  </a:cubicBezTo>
                  <a:cubicBezTo>
                    <a:pt x="22" y="22"/>
                    <a:pt x="19" y="29"/>
                    <a:pt x="18" y="36"/>
                  </a:cubicBezTo>
                  <a:cubicBezTo>
                    <a:pt x="17" y="34"/>
                    <a:pt x="16" y="31"/>
                    <a:pt x="1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87"/>
            <p:cNvSpPr/>
            <p:nvPr/>
          </p:nvSpPr>
          <p:spPr bwMode="auto">
            <a:xfrm>
              <a:off x="1318" y="755"/>
              <a:ext cx="344" cy="348"/>
            </a:xfrm>
            <a:custGeom>
              <a:avLst/>
              <a:gdLst>
                <a:gd name="T0" fmla="*/ 25 w 145"/>
                <a:gd name="T1" fmla="*/ 50 h 147"/>
                <a:gd name="T2" fmla="*/ 52 w 145"/>
                <a:gd name="T3" fmla="*/ 3 h 147"/>
                <a:gd name="T4" fmla="*/ 61 w 145"/>
                <a:gd name="T5" fmla="*/ 2 h 147"/>
                <a:gd name="T6" fmla="*/ 141 w 145"/>
                <a:gd name="T7" fmla="*/ 91 h 147"/>
                <a:gd name="T8" fmla="*/ 130 w 145"/>
                <a:gd name="T9" fmla="*/ 101 h 147"/>
                <a:gd name="T10" fmla="*/ 114 w 145"/>
                <a:gd name="T11" fmla="*/ 101 h 147"/>
                <a:gd name="T12" fmla="*/ 59 w 145"/>
                <a:gd name="T13" fmla="*/ 31 h 147"/>
                <a:gd name="T14" fmla="*/ 18 w 145"/>
                <a:gd name="T15" fmla="*/ 134 h 147"/>
                <a:gd name="T16" fmla="*/ 14 w 145"/>
                <a:gd name="T17" fmla="*/ 139 h 147"/>
                <a:gd name="T18" fmla="*/ 14 w 145"/>
                <a:gd name="T19" fmla="*/ 140 h 147"/>
                <a:gd name="T20" fmla="*/ 3 w 145"/>
                <a:gd name="T21" fmla="*/ 140 h 147"/>
                <a:gd name="T22" fmla="*/ 25 w 145"/>
                <a:gd name="T23" fmla="*/ 5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7">
                  <a:moveTo>
                    <a:pt x="25" y="50"/>
                  </a:moveTo>
                  <a:cubicBezTo>
                    <a:pt x="32" y="34"/>
                    <a:pt x="40" y="18"/>
                    <a:pt x="52" y="3"/>
                  </a:cubicBezTo>
                  <a:cubicBezTo>
                    <a:pt x="54" y="0"/>
                    <a:pt x="58" y="0"/>
                    <a:pt x="61" y="2"/>
                  </a:cubicBezTo>
                  <a:cubicBezTo>
                    <a:pt x="99" y="19"/>
                    <a:pt x="123" y="54"/>
                    <a:pt x="141" y="91"/>
                  </a:cubicBezTo>
                  <a:cubicBezTo>
                    <a:pt x="145" y="99"/>
                    <a:pt x="136" y="105"/>
                    <a:pt x="130" y="101"/>
                  </a:cubicBezTo>
                  <a:cubicBezTo>
                    <a:pt x="129" y="108"/>
                    <a:pt x="117" y="110"/>
                    <a:pt x="114" y="101"/>
                  </a:cubicBezTo>
                  <a:cubicBezTo>
                    <a:pt x="104" y="72"/>
                    <a:pt x="83" y="49"/>
                    <a:pt x="59" y="31"/>
                  </a:cubicBezTo>
                  <a:cubicBezTo>
                    <a:pt x="41" y="64"/>
                    <a:pt x="26" y="97"/>
                    <a:pt x="18" y="134"/>
                  </a:cubicBezTo>
                  <a:cubicBezTo>
                    <a:pt x="18" y="137"/>
                    <a:pt x="16" y="139"/>
                    <a:pt x="14" y="139"/>
                  </a:cubicBezTo>
                  <a:cubicBezTo>
                    <a:pt x="14" y="139"/>
                    <a:pt x="14" y="139"/>
                    <a:pt x="14" y="140"/>
                  </a:cubicBezTo>
                  <a:cubicBezTo>
                    <a:pt x="14" y="147"/>
                    <a:pt x="4" y="146"/>
                    <a:pt x="3" y="140"/>
                  </a:cubicBezTo>
                  <a:cubicBezTo>
                    <a:pt x="0" y="108"/>
                    <a:pt x="9" y="77"/>
                    <a:pt x="2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88"/>
            <p:cNvSpPr/>
            <p:nvPr/>
          </p:nvSpPr>
          <p:spPr bwMode="auto">
            <a:xfrm>
              <a:off x="941" y="1082"/>
              <a:ext cx="391" cy="173"/>
            </a:xfrm>
            <a:custGeom>
              <a:avLst/>
              <a:gdLst>
                <a:gd name="T0" fmla="*/ 6 w 165"/>
                <a:gd name="T1" fmla="*/ 57 h 73"/>
                <a:gd name="T2" fmla="*/ 10 w 165"/>
                <a:gd name="T3" fmla="*/ 50 h 73"/>
                <a:gd name="T4" fmla="*/ 12 w 165"/>
                <a:gd name="T5" fmla="*/ 43 h 73"/>
                <a:gd name="T6" fmla="*/ 85 w 165"/>
                <a:gd name="T7" fmla="*/ 12 h 73"/>
                <a:gd name="T8" fmla="*/ 157 w 165"/>
                <a:gd name="T9" fmla="*/ 6 h 73"/>
                <a:gd name="T10" fmla="*/ 157 w 165"/>
                <a:gd name="T11" fmla="*/ 21 h 73"/>
                <a:gd name="T12" fmla="*/ 157 w 165"/>
                <a:gd name="T13" fmla="*/ 21 h 73"/>
                <a:gd name="T14" fmla="*/ 153 w 165"/>
                <a:gd name="T15" fmla="*/ 24 h 73"/>
                <a:gd name="T16" fmla="*/ 148 w 165"/>
                <a:gd name="T17" fmla="*/ 24 h 73"/>
                <a:gd name="T18" fmla="*/ 76 w 165"/>
                <a:gd name="T19" fmla="*/ 32 h 73"/>
                <a:gd name="T20" fmla="*/ 32 w 165"/>
                <a:gd name="T21" fmla="*/ 51 h 73"/>
                <a:gd name="T22" fmla="*/ 20 w 165"/>
                <a:gd name="T23" fmla="*/ 65 h 73"/>
                <a:gd name="T24" fmla="*/ 6 w 165"/>
                <a:gd name="T25" fmla="*/ 5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5" h="73">
                  <a:moveTo>
                    <a:pt x="6" y="57"/>
                  </a:moveTo>
                  <a:cubicBezTo>
                    <a:pt x="7" y="54"/>
                    <a:pt x="9" y="52"/>
                    <a:pt x="10" y="50"/>
                  </a:cubicBezTo>
                  <a:cubicBezTo>
                    <a:pt x="10" y="48"/>
                    <a:pt x="10" y="45"/>
                    <a:pt x="12" y="43"/>
                  </a:cubicBezTo>
                  <a:cubicBezTo>
                    <a:pt x="31" y="26"/>
                    <a:pt x="58" y="16"/>
                    <a:pt x="85" y="12"/>
                  </a:cubicBezTo>
                  <a:cubicBezTo>
                    <a:pt x="109" y="4"/>
                    <a:pt x="133" y="0"/>
                    <a:pt x="157" y="6"/>
                  </a:cubicBezTo>
                  <a:cubicBezTo>
                    <a:pt x="165" y="8"/>
                    <a:pt x="165" y="19"/>
                    <a:pt x="157" y="21"/>
                  </a:cubicBezTo>
                  <a:cubicBezTo>
                    <a:pt x="157" y="21"/>
                    <a:pt x="157" y="21"/>
                    <a:pt x="157" y="21"/>
                  </a:cubicBezTo>
                  <a:cubicBezTo>
                    <a:pt x="157" y="23"/>
                    <a:pt x="155" y="24"/>
                    <a:pt x="153" y="24"/>
                  </a:cubicBezTo>
                  <a:cubicBezTo>
                    <a:pt x="151" y="24"/>
                    <a:pt x="150" y="24"/>
                    <a:pt x="148" y="24"/>
                  </a:cubicBezTo>
                  <a:cubicBezTo>
                    <a:pt x="125" y="28"/>
                    <a:pt x="100" y="28"/>
                    <a:pt x="76" y="32"/>
                  </a:cubicBezTo>
                  <a:cubicBezTo>
                    <a:pt x="61" y="38"/>
                    <a:pt x="46" y="45"/>
                    <a:pt x="32" y="51"/>
                  </a:cubicBezTo>
                  <a:cubicBezTo>
                    <a:pt x="27" y="55"/>
                    <a:pt x="24" y="59"/>
                    <a:pt x="20" y="65"/>
                  </a:cubicBezTo>
                  <a:cubicBezTo>
                    <a:pt x="14" y="73"/>
                    <a:pt x="0" y="65"/>
                    <a:pt x="6"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89"/>
            <p:cNvSpPr/>
            <p:nvPr/>
          </p:nvSpPr>
          <p:spPr bwMode="auto">
            <a:xfrm>
              <a:off x="946" y="1217"/>
              <a:ext cx="263" cy="220"/>
            </a:xfrm>
            <a:custGeom>
              <a:avLst/>
              <a:gdLst>
                <a:gd name="T0" fmla="*/ 2 w 111"/>
                <a:gd name="T1" fmla="*/ 7 h 93"/>
                <a:gd name="T2" fmla="*/ 19 w 111"/>
                <a:gd name="T3" fmla="*/ 6 h 93"/>
                <a:gd name="T4" fmla="*/ 20 w 111"/>
                <a:gd name="T5" fmla="*/ 7 h 93"/>
                <a:gd name="T6" fmla="*/ 103 w 111"/>
                <a:gd name="T7" fmla="*/ 69 h 93"/>
                <a:gd name="T8" fmla="*/ 106 w 111"/>
                <a:gd name="T9" fmla="*/ 76 h 93"/>
                <a:gd name="T10" fmla="*/ 95 w 111"/>
                <a:gd name="T11" fmla="*/ 88 h 93"/>
                <a:gd name="T12" fmla="*/ 45 w 111"/>
                <a:gd name="T13" fmla="*/ 57 h 93"/>
                <a:gd name="T14" fmla="*/ 43 w 111"/>
                <a:gd name="T15" fmla="*/ 56 h 93"/>
                <a:gd name="T16" fmla="*/ 1 w 111"/>
                <a:gd name="T17" fmla="*/ 15 h 93"/>
                <a:gd name="T18" fmla="*/ 2 w 111"/>
                <a:gd name="T19" fmla="*/ 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93">
                  <a:moveTo>
                    <a:pt x="2" y="7"/>
                  </a:moveTo>
                  <a:cubicBezTo>
                    <a:pt x="9" y="0"/>
                    <a:pt x="14" y="2"/>
                    <a:pt x="19" y="6"/>
                  </a:cubicBezTo>
                  <a:cubicBezTo>
                    <a:pt x="19" y="7"/>
                    <a:pt x="20" y="7"/>
                    <a:pt x="20" y="7"/>
                  </a:cubicBezTo>
                  <a:cubicBezTo>
                    <a:pt x="47" y="30"/>
                    <a:pt x="71" y="54"/>
                    <a:pt x="103" y="69"/>
                  </a:cubicBezTo>
                  <a:cubicBezTo>
                    <a:pt x="106" y="71"/>
                    <a:pt x="107" y="74"/>
                    <a:pt x="106" y="76"/>
                  </a:cubicBezTo>
                  <a:cubicBezTo>
                    <a:pt x="111" y="82"/>
                    <a:pt x="104" y="93"/>
                    <a:pt x="95" y="88"/>
                  </a:cubicBezTo>
                  <a:cubicBezTo>
                    <a:pt x="78" y="79"/>
                    <a:pt x="61" y="70"/>
                    <a:pt x="45" y="57"/>
                  </a:cubicBezTo>
                  <a:cubicBezTo>
                    <a:pt x="45" y="57"/>
                    <a:pt x="44" y="56"/>
                    <a:pt x="43" y="56"/>
                  </a:cubicBezTo>
                  <a:cubicBezTo>
                    <a:pt x="25" y="46"/>
                    <a:pt x="9" y="33"/>
                    <a:pt x="1" y="15"/>
                  </a:cubicBezTo>
                  <a:cubicBezTo>
                    <a:pt x="0" y="12"/>
                    <a:pt x="0" y="9"/>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90"/>
            <p:cNvSpPr>
              <a:spLocks noEditPoints="1"/>
            </p:cNvSpPr>
            <p:nvPr/>
          </p:nvSpPr>
          <p:spPr bwMode="auto">
            <a:xfrm>
              <a:off x="2513" y="684"/>
              <a:ext cx="341" cy="438"/>
            </a:xfrm>
            <a:custGeom>
              <a:avLst/>
              <a:gdLst>
                <a:gd name="T0" fmla="*/ 130 w 144"/>
                <a:gd name="T1" fmla="*/ 151 h 185"/>
                <a:gd name="T2" fmla="*/ 43 w 144"/>
                <a:gd name="T3" fmla="*/ 164 h 185"/>
                <a:gd name="T4" fmla="*/ 82 w 144"/>
                <a:gd name="T5" fmla="*/ 118 h 185"/>
                <a:gd name="T6" fmla="*/ 73 w 144"/>
                <a:gd name="T7" fmla="*/ 107 h 185"/>
                <a:gd name="T8" fmla="*/ 51 w 144"/>
                <a:gd name="T9" fmla="*/ 124 h 185"/>
                <a:gd name="T10" fmla="*/ 85 w 144"/>
                <a:gd name="T11" fmla="*/ 64 h 185"/>
                <a:gd name="T12" fmla="*/ 75 w 144"/>
                <a:gd name="T13" fmla="*/ 58 h 185"/>
                <a:gd name="T14" fmla="*/ 51 w 144"/>
                <a:gd name="T15" fmla="*/ 77 h 185"/>
                <a:gd name="T16" fmla="*/ 78 w 144"/>
                <a:gd name="T17" fmla="*/ 12 h 185"/>
                <a:gd name="T18" fmla="*/ 65 w 144"/>
                <a:gd name="T19" fmla="*/ 6 h 185"/>
                <a:gd name="T20" fmla="*/ 1 w 144"/>
                <a:gd name="T21" fmla="*/ 145 h 185"/>
                <a:gd name="T22" fmla="*/ 4 w 144"/>
                <a:gd name="T23" fmla="*/ 152 h 185"/>
                <a:gd name="T24" fmla="*/ 2 w 144"/>
                <a:gd name="T25" fmla="*/ 164 h 185"/>
                <a:gd name="T26" fmla="*/ 14 w 144"/>
                <a:gd name="T27" fmla="*/ 170 h 185"/>
                <a:gd name="T28" fmla="*/ 15 w 144"/>
                <a:gd name="T29" fmla="*/ 171 h 185"/>
                <a:gd name="T30" fmla="*/ 15 w 144"/>
                <a:gd name="T31" fmla="*/ 171 h 185"/>
                <a:gd name="T32" fmla="*/ 22 w 144"/>
                <a:gd name="T33" fmla="*/ 184 h 185"/>
                <a:gd name="T34" fmla="*/ 133 w 144"/>
                <a:gd name="T35" fmla="*/ 166 h 185"/>
                <a:gd name="T36" fmla="*/ 130 w 144"/>
                <a:gd name="T37" fmla="*/ 151 h 185"/>
                <a:gd name="T38" fmla="*/ 56 w 144"/>
                <a:gd name="T39" fmla="*/ 92 h 185"/>
                <a:gd name="T40" fmla="*/ 20 w 144"/>
                <a:gd name="T41" fmla="*/ 148 h 185"/>
                <a:gd name="T42" fmla="*/ 25 w 144"/>
                <a:gd name="T43" fmla="*/ 132 h 185"/>
                <a:gd name="T44" fmla="*/ 56 w 144"/>
                <a:gd name="T45" fmla="*/ 92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185">
                  <a:moveTo>
                    <a:pt x="130" y="151"/>
                  </a:moveTo>
                  <a:cubicBezTo>
                    <a:pt x="101" y="155"/>
                    <a:pt x="72" y="159"/>
                    <a:pt x="43" y="164"/>
                  </a:cubicBezTo>
                  <a:cubicBezTo>
                    <a:pt x="58" y="151"/>
                    <a:pt x="73" y="137"/>
                    <a:pt x="82" y="118"/>
                  </a:cubicBezTo>
                  <a:cubicBezTo>
                    <a:pt x="85" y="112"/>
                    <a:pt x="79" y="103"/>
                    <a:pt x="73" y="107"/>
                  </a:cubicBezTo>
                  <a:cubicBezTo>
                    <a:pt x="65" y="112"/>
                    <a:pt x="57" y="118"/>
                    <a:pt x="51" y="124"/>
                  </a:cubicBezTo>
                  <a:cubicBezTo>
                    <a:pt x="63" y="105"/>
                    <a:pt x="76" y="86"/>
                    <a:pt x="85" y="64"/>
                  </a:cubicBezTo>
                  <a:cubicBezTo>
                    <a:pt x="88" y="58"/>
                    <a:pt x="79" y="54"/>
                    <a:pt x="75" y="58"/>
                  </a:cubicBezTo>
                  <a:cubicBezTo>
                    <a:pt x="67" y="64"/>
                    <a:pt x="59" y="70"/>
                    <a:pt x="51" y="77"/>
                  </a:cubicBezTo>
                  <a:cubicBezTo>
                    <a:pt x="62" y="56"/>
                    <a:pt x="73" y="35"/>
                    <a:pt x="78" y="12"/>
                  </a:cubicBezTo>
                  <a:cubicBezTo>
                    <a:pt x="79" y="4"/>
                    <a:pt x="70" y="0"/>
                    <a:pt x="65" y="6"/>
                  </a:cubicBezTo>
                  <a:cubicBezTo>
                    <a:pt x="33" y="46"/>
                    <a:pt x="15" y="96"/>
                    <a:pt x="1" y="145"/>
                  </a:cubicBezTo>
                  <a:cubicBezTo>
                    <a:pt x="0" y="148"/>
                    <a:pt x="1" y="151"/>
                    <a:pt x="4" y="152"/>
                  </a:cubicBezTo>
                  <a:cubicBezTo>
                    <a:pt x="3" y="156"/>
                    <a:pt x="2" y="160"/>
                    <a:pt x="2" y="164"/>
                  </a:cubicBezTo>
                  <a:cubicBezTo>
                    <a:pt x="1" y="171"/>
                    <a:pt x="9" y="173"/>
                    <a:pt x="14" y="170"/>
                  </a:cubicBezTo>
                  <a:cubicBezTo>
                    <a:pt x="14" y="170"/>
                    <a:pt x="15" y="171"/>
                    <a:pt x="15" y="171"/>
                  </a:cubicBezTo>
                  <a:cubicBezTo>
                    <a:pt x="15" y="171"/>
                    <a:pt x="15" y="171"/>
                    <a:pt x="15" y="171"/>
                  </a:cubicBezTo>
                  <a:cubicBezTo>
                    <a:pt x="10" y="176"/>
                    <a:pt x="14" y="185"/>
                    <a:pt x="22" y="184"/>
                  </a:cubicBezTo>
                  <a:cubicBezTo>
                    <a:pt x="59" y="176"/>
                    <a:pt x="96" y="172"/>
                    <a:pt x="133" y="166"/>
                  </a:cubicBezTo>
                  <a:cubicBezTo>
                    <a:pt x="144" y="165"/>
                    <a:pt x="140" y="149"/>
                    <a:pt x="130" y="151"/>
                  </a:cubicBezTo>
                  <a:close/>
                  <a:moveTo>
                    <a:pt x="56" y="92"/>
                  </a:moveTo>
                  <a:cubicBezTo>
                    <a:pt x="44" y="111"/>
                    <a:pt x="30" y="129"/>
                    <a:pt x="20" y="148"/>
                  </a:cubicBezTo>
                  <a:cubicBezTo>
                    <a:pt x="21" y="143"/>
                    <a:pt x="23" y="137"/>
                    <a:pt x="25" y="132"/>
                  </a:cubicBezTo>
                  <a:cubicBezTo>
                    <a:pt x="34" y="117"/>
                    <a:pt x="44" y="104"/>
                    <a:pt x="56"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91"/>
            <p:cNvSpPr>
              <a:spLocks noEditPoints="1"/>
            </p:cNvSpPr>
            <p:nvPr/>
          </p:nvSpPr>
          <p:spPr bwMode="auto">
            <a:xfrm>
              <a:off x="957" y="622"/>
              <a:ext cx="389" cy="493"/>
            </a:xfrm>
            <a:custGeom>
              <a:avLst/>
              <a:gdLst>
                <a:gd name="T0" fmla="*/ 146 w 164"/>
                <a:gd name="T1" fmla="*/ 117 h 208"/>
                <a:gd name="T2" fmla="*/ 144 w 164"/>
                <a:gd name="T3" fmla="*/ 93 h 208"/>
                <a:gd name="T4" fmla="*/ 128 w 164"/>
                <a:gd name="T5" fmla="*/ 92 h 208"/>
                <a:gd name="T6" fmla="*/ 128 w 164"/>
                <a:gd name="T7" fmla="*/ 98 h 208"/>
                <a:gd name="T8" fmla="*/ 104 w 164"/>
                <a:gd name="T9" fmla="*/ 7 h 208"/>
                <a:gd name="T10" fmla="*/ 89 w 164"/>
                <a:gd name="T11" fmla="*/ 9 h 208"/>
                <a:gd name="T12" fmla="*/ 121 w 164"/>
                <a:gd name="T13" fmla="*/ 146 h 208"/>
                <a:gd name="T14" fmla="*/ 59 w 164"/>
                <a:gd name="T15" fmla="*/ 90 h 208"/>
                <a:gd name="T16" fmla="*/ 52 w 164"/>
                <a:gd name="T17" fmla="*/ 96 h 208"/>
                <a:gd name="T18" fmla="*/ 81 w 164"/>
                <a:gd name="T19" fmla="*/ 133 h 208"/>
                <a:gd name="T20" fmla="*/ 122 w 164"/>
                <a:gd name="T21" fmla="*/ 182 h 208"/>
                <a:gd name="T22" fmla="*/ 74 w 164"/>
                <a:gd name="T23" fmla="*/ 165 h 208"/>
                <a:gd name="T24" fmla="*/ 11 w 164"/>
                <a:gd name="T25" fmla="*/ 162 h 208"/>
                <a:gd name="T26" fmla="*/ 8 w 164"/>
                <a:gd name="T27" fmla="*/ 178 h 208"/>
                <a:gd name="T28" fmla="*/ 126 w 164"/>
                <a:gd name="T29" fmla="*/ 202 h 208"/>
                <a:gd name="T30" fmla="*/ 134 w 164"/>
                <a:gd name="T31" fmla="*/ 199 h 208"/>
                <a:gd name="T32" fmla="*/ 136 w 164"/>
                <a:gd name="T33" fmla="*/ 199 h 208"/>
                <a:gd name="T34" fmla="*/ 142 w 164"/>
                <a:gd name="T35" fmla="*/ 197 h 208"/>
                <a:gd name="T36" fmla="*/ 151 w 164"/>
                <a:gd name="T37" fmla="*/ 205 h 208"/>
                <a:gd name="T38" fmla="*/ 163 w 164"/>
                <a:gd name="T39" fmla="*/ 198 h 208"/>
                <a:gd name="T40" fmla="*/ 146 w 164"/>
                <a:gd name="T41" fmla="*/ 117 h 208"/>
                <a:gd name="T42" fmla="*/ 72 w 164"/>
                <a:gd name="T43" fmla="*/ 108 h 208"/>
                <a:gd name="T44" fmla="*/ 91 w 164"/>
                <a:gd name="T45" fmla="*/ 126 h 208"/>
                <a:gd name="T46" fmla="*/ 72 w 164"/>
                <a:gd name="T47" fmla="*/ 1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4" h="208">
                  <a:moveTo>
                    <a:pt x="146" y="117"/>
                  </a:moveTo>
                  <a:cubicBezTo>
                    <a:pt x="145" y="109"/>
                    <a:pt x="144" y="101"/>
                    <a:pt x="144" y="93"/>
                  </a:cubicBezTo>
                  <a:cubicBezTo>
                    <a:pt x="144" y="83"/>
                    <a:pt x="129" y="82"/>
                    <a:pt x="128" y="92"/>
                  </a:cubicBezTo>
                  <a:cubicBezTo>
                    <a:pt x="128" y="94"/>
                    <a:pt x="128" y="96"/>
                    <a:pt x="128" y="98"/>
                  </a:cubicBezTo>
                  <a:cubicBezTo>
                    <a:pt x="121" y="68"/>
                    <a:pt x="114" y="37"/>
                    <a:pt x="104" y="7"/>
                  </a:cubicBezTo>
                  <a:cubicBezTo>
                    <a:pt x="102" y="0"/>
                    <a:pt x="89" y="0"/>
                    <a:pt x="89" y="9"/>
                  </a:cubicBezTo>
                  <a:cubicBezTo>
                    <a:pt x="90" y="56"/>
                    <a:pt x="103" y="102"/>
                    <a:pt x="121" y="146"/>
                  </a:cubicBezTo>
                  <a:cubicBezTo>
                    <a:pt x="105" y="123"/>
                    <a:pt x="89" y="100"/>
                    <a:pt x="59" y="90"/>
                  </a:cubicBezTo>
                  <a:cubicBezTo>
                    <a:pt x="55" y="88"/>
                    <a:pt x="51" y="92"/>
                    <a:pt x="52" y="96"/>
                  </a:cubicBezTo>
                  <a:cubicBezTo>
                    <a:pt x="57" y="112"/>
                    <a:pt x="69" y="122"/>
                    <a:pt x="81" y="133"/>
                  </a:cubicBezTo>
                  <a:cubicBezTo>
                    <a:pt x="97" y="147"/>
                    <a:pt x="112" y="163"/>
                    <a:pt x="122" y="182"/>
                  </a:cubicBezTo>
                  <a:cubicBezTo>
                    <a:pt x="106" y="178"/>
                    <a:pt x="90" y="169"/>
                    <a:pt x="74" y="165"/>
                  </a:cubicBezTo>
                  <a:cubicBezTo>
                    <a:pt x="53" y="160"/>
                    <a:pt x="31" y="162"/>
                    <a:pt x="11" y="162"/>
                  </a:cubicBezTo>
                  <a:cubicBezTo>
                    <a:pt x="2" y="162"/>
                    <a:pt x="0" y="175"/>
                    <a:pt x="8" y="178"/>
                  </a:cubicBezTo>
                  <a:cubicBezTo>
                    <a:pt x="46" y="191"/>
                    <a:pt x="87" y="193"/>
                    <a:pt x="126" y="202"/>
                  </a:cubicBezTo>
                  <a:cubicBezTo>
                    <a:pt x="130" y="203"/>
                    <a:pt x="133" y="202"/>
                    <a:pt x="134" y="199"/>
                  </a:cubicBezTo>
                  <a:cubicBezTo>
                    <a:pt x="135" y="199"/>
                    <a:pt x="135" y="199"/>
                    <a:pt x="136" y="199"/>
                  </a:cubicBezTo>
                  <a:cubicBezTo>
                    <a:pt x="138" y="199"/>
                    <a:pt x="141" y="198"/>
                    <a:pt x="142" y="197"/>
                  </a:cubicBezTo>
                  <a:cubicBezTo>
                    <a:pt x="145" y="199"/>
                    <a:pt x="148" y="202"/>
                    <a:pt x="151" y="205"/>
                  </a:cubicBezTo>
                  <a:cubicBezTo>
                    <a:pt x="156" y="208"/>
                    <a:pt x="164" y="204"/>
                    <a:pt x="163" y="198"/>
                  </a:cubicBezTo>
                  <a:cubicBezTo>
                    <a:pt x="162" y="170"/>
                    <a:pt x="150" y="144"/>
                    <a:pt x="146" y="117"/>
                  </a:cubicBezTo>
                  <a:close/>
                  <a:moveTo>
                    <a:pt x="72" y="108"/>
                  </a:moveTo>
                  <a:cubicBezTo>
                    <a:pt x="79" y="113"/>
                    <a:pt x="86" y="119"/>
                    <a:pt x="91" y="126"/>
                  </a:cubicBezTo>
                  <a:cubicBezTo>
                    <a:pt x="84" y="121"/>
                    <a:pt x="77" y="115"/>
                    <a:pt x="72"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92"/>
            <p:cNvSpPr/>
            <p:nvPr/>
          </p:nvSpPr>
          <p:spPr bwMode="auto">
            <a:xfrm>
              <a:off x="1519" y="2514"/>
              <a:ext cx="278" cy="1040"/>
            </a:xfrm>
            <a:custGeom>
              <a:avLst/>
              <a:gdLst>
                <a:gd name="T0" fmla="*/ 106 w 117"/>
                <a:gd name="T1" fmla="*/ 4 h 439"/>
                <a:gd name="T2" fmla="*/ 104 w 117"/>
                <a:gd name="T3" fmla="*/ 6 h 439"/>
                <a:gd name="T4" fmla="*/ 100 w 117"/>
                <a:gd name="T5" fmla="*/ 8 h 439"/>
                <a:gd name="T6" fmla="*/ 47 w 117"/>
                <a:gd name="T7" fmla="*/ 105 h 439"/>
                <a:gd name="T8" fmla="*/ 23 w 117"/>
                <a:gd name="T9" fmla="*/ 195 h 439"/>
                <a:gd name="T10" fmla="*/ 6 w 117"/>
                <a:gd name="T11" fmla="*/ 318 h 439"/>
                <a:gd name="T12" fmla="*/ 0 w 117"/>
                <a:gd name="T13" fmla="*/ 428 h 439"/>
                <a:gd name="T14" fmla="*/ 16 w 117"/>
                <a:gd name="T15" fmla="*/ 429 h 439"/>
                <a:gd name="T16" fmla="*/ 16 w 117"/>
                <a:gd name="T17" fmla="*/ 420 h 439"/>
                <a:gd name="T18" fmla="*/ 17 w 117"/>
                <a:gd name="T19" fmla="*/ 416 h 439"/>
                <a:gd name="T20" fmla="*/ 19 w 117"/>
                <a:gd name="T21" fmla="*/ 374 h 439"/>
                <a:gd name="T22" fmla="*/ 28 w 117"/>
                <a:gd name="T23" fmla="*/ 304 h 439"/>
                <a:gd name="T24" fmla="*/ 44 w 117"/>
                <a:gd name="T25" fmla="*/ 199 h 439"/>
                <a:gd name="T26" fmla="*/ 107 w 117"/>
                <a:gd name="T27" fmla="*/ 19 h 439"/>
                <a:gd name="T28" fmla="*/ 109 w 117"/>
                <a:gd name="T29" fmla="*/ 18 h 439"/>
                <a:gd name="T30" fmla="*/ 112 w 117"/>
                <a:gd name="T31" fmla="*/ 12 h 439"/>
                <a:gd name="T32" fmla="*/ 114 w 117"/>
                <a:gd name="T33" fmla="*/ 9 h 439"/>
                <a:gd name="T34" fmla="*/ 106 w 117"/>
                <a:gd name="T35" fmla="*/ 4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7" h="439">
                  <a:moveTo>
                    <a:pt x="106" y="4"/>
                  </a:moveTo>
                  <a:cubicBezTo>
                    <a:pt x="105" y="5"/>
                    <a:pt x="105" y="6"/>
                    <a:pt x="104" y="6"/>
                  </a:cubicBezTo>
                  <a:cubicBezTo>
                    <a:pt x="103" y="6"/>
                    <a:pt x="102" y="7"/>
                    <a:pt x="100" y="8"/>
                  </a:cubicBezTo>
                  <a:cubicBezTo>
                    <a:pt x="69" y="30"/>
                    <a:pt x="56" y="67"/>
                    <a:pt x="47" y="105"/>
                  </a:cubicBezTo>
                  <a:cubicBezTo>
                    <a:pt x="37" y="134"/>
                    <a:pt x="30" y="164"/>
                    <a:pt x="23" y="195"/>
                  </a:cubicBezTo>
                  <a:cubicBezTo>
                    <a:pt x="15" y="235"/>
                    <a:pt x="9" y="277"/>
                    <a:pt x="6" y="318"/>
                  </a:cubicBezTo>
                  <a:cubicBezTo>
                    <a:pt x="2" y="355"/>
                    <a:pt x="1" y="391"/>
                    <a:pt x="0" y="428"/>
                  </a:cubicBezTo>
                  <a:cubicBezTo>
                    <a:pt x="0" y="438"/>
                    <a:pt x="16" y="439"/>
                    <a:pt x="16" y="429"/>
                  </a:cubicBezTo>
                  <a:cubicBezTo>
                    <a:pt x="16" y="426"/>
                    <a:pt x="16" y="423"/>
                    <a:pt x="16" y="420"/>
                  </a:cubicBezTo>
                  <a:cubicBezTo>
                    <a:pt x="17" y="419"/>
                    <a:pt x="17" y="418"/>
                    <a:pt x="17" y="416"/>
                  </a:cubicBezTo>
                  <a:cubicBezTo>
                    <a:pt x="18" y="402"/>
                    <a:pt x="18" y="388"/>
                    <a:pt x="19" y="374"/>
                  </a:cubicBezTo>
                  <a:cubicBezTo>
                    <a:pt x="21" y="351"/>
                    <a:pt x="25" y="327"/>
                    <a:pt x="28" y="304"/>
                  </a:cubicBezTo>
                  <a:cubicBezTo>
                    <a:pt x="33" y="269"/>
                    <a:pt x="37" y="234"/>
                    <a:pt x="44" y="199"/>
                  </a:cubicBezTo>
                  <a:cubicBezTo>
                    <a:pt x="56" y="135"/>
                    <a:pt x="76" y="76"/>
                    <a:pt x="107" y="19"/>
                  </a:cubicBezTo>
                  <a:cubicBezTo>
                    <a:pt x="108" y="19"/>
                    <a:pt x="109" y="18"/>
                    <a:pt x="109" y="18"/>
                  </a:cubicBezTo>
                  <a:cubicBezTo>
                    <a:pt x="111" y="16"/>
                    <a:pt x="112" y="14"/>
                    <a:pt x="112" y="12"/>
                  </a:cubicBezTo>
                  <a:cubicBezTo>
                    <a:pt x="112" y="11"/>
                    <a:pt x="113" y="10"/>
                    <a:pt x="114" y="9"/>
                  </a:cubicBezTo>
                  <a:cubicBezTo>
                    <a:pt x="117" y="3"/>
                    <a:pt x="110" y="0"/>
                    <a:pt x="10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93"/>
            <p:cNvSpPr/>
            <p:nvPr/>
          </p:nvSpPr>
          <p:spPr bwMode="auto">
            <a:xfrm>
              <a:off x="2001" y="2521"/>
              <a:ext cx="318" cy="1030"/>
            </a:xfrm>
            <a:custGeom>
              <a:avLst/>
              <a:gdLst>
                <a:gd name="T0" fmla="*/ 131 w 134"/>
                <a:gd name="T1" fmla="*/ 419 h 435"/>
                <a:gd name="T2" fmla="*/ 134 w 134"/>
                <a:gd name="T3" fmla="*/ 412 h 435"/>
                <a:gd name="T4" fmla="*/ 126 w 134"/>
                <a:gd name="T5" fmla="*/ 333 h 435"/>
                <a:gd name="T6" fmla="*/ 121 w 134"/>
                <a:gd name="T7" fmla="*/ 306 h 435"/>
                <a:gd name="T8" fmla="*/ 119 w 134"/>
                <a:gd name="T9" fmla="*/ 291 h 435"/>
                <a:gd name="T10" fmla="*/ 118 w 134"/>
                <a:gd name="T11" fmla="*/ 286 h 435"/>
                <a:gd name="T12" fmla="*/ 104 w 134"/>
                <a:gd name="T13" fmla="*/ 177 h 435"/>
                <a:gd name="T14" fmla="*/ 35 w 134"/>
                <a:gd name="T15" fmla="*/ 18 h 435"/>
                <a:gd name="T16" fmla="*/ 29 w 134"/>
                <a:gd name="T17" fmla="*/ 12 h 435"/>
                <a:gd name="T18" fmla="*/ 24 w 134"/>
                <a:gd name="T19" fmla="*/ 10 h 435"/>
                <a:gd name="T20" fmla="*/ 10 w 134"/>
                <a:gd name="T21" fmla="*/ 2 h 435"/>
                <a:gd name="T22" fmla="*/ 5 w 134"/>
                <a:gd name="T23" fmla="*/ 10 h 435"/>
                <a:gd name="T24" fmla="*/ 20 w 134"/>
                <a:gd name="T25" fmla="*/ 23 h 435"/>
                <a:gd name="T26" fmla="*/ 93 w 134"/>
                <a:gd name="T27" fmla="*/ 231 h 435"/>
                <a:gd name="T28" fmla="*/ 113 w 134"/>
                <a:gd name="T29" fmla="*/ 353 h 435"/>
                <a:gd name="T30" fmla="*/ 116 w 134"/>
                <a:gd name="T31" fmla="*/ 426 h 435"/>
                <a:gd name="T32" fmla="*/ 124 w 134"/>
                <a:gd name="T33" fmla="*/ 435 h 435"/>
                <a:gd name="T34" fmla="*/ 124 w 134"/>
                <a:gd name="T35" fmla="*/ 435 h 435"/>
                <a:gd name="T36" fmla="*/ 132 w 134"/>
                <a:gd name="T37" fmla="*/ 423 h 435"/>
                <a:gd name="T38" fmla="*/ 131 w 134"/>
                <a:gd name="T39" fmla="*/ 41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435">
                  <a:moveTo>
                    <a:pt x="131" y="419"/>
                  </a:moveTo>
                  <a:cubicBezTo>
                    <a:pt x="133" y="417"/>
                    <a:pt x="134" y="415"/>
                    <a:pt x="134" y="412"/>
                  </a:cubicBezTo>
                  <a:cubicBezTo>
                    <a:pt x="134" y="385"/>
                    <a:pt x="130" y="359"/>
                    <a:pt x="126" y="333"/>
                  </a:cubicBezTo>
                  <a:cubicBezTo>
                    <a:pt x="124" y="324"/>
                    <a:pt x="123" y="315"/>
                    <a:pt x="121" y="306"/>
                  </a:cubicBezTo>
                  <a:cubicBezTo>
                    <a:pt x="120" y="301"/>
                    <a:pt x="120" y="296"/>
                    <a:pt x="119" y="291"/>
                  </a:cubicBezTo>
                  <a:cubicBezTo>
                    <a:pt x="119" y="289"/>
                    <a:pt x="118" y="288"/>
                    <a:pt x="118" y="286"/>
                  </a:cubicBezTo>
                  <a:cubicBezTo>
                    <a:pt x="113" y="250"/>
                    <a:pt x="110" y="213"/>
                    <a:pt x="104" y="177"/>
                  </a:cubicBezTo>
                  <a:cubicBezTo>
                    <a:pt x="95" y="124"/>
                    <a:pt x="79" y="55"/>
                    <a:pt x="35" y="18"/>
                  </a:cubicBezTo>
                  <a:cubicBezTo>
                    <a:pt x="33" y="16"/>
                    <a:pt x="31" y="14"/>
                    <a:pt x="29" y="12"/>
                  </a:cubicBezTo>
                  <a:cubicBezTo>
                    <a:pt x="27" y="10"/>
                    <a:pt x="25" y="9"/>
                    <a:pt x="24" y="10"/>
                  </a:cubicBezTo>
                  <a:cubicBezTo>
                    <a:pt x="19" y="7"/>
                    <a:pt x="15" y="4"/>
                    <a:pt x="10" y="2"/>
                  </a:cubicBezTo>
                  <a:cubicBezTo>
                    <a:pt x="5" y="0"/>
                    <a:pt x="0" y="6"/>
                    <a:pt x="5" y="10"/>
                  </a:cubicBezTo>
                  <a:cubicBezTo>
                    <a:pt x="10" y="14"/>
                    <a:pt x="15" y="19"/>
                    <a:pt x="20" y="23"/>
                  </a:cubicBezTo>
                  <a:cubicBezTo>
                    <a:pt x="53" y="89"/>
                    <a:pt x="77" y="159"/>
                    <a:pt x="93" y="231"/>
                  </a:cubicBezTo>
                  <a:cubicBezTo>
                    <a:pt x="100" y="272"/>
                    <a:pt x="108" y="312"/>
                    <a:pt x="113" y="353"/>
                  </a:cubicBezTo>
                  <a:cubicBezTo>
                    <a:pt x="115" y="378"/>
                    <a:pt x="114" y="402"/>
                    <a:pt x="116" y="426"/>
                  </a:cubicBezTo>
                  <a:cubicBezTo>
                    <a:pt x="116" y="431"/>
                    <a:pt x="119" y="435"/>
                    <a:pt x="124" y="435"/>
                  </a:cubicBezTo>
                  <a:cubicBezTo>
                    <a:pt x="124" y="435"/>
                    <a:pt x="124" y="435"/>
                    <a:pt x="124" y="435"/>
                  </a:cubicBezTo>
                  <a:cubicBezTo>
                    <a:pt x="131" y="435"/>
                    <a:pt x="133" y="428"/>
                    <a:pt x="132" y="423"/>
                  </a:cubicBezTo>
                  <a:cubicBezTo>
                    <a:pt x="131" y="422"/>
                    <a:pt x="131" y="420"/>
                    <a:pt x="131" y="4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94"/>
            <p:cNvSpPr/>
            <p:nvPr/>
          </p:nvSpPr>
          <p:spPr bwMode="auto">
            <a:xfrm>
              <a:off x="1527" y="3483"/>
              <a:ext cx="792" cy="97"/>
            </a:xfrm>
            <a:custGeom>
              <a:avLst/>
              <a:gdLst>
                <a:gd name="T0" fmla="*/ 319 w 334"/>
                <a:gd name="T1" fmla="*/ 2 h 41"/>
                <a:gd name="T2" fmla="*/ 212 w 334"/>
                <a:gd name="T3" fmla="*/ 18 h 41"/>
                <a:gd name="T4" fmla="*/ 144 w 334"/>
                <a:gd name="T5" fmla="*/ 16 h 41"/>
                <a:gd name="T6" fmla="*/ 65 w 334"/>
                <a:gd name="T7" fmla="*/ 6 h 41"/>
                <a:gd name="T8" fmla="*/ 8 w 334"/>
                <a:gd name="T9" fmla="*/ 5 h 41"/>
                <a:gd name="T10" fmla="*/ 4 w 334"/>
                <a:gd name="T11" fmla="*/ 16 h 41"/>
                <a:gd name="T12" fmla="*/ 10 w 334"/>
                <a:gd name="T13" fmla="*/ 32 h 41"/>
                <a:gd name="T14" fmla="*/ 219 w 334"/>
                <a:gd name="T15" fmla="*/ 35 h 41"/>
                <a:gd name="T16" fmla="*/ 322 w 334"/>
                <a:gd name="T17" fmla="*/ 18 h 41"/>
                <a:gd name="T18" fmla="*/ 323 w 334"/>
                <a:gd name="T19" fmla="*/ 18 h 41"/>
                <a:gd name="T20" fmla="*/ 323 w 334"/>
                <a:gd name="T21" fmla="*/ 18 h 41"/>
                <a:gd name="T22" fmla="*/ 325 w 334"/>
                <a:gd name="T23" fmla="*/ 18 h 41"/>
                <a:gd name="T24" fmla="*/ 319 w 334"/>
                <a:gd name="T25"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41">
                  <a:moveTo>
                    <a:pt x="319" y="2"/>
                  </a:moveTo>
                  <a:cubicBezTo>
                    <a:pt x="284" y="10"/>
                    <a:pt x="248" y="15"/>
                    <a:pt x="212" y="18"/>
                  </a:cubicBezTo>
                  <a:cubicBezTo>
                    <a:pt x="189" y="19"/>
                    <a:pt x="166" y="17"/>
                    <a:pt x="144" y="16"/>
                  </a:cubicBezTo>
                  <a:cubicBezTo>
                    <a:pt x="117" y="15"/>
                    <a:pt x="91" y="11"/>
                    <a:pt x="65" y="6"/>
                  </a:cubicBezTo>
                  <a:cubicBezTo>
                    <a:pt x="46" y="3"/>
                    <a:pt x="26" y="0"/>
                    <a:pt x="8" y="5"/>
                  </a:cubicBezTo>
                  <a:cubicBezTo>
                    <a:pt x="3" y="7"/>
                    <a:pt x="1" y="13"/>
                    <a:pt x="4" y="16"/>
                  </a:cubicBezTo>
                  <a:cubicBezTo>
                    <a:pt x="0" y="21"/>
                    <a:pt x="2" y="31"/>
                    <a:pt x="10" y="32"/>
                  </a:cubicBezTo>
                  <a:cubicBezTo>
                    <a:pt x="78" y="40"/>
                    <a:pt x="149" y="41"/>
                    <a:pt x="219" y="35"/>
                  </a:cubicBezTo>
                  <a:cubicBezTo>
                    <a:pt x="254" y="34"/>
                    <a:pt x="290" y="30"/>
                    <a:pt x="322" y="18"/>
                  </a:cubicBezTo>
                  <a:cubicBezTo>
                    <a:pt x="323" y="18"/>
                    <a:pt x="323" y="18"/>
                    <a:pt x="323" y="18"/>
                  </a:cubicBezTo>
                  <a:cubicBezTo>
                    <a:pt x="323" y="18"/>
                    <a:pt x="323" y="18"/>
                    <a:pt x="323" y="18"/>
                  </a:cubicBezTo>
                  <a:cubicBezTo>
                    <a:pt x="323" y="18"/>
                    <a:pt x="324" y="18"/>
                    <a:pt x="325" y="18"/>
                  </a:cubicBezTo>
                  <a:cubicBezTo>
                    <a:pt x="334" y="14"/>
                    <a:pt x="328" y="0"/>
                    <a:pt x="3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95"/>
            <p:cNvSpPr/>
            <p:nvPr/>
          </p:nvSpPr>
          <p:spPr bwMode="auto">
            <a:xfrm>
              <a:off x="1821" y="3513"/>
              <a:ext cx="505" cy="71"/>
            </a:xfrm>
            <a:custGeom>
              <a:avLst/>
              <a:gdLst>
                <a:gd name="T0" fmla="*/ 204 w 213"/>
                <a:gd name="T1" fmla="*/ 1 h 30"/>
                <a:gd name="T2" fmla="*/ 101 w 213"/>
                <a:gd name="T3" fmla="*/ 14 h 30"/>
                <a:gd name="T4" fmla="*/ 49 w 213"/>
                <a:gd name="T5" fmla="*/ 12 h 30"/>
                <a:gd name="T6" fmla="*/ 6 w 213"/>
                <a:gd name="T7" fmla="*/ 13 h 30"/>
                <a:gd name="T8" fmla="*/ 6 w 213"/>
                <a:gd name="T9" fmla="*/ 23 h 30"/>
                <a:gd name="T10" fmla="*/ 48 w 213"/>
                <a:gd name="T11" fmla="*/ 27 h 30"/>
                <a:gd name="T12" fmla="*/ 108 w 213"/>
                <a:gd name="T13" fmla="*/ 30 h 30"/>
                <a:gd name="T14" fmla="*/ 208 w 213"/>
                <a:gd name="T15" fmla="*/ 12 h 30"/>
                <a:gd name="T16" fmla="*/ 204 w 213"/>
                <a:gd name="T17"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30">
                  <a:moveTo>
                    <a:pt x="204" y="1"/>
                  </a:moveTo>
                  <a:cubicBezTo>
                    <a:pt x="169" y="9"/>
                    <a:pt x="137" y="15"/>
                    <a:pt x="101" y="14"/>
                  </a:cubicBezTo>
                  <a:cubicBezTo>
                    <a:pt x="83" y="14"/>
                    <a:pt x="66" y="13"/>
                    <a:pt x="49" y="12"/>
                  </a:cubicBezTo>
                  <a:cubicBezTo>
                    <a:pt x="35" y="11"/>
                    <a:pt x="19" y="8"/>
                    <a:pt x="6" y="13"/>
                  </a:cubicBezTo>
                  <a:cubicBezTo>
                    <a:pt x="1" y="14"/>
                    <a:pt x="0" y="21"/>
                    <a:pt x="6" y="23"/>
                  </a:cubicBezTo>
                  <a:cubicBezTo>
                    <a:pt x="19" y="28"/>
                    <a:pt x="34" y="26"/>
                    <a:pt x="48" y="27"/>
                  </a:cubicBezTo>
                  <a:cubicBezTo>
                    <a:pt x="68" y="28"/>
                    <a:pt x="88" y="29"/>
                    <a:pt x="108" y="30"/>
                  </a:cubicBezTo>
                  <a:cubicBezTo>
                    <a:pt x="139" y="30"/>
                    <a:pt x="181" y="30"/>
                    <a:pt x="208" y="12"/>
                  </a:cubicBezTo>
                  <a:cubicBezTo>
                    <a:pt x="213" y="8"/>
                    <a:pt x="211" y="0"/>
                    <a:pt x="20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96"/>
            <p:cNvSpPr/>
            <p:nvPr/>
          </p:nvSpPr>
          <p:spPr bwMode="auto">
            <a:xfrm>
              <a:off x="1749" y="3542"/>
              <a:ext cx="67" cy="322"/>
            </a:xfrm>
            <a:custGeom>
              <a:avLst/>
              <a:gdLst>
                <a:gd name="T0" fmla="*/ 24 w 28"/>
                <a:gd name="T1" fmla="*/ 122 h 136"/>
                <a:gd name="T2" fmla="*/ 24 w 28"/>
                <a:gd name="T3" fmla="*/ 122 h 136"/>
                <a:gd name="T4" fmla="*/ 25 w 28"/>
                <a:gd name="T5" fmla="*/ 119 h 136"/>
                <a:gd name="T6" fmla="*/ 21 w 28"/>
                <a:gd name="T7" fmla="*/ 41 h 136"/>
                <a:gd name="T8" fmla="*/ 26 w 28"/>
                <a:gd name="T9" fmla="*/ 12 h 136"/>
                <a:gd name="T10" fmla="*/ 10 w 28"/>
                <a:gd name="T11" fmla="*/ 9 h 136"/>
                <a:gd name="T12" fmla="*/ 6 w 28"/>
                <a:gd name="T13" fmla="*/ 26 h 136"/>
                <a:gd name="T14" fmla="*/ 3 w 28"/>
                <a:gd name="T15" fmla="*/ 57 h 136"/>
                <a:gd name="T16" fmla="*/ 8 w 28"/>
                <a:gd name="T17" fmla="*/ 126 h 136"/>
                <a:gd name="T18" fmla="*/ 24 w 28"/>
                <a:gd name="T19" fmla="*/ 12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136">
                  <a:moveTo>
                    <a:pt x="24" y="122"/>
                  </a:moveTo>
                  <a:cubicBezTo>
                    <a:pt x="24" y="122"/>
                    <a:pt x="24" y="122"/>
                    <a:pt x="24" y="122"/>
                  </a:cubicBezTo>
                  <a:cubicBezTo>
                    <a:pt x="24" y="121"/>
                    <a:pt x="25" y="120"/>
                    <a:pt x="25" y="119"/>
                  </a:cubicBezTo>
                  <a:cubicBezTo>
                    <a:pt x="24" y="93"/>
                    <a:pt x="20" y="67"/>
                    <a:pt x="21" y="41"/>
                  </a:cubicBezTo>
                  <a:cubicBezTo>
                    <a:pt x="23" y="31"/>
                    <a:pt x="24" y="22"/>
                    <a:pt x="26" y="12"/>
                  </a:cubicBezTo>
                  <a:cubicBezTo>
                    <a:pt x="27" y="2"/>
                    <a:pt x="12" y="0"/>
                    <a:pt x="10" y="9"/>
                  </a:cubicBezTo>
                  <a:cubicBezTo>
                    <a:pt x="8" y="15"/>
                    <a:pt x="7" y="20"/>
                    <a:pt x="6" y="26"/>
                  </a:cubicBezTo>
                  <a:cubicBezTo>
                    <a:pt x="4" y="36"/>
                    <a:pt x="3" y="46"/>
                    <a:pt x="3" y="57"/>
                  </a:cubicBezTo>
                  <a:cubicBezTo>
                    <a:pt x="0" y="80"/>
                    <a:pt x="0" y="103"/>
                    <a:pt x="8" y="126"/>
                  </a:cubicBezTo>
                  <a:cubicBezTo>
                    <a:pt x="11" y="136"/>
                    <a:pt x="28" y="133"/>
                    <a:pt x="24"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97"/>
            <p:cNvSpPr/>
            <p:nvPr/>
          </p:nvSpPr>
          <p:spPr bwMode="auto">
            <a:xfrm>
              <a:off x="2013" y="3546"/>
              <a:ext cx="68" cy="318"/>
            </a:xfrm>
            <a:custGeom>
              <a:avLst/>
              <a:gdLst>
                <a:gd name="T0" fmla="*/ 26 w 29"/>
                <a:gd name="T1" fmla="*/ 70 h 134"/>
                <a:gd name="T2" fmla="*/ 19 w 29"/>
                <a:gd name="T3" fmla="*/ 16 h 134"/>
                <a:gd name="T4" fmla="*/ 19 w 29"/>
                <a:gd name="T5" fmla="*/ 9 h 134"/>
                <a:gd name="T6" fmla="*/ 7 w 29"/>
                <a:gd name="T7" fmla="*/ 7 h 134"/>
                <a:gd name="T8" fmla="*/ 6 w 29"/>
                <a:gd name="T9" fmla="*/ 10 h 134"/>
                <a:gd name="T10" fmla="*/ 2 w 29"/>
                <a:gd name="T11" fmla="*/ 17 h 134"/>
                <a:gd name="T12" fmla="*/ 8 w 29"/>
                <a:gd name="T13" fmla="*/ 58 h 134"/>
                <a:gd name="T14" fmla="*/ 0 w 29"/>
                <a:gd name="T15" fmla="*/ 123 h 134"/>
                <a:gd name="T16" fmla="*/ 17 w 29"/>
                <a:gd name="T17" fmla="*/ 124 h 134"/>
                <a:gd name="T18" fmla="*/ 17 w 29"/>
                <a:gd name="T19" fmla="*/ 124 h 134"/>
                <a:gd name="T20" fmla="*/ 26 w 29"/>
                <a:gd name="T21" fmla="*/ 7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34">
                  <a:moveTo>
                    <a:pt x="26" y="70"/>
                  </a:moveTo>
                  <a:cubicBezTo>
                    <a:pt x="29" y="50"/>
                    <a:pt x="28" y="31"/>
                    <a:pt x="19" y="16"/>
                  </a:cubicBezTo>
                  <a:cubicBezTo>
                    <a:pt x="19" y="13"/>
                    <a:pt x="19" y="11"/>
                    <a:pt x="19" y="9"/>
                  </a:cubicBezTo>
                  <a:cubicBezTo>
                    <a:pt x="20" y="1"/>
                    <a:pt x="9" y="0"/>
                    <a:pt x="7" y="7"/>
                  </a:cubicBezTo>
                  <a:cubicBezTo>
                    <a:pt x="6" y="8"/>
                    <a:pt x="6" y="9"/>
                    <a:pt x="6" y="10"/>
                  </a:cubicBezTo>
                  <a:cubicBezTo>
                    <a:pt x="3" y="11"/>
                    <a:pt x="2" y="13"/>
                    <a:pt x="2" y="17"/>
                  </a:cubicBezTo>
                  <a:cubicBezTo>
                    <a:pt x="3" y="29"/>
                    <a:pt x="6" y="43"/>
                    <a:pt x="8" y="58"/>
                  </a:cubicBezTo>
                  <a:cubicBezTo>
                    <a:pt x="8" y="79"/>
                    <a:pt x="1" y="102"/>
                    <a:pt x="0" y="123"/>
                  </a:cubicBezTo>
                  <a:cubicBezTo>
                    <a:pt x="0" y="134"/>
                    <a:pt x="15" y="134"/>
                    <a:pt x="17" y="124"/>
                  </a:cubicBezTo>
                  <a:cubicBezTo>
                    <a:pt x="17" y="124"/>
                    <a:pt x="17" y="124"/>
                    <a:pt x="17" y="124"/>
                  </a:cubicBezTo>
                  <a:cubicBezTo>
                    <a:pt x="28" y="108"/>
                    <a:pt x="29" y="89"/>
                    <a:pt x="26"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98"/>
            <p:cNvSpPr/>
            <p:nvPr/>
          </p:nvSpPr>
          <p:spPr bwMode="auto">
            <a:xfrm>
              <a:off x="1211" y="2500"/>
              <a:ext cx="567" cy="611"/>
            </a:xfrm>
            <a:custGeom>
              <a:avLst/>
              <a:gdLst>
                <a:gd name="T0" fmla="*/ 233 w 239"/>
                <a:gd name="T1" fmla="*/ 8 h 258"/>
                <a:gd name="T2" fmla="*/ 116 w 239"/>
                <a:gd name="T3" fmla="*/ 81 h 258"/>
                <a:gd name="T4" fmla="*/ 4 w 239"/>
                <a:gd name="T5" fmla="*/ 243 h 258"/>
                <a:gd name="T6" fmla="*/ 19 w 239"/>
                <a:gd name="T7" fmla="*/ 250 h 258"/>
                <a:gd name="T8" fmla="*/ 120 w 239"/>
                <a:gd name="T9" fmla="*/ 109 h 258"/>
                <a:gd name="T10" fmla="*/ 187 w 239"/>
                <a:gd name="T11" fmla="*/ 53 h 258"/>
                <a:gd name="T12" fmla="*/ 206 w 239"/>
                <a:gd name="T13" fmla="*/ 41 h 258"/>
                <a:gd name="T14" fmla="*/ 218 w 239"/>
                <a:gd name="T15" fmla="*/ 35 h 258"/>
                <a:gd name="T16" fmla="*/ 225 w 239"/>
                <a:gd name="T17" fmla="*/ 30 h 258"/>
                <a:gd name="T18" fmla="*/ 226 w 239"/>
                <a:gd name="T19" fmla="*/ 29 h 258"/>
                <a:gd name="T20" fmla="*/ 223 w 239"/>
                <a:gd name="T21" fmla="*/ 21 h 258"/>
                <a:gd name="T22" fmla="*/ 233 w 239"/>
                <a:gd name="T23" fmla="*/ 19 h 258"/>
                <a:gd name="T24" fmla="*/ 233 w 239"/>
                <a:gd name="T25" fmla="*/ 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9" h="258">
                  <a:moveTo>
                    <a:pt x="233" y="8"/>
                  </a:moveTo>
                  <a:cubicBezTo>
                    <a:pt x="189" y="0"/>
                    <a:pt x="143" y="52"/>
                    <a:pt x="116" y="81"/>
                  </a:cubicBezTo>
                  <a:cubicBezTo>
                    <a:pt x="71" y="129"/>
                    <a:pt x="28" y="181"/>
                    <a:pt x="4" y="243"/>
                  </a:cubicBezTo>
                  <a:cubicBezTo>
                    <a:pt x="0" y="252"/>
                    <a:pt x="14" y="258"/>
                    <a:pt x="19" y="250"/>
                  </a:cubicBezTo>
                  <a:cubicBezTo>
                    <a:pt x="47" y="199"/>
                    <a:pt x="79" y="151"/>
                    <a:pt x="120" y="109"/>
                  </a:cubicBezTo>
                  <a:cubicBezTo>
                    <a:pt x="140" y="88"/>
                    <a:pt x="162" y="68"/>
                    <a:pt x="187" y="53"/>
                  </a:cubicBezTo>
                  <a:cubicBezTo>
                    <a:pt x="193" y="49"/>
                    <a:pt x="199" y="45"/>
                    <a:pt x="206" y="41"/>
                  </a:cubicBezTo>
                  <a:cubicBezTo>
                    <a:pt x="209" y="40"/>
                    <a:pt x="217" y="37"/>
                    <a:pt x="218" y="35"/>
                  </a:cubicBezTo>
                  <a:cubicBezTo>
                    <a:pt x="221" y="36"/>
                    <a:pt x="224" y="34"/>
                    <a:pt x="225" y="30"/>
                  </a:cubicBezTo>
                  <a:cubicBezTo>
                    <a:pt x="225" y="30"/>
                    <a:pt x="225" y="29"/>
                    <a:pt x="226" y="29"/>
                  </a:cubicBezTo>
                  <a:cubicBezTo>
                    <a:pt x="226" y="26"/>
                    <a:pt x="225" y="23"/>
                    <a:pt x="223" y="21"/>
                  </a:cubicBezTo>
                  <a:cubicBezTo>
                    <a:pt x="226" y="21"/>
                    <a:pt x="230" y="20"/>
                    <a:pt x="233" y="19"/>
                  </a:cubicBezTo>
                  <a:cubicBezTo>
                    <a:pt x="238" y="18"/>
                    <a:pt x="239" y="9"/>
                    <a:pt x="23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99"/>
            <p:cNvSpPr>
              <a:spLocks noEditPoints="1"/>
            </p:cNvSpPr>
            <p:nvPr/>
          </p:nvSpPr>
          <p:spPr bwMode="auto">
            <a:xfrm>
              <a:off x="2058" y="2521"/>
              <a:ext cx="585" cy="609"/>
            </a:xfrm>
            <a:custGeom>
              <a:avLst/>
              <a:gdLst>
                <a:gd name="T0" fmla="*/ 242 w 247"/>
                <a:gd name="T1" fmla="*/ 240 h 257"/>
                <a:gd name="T2" fmla="*/ 21 w 247"/>
                <a:gd name="T3" fmla="*/ 5 h 257"/>
                <a:gd name="T4" fmla="*/ 17 w 247"/>
                <a:gd name="T5" fmla="*/ 3 h 257"/>
                <a:gd name="T6" fmla="*/ 8 w 247"/>
                <a:gd name="T7" fmla="*/ 3 h 257"/>
                <a:gd name="T8" fmla="*/ 8 w 247"/>
                <a:gd name="T9" fmla="*/ 3 h 257"/>
                <a:gd name="T10" fmla="*/ 7 w 247"/>
                <a:gd name="T11" fmla="*/ 15 h 257"/>
                <a:gd name="T12" fmla="*/ 9 w 247"/>
                <a:gd name="T13" fmla="*/ 15 h 257"/>
                <a:gd name="T14" fmla="*/ 128 w 247"/>
                <a:gd name="T15" fmla="*/ 118 h 257"/>
                <a:gd name="T16" fmla="*/ 229 w 247"/>
                <a:gd name="T17" fmla="*/ 249 h 257"/>
                <a:gd name="T18" fmla="*/ 242 w 247"/>
                <a:gd name="T19" fmla="*/ 240 h 257"/>
                <a:gd name="T20" fmla="*/ 71 w 247"/>
                <a:gd name="T21" fmla="*/ 45 h 257"/>
                <a:gd name="T22" fmla="*/ 171 w 247"/>
                <a:gd name="T23" fmla="*/ 145 h 257"/>
                <a:gd name="T24" fmla="*/ 140 w 247"/>
                <a:gd name="T25" fmla="*/ 107 h 257"/>
                <a:gd name="T26" fmla="*/ 71 w 247"/>
                <a:gd name="T27" fmla="*/ 4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7" h="257">
                  <a:moveTo>
                    <a:pt x="242" y="240"/>
                  </a:moveTo>
                  <a:cubicBezTo>
                    <a:pt x="189" y="152"/>
                    <a:pt x="133" y="28"/>
                    <a:pt x="21" y="5"/>
                  </a:cubicBezTo>
                  <a:cubicBezTo>
                    <a:pt x="19" y="4"/>
                    <a:pt x="18" y="3"/>
                    <a:pt x="17" y="3"/>
                  </a:cubicBezTo>
                  <a:cubicBezTo>
                    <a:pt x="14" y="0"/>
                    <a:pt x="11" y="1"/>
                    <a:pt x="8" y="3"/>
                  </a:cubicBezTo>
                  <a:cubicBezTo>
                    <a:pt x="8" y="3"/>
                    <a:pt x="8" y="3"/>
                    <a:pt x="8" y="3"/>
                  </a:cubicBezTo>
                  <a:cubicBezTo>
                    <a:pt x="2" y="2"/>
                    <a:pt x="0" y="13"/>
                    <a:pt x="7" y="15"/>
                  </a:cubicBezTo>
                  <a:cubicBezTo>
                    <a:pt x="7" y="15"/>
                    <a:pt x="8" y="15"/>
                    <a:pt x="9" y="15"/>
                  </a:cubicBezTo>
                  <a:cubicBezTo>
                    <a:pt x="48" y="50"/>
                    <a:pt x="92" y="78"/>
                    <a:pt x="128" y="118"/>
                  </a:cubicBezTo>
                  <a:cubicBezTo>
                    <a:pt x="164" y="160"/>
                    <a:pt x="194" y="207"/>
                    <a:pt x="229" y="249"/>
                  </a:cubicBezTo>
                  <a:cubicBezTo>
                    <a:pt x="235" y="257"/>
                    <a:pt x="247" y="248"/>
                    <a:pt x="242" y="240"/>
                  </a:cubicBezTo>
                  <a:close/>
                  <a:moveTo>
                    <a:pt x="71" y="45"/>
                  </a:moveTo>
                  <a:cubicBezTo>
                    <a:pt x="111" y="70"/>
                    <a:pt x="143" y="106"/>
                    <a:pt x="171" y="145"/>
                  </a:cubicBezTo>
                  <a:cubicBezTo>
                    <a:pt x="161" y="132"/>
                    <a:pt x="150" y="120"/>
                    <a:pt x="140" y="107"/>
                  </a:cubicBezTo>
                  <a:cubicBezTo>
                    <a:pt x="119" y="83"/>
                    <a:pt x="96" y="64"/>
                    <a:pt x="71"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00"/>
            <p:cNvSpPr/>
            <p:nvPr/>
          </p:nvSpPr>
          <p:spPr bwMode="auto">
            <a:xfrm>
              <a:off x="1576" y="2538"/>
              <a:ext cx="328" cy="1023"/>
            </a:xfrm>
            <a:custGeom>
              <a:avLst/>
              <a:gdLst>
                <a:gd name="T0" fmla="*/ 127 w 138"/>
                <a:gd name="T1" fmla="*/ 357 h 432"/>
                <a:gd name="T2" fmla="*/ 50 w 138"/>
                <a:gd name="T3" fmla="*/ 378 h 432"/>
                <a:gd name="T4" fmla="*/ 110 w 138"/>
                <a:gd name="T5" fmla="*/ 327 h 432"/>
                <a:gd name="T6" fmla="*/ 102 w 138"/>
                <a:gd name="T7" fmla="*/ 313 h 432"/>
                <a:gd name="T8" fmla="*/ 27 w 138"/>
                <a:gd name="T9" fmla="*/ 344 h 432"/>
                <a:gd name="T10" fmla="*/ 128 w 138"/>
                <a:gd name="T11" fmla="*/ 263 h 432"/>
                <a:gd name="T12" fmla="*/ 123 w 138"/>
                <a:gd name="T13" fmla="*/ 250 h 432"/>
                <a:gd name="T14" fmla="*/ 29 w 138"/>
                <a:gd name="T15" fmla="*/ 287 h 432"/>
                <a:gd name="T16" fmla="*/ 129 w 138"/>
                <a:gd name="T17" fmla="*/ 225 h 432"/>
                <a:gd name="T18" fmla="*/ 123 w 138"/>
                <a:gd name="T19" fmla="*/ 211 h 432"/>
                <a:gd name="T20" fmla="*/ 38 w 138"/>
                <a:gd name="T21" fmla="*/ 242 h 432"/>
                <a:gd name="T22" fmla="*/ 124 w 138"/>
                <a:gd name="T23" fmla="*/ 186 h 432"/>
                <a:gd name="T24" fmla="*/ 117 w 138"/>
                <a:gd name="T25" fmla="*/ 173 h 432"/>
                <a:gd name="T26" fmla="*/ 61 w 138"/>
                <a:gd name="T27" fmla="*/ 193 h 432"/>
                <a:gd name="T28" fmla="*/ 131 w 138"/>
                <a:gd name="T29" fmla="*/ 142 h 432"/>
                <a:gd name="T30" fmla="*/ 125 w 138"/>
                <a:gd name="T31" fmla="*/ 130 h 432"/>
                <a:gd name="T32" fmla="*/ 53 w 138"/>
                <a:gd name="T33" fmla="*/ 163 h 432"/>
                <a:gd name="T34" fmla="*/ 130 w 138"/>
                <a:gd name="T35" fmla="*/ 105 h 432"/>
                <a:gd name="T36" fmla="*/ 123 w 138"/>
                <a:gd name="T37" fmla="*/ 92 h 432"/>
                <a:gd name="T38" fmla="*/ 49 w 138"/>
                <a:gd name="T39" fmla="*/ 130 h 432"/>
                <a:gd name="T40" fmla="*/ 131 w 138"/>
                <a:gd name="T41" fmla="*/ 70 h 432"/>
                <a:gd name="T42" fmla="*/ 126 w 138"/>
                <a:gd name="T43" fmla="*/ 57 h 432"/>
                <a:gd name="T44" fmla="*/ 69 w 138"/>
                <a:gd name="T45" fmla="*/ 86 h 432"/>
                <a:gd name="T46" fmla="*/ 124 w 138"/>
                <a:gd name="T47" fmla="*/ 36 h 432"/>
                <a:gd name="T48" fmla="*/ 116 w 138"/>
                <a:gd name="T49" fmla="*/ 25 h 432"/>
                <a:gd name="T50" fmla="*/ 60 w 138"/>
                <a:gd name="T51" fmla="*/ 62 h 432"/>
                <a:gd name="T52" fmla="*/ 81 w 138"/>
                <a:gd name="T53" fmla="*/ 39 h 432"/>
                <a:gd name="T54" fmla="*/ 107 w 138"/>
                <a:gd name="T55" fmla="*/ 20 h 432"/>
                <a:gd name="T56" fmla="*/ 113 w 138"/>
                <a:gd name="T57" fmla="*/ 16 h 432"/>
                <a:gd name="T58" fmla="*/ 115 w 138"/>
                <a:gd name="T59" fmla="*/ 11 h 432"/>
                <a:gd name="T60" fmla="*/ 104 w 138"/>
                <a:gd name="T61" fmla="*/ 4 h 432"/>
                <a:gd name="T62" fmla="*/ 64 w 138"/>
                <a:gd name="T63" fmla="*/ 34 h 432"/>
                <a:gd name="T64" fmla="*/ 34 w 138"/>
                <a:gd name="T65" fmla="*/ 75 h 432"/>
                <a:gd name="T66" fmla="*/ 42 w 138"/>
                <a:gd name="T67" fmla="*/ 86 h 432"/>
                <a:gd name="T68" fmla="*/ 51 w 138"/>
                <a:gd name="T69" fmla="*/ 83 h 432"/>
                <a:gd name="T70" fmla="*/ 34 w 138"/>
                <a:gd name="T71" fmla="*/ 104 h 432"/>
                <a:gd name="T72" fmla="*/ 42 w 138"/>
                <a:gd name="T73" fmla="*/ 115 h 432"/>
                <a:gd name="T74" fmla="*/ 42 w 138"/>
                <a:gd name="T75" fmla="*/ 115 h 432"/>
                <a:gd name="T76" fmla="*/ 20 w 138"/>
                <a:gd name="T77" fmla="*/ 145 h 432"/>
                <a:gd name="T78" fmla="*/ 30 w 138"/>
                <a:gd name="T79" fmla="*/ 155 h 432"/>
                <a:gd name="T80" fmla="*/ 48 w 138"/>
                <a:gd name="T81" fmla="*/ 147 h 432"/>
                <a:gd name="T82" fmla="*/ 21 w 138"/>
                <a:gd name="T83" fmla="*/ 172 h 432"/>
                <a:gd name="T84" fmla="*/ 28 w 138"/>
                <a:gd name="T85" fmla="*/ 185 h 432"/>
                <a:gd name="T86" fmla="*/ 58 w 138"/>
                <a:gd name="T87" fmla="*/ 177 h 432"/>
                <a:gd name="T88" fmla="*/ 18 w 138"/>
                <a:gd name="T89" fmla="*/ 215 h 432"/>
                <a:gd name="T90" fmla="*/ 28 w 138"/>
                <a:gd name="T91" fmla="*/ 225 h 432"/>
                <a:gd name="T92" fmla="*/ 46 w 138"/>
                <a:gd name="T93" fmla="*/ 217 h 432"/>
                <a:gd name="T94" fmla="*/ 9 w 138"/>
                <a:gd name="T95" fmla="*/ 249 h 432"/>
                <a:gd name="T96" fmla="*/ 14 w 138"/>
                <a:gd name="T97" fmla="*/ 262 h 432"/>
                <a:gd name="T98" fmla="*/ 39 w 138"/>
                <a:gd name="T99" fmla="*/ 258 h 432"/>
                <a:gd name="T100" fmla="*/ 3 w 138"/>
                <a:gd name="T101" fmla="*/ 296 h 432"/>
                <a:gd name="T102" fmla="*/ 12 w 138"/>
                <a:gd name="T103" fmla="*/ 308 h 432"/>
                <a:gd name="T104" fmla="*/ 83 w 138"/>
                <a:gd name="T105" fmla="*/ 277 h 432"/>
                <a:gd name="T106" fmla="*/ 6 w 138"/>
                <a:gd name="T107" fmla="*/ 350 h 432"/>
                <a:gd name="T108" fmla="*/ 12 w 138"/>
                <a:gd name="T109" fmla="*/ 362 h 432"/>
                <a:gd name="T110" fmla="*/ 64 w 138"/>
                <a:gd name="T111" fmla="*/ 347 h 432"/>
                <a:gd name="T112" fmla="*/ 18 w 138"/>
                <a:gd name="T113" fmla="*/ 389 h 432"/>
                <a:gd name="T114" fmla="*/ 27 w 138"/>
                <a:gd name="T115" fmla="*/ 401 h 432"/>
                <a:gd name="T116" fmla="*/ 97 w 138"/>
                <a:gd name="T117" fmla="*/ 375 h 432"/>
                <a:gd name="T118" fmla="*/ 57 w 138"/>
                <a:gd name="T119" fmla="*/ 415 h 432"/>
                <a:gd name="T120" fmla="*/ 71 w 138"/>
                <a:gd name="T121" fmla="*/ 424 h 432"/>
                <a:gd name="T122" fmla="*/ 130 w 138"/>
                <a:gd name="T123" fmla="*/ 372 h 432"/>
                <a:gd name="T124" fmla="*/ 127 w 138"/>
                <a:gd name="T125" fmla="*/ 35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 h="432">
                  <a:moveTo>
                    <a:pt x="127" y="357"/>
                  </a:moveTo>
                  <a:cubicBezTo>
                    <a:pt x="98" y="354"/>
                    <a:pt x="75" y="368"/>
                    <a:pt x="50" y="378"/>
                  </a:cubicBezTo>
                  <a:cubicBezTo>
                    <a:pt x="69" y="360"/>
                    <a:pt x="92" y="347"/>
                    <a:pt x="110" y="327"/>
                  </a:cubicBezTo>
                  <a:cubicBezTo>
                    <a:pt x="114" y="321"/>
                    <a:pt x="111" y="311"/>
                    <a:pt x="102" y="313"/>
                  </a:cubicBezTo>
                  <a:cubicBezTo>
                    <a:pt x="77" y="321"/>
                    <a:pt x="53" y="339"/>
                    <a:pt x="27" y="344"/>
                  </a:cubicBezTo>
                  <a:cubicBezTo>
                    <a:pt x="52" y="309"/>
                    <a:pt x="95" y="290"/>
                    <a:pt x="128" y="263"/>
                  </a:cubicBezTo>
                  <a:cubicBezTo>
                    <a:pt x="133" y="259"/>
                    <a:pt x="130" y="250"/>
                    <a:pt x="123" y="250"/>
                  </a:cubicBezTo>
                  <a:cubicBezTo>
                    <a:pt x="87" y="251"/>
                    <a:pt x="61" y="276"/>
                    <a:pt x="29" y="287"/>
                  </a:cubicBezTo>
                  <a:cubicBezTo>
                    <a:pt x="54" y="259"/>
                    <a:pt x="97" y="244"/>
                    <a:pt x="129" y="225"/>
                  </a:cubicBezTo>
                  <a:cubicBezTo>
                    <a:pt x="137" y="221"/>
                    <a:pt x="132" y="210"/>
                    <a:pt x="123" y="211"/>
                  </a:cubicBezTo>
                  <a:cubicBezTo>
                    <a:pt x="93" y="215"/>
                    <a:pt x="67" y="234"/>
                    <a:pt x="38" y="242"/>
                  </a:cubicBezTo>
                  <a:cubicBezTo>
                    <a:pt x="64" y="221"/>
                    <a:pt x="97" y="207"/>
                    <a:pt x="124" y="186"/>
                  </a:cubicBezTo>
                  <a:cubicBezTo>
                    <a:pt x="131" y="181"/>
                    <a:pt x="124" y="173"/>
                    <a:pt x="117" y="173"/>
                  </a:cubicBezTo>
                  <a:cubicBezTo>
                    <a:pt x="97" y="176"/>
                    <a:pt x="79" y="184"/>
                    <a:pt x="61" y="193"/>
                  </a:cubicBezTo>
                  <a:cubicBezTo>
                    <a:pt x="84" y="175"/>
                    <a:pt x="109" y="160"/>
                    <a:pt x="131" y="142"/>
                  </a:cubicBezTo>
                  <a:cubicBezTo>
                    <a:pt x="137" y="138"/>
                    <a:pt x="132" y="127"/>
                    <a:pt x="125" y="130"/>
                  </a:cubicBezTo>
                  <a:cubicBezTo>
                    <a:pt x="99" y="137"/>
                    <a:pt x="77" y="153"/>
                    <a:pt x="53" y="163"/>
                  </a:cubicBezTo>
                  <a:cubicBezTo>
                    <a:pt x="77" y="141"/>
                    <a:pt x="105" y="124"/>
                    <a:pt x="130" y="105"/>
                  </a:cubicBezTo>
                  <a:cubicBezTo>
                    <a:pt x="136" y="100"/>
                    <a:pt x="130" y="90"/>
                    <a:pt x="123" y="92"/>
                  </a:cubicBezTo>
                  <a:cubicBezTo>
                    <a:pt x="96" y="100"/>
                    <a:pt x="73" y="116"/>
                    <a:pt x="49" y="130"/>
                  </a:cubicBezTo>
                  <a:cubicBezTo>
                    <a:pt x="71" y="104"/>
                    <a:pt x="103" y="84"/>
                    <a:pt x="131" y="70"/>
                  </a:cubicBezTo>
                  <a:cubicBezTo>
                    <a:pt x="138" y="66"/>
                    <a:pt x="133" y="55"/>
                    <a:pt x="126" y="57"/>
                  </a:cubicBezTo>
                  <a:cubicBezTo>
                    <a:pt x="105" y="63"/>
                    <a:pt x="87" y="75"/>
                    <a:pt x="69" y="86"/>
                  </a:cubicBezTo>
                  <a:cubicBezTo>
                    <a:pt x="87" y="69"/>
                    <a:pt x="106" y="53"/>
                    <a:pt x="124" y="36"/>
                  </a:cubicBezTo>
                  <a:cubicBezTo>
                    <a:pt x="129" y="31"/>
                    <a:pt x="123" y="21"/>
                    <a:pt x="116" y="25"/>
                  </a:cubicBezTo>
                  <a:cubicBezTo>
                    <a:pt x="97" y="36"/>
                    <a:pt x="80" y="52"/>
                    <a:pt x="60" y="62"/>
                  </a:cubicBezTo>
                  <a:cubicBezTo>
                    <a:pt x="66" y="54"/>
                    <a:pt x="73" y="47"/>
                    <a:pt x="81" y="39"/>
                  </a:cubicBezTo>
                  <a:cubicBezTo>
                    <a:pt x="89" y="32"/>
                    <a:pt x="98" y="26"/>
                    <a:pt x="107" y="20"/>
                  </a:cubicBezTo>
                  <a:cubicBezTo>
                    <a:pt x="109" y="20"/>
                    <a:pt x="111" y="19"/>
                    <a:pt x="113" y="16"/>
                  </a:cubicBezTo>
                  <a:cubicBezTo>
                    <a:pt x="114" y="15"/>
                    <a:pt x="115" y="13"/>
                    <a:pt x="115" y="11"/>
                  </a:cubicBezTo>
                  <a:cubicBezTo>
                    <a:pt x="118" y="4"/>
                    <a:pt x="109" y="0"/>
                    <a:pt x="104" y="4"/>
                  </a:cubicBezTo>
                  <a:cubicBezTo>
                    <a:pt x="91" y="15"/>
                    <a:pt x="77" y="23"/>
                    <a:pt x="64" y="34"/>
                  </a:cubicBezTo>
                  <a:cubicBezTo>
                    <a:pt x="52" y="46"/>
                    <a:pt x="42" y="60"/>
                    <a:pt x="34" y="75"/>
                  </a:cubicBezTo>
                  <a:cubicBezTo>
                    <a:pt x="31" y="80"/>
                    <a:pt x="36" y="88"/>
                    <a:pt x="42" y="86"/>
                  </a:cubicBezTo>
                  <a:cubicBezTo>
                    <a:pt x="45" y="86"/>
                    <a:pt x="48" y="85"/>
                    <a:pt x="51" y="83"/>
                  </a:cubicBezTo>
                  <a:cubicBezTo>
                    <a:pt x="45" y="90"/>
                    <a:pt x="39" y="97"/>
                    <a:pt x="34" y="104"/>
                  </a:cubicBezTo>
                  <a:cubicBezTo>
                    <a:pt x="30" y="109"/>
                    <a:pt x="36" y="117"/>
                    <a:pt x="42" y="115"/>
                  </a:cubicBezTo>
                  <a:cubicBezTo>
                    <a:pt x="42" y="115"/>
                    <a:pt x="42" y="115"/>
                    <a:pt x="42" y="115"/>
                  </a:cubicBezTo>
                  <a:cubicBezTo>
                    <a:pt x="34" y="124"/>
                    <a:pt x="26" y="134"/>
                    <a:pt x="20" y="145"/>
                  </a:cubicBezTo>
                  <a:cubicBezTo>
                    <a:pt x="17" y="151"/>
                    <a:pt x="23" y="158"/>
                    <a:pt x="30" y="155"/>
                  </a:cubicBezTo>
                  <a:cubicBezTo>
                    <a:pt x="36" y="153"/>
                    <a:pt x="42" y="150"/>
                    <a:pt x="48" y="147"/>
                  </a:cubicBezTo>
                  <a:cubicBezTo>
                    <a:pt x="39" y="155"/>
                    <a:pt x="30" y="163"/>
                    <a:pt x="21" y="172"/>
                  </a:cubicBezTo>
                  <a:cubicBezTo>
                    <a:pt x="16" y="178"/>
                    <a:pt x="20" y="186"/>
                    <a:pt x="28" y="185"/>
                  </a:cubicBezTo>
                  <a:cubicBezTo>
                    <a:pt x="39" y="184"/>
                    <a:pt x="49" y="181"/>
                    <a:pt x="58" y="177"/>
                  </a:cubicBezTo>
                  <a:cubicBezTo>
                    <a:pt x="43" y="188"/>
                    <a:pt x="29" y="200"/>
                    <a:pt x="18" y="215"/>
                  </a:cubicBezTo>
                  <a:cubicBezTo>
                    <a:pt x="12" y="221"/>
                    <a:pt x="22" y="228"/>
                    <a:pt x="28" y="225"/>
                  </a:cubicBezTo>
                  <a:cubicBezTo>
                    <a:pt x="34" y="223"/>
                    <a:pt x="40" y="220"/>
                    <a:pt x="46" y="217"/>
                  </a:cubicBezTo>
                  <a:cubicBezTo>
                    <a:pt x="33" y="226"/>
                    <a:pt x="20" y="236"/>
                    <a:pt x="9" y="249"/>
                  </a:cubicBezTo>
                  <a:cubicBezTo>
                    <a:pt x="5" y="253"/>
                    <a:pt x="6" y="262"/>
                    <a:pt x="14" y="262"/>
                  </a:cubicBezTo>
                  <a:cubicBezTo>
                    <a:pt x="23" y="262"/>
                    <a:pt x="31" y="260"/>
                    <a:pt x="39" y="258"/>
                  </a:cubicBezTo>
                  <a:cubicBezTo>
                    <a:pt x="25" y="268"/>
                    <a:pt x="12" y="280"/>
                    <a:pt x="3" y="296"/>
                  </a:cubicBezTo>
                  <a:cubicBezTo>
                    <a:pt x="0" y="302"/>
                    <a:pt x="5" y="308"/>
                    <a:pt x="12" y="308"/>
                  </a:cubicBezTo>
                  <a:cubicBezTo>
                    <a:pt x="38" y="304"/>
                    <a:pt x="60" y="288"/>
                    <a:pt x="83" y="277"/>
                  </a:cubicBezTo>
                  <a:cubicBezTo>
                    <a:pt x="53" y="297"/>
                    <a:pt x="22" y="317"/>
                    <a:pt x="6" y="350"/>
                  </a:cubicBezTo>
                  <a:cubicBezTo>
                    <a:pt x="3" y="355"/>
                    <a:pt x="6" y="362"/>
                    <a:pt x="12" y="362"/>
                  </a:cubicBezTo>
                  <a:cubicBezTo>
                    <a:pt x="31" y="362"/>
                    <a:pt x="48" y="355"/>
                    <a:pt x="64" y="347"/>
                  </a:cubicBezTo>
                  <a:cubicBezTo>
                    <a:pt x="48" y="360"/>
                    <a:pt x="31" y="372"/>
                    <a:pt x="18" y="389"/>
                  </a:cubicBezTo>
                  <a:cubicBezTo>
                    <a:pt x="14" y="395"/>
                    <a:pt x="21" y="402"/>
                    <a:pt x="27" y="401"/>
                  </a:cubicBezTo>
                  <a:cubicBezTo>
                    <a:pt x="52" y="396"/>
                    <a:pt x="74" y="381"/>
                    <a:pt x="97" y="375"/>
                  </a:cubicBezTo>
                  <a:cubicBezTo>
                    <a:pt x="82" y="387"/>
                    <a:pt x="69" y="400"/>
                    <a:pt x="57" y="415"/>
                  </a:cubicBezTo>
                  <a:cubicBezTo>
                    <a:pt x="50" y="424"/>
                    <a:pt x="64" y="432"/>
                    <a:pt x="71" y="424"/>
                  </a:cubicBezTo>
                  <a:cubicBezTo>
                    <a:pt x="87" y="403"/>
                    <a:pt x="107" y="386"/>
                    <a:pt x="130" y="372"/>
                  </a:cubicBezTo>
                  <a:cubicBezTo>
                    <a:pt x="137" y="368"/>
                    <a:pt x="134" y="358"/>
                    <a:pt x="127" y="3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 name="组合 151"/>
          <p:cNvGrpSpPr/>
          <p:nvPr/>
        </p:nvGrpSpPr>
        <p:grpSpPr>
          <a:xfrm>
            <a:off x="1090069" y="1490984"/>
            <a:ext cx="2501573" cy="1384758"/>
            <a:chOff x="7199086" y="2012949"/>
            <a:chExt cx="1252764" cy="1209222"/>
          </a:xfrm>
        </p:grpSpPr>
        <p:sp>
          <p:nvSpPr>
            <p:cNvPr id="153" name="矩形 152"/>
            <p:cNvSpPr/>
            <p:nvPr/>
          </p:nvSpPr>
          <p:spPr>
            <a:xfrm>
              <a:off x="7199086" y="2012949"/>
              <a:ext cx="1074254" cy="1014523"/>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4" name="直接连接符 153"/>
            <p:cNvCxnSpPr/>
            <p:nvPr/>
          </p:nvCxnSpPr>
          <p:spPr>
            <a:xfrm>
              <a:off x="8273338" y="3001100"/>
              <a:ext cx="0" cy="221071"/>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8273338" y="3027472"/>
              <a:ext cx="17851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8" name="组合 155"/>
          <p:cNvGrpSpPr/>
          <p:nvPr/>
        </p:nvGrpSpPr>
        <p:grpSpPr>
          <a:xfrm flipH="1">
            <a:off x="5535703" y="1429672"/>
            <a:ext cx="2606811" cy="1465928"/>
            <a:chOff x="7199086" y="2012949"/>
            <a:chExt cx="1252764" cy="1209222"/>
          </a:xfrm>
        </p:grpSpPr>
        <p:sp>
          <p:nvSpPr>
            <p:cNvPr id="157" name="矩形 156"/>
            <p:cNvSpPr/>
            <p:nvPr/>
          </p:nvSpPr>
          <p:spPr>
            <a:xfrm>
              <a:off x="7199086" y="2012949"/>
              <a:ext cx="1074254" cy="1014523"/>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8" name="直接连接符 157"/>
            <p:cNvCxnSpPr/>
            <p:nvPr/>
          </p:nvCxnSpPr>
          <p:spPr>
            <a:xfrm>
              <a:off x="8273338" y="3001100"/>
              <a:ext cx="0" cy="221071"/>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8273338" y="3027472"/>
              <a:ext cx="17851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60" name="文本框 159"/>
          <p:cNvSpPr txBox="1"/>
          <p:nvPr/>
        </p:nvSpPr>
        <p:spPr>
          <a:xfrm>
            <a:off x="1488977" y="1506588"/>
            <a:ext cx="1409315" cy="253916"/>
          </a:xfrm>
          <a:prstGeom prst="rect">
            <a:avLst/>
          </a:prstGeom>
          <a:noFill/>
        </p:spPr>
        <p:txBody>
          <a:bodyPr wrap="square" lIns="68580" tIns="34290" rIns="68580" bIns="34290" rtlCol="0">
            <a:spAutoFit/>
          </a:bodyPr>
          <a:lstStyle/>
          <a:p>
            <a:r>
              <a:rPr lang="zh-CN" altLang="en-US" sz="1200" b="1" dirty="0">
                <a:solidFill>
                  <a:schemeClr val="tx1">
                    <a:lumMod val="50000"/>
                    <a:lumOff val="50000"/>
                  </a:schemeClr>
                </a:solidFill>
                <a:latin typeface="方正静蕾简体" pitchFamily="2" charset="-122"/>
                <a:ea typeface="方正静蕾简体" pitchFamily="2" charset="-122"/>
              </a:rPr>
              <a:t>输入小标题</a:t>
            </a:r>
          </a:p>
        </p:txBody>
      </p:sp>
      <p:sp>
        <p:nvSpPr>
          <p:cNvPr id="161" name="文本框 160"/>
          <p:cNvSpPr txBox="1"/>
          <p:nvPr/>
        </p:nvSpPr>
        <p:spPr>
          <a:xfrm>
            <a:off x="1188842" y="1892475"/>
            <a:ext cx="1947569" cy="377026"/>
          </a:xfrm>
          <a:prstGeom prst="rect">
            <a:avLst/>
          </a:prstGeom>
          <a:noFill/>
        </p:spPr>
        <p:txBody>
          <a:bodyPr wrap="square" lIns="68580" tIns="34290" rIns="68580" bIns="34290" rtlCol="0">
            <a:spAutoFit/>
          </a:bodyPr>
          <a:lstStyle/>
          <a:p>
            <a:pPr algn="ctr"/>
            <a:r>
              <a:rPr lang="zh-CN" altLang="en-US" sz="10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a:t>
            </a:r>
          </a:p>
        </p:txBody>
      </p:sp>
      <p:sp>
        <p:nvSpPr>
          <p:cNvPr id="162" name="文本框 161"/>
          <p:cNvSpPr txBox="1"/>
          <p:nvPr/>
        </p:nvSpPr>
        <p:spPr>
          <a:xfrm>
            <a:off x="6377973" y="1510574"/>
            <a:ext cx="1409315" cy="253916"/>
          </a:xfrm>
          <a:prstGeom prst="rect">
            <a:avLst/>
          </a:prstGeom>
          <a:noFill/>
        </p:spPr>
        <p:txBody>
          <a:bodyPr wrap="square" lIns="68580" tIns="34290" rIns="68580" bIns="34290" rtlCol="0">
            <a:spAutoFit/>
          </a:bodyPr>
          <a:lstStyle/>
          <a:p>
            <a:r>
              <a:rPr lang="zh-CN" altLang="en-US" sz="1200" b="1" dirty="0">
                <a:solidFill>
                  <a:schemeClr val="tx1">
                    <a:lumMod val="50000"/>
                    <a:lumOff val="50000"/>
                  </a:schemeClr>
                </a:solidFill>
                <a:latin typeface="方正静蕾简体" pitchFamily="2" charset="-122"/>
                <a:ea typeface="方正静蕾简体" pitchFamily="2" charset="-122"/>
              </a:rPr>
              <a:t>输入小标题</a:t>
            </a:r>
          </a:p>
        </p:txBody>
      </p:sp>
      <p:sp>
        <p:nvSpPr>
          <p:cNvPr id="163" name="文本框 162"/>
          <p:cNvSpPr txBox="1"/>
          <p:nvPr/>
        </p:nvSpPr>
        <p:spPr>
          <a:xfrm>
            <a:off x="6077838" y="1896462"/>
            <a:ext cx="1947569" cy="377026"/>
          </a:xfrm>
          <a:prstGeom prst="rect">
            <a:avLst/>
          </a:prstGeom>
          <a:noFill/>
        </p:spPr>
        <p:txBody>
          <a:bodyPr wrap="square" lIns="68580" tIns="34290" rIns="68580" bIns="34290" rtlCol="0">
            <a:spAutoFit/>
          </a:bodyPr>
          <a:lstStyle/>
          <a:p>
            <a:pPr algn="ctr"/>
            <a:r>
              <a:rPr lang="zh-CN" altLang="en-US" sz="10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9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12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15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18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2100"/>
                                  </p:stCondLst>
                                  <p:childTnLst>
                                    <p:set>
                                      <p:cBhvr>
                                        <p:cTn id="18" dur="1" fill="hold">
                                          <p:stCondLst>
                                            <p:cond delay="0"/>
                                          </p:stCondLst>
                                        </p:cTn>
                                        <p:tgtEl>
                                          <p:spTgt spid="160"/>
                                        </p:tgtEl>
                                        <p:attrNameLst>
                                          <p:attrName>style.visibility</p:attrName>
                                        </p:attrNameLst>
                                      </p:cBhvr>
                                      <p:to>
                                        <p:strVal val="visible"/>
                                      </p:to>
                                    </p:set>
                                    <p:animEffect transition="in" filter="fade">
                                      <p:cBhvr>
                                        <p:cTn id="19" dur="500"/>
                                        <p:tgtEl>
                                          <p:spTgt spid="160"/>
                                        </p:tgtEl>
                                      </p:cBhvr>
                                    </p:animEffect>
                                  </p:childTnLst>
                                </p:cTn>
                              </p:par>
                              <p:par>
                                <p:cTn id="20" presetID="10" presetClass="entr" presetSubtype="0" fill="hold" grpId="0" nodeType="withEffect">
                                  <p:stCondLst>
                                    <p:cond delay="2400"/>
                                  </p:stCondLst>
                                  <p:childTnLst>
                                    <p:set>
                                      <p:cBhvr>
                                        <p:cTn id="21" dur="1" fill="hold">
                                          <p:stCondLst>
                                            <p:cond delay="0"/>
                                          </p:stCondLst>
                                        </p:cTn>
                                        <p:tgtEl>
                                          <p:spTgt spid="161"/>
                                        </p:tgtEl>
                                        <p:attrNameLst>
                                          <p:attrName>style.visibility</p:attrName>
                                        </p:attrNameLst>
                                      </p:cBhvr>
                                      <p:to>
                                        <p:strVal val="visible"/>
                                      </p:to>
                                    </p:set>
                                    <p:animEffect transition="in" filter="fade">
                                      <p:cBhvr>
                                        <p:cTn id="22" dur="500"/>
                                        <p:tgtEl>
                                          <p:spTgt spid="161"/>
                                        </p:tgtEl>
                                      </p:cBhvr>
                                    </p:animEffect>
                                  </p:childTnLst>
                                </p:cTn>
                              </p:par>
                              <p:par>
                                <p:cTn id="23" presetID="10" presetClass="entr" presetSubtype="0" fill="hold" grpId="0" nodeType="withEffect">
                                  <p:stCondLst>
                                    <p:cond delay="2700"/>
                                  </p:stCondLst>
                                  <p:childTnLst>
                                    <p:set>
                                      <p:cBhvr>
                                        <p:cTn id="24" dur="1" fill="hold">
                                          <p:stCondLst>
                                            <p:cond delay="0"/>
                                          </p:stCondLst>
                                        </p:cTn>
                                        <p:tgtEl>
                                          <p:spTgt spid="162"/>
                                        </p:tgtEl>
                                        <p:attrNameLst>
                                          <p:attrName>style.visibility</p:attrName>
                                        </p:attrNameLst>
                                      </p:cBhvr>
                                      <p:to>
                                        <p:strVal val="visible"/>
                                      </p:to>
                                    </p:set>
                                    <p:animEffect transition="in" filter="fade">
                                      <p:cBhvr>
                                        <p:cTn id="25" dur="500"/>
                                        <p:tgtEl>
                                          <p:spTgt spid="162"/>
                                        </p:tgtEl>
                                      </p:cBhvr>
                                    </p:animEffect>
                                  </p:childTnLst>
                                </p:cTn>
                              </p:par>
                              <p:par>
                                <p:cTn id="26" presetID="10" presetClass="entr" presetSubtype="0" fill="hold" grpId="0" nodeType="withEffect">
                                  <p:stCondLst>
                                    <p:cond delay="3000"/>
                                  </p:stCondLst>
                                  <p:childTnLst>
                                    <p:set>
                                      <p:cBhvr>
                                        <p:cTn id="27" dur="1" fill="hold">
                                          <p:stCondLst>
                                            <p:cond delay="0"/>
                                          </p:stCondLst>
                                        </p:cTn>
                                        <p:tgtEl>
                                          <p:spTgt spid="163"/>
                                        </p:tgtEl>
                                        <p:attrNameLst>
                                          <p:attrName>style.visibility</p:attrName>
                                        </p:attrNameLst>
                                      </p:cBhvr>
                                      <p:to>
                                        <p:strVal val="visible"/>
                                      </p:to>
                                    </p:set>
                                    <p:animEffect transition="in" filter="fade">
                                      <p:cBhvr>
                                        <p:cTn id="28" dur="500"/>
                                        <p:tgtEl>
                                          <p:spTgt spid="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 grpId="0"/>
      <p:bldP spid="161" grpId="0"/>
      <p:bldP spid="162" grpId="0"/>
      <p:bldP spid="1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3" name="图片 8"/>
          <p:cNvPicPr>
            <a:picLocks noChangeAspect="1" noChangeArrowheads="1"/>
          </p:cNvPicPr>
          <p:nvPr/>
        </p:nvPicPr>
        <p:blipFill>
          <a:blip r:embed="rId2" cstate="print">
            <a:duotone>
              <a:prstClr val="black"/>
              <a:schemeClr val="accent1">
                <a:tint val="45000"/>
                <a:satMod val="400000"/>
              </a:schemeClr>
            </a:duotone>
          </a:blip>
          <a:srcRect/>
          <a:stretch>
            <a:fillRect/>
          </a:stretch>
        </p:blipFill>
        <p:spPr bwMode="auto">
          <a:xfrm>
            <a:off x="6152306" y="3808785"/>
            <a:ext cx="867966" cy="563165"/>
          </a:xfrm>
          <a:prstGeom prst="rect">
            <a:avLst/>
          </a:prstGeom>
          <a:noFill/>
          <a:ln w="9525" cmpd="sng">
            <a:noFill/>
            <a:miter lim="800000"/>
            <a:headEnd/>
            <a:tailEnd/>
          </a:ln>
        </p:spPr>
      </p:pic>
      <p:pic>
        <p:nvPicPr>
          <p:cNvPr id="32774" name="图片 10"/>
          <p:cNvPicPr>
            <a:picLocks noChangeAspect="1" noChangeArrowheads="1"/>
          </p:cNvPicPr>
          <p:nvPr/>
        </p:nvPicPr>
        <p:blipFill>
          <a:blip r:embed="rId3" cstate="print">
            <a:duotone>
              <a:prstClr val="black"/>
              <a:schemeClr val="accent1">
                <a:tint val="45000"/>
                <a:satMod val="400000"/>
              </a:schemeClr>
            </a:duotone>
          </a:blip>
          <a:srcRect/>
          <a:stretch>
            <a:fillRect/>
          </a:stretch>
        </p:blipFill>
        <p:spPr bwMode="auto">
          <a:xfrm>
            <a:off x="2411760" y="3808785"/>
            <a:ext cx="869156" cy="563165"/>
          </a:xfrm>
          <a:prstGeom prst="rect">
            <a:avLst/>
          </a:prstGeom>
          <a:noFill/>
          <a:ln w="9525" cmpd="sng">
            <a:noFill/>
            <a:miter lim="800000"/>
            <a:headEnd/>
            <a:tailEnd/>
          </a:ln>
        </p:spPr>
      </p:pic>
      <p:grpSp>
        <p:nvGrpSpPr>
          <p:cNvPr id="38" name="组合 37"/>
          <p:cNvGrpSpPr/>
          <p:nvPr/>
        </p:nvGrpSpPr>
        <p:grpSpPr>
          <a:xfrm>
            <a:off x="1410891" y="2070472"/>
            <a:ext cx="1539478" cy="1458515"/>
            <a:chOff x="1410891" y="1713310"/>
            <a:chExt cx="1539478" cy="1458515"/>
          </a:xfrm>
        </p:grpSpPr>
        <p:sp>
          <p:nvSpPr>
            <p:cNvPr id="32770" name="Rectangle 16"/>
            <p:cNvSpPr>
              <a:spLocks noChangeArrowheads="1"/>
            </p:cNvSpPr>
            <p:nvPr/>
          </p:nvSpPr>
          <p:spPr bwMode="auto">
            <a:xfrm>
              <a:off x="1701404" y="2246710"/>
              <a:ext cx="958453" cy="577081"/>
            </a:xfrm>
            <a:prstGeom prst="rect">
              <a:avLst/>
            </a:prstGeom>
            <a:noFill/>
            <a:ln w="9525">
              <a:noFill/>
              <a:miter lim="800000"/>
            </a:ln>
            <a:effectLst/>
          </p:spPr>
          <p:txBody>
            <a:bodyPr lIns="68580" tIns="34290" rIns="68580" bIns="34290">
              <a:spAutoFit/>
            </a:bodyPr>
            <a:lstStyle/>
            <a:p>
              <a:pPr eaLnBrk="1" hangingPunct="1"/>
              <a:r>
                <a:rPr lang="zh-CN" altLang="en-US" sz="1100" dirty="0">
                  <a:solidFill>
                    <a:schemeClr val="tx1">
                      <a:lumMod val="50000"/>
                      <a:lumOff val="50000"/>
                    </a:schemeClr>
                  </a:solidFill>
                  <a:latin typeface="微软雅黑" pitchFamily="34" charset="-122"/>
                  <a:ea typeface="微软雅黑" pitchFamily="34" charset="-122"/>
                </a:rPr>
                <a:t>单击此处添加段落文字内容</a:t>
              </a:r>
            </a:p>
          </p:txBody>
        </p:sp>
        <p:sp>
          <p:nvSpPr>
            <p:cNvPr id="32775" name="Freeform 8965"/>
            <p:cNvSpPr>
              <a:spLocks noEditPoints="1"/>
            </p:cNvSpPr>
            <p:nvPr/>
          </p:nvSpPr>
          <p:spPr bwMode="auto">
            <a:xfrm>
              <a:off x="1410891" y="1713310"/>
              <a:ext cx="1539478" cy="1458515"/>
            </a:xfrm>
            <a:custGeom>
              <a:avLst/>
              <a:gdLst/>
              <a:ahLst/>
              <a:cxnLst>
                <a:cxn ang="0">
                  <a:pos x="128" y="44"/>
                </a:cxn>
                <a:cxn ang="0">
                  <a:pos x="116" y="24"/>
                </a:cxn>
                <a:cxn ang="0">
                  <a:pos x="103" y="12"/>
                </a:cxn>
                <a:cxn ang="0">
                  <a:pos x="100" y="11"/>
                </a:cxn>
                <a:cxn ang="0">
                  <a:pos x="82" y="4"/>
                </a:cxn>
                <a:cxn ang="0">
                  <a:pos x="78" y="3"/>
                </a:cxn>
                <a:cxn ang="0">
                  <a:pos x="77" y="3"/>
                </a:cxn>
                <a:cxn ang="0">
                  <a:pos x="77" y="3"/>
                </a:cxn>
                <a:cxn ang="0">
                  <a:pos x="78" y="2"/>
                </a:cxn>
                <a:cxn ang="0">
                  <a:pos x="78" y="2"/>
                </a:cxn>
                <a:cxn ang="0">
                  <a:pos x="78" y="2"/>
                </a:cxn>
                <a:cxn ang="0">
                  <a:pos x="77" y="2"/>
                </a:cxn>
                <a:cxn ang="0">
                  <a:pos x="74" y="2"/>
                </a:cxn>
                <a:cxn ang="0">
                  <a:pos x="73" y="2"/>
                </a:cxn>
                <a:cxn ang="0">
                  <a:pos x="71" y="1"/>
                </a:cxn>
                <a:cxn ang="0">
                  <a:pos x="67" y="1"/>
                </a:cxn>
                <a:cxn ang="0">
                  <a:pos x="63" y="1"/>
                </a:cxn>
                <a:cxn ang="0">
                  <a:pos x="60" y="1"/>
                </a:cxn>
                <a:cxn ang="0">
                  <a:pos x="37" y="10"/>
                </a:cxn>
                <a:cxn ang="0">
                  <a:pos x="31" y="12"/>
                </a:cxn>
                <a:cxn ang="0">
                  <a:pos x="22" y="22"/>
                </a:cxn>
                <a:cxn ang="0">
                  <a:pos x="21" y="23"/>
                </a:cxn>
                <a:cxn ang="0">
                  <a:pos x="11" y="38"/>
                </a:cxn>
                <a:cxn ang="0">
                  <a:pos x="10" y="85"/>
                </a:cxn>
                <a:cxn ang="0">
                  <a:pos x="36" y="117"/>
                </a:cxn>
                <a:cxn ang="0">
                  <a:pos x="83" y="124"/>
                </a:cxn>
                <a:cxn ang="0">
                  <a:pos x="120" y="99"/>
                </a:cxn>
                <a:cxn ang="0">
                  <a:pos x="123" y="41"/>
                </a:cxn>
                <a:cxn ang="0">
                  <a:pos x="123" y="41"/>
                </a:cxn>
                <a:cxn ang="0">
                  <a:pos x="122" y="39"/>
                </a:cxn>
                <a:cxn ang="0">
                  <a:pos x="122" y="38"/>
                </a:cxn>
                <a:cxn ang="0">
                  <a:pos x="7" y="51"/>
                </a:cxn>
                <a:cxn ang="0">
                  <a:pos x="117" y="96"/>
                </a:cxn>
                <a:cxn ang="0">
                  <a:pos x="109" y="107"/>
                </a:cxn>
                <a:cxn ang="0">
                  <a:pos x="109" y="106"/>
                </a:cxn>
                <a:cxn ang="0">
                  <a:pos x="96" y="116"/>
                </a:cxn>
                <a:cxn ang="0">
                  <a:pos x="85" y="119"/>
                </a:cxn>
                <a:cxn ang="0">
                  <a:pos x="43" y="116"/>
                </a:cxn>
                <a:cxn ang="0">
                  <a:pos x="21" y="98"/>
                </a:cxn>
                <a:cxn ang="0">
                  <a:pos x="11" y="50"/>
                </a:cxn>
                <a:cxn ang="0">
                  <a:pos x="13" y="43"/>
                </a:cxn>
                <a:cxn ang="0">
                  <a:pos x="36" y="15"/>
                </a:cxn>
                <a:cxn ang="0">
                  <a:pos x="59" y="4"/>
                </a:cxn>
                <a:cxn ang="0">
                  <a:pos x="60" y="4"/>
                </a:cxn>
                <a:cxn ang="0">
                  <a:pos x="61" y="4"/>
                </a:cxn>
                <a:cxn ang="0">
                  <a:pos x="71" y="4"/>
                </a:cxn>
                <a:cxn ang="0">
                  <a:pos x="78" y="5"/>
                </a:cxn>
                <a:cxn ang="0">
                  <a:pos x="80" y="6"/>
                </a:cxn>
                <a:cxn ang="0">
                  <a:pos x="90" y="9"/>
                </a:cxn>
                <a:cxn ang="0">
                  <a:pos x="98" y="13"/>
                </a:cxn>
                <a:cxn ang="0">
                  <a:pos x="109" y="23"/>
                </a:cxn>
                <a:cxn ang="0">
                  <a:pos x="112" y="25"/>
                </a:cxn>
                <a:cxn ang="0">
                  <a:pos x="117" y="29"/>
                </a:cxn>
                <a:cxn ang="0">
                  <a:pos x="121" y="40"/>
                </a:cxn>
                <a:cxn ang="0">
                  <a:pos x="125" y="46"/>
                </a:cxn>
                <a:cxn ang="0">
                  <a:pos x="125" y="81"/>
                </a:cxn>
                <a:cxn ang="0">
                  <a:pos x="13" y="46"/>
                </a:cxn>
              </a:cxnLst>
              <a:rect l="0" t="0" r="r" b="b"/>
              <a:pathLst>
                <a:path w="135" h="128">
                  <a:moveTo>
                    <a:pt x="126" y="41"/>
                  </a:moveTo>
                  <a:cubicBezTo>
                    <a:pt x="127" y="40"/>
                    <a:pt x="128" y="45"/>
                    <a:pt x="128" y="44"/>
                  </a:cubicBezTo>
                  <a:cubicBezTo>
                    <a:pt x="128" y="43"/>
                    <a:pt x="125" y="36"/>
                    <a:pt x="125" y="37"/>
                  </a:cubicBezTo>
                  <a:cubicBezTo>
                    <a:pt x="122" y="32"/>
                    <a:pt x="119" y="28"/>
                    <a:pt x="116" y="24"/>
                  </a:cubicBezTo>
                  <a:cubicBezTo>
                    <a:pt x="112" y="18"/>
                    <a:pt x="106" y="16"/>
                    <a:pt x="100" y="11"/>
                  </a:cubicBezTo>
                  <a:cubicBezTo>
                    <a:pt x="100" y="11"/>
                    <a:pt x="102" y="12"/>
                    <a:pt x="103" y="12"/>
                  </a:cubicBezTo>
                  <a:cubicBezTo>
                    <a:pt x="102" y="12"/>
                    <a:pt x="100" y="11"/>
                    <a:pt x="99" y="10"/>
                  </a:cubicBezTo>
                  <a:cubicBezTo>
                    <a:pt x="99" y="11"/>
                    <a:pt x="100" y="11"/>
                    <a:pt x="100" y="11"/>
                  </a:cubicBezTo>
                  <a:cubicBezTo>
                    <a:pt x="93" y="9"/>
                    <a:pt x="88" y="7"/>
                    <a:pt x="81" y="4"/>
                  </a:cubicBezTo>
                  <a:cubicBezTo>
                    <a:pt x="81" y="4"/>
                    <a:pt x="82" y="4"/>
                    <a:pt x="82" y="4"/>
                  </a:cubicBezTo>
                  <a:cubicBezTo>
                    <a:pt x="81" y="3"/>
                    <a:pt x="80" y="3"/>
                    <a:pt x="78" y="3"/>
                  </a:cubicBezTo>
                  <a:cubicBezTo>
                    <a:pt x="78" y="3"/>
                    <a:pt x="78" y="3"/>
                    <a:pt x="78" y="3"/>
                  </a:cubicBezTo>
                  <a:cubicBezTo>
                    <a:pt x="78" y="3"/>
                    <a:pt x="78" y="3"/>
                    <a:pt x="78" y="3"/>
                  </a:cubicBezTo>
                  <a:cubicBezTo>
                    <a:pt x="78" y="3"/>
                    <a:pt x="78" y="3"/>
                    <a:pt x="77" y="3"/>
                  </a:cubicBezTo>
                  <a:cubicBezTo>
                    <a:pt x="77" y="3"/>
                    <a:pt x="77" y="3"/>
                    <a:pt x="77" y="3"/>
                  </a:cubicBezTo>
                  <a:cubicBezTo>
                    <a:pt x="77" y="3"/>
                    <a:pt x="77" y="3"/>
                    <a:pt x="77" y="3"/>
                  </a:cubicBezTo>
                  <a:cubicBezTo>
                    <a:pt x="77" y="3"/>
                    <a:pt x="77" y="3"/>
                    <a:pt x="77" y="3"/>
                  </a:cubicBezTo>
                  <a:cubicBezTo>
                    <a:pt x="78" y="3"/>
                    <a:pt x="78" y="2"/>
                    <a:pt x="78" y="2"/>
                  </a:cubicBezTo>
                  <a:cubicBezTo>
                    <a:pt x="78" y="2"/>
                    <a:pt x="78" y="2"/>
                    <a:pt x="78" y="2"/>
                  </a:cubicBezTo>
                  <a:cubicBezTo>
                    <a:pt x="78" y="2"/>
                    <a:pt x="78" y="2"/>
                    <a:pt x="78" y="2"/>
                  </a:cubicBezTo>
                  <a:cubicBezTo>
                    <a:pt x="78" y="2"/>
                    <a:pt x="78" y="2"/>
                    <a:pt x="78" y="2"/>
                  </a:cubicBezTo>
                  <a:cubicBezTo>
                    <a:pt x="78" y="2"/>
                    <a:pt x="78" y="2"/>
                    <a:pt x="78" y="2"/>
                  </a:cubicBezTo>
                  <a:cubicBezTo>
                    <a:pt x="77" y="1"/>
                    <a:pt x="76" y="0"/>
                    <a:pt x="75" y="2"/>
                  </a:cubicBezTo>
                  <a:cubicBezTo>
                    <a:pt x="76" y="2"/>
                    <a:pt x="77" y="2"/>
                    <a:pt x="77" y="2"/>
                  </a:cubicBezTo>
                  <a:cubicBezTo>
                    <a:pt x="77" y="2"/>
                    <a:pt x="77" y="2"/>
                    <a:pt x="78" y="2"/>
                  </a:cubicBezTo>
                  <a:cubicBezTo>
                    <a:pt x="77" y="2"/>
                    <a:pt x="75" y="2"/>
                    <a:pt x="74" y="2"/>
                  </a:cubicBezTo>
                  <a:cubicBezTo>
                    <a:pt x="74" y="2"/>
                    <a:pt x="74" y="2"/>
                    <a:pt x="73" y="2"/>
                  </a:cubicBezTo>
                  <a:cubicBezTo>
                    <a:pt x="74" y="2"/>
                    <a:pt x="73" y="2"/>
                    <a:pt x="73" y="2"/>
                  </a:cubicBezTo>
                  <a:cubicBezTo>
                    <a:pt x="72" y="2"/>
                    <a:pt x="72" y="2"/>
                    <a:pt x="72" y="2"/>
                  </a:cubicBezTo>
                  <a:cubicBezTo>
                    <a:pt x="72" y="2"/>
                    <a:pt x="71" y="2"/>
                    <a:pt x="71" y="1"/>
                  </a:cubicBezTo>
                  <a:cubicBezTo>
                    <a:pt x="70" y="1"/>
                    <a:pt x="69" y="1"/>
                    <a:pt x="68" y="1"/>
                  </a:cubicBezTo>
                  <a:cubicBezTo>
                    <a:pt x="67" y="1"/>
                    <a:pt x="67" y="1"/>
                    <a:pt x="67" y="1"/>
                  </a:cubicBezTo>
                  <a:cubicBezTo>
                    <a:pt x="67" y="1"/>
                    <a:pt x="66" y="0"/>
                    <a:pt x="64" y="1"/>
                  </a:cubicBezTo>
                  <a:cubicBezTo>
                    <a:pt x="67" y="0"/>
                    <a:pt x="65" y="1"/>
                    <a:pt x="63" y="1"/>
                  </a:cubicBezTo>
                  <a:cubicBezTo>
                    <a:pt x="62" y="1"/>
                    <a:pt x="62" y="1"/>
                    <a:pt x="62" y="1"/>
                  </a:cubicBezTo>
                  <a:cubicBezTo>
                    <a:pt x="61" y="1"/>
                    <a:pt x="60" y="1"/>
                    <a:pt x="60" y="1"/>
                  </a:cubicBezTo>
                  <a:cubicBezTo>
                    <a:pt x="57" y="1"/>
                    <a:pt x="52" y="3"/>
                    <a:pt x="51" y="3"/>
                  </a:cubicBezTo>
                  <a:cubicBezTo>
                    <a:pt x="46" y="4"/>
                    <a:pt x="40" y="6"/>
                    <a:pt x="37" y="10"/>
                  </a:cubicBezTo>
                  <a:cubicBezTo>
                    <a:pt x="37" y="10"/>
                    <a:pt x="36" y="10"/>
                    <a:pt x="36" y="10"/>
                  </a:cubicBezTo>
                  <a:cubicBezTo>
                    <a:pt x="35" y="11"/>
                    <a:pt x="30" y="12"/>
                    <a:pt x="31" y="12"/>
                  </a:cubicBezTo>
                  <a:cubicBezTo>
                    <a:pt x="27" y="15"/>
                    <a:pt x="24" y="22"/>
                    <a:pt x="22" y="23"/>
                  </a:cubicBezTo>
                  <a:cubicBezTo>
                    <a:pt x="22" y="23"/>
                    <a:pt x="22" y="22"/>
                    <a:pt x="22" y="22"/>
                  </a:cubicBezTo>
                  <a:cubicBezTo>
                    <a:pt x="21" y="23"/>
                    <a:pt x="20" y="25"/>
                    <a:pt x="19" y="26"/>
                  </a:cubicBezTo>
                  <a:cubicBezTo>
                    <a:pt x="19" y="26"/>
                    <a:pt x="21" y="23"/>
                    <a:pt x="21" y="23"/>
                  </a:cubicBezTo>
                  <a:cubicBezTo>
                    <a:pt x="20" y="25"/>
                    <a:pt x="13" y="36"/>
                    <a:pt x="12" y="34"/>
                  </a:cubicBezTo>
                  <a:cubicBezTo>
                    <a:pt x="12" y="36"/>
                    <a:pt x="12" y="37"/>
                    <a:pt x="11" y="38"/>
                  </a:cubicBezTo>
                  <a:cubicBezTo>
                    <a:pt x="11" y="38"/>
                    <a:pt x="11" y="37"/>
                    <a:pt x="12" y="37"/>
                  </a:cubicBezTo>
                  <a:cubicBezTo>
                    <a:pt x="0" y="49"/>
                    <a:pt x="5" y="72"/>
                    <a:pt x="10" y="85"/>
                  </a:cubicBezTo>
                  <a:cubicBezTo>
                    <a:pt x="15" y="98"/>
                    <a:pt x="23" y="109"/>
                    <a:pt x="35" y="117"/>
                  </a:cubicBezTo>
                  <a:cubicBezTo>
                    <a:pt x="32" y="115"/>
                    <a:pt x="38" y="118"/>
                    <a:pt x="36" y="117"/>
                  </a:cubicBezTo>
                  <a:cubicBezTo>
                    <a:pt x="40" y="120"/>
                    <a:pt x="45" y="122"/>
                    <a:pt x="50" y="124"/>
                  </a:cubicBezTo>
                  <a:cubicBezTo>
                    <a:pt x="59" y="127"/>
                    <a:pt x="75" y="128"/>
                    <a:pt x="83" y="124"/>
                  </a:cubicBezTo>
                  <a:cubicBezTo>
                    <a:pt x="90" y="120"/>
                    <a:pt x="99" y="120"/>
                    <a:pt x="105" y="116"/>
                  </a:cubicBezTo>
                  <a:cubicBezTo>
                    <a:pt x="108" y="114"/>
                    <a:pt x="120" y="99"/>
                    <a:pt x="120" y="99"/>
                  </a:cubicBezTo>
                  <a:cubicBezTo>
                    <a:pt x="129" y="80"/>
                    <a:pt x="135" y="60"/>
                    <a:pt x="126" y="41"/>
                  </a:cubicBezTo>
                  <a:close/>
                  <a:moveTo>
                    <a:pt x="123" y="41"/>
                  </a:moveTo>
                  <a:cubicBezTo>
                    <a:pt x="123" y="40"/>
                    <a:pt x="123" y="40"/>
                    <a:pt x="122" y="40"/>
                  </a:cubicBezTo>
                  <a:cubicBezTo>
                    <a:pt x="123" y="40"/>
                    <a:pt x="123" y="40"/>
                    <a:pt x="123" y="41"/>
                  </a:cubicBezTo>
                  <a:close/>
                  <a:moveTo>
                    <a:pt x="122" y="38"/>
                  </a:moveTo>
                  <a:cubicBezTo>
                    <a:pt x="122" y="39"/>
                    <a:pt x="122" y="39"/>
                    <a:pt x="122" y="39"/>
                  </a:cubicBezTo>
                  <a:cubicBezTo>
                    <a:pt x="122" y="39"/>
                    <a:pt x="121" y="38"/>
                    <a:pt x="121" y="37"/>
                  </a:cubicBezTo>
                  <a:cubicBezTo>
                    <a:pt x="121" y="38"/>
                    <a:pt x="122" y="38"/>
                    <a:pt x="122" y="38"/>
                  </a:cubicBezTo>
                  <a:close/>
                  <a:moveTo>
                    <a:pt x="7" y="51"/>
                  </a:moveTo>
                  <a:cubicBezTo>
                    <a:pt x="8" y="49"/>
                    <a:pt x="8" y="50"/>
                    <a:pt x="7" y="51"/>
                  </a:cubicBezTo>
                  <a:close/>
                  <a:moveTo>
                    <a:pt x="125" y="81"/>
                  </a:moveTo>
                  <a:cubicBezTo>
                    <a:pt x="124" y="82"/>
                    <a:pt x="119" y="96"/>
                    <a:pt x="117" y="96"/>
                  </a:cubicBezTo>
                  <a:cubicBezTo>
                    <a:pt x="118" y="95"/>
                    <a:pt x="118" y="95"/>
                    <a:pt x="118" y="94"/>
                  </a:cubicBezTo>
                  <a:cubicBezTo>
                    <a:pt x="114" y="96"/>
                    <a:pt x="112" y="104"/>
                    <a:pt x="109" y="107"/>
                  </a:cubicBezTo>
                  <a:cubicBezTo>
                    <a:pt x="109" y="106"/>
                    <a:pt x="110" y="105"/>
                    <a:pt x="111" y="104"/>
                  </a:cubicBezTo>
                  <a:cubicBezTo>
                    <a:pt x="110" y="104"/>
                    <a:pt x="109" y="106"/>
                    <a:pt x="109" y="106"/>
                  </a:cubicBezTo>
                  <a:cubicBezTo>
                    <a:pt x="111" y="103"/>
                    <a:pt x="107" y="109"/>
                    <a:pt x="107" y="109"/>
                  </a:cubicBezTo>
                  <a:cubicBezTo>
                    <a:pt x="104" y="112"/>
                    <a:pt x="100" y="114"/>
                    <a:pt x="96" y="116"/>
                  </a:cubicBezTo>
                  <a:cubicBezTo>
                    <a:pt x="94" y="117"/>
                    <a:pt x="91" y="118"/>
                    <a:pt x="89" y="119"/>
                  </a:cubicBezTo>
                  <a:cubicBezTo>
                    <a:pt x="89" y="119"/>
                    <a:pt x="80" y="119"/>
                    <a:pt x="85" y="119"/>
                  </a:cubicBezTo>
                  <a:cubicBezTo>
                    <a:pt x="86" y="119"/>
                    <a:pt x="78" y="122"/>
                    <a:pt x="81" y="120"/>
                  </a:cubicBezTo>
                  <a:cubicBezTo>
                    <a:pt x="70" y="125"/>
                    <a:pt x="54" y="121"/>
                    <a:pt x="43" y="116"/>
                  </a:cubicBezTo>
                  <a:cubicBezTo>
                    <a:pt x="38" y="114"/>
                    <a:pt x="33" y="108"/>
                    <a:pt x="29" y="107"/>
                  </a:cubicBezTo>
                  <a:cubicBezTo>
                    <a:pt x="29" y="104"/>
                    <a:pt x="23" y="100"/>
                    <a:pt x="21" y="98"/>
                  </a:cubicBezTo>
                  <a:cubicBezTo>
                    <a:pt x="18" y="95"/>
                    <a:pt x="17" y="89"/>
                    <a:pt x="14" y="85"/>
                  </a:cubicBezTo>
                  <a:cubicBezTo>
                    <a:pt x="9" y="79"/>
                    <a:pt x="6" y="57"/>
                    <a:pt x="11" y="50"/>
                  </a:cubicBezTo>
                  <a:cubicBezTo>
                    <a:pt x="10" y="51"/>
                    <a:pt x="10" y="52"/>
                    <a:pt x="10" y="53"/>
                  </a:cubicBezTo>
                  <a:cubicBezTo>
                    <a:pt x="11" y="52"/>
                    <a:pt x="14" y="46"/>
                    <a:pt x="13" y="43"/>
                  </a:cubicBezTo>
                  <a:cubicBezTo>
                    <a:pt x="13" y="44"/>
                    <a:pt x="12" y="45"/>
                    <a:pt x="12" y="46"/>
                  </a:cubicBezTo>
                  <a:cubicBezTo>
                    <a:pt x="11" y="35"/>
                    <a:pt x="28" y="19"/>
                    <a:pt x="36" y="15"/>
                  </a:cubicBezTo>
                  <a:cubicBezTo>
                    <a:pt x="40" y="12"/>
                    <a:pt x="50" y="6"/>
                    <a:pt x="59" y="3"/>
                  </a:cubicBezTo>
                  <a:cubicBezTo>
                    <a:pt x="59" y="4"/>
                    <a:pt x="59" y="4"/>
                    <a:pt x="59" y="4"/>
                  </a:cubicBezTo>
                  <a:cubicBezTo>
                    <a:pt x="59" y="4"/>
                    <a:pt x="59" y="4"/>
                    <a:pt x="59" y="4"/>
                  </a:cubicBezTo>
                  <a:cubicBezTo>
                    <a:pt x="59" y="4"/>
                    <a:pt x="59" y="4"/>
                    <a:pt x="60" y="4"/>
                  </a:cubicBezTo>
                  <a:cubicBezTo>
                    <a:pt x="60" y="4"/>
                    <a:pt x="61" y="5"/>
                    <a:pt x="61" y="5"/>
                  </a:cubicBezTo>
                  <a:cubicBezTo>
                    <a:pt x="61" y="4"/>
                    <a:pt x="61" y="4"/>
                    <a:pt x="61" y="4"/>
                  </a:cubicBezTo>
                  <a:cubicBezTo>
                    <a:pt x="62" y="4"/>
                    <a:pt x="63" y="4"/>
                    <a:pt x="64" y="4"/>
                  </a:cubicBezTo>
                  <a:cubicBezTo>
                    <a:pt x="67" y="5"/>
                    <a:pt x="71" y="5"/>
                    <a:pt x="71" y="4"/>
                  </a:cubicBezTo>
                  <a:cubicBezTo>
                    <a:pt x="71" y="4"/>
                    <a:pt x="71" y="4"/>
                    <a:pt x="72" y="4"/>
                  </a:cubicBezTo>
                  <a:cubicBezTo>
                    <a:pt x="74" y="4"/>
                    <a:pt x="76" y="5"/>
                    <a:pt x="78" y="5"/>
                  </a:cubicBezTo>
                  <a:cubicBezTo>
                    <a:pt x="75" y="5"/>
                    <a:pt x="81" y="7"/>
                    <a:pt x="82" y="7"/>
                  </a:cubicBezTo>
                  <a:cubicBezTo>
                    <a:pt x="81" y="7"/>
                    <a:pt x="81" y="6"/>
                    <a:pt x="80" y="6"/>
                  </a:cubicBezTo>
                  <a:cubicBezTo>
                    <a:pt x="83" y="8"/>
                    <a:pt x="88" y="7"/>
                    <a:pt x="91" y="10"/>
                  </a:cubicBezTo>
                  <a:cubicBezTo>
                    <a:pt x="90" y="10"/>
                    <a:pt x="90" y="9"/>
                    <a:pt x="90" y="9"/>
                  </a:cubicBezTo>
                  <a:cubicBezTo>
                    <a:pt x="91" y="9"/>
                    <a:pt x="99" y="12"/>
                    <a:pt x="99" y="13"/>
                  </a:cubicBezTo>
                  <a:cubicBezTo>
                    <a:pt x="99" y="13"/>
                    <a:pt x="98" y="13"/>
                    <a:pt x="98" y="13"/>
                  </a:cubicBezTo>
                  <a:cubicBezTo>
                    <a:pt x="98" y="14"/>
                    <a:pt x="100" y="15"/>
                    <a:pt x="100" y="14"/>
                  </a:cubicBezTo>
                  <a:cubicBezTo>
                    <a:pt x="103" y="17"/>
                    <a:pt x="107" y="20"/>
                    <a:pt x="109" y="23"/>
                  </a:cubicBezTo>
                  <a:cubicBezTo>
                    <a:pt x="110" y="23"/>
                    <a:pt x="114" y="24"/>
                    <a:pt x="113" y="26"/>
                  </a:cubicBezTo>
                  <a:cubicBezTo>
                    <a:pt x="112" y="24"/>
                    <a:pt x="113" y="26"/>
                    <a:pt x="112" y="25"/>
                  </a:cubicBezTo>
                  <a:cubicBezTo>
                    <a:pt x="114" y="27"/>
                    <a:pt x="116" y="29"/>
                    <a:pt x="117" y="31"/>
                  </a:cubicBezTo>
                  <a:cubicBezTo>
                    <a:pt x="117" y="30"/>
                    <a:pt x="117" y="30"/>
                    <a:pt x="117" y="29"/>
                  </a:cubicBezTo>
                  <a:cubicBezTo>
                    <a:pt x="118" y="30"/>
                    <a:pt x="118" y="30"/>
                    <a:pt x="119" y="32"/>
                  </a:cubicBezTo>
                  <a:cubicBezTo>
                    <a:pt x="119" y="32"/>
                    <a:pt x="120" y="37"/>
                    <a:pt x="121" y="40"/>
                  </a:cubicBezTo>
                  <a:cubicBezTo>
                    <a:pt x="121" y="39"/>
                    <a:pt x="122" y="39"/>
                    <a:pt x="122" y="40"/>
                  </a:cubicBezTo>
                  <a:cubicBezTo>
                    <a:pt x="123" y="43"/>
                    <a:pt x="125" y="47"/>
                    <a:pt x="125" y="46"/>
                  </a:cubicBezTo>
                  <a:cubicBezTo>
                    <a:pt x="127" y="47"/>
                    <a:pt x="127" y="60"/>
                    <a:pt x="127" y="57"/>
                  </a:cubicBezTo>
                  <a:cubicBezTo>
                    <a:pt x="127" y="65"/>
                    <a:pt x="125" y="73"/>
                    <a:pt x="125" y="81"/>
                  </a:cubicBezTo>
                  <a:close/>
                  <a:moveTo>
                    <a:pt x="13" y="45"/>
                  </a:moveTo>
                  <a:cubicBezTo>
                    <a:pt x="13" y="46"/>
                    <a:pt x="13" y="46"/>
                    <a:pt x="13" y="46"/>
                  </a:cubicBezTo>
                  <a:cubicBezTo>
                    <a:pt x="13" y="46"/>
                    <a:pt x="13" y="44"/>
                    <a:pt x="13" y="45"/>
                  </a:cubicBezTo>
                  <a:close/>
                </a:path>
              </a:pathLst>
            </a:custGeom>
            <a:solidFill>
              <a:schemeClr val="accent1"/>
            </a:solidFill>
            <a:ln w="9525">
              <a:noFill/>
              <a:round/>
            </a:ln>
          </p:spPr>
          <p:txBody>
            <a:bodyPr lIns="68580" tIns="34290" rIns="68580" bIns="34290"/>
            <a:lstStyle/>
            <a:p>
              <a:endParaRPr lang="zh-CN" altLang="en-US"/>
            </a:p>
          </p:txBody>
        </p:sp>
      </p:grpSp>
      <p:grpSp>
        <p:nvGrpSpPr>
          <p:cNvPr id="39" name="组合 38"/>
          <p:cNvGrpSpPr/>
          <p:nvPr/>
        </p:nvGrpSpPr>
        <p:grpSpPr>
          <a:xfrm>
            <a:off x="3871913" y="1396578"/>
            <a:ext cx="1540669" cy="1458515"/>
            <a:chOff x="3871913" y="1039416"/>
            <a:chExt cx="1540669" cy="1458515"/>
          </a:xfrm>
        </p:grpSpPr>
        <p:sp>
          <p:nvSpPr>
            <p:cNvPr id="32771" name="Rectangle 16"/>
            <p:cNvSpPr>
              <a:spLocks noChangeArrowheads="1"/>
            </p:cNvSpPr>
            <p:nvPr/>
          </p:nvSpPr>
          <p:spPr bwMode="auto">
            <a:xfrm>
              <a:off x="4260056" y="1572816"/>
              <a:ext cx="958454" cy="577081"/>
            </a:xfrm>
            <a:prstGeom prst="rect">
              <a:avLst/>
            </a:prstGeom>
            <a:noFill/>
            <a:ln w="9525">
              <a:noFill/>
              <a:miter lim="800000"/>
            </a:ln>
            <a:effectLst/>
          </p:spPr>
          <p:txBody>
            <a:bodyPr lIns="68580" tIns="34290" rIns="68580" bIns="34290">
              <a:spAutoFit/>
            </a:bodyPr>
            <a:lstStyle/>
            <a:p>
              <a:pPr eaLnBrk="1" hangingPunct="1"/>
              <a:r>
                <a:rPr lang="zh-CN" altLang="en-US" sz="1100" dirty="0">
                  <a:solidFill>
                    <a:schemeClr val="tx1">
                      <a:lumMod val="50000"/>
                      <a:lumOff val="50000"/>
                    </a:schemeClr>
                  </a:solidFill>
                  <a:latin typeface="微软雅黑" pitchFamily="34" charset="-122"/>
                  <a:ea typeface="微软雅黑" pitchFamily="34" charset="-122"/>
                </a:rPr>
                <a:t>单击此处添加段落文字内容</a:t>
              </a:r>
            </a:p>
          </p:txBody>
        </p:sp>
        <p:sp>
          <p:nvSpPr>
            <p:cNvPr id="32776" name="Freeform 8965"/>
            <p:cNvSpPr>
              <a:spLocks noEditPoints="1"/>
            </p:cNvSpPr>
            <p:nvPr/>
          </p:nvSpPr>
          <p:spPr bwMode="auto">
            <a:xfrm>
              <a:off x="3871913" y="1039416"/>
              <a:ext cx="1540669" cy="1458515"/>
            </a:xfrm>
            <a:custGeom>
              <a:avLst/>
              <a:gdLst/>
              <a:ahLst/>
              <a:cxnLst>
                <a:cxn ang="0">
                  <a:pos x="128" y="44"/>
                </a:cxn>
                <a:cxn ang="0">
                  <a:pos x="116" y="24"/>
                </a:cxn>
                <a:cxn ang="0">
                  <a:pos x="103" y="12"/>
                </a:cxn>
                <a:cxn ang="0">
                  <a:pos x="100" y="11"/>
                </a:cxn>
                <a:cxn ang="0">
                  <a:pos x="82" y="4"/>
                </a:cxn>
                <a:cxn ang="0">
                  <a:pos x="78" y="3"/>
                </a:cxn>
                <a:cxn ang="0">
                  <a:pos x="77" y="3"/>
                </a:cxn>
                <a:cxn ang="0">
                  <a:pos x="77" y="3"/>
                </a:cxn>
                <a:cxn ang="0">
                  <a:pos x="78" y="2"/>
                </a:cxn>
                <a:cxn ang="0">
                  <a:pos x="78" y="2"/>
                </a:cxn>
                <a:cxn ang="0">
                  <a:pos x="78" y="2"/>
                </a:cxn>
                <a:cxn ang="0">
                  <a:pos x="77" y="2"/>
                </a:cxn>
                <a:cxn ang="0">
                  <a:pos x="74" y="2"/>
                </a:cxn>
                <a:cxn ang="0">
                  <a:pos x="73" y="2"/>
                </a:cxn>
                <a:cxn ang="0">
                  <a:pos x="71" y="1"/>
                </a:cxn>
                <a:cxn ang="0">
                  <a:pos x="67" y="1"/>
                </a:cxn>
                <a:cxn ang="0">
                  <a:pos x="63" y="1"/>
                </a:cxn>
                <a:cxn ang="0">
                  <a:pos x="60" y="1"/>
                </a:cxn>
                <a:cxn ang="0">
                  <a:pos x="37" y="10"/>
                </a:cxn>
                <a:cxn ang="0">
                  <a:pos x="31" y="12"/>
                </a:cxn>
                <a:cxn ang="0">
                  <a:pos x="22" y="22"/>
                </a:cxn>
                <a:cxn ang="0">
                  <a:pos x="21" y="23"/>
                </a:cxn>
                <a:cxn ang="0">
                  <a:pos x="11" y="38"/>
                </a:cxn>
                <a:cxn ang="0">
                  <a:pos x="10" y="85"/>
                </a:cxn>
                <a:cxn ang="0">
                  <a:pos x="36" y="117"/>
                </a:cxn>
                <a:cxn ang="0">
                  <a:pos x="83" y="124"/>
                </a:cxn>
                <a:cxn ang="0">
                  <a:pos x="120" y="99"/>
                </a:cxn>
                <a:cxn ang="0">
                  <a:pos x="123" y="41"/>
                </a:cxn>
                <a:cxn ang="0">
                  <a:pos x="123" y="41"/>
                </a:cxn>
                <a:cxn ang="0">
                  <a:pos x="122" y="39"/>
                </a:cxn>
                <a:cxn ang="0">
                  <a:pos x="122" y="38"/>
                </a:cxn>
                <a:cxn ang="0">
                  <a:pos x="7" y="51"/>
                </a:cxn>
                <a:cxn ang="0">
                  <a:pos x="117" y="96"/>
                </a:cxn>
                <a:cxn ang="0">
                  <a:pos x="109" y="107"/>
                </a:cxn>
                <a:cxn ang="0">
                  <a:pos x="109" y="106"/>
                </a:cxn>
                <a:cxn ang="0">
                  <a:pos x="96" y="116"/>
                </a:cxn>
                <a:cxn ang="0">
                  <a:pos x="85" y="119"/>
                </a:cxn>
                <a:cxn ang="0">
                  <a:pos x="43" y="116"/>
                </a:cxn>
                <a:cxn ang="0">
                  <a:pos x="21" y="98"/>
                </a:cxn>
                <a:cxn ang="0">
                  <a:pos x="11" y="50"/>
                </a:cxn>
                <a:cxn ang="0">
                  <a:pos x="13" y="43"/>
                </a:cxn>
                <a:cxn ang="0">
                  <a:pos x="36" y="15"/>
                </a:cxn>
                <a:cxn ang="0">
                  <a:pos x="59" y="4"/>
                </a:cxn>
                <a:cxn ang="0">
                  <a:pos x="60" y="4"/>
                </a:cxn>
                <a:cxn ang="0">
                  <a:pos x="61" y="4"/>
                </a:cxn>
                <a:cxn ang="0">
                  <a:pos x="71" y="4"/>
                </a:cxn>
                <a:cxn ang="0">
                  <a:pos x="78" y="5"/>
                </a:cxn>
                <a:cxn ang="0">
                  <a:pos x="80" y="6"/>
                </a:cxn>
                <a:cxn ang="0">
                  <a:pos x="90" y="9"/>
                </a:cxn>
                <a:cxn ang="0">
                  <a:pos x="98" y="13"/>
                </a:cxn>
                <a:cxn ang="0">
                  <a:pos x="109" y="23"/>
                </a:cxn>
                <a:cxn ang="0">
                  <a:pos x="112" y="25"/>
                </a:cxn>
                <a:cxn ang="0">
                  <a:pos x="117" y="29"/>
                </a:cxn>
                <a:cxn ang="0">
                  <a:pos x="121" y="40"/>
                </a:cxn>
                <a:cxn ang="0">
                  <a:pos x="125" y="46"/>
                </a:cxn>
                <a:cxn ang="0">
                  <a:pos x="125" y="81"/>
                </a:cxn>
                <a:cxn ang="0">
                  <a:pos x="13" y="46"/>
                </a:cxn>
              </a:cxnLst>
              <a:rect l="0" t="0" r="r" b="b"/>
              <a:pathLst>
                <a:path w="135" h="128">
                  <a:moveTo>
                    <a:pt x="126" y="41"/>
                  </a:moveTo>
                  <a:cubicBezTo>
                    <a:pt x="127" y="40"/>
                    <a:pt x="128" y="45"/>
                    <a:pt x="128" y="44"/>
                  </a:cubicBezTo>
                  <a:cubicBezTo>
                    <a:pt x="128" y="43"/>
                    <a:pt x="125" y="36"/>
                    <a:pt x="125" y="37"/>
                  </a:cubicBezTo>
                  <a:cubicBezTo>
                    <a:pt x="122" y="32"/>
                    <a:pt x="119" y="28"/>
                    <a:pt x="116" y="24"/>
                  </a:cubicBezTo>
                  <a:cubicBezTo>
                    <a:pt x="112" y="18"/>
                    <a:pt x="106" y="16"/>
                    <a:pt x="100" y="11"/>
                  </a:cubicBezTo>
                  <a:cubicBezTo>
                    <a:pt x="100" y="11"/>
                    <a:pt x="102" y="12"/>
                    <a:pt x="103" y="12"/>
                  </a:cubicBezTo>
                  <a:cubicBezTo>
                    <a:pt x="102" y="12"/>
                    <a:pt x="100" y="11"/>
                    <a:pt x="99" y="10"/>
                  </a:cubicBezTo>
                  <a:cubicBezTo>
                    <a:pt x="99" y="11"/>
                    <a:pt x="100" y="11"/>
                    <a:pt x="100" y="11"/>
                  </a:cubicBezTo>
                  <a:cubicBezTo>
                    <a:pt x="93" y="9"/>
                    <a:pt x="88" y="7"/>
                    <a:pt x="81" y="4"/>
                  </a:cubicBezTo>
                  <a:cubicBezTo>
                    <a:pt x="81" y="4"/>
                    <a:pt x="82" y="4"/>
                    <a:pt x="82" y="4"/>
                  </a:cubicBezTo>
                  <a:cubicBezTo>
                    <a:pt x="81" y="3"/>
                    <a:pt x="80" y="3"/>
                    <a:pt x="78" y="3"/>
                  </a:cubicBezTo>
                  <a:cubicBezTo>
                    <a:pt x="78" y="3"/>
                    <a:pt x="78" y="3"/>
                    <a:pt x="78" y="3"/>
                  </a:cubicBezTo>
                  <a:cubicBezTo>
                    <a:pt x="78" y="3"/>
                    <a:pt x="78" y="3"/>
                    <a:pt x="78" y="3"/>
                  </a:cubicBezTo>
                  <a:cubicBezTo>
                    <a:pt x="78" y="3"/>
                    <a:pt x="78" y="3"/>
                    <a:pt x="77" y="3"/>
                  </a:cubicBezTo>
                  <a:cubicBezTo>
                    <a:pt x="77" y="3"/>
                    <a:pt x="77" y="3"/>
                    <a:pt x="77" y="3"/>
                  </a:cubicBezTo>
                  <a:cubicBezTo>
                    <a:pt x="77" y="3"/>
                    <a:pt x="77" y="3"/>
                    <a:pt x="77" y="3"/>
                  </a:cubicBezTo>
                  <a:cubicBezTo>
                    <a:pt x="77" y="3"/>
                    <a:pt x="77" y="3"/>
                    <a:pt x="77" y="3"/>
                  </a:cubicBezTo>
                  <a:cubicBezTo>
                    <a:pt x="78" y="3"/>
                    <a:pt x="78" y="2"/>
                    <a:pt x="78" y="2"/>
                  </a:cubicBezTo>
                  <a:cubicBezTo>
                    <a:pt x="78" y="2"/>
                    <a:pt x="78" y="2"/>
                    <a:pt x="78" y="2"/>
                  </a:cubicBezTo>
                  <a:cubicBezTo>
                    <a:pt x="78" y="2"/>
                    <a:pt x="78" y="2"/>
                    <a:pt x="78" y="2"/>
                  </a:cubicBezTo>
                  <a:cubicBezTo>
                    <a:pt x="78" y="2"/>
                    <a:pt x="78" y="2"/>
                    <a:pt x="78" y="2"/>
                  </a:cubicBezTo>
                  <a:cubicBezTo>
                    <a:pt x="78" y="2"/>
                    <a:pt x="78" y="2"/>
                    <a:pt x="78" y="2"/>
                  </a:cubicBezTo>
                  <a:cubicBezTo>
                    <a:pt x="77" y="1"/>
                    <a:pt x="76" y="0"/>
                    <a:pt x="75" y="2"/>
                  </a:cubicBezTo>
                  <a:cubicBezTo>
                    <a:pt x="76" y="2"/>
                    <a:pt x="77" y="2"/>
                    <a:pt x="77" y="2"/>
                  </a:cubicBezTo>
                  <a:cubicBezTo>
                    <a:pt x="77" y="2"/>
                    <a:pt x="77" y="2"/>
                    <a:pt x="78" y="2"/>
                  </a:cubicBezTo>
                  <a:cubicBezTo>
                    <a:pt x="77" y="2"/>
                    <a:pt x="75" y="2"/>
                    <a:pt x="74" y="2"/>
                  </a:cubicBezTo>
                  <a:cubicBezTo>
                    <a:pt x="74" y="2"/>
                    <a:pt x="74" y="2"/>
                    <a:pt x="73" y="2"/>
                  </a:cubicBezTo>
                  <a:cubicBezTo>
                    <a:pt x="74" y="2"/>
                    <a:pt x="73" y="2"/>
                    <a:pt x="73" y="2"/>
                  </a:cubicBezTo>
                  <a:cubicBezTo>
                    <a:pt x="72" y="2"/>
                    <a:pt x="72" y="2"/>
                    <a:pt x="72" y="2"/>
                  </a:cubicBezTo>
                  <a:cubicBezTo>
                    <a:pt x="72" y="2"/>
                    <a:pt x="71" y="2"/>
                    <a:pt x="71" y="1"/>
                  </a:cubicBezTo>
                  <a:cubicBezTo>
                    <a:pt x="70" y="1"/>
                    <a:pt x="69" y="1"/>
                    <a:pt x="68" y="1"/>
                  </a:cubicBezTo>
                  <a:cubicBezTo>
                    <a:pt x="67" y="1"/>
                    <a:pt x="67" y="1"/>
                    <a:pt x="67" y="1"/>
                  </a:cubicBezTo>
                  <a:cubicBezTo>
                    <a:pt x="67" y="1"/>
                    <a:pt x="66" y="0"/>
                    <a:pt x="64" y="1"/>
                  </a:cubicBezTo>
                  <a:cubicBezTo>
                    <a:pt x="67" y="0"/>
                    <a:pt x="65" y="1"/>
                    <a:pt x="63" y="1"/>
                  </a:cubicBezTo>
                  <a:cubicBezTo>
                    <a:pt x="62" y="1"/>
                    <a:pt x="62" y="1"/>
                    <a:pt x="62" y="1"/>
                  </a:cubicBezTo>
                  <a:cubicBezTo>
                    <a:pt x="61" y="1"/>
                    <a:pt x="60" y="1"/>
                    <a:pt x="60" y="1"/>
                  </a:cubicBezTo>
                  <a:cubicBezTo>
                    <a:pt x="57" y="1"/>
                    <a:pt x="52" y="3"/>
                    <a:pt x="51" y="3"/>
                  </a:cubicBezTo>
                  <a:cubicBezTo>
                    <a:pt x="46" y="4"/>
                    <a:pt x="40" y="6"/>
                    <a:pt x="37" y="10"/>
                  </a:cubicBezTo>
                  <a:cubicBezTo>
                    <a:pt x="37" y="10"/>
                    <a:pt x="36" y="10"/>
                    <a:pt x="36" y="10"/>
                  </a:cubicBezTo>
                  <a:cubicBezTo>
                    <a:pt x="35" y="11"/>
                    <a:pt x="30" y="12"/>
                    <a:pt x="31" y="12"/>
                  </a:cubicBezTo>
                  <a:cubicBezTo>
                    <a:pt x="27" y="15"/>
                    <a:pt x="24" y="22"/>
                    <a:pt x="22" y="23"/>
                  </a:cubicBezTo>
                  <a:cubicBezTo>
                    <a:pt x="22" y="23"/>
                    <a:pt x="22" y="22"/>
                    <a:pt x="22" y="22"/>
                  </a:cubicBezTo>
                  <a:cubicBezTo>
                    <a:pt x="21" y="23"/>
                    <a:pt x="20" y="25"/>
                    <a:pt x="19" y="26"/>
                  </a:cubicBezTo>
                  <a:cubicBezTo>
                    <a:pt x="19" y="26"/>
                    <a:pt x="21" y="23"/>
                    <a:pt x="21" y="23"/>
                  </a:cubicBezTo>
                  <a:cubicBezTo>
                    <a:pt x="20" y="25"/>
                    <a:pt x="13" y="36"/>
                    <a:pt x="12" y="34"/>
                  </a:cubicBezTo>
                  <a:cubicBezTo>
                    <a:pt x="12" y="36"/>
                    <a:pt x="12" y="37"/>
                    <a:pt x="11" y="38"/>
                  </a:cubicBezTo>
                  <a:cubicBezTo>
                    <a:pt x="11" y="38"/>
                    <a:pt x="11" y="37"/>
                    <a:pt x="12" y="37"/>
                  </a:cubicBezTo>
                  <a:cubicBezTo>
                    <a:pt x="0" y="49"/>
                    <a:pt x="5" y="72"/>
                    <a:pt x="10" y="85"/>
                  </a:cubicBezTo>
                  <a:cubicBezTo>
                    <a:pt x="15" y="98"/>
                    <a:pt x="23" y="109"/>
                    <a:pt x="35" y="117"/>
                  </a:cubicBezTo>
                  <a:cubicBezTo>
                    <a:pt x="32" y="115"/>
                    <a:pt x="38" y="118"/>
                    <a:pt x="36" y="117"/>
                  </a:cubicBezTo>
                  <a:cubicBezTo>
                    <a:pt x="40" y="120"/>
                    <a:pt x="45" y="122"/>
                    <a:pt x="50" y="124"/>
                  </a:cubicBezTo>
                  <a:cubicBezTo>
                    <a:pt x="59" y="127"/>
                    <a:pt x="75" y="128"/>
                    <a:pt x="83" y="124"/>
                  </a:cubicBezTo>
                  <a:cubicBezTo>
                    <a:pt x="90" y="120"/>
                    <a:pt x="99" y="120"/>
                    <a:pt x="105" y="116"/>
                  </a:cubicBezTo>
                  <a:cubicBezTo>
                    <a:pt x="108" y="114"/>
                    <a:pt x="120" y="99"/>
                    <a:pt x="120" y="99"/>
                  </a:cubicBezTo>
                  <a:cubicBezTo>
                    <a:pt x="129" y="80"/>
                    <a:pt x="135" y="60"/>
                    <a:pt x="126" y="41"/>
                  </a:cubicBezTo>
                  <a:close/>
                  <a:moveTo>
                    <a:pt x="123" y="41"/>
                  </a:moveTo>
                  <a:cubicBezTo>
                    <a:pt x="123" y="40"/>
                    <a:pt x="123" y="40"/>
                    <a:pt x="122" y="40"/>
                  </a:cubicBezTo>
                  <a:cubicBezTo>
                    <a:pt x="123" y="40"/>
                    <a:pt x="123" y="40"/>
                    <a:pt x="123" y="41"/>
                  </a:cubicBezTo>
                  <a:close/>
                  <a:moveTo>
                    <a:pt x="122" y="38"/>
                  </a:moveTo>
                  <a:cubicBezTo>
                    <a:pt x="122" y="39"/>
                    <a:pt x="122" y="39"/>
                    <a:pt x="122" y="39"/>
                  </a:cubicBezTo>
                  <a:cubicBezTo>
                    <a:pt x="122" y="39"/>
                    <a:pt x="121" y="38"/>
                    <a:pt x="121" y="37"/>
                  </a:cubicBezTo>
                  <a:cubicBezTo>
                    <a:pt x="121" y="38"/>
                    <a:pt x="122" y="38"/>
                    <a:pt x="122" y="38"/>
                  </a:cubicBezTo>
                  <a:close/>
                  <a:moveTo>
                    <a:pt x="7" y="51"/>
                  </a:moveTo>
                  <a:cubicBezTo>
                    <a:pt x="8" y="49"/>
                    <a:pt x="8" y="50"/>
                    <a:pt x="7" y="51"/>
                  </a:cubicBezTo>
                  <a:close/>
                  <a:moveTo>
                    <a:pt x="125" y="81"/>
                  </a:moveTo>
                  <a:cubicBezTo>
                    <a:pt x="124" y="82"/>
                    <a:pt x="119" y="96"/>
                    <a:pt x="117" y="96"/>
                  </a:cubicBezTo>
                  <a:cubicBezTo>
                    <a:pt x="118" y="95"/>
                    <a:pt x="118" y="95"/>
                    <a:pt x="118" y="94"/>
                  </a:cubicBezTo>
                  <a:cubicBezTo>
                    <a:pt x="114" y="96"/>
                    <a:pt x="112" y="104"/>
                    <a:pt x="109" y="107"/>
                  </a:cubicBezTo>
                  <a:cubicBezTo>
                    <a:pt x="109" y="106"/>
                    <a:pt x="110" y="105"/>
                    <a:pt x="111" y="104"/>
                  </a:cubicBezTo>
                  <a:cubicBezTo>
                    <a:pt x="110" y="104"/>
                    <a:pt x="109" y="106"/>
                    <a:pt x="109" y="106"/>
                  </a:cubicBezTo>
                  <a:cubicBezTo>
                    <a:pt x="111" y="103"/>
                    <a:pt x="107" y="109"/>
                    <a:pt x="107" y="109"/>
                  </a:cubicBezTo>
                  <a:cubicBezTo>
                    <a:pt x="104" y="112"/>
                    <a:pt x="100" y="114"/>
                    <a:pt x="96" y="116"/>
                  </a:cubicBezTo>
                  <a:cubicBezTo>
                    <a:pt x="94" y="117"/>
                    <a:pt x="91" y="118"/>
                    <a:pt x="89" y="119"/>
                  </a:cubicBezTo>
                  <a:cubicBezTo>
                    <a:pt x="89" y="119"/>
                    <a:pt x="80" y="119"/>
                    <a:pt x="85" y="119"/>
                  </a:cubicBezTo>
                  <a:cubicBezTo>
                    <a:pt x="86" y="119"/>
                    <a:pt x="78" y="122"/>
                    <a:pt x="81" y="120"/>
                  </a:cubicBezTo>
                  <a:cubicBezTo>
                    <a:pt x="70" y="125"/>
                    <a:pt x="54" y="121"/>
                    <a:pt x="43" y="116"/>
                  </a:cubicBezTo>
                  <a:cubicBezTo>
                    <a:pt x="38" y="114"/>
                    <a:pt x="33" y="108"/>
                    <a:pt x="29" y="107"/>
                  </a:cubicBezTo>
                  <a:cubicBezTo>
                    <a:pt x="29" y="104"/>
                    <a:pt x="23" y="100"/>
                    <a:pt x="21" y="98"/>
                  </a:cubicBezTo>
                  <a:cubicBezTo>
                    <a:pt x="18" y="95"/>
                    <a:pt x="17" y="89"/>
                    <a:pt x="14" y="85"/>
                  </a:cubicBezTo>
                  <a:cubicBezTo>
                    <a:pt x="9" y="79"/>
                    <a:pt x="6" y="57"/>
                    <a:pt x="11" y="50"/>
                  </a:cubicBezTo>
                  <a:cubicBezTo>
                    <a:pt x="10" y="51"/>
                    <a:pt x="10" y="52"/>
                    <a:pt x="10" y="53"/>
                  </a:cubicBezTo>
                  <a:cubicBezTo>
                    <a:pt x="11" y="52"/>
                    <a:pt x="14" y="46"/>
                    <a:pt x="13" y="43"/>
                  </a:cubicBezTo>
                  <a:cubicBezTo>
                    <a:pt x="13" y="44"/>
                    <a:pt x="12" y="45"/>
                    <a:pt x="12" y="46"/>
                  </a:cubicBezTo>
                  <a:cubicBezTo>
                    <a:pt x="11" y="35"/>
                    <a:pt x="28" y="19"/>
                    <a:pt x="36" y="15"/>
                  </a:cubicBezTo>
                  <a:cubicBezTo>
                    <a:pt x="40" y="12"/>
                    <a:pt x="50" y="6"/>
                    <a:pt x="59" y="3"/>
                  </a:cubicBezTo>
                  <a:cubicBezTo>
                    <a:pt x="59" y="4"/>
                    <a:pt x="59" y="4"/>
                    <a:pt x="59" y="4"/>
                  </a:cubicBezTo>
                  <a:cubicBezTo>
                    <a:pt x="59" y="4"/>
                    <a:pt x="59" y="4"/>
                    <a:pt x="59" y="4"/>
                  </a:cubicBezTo>
                  <a:cubicBezTo>
                    <a:pt x="59" y="4"/>
                    <a:pt x="59" y="4"/>
                    <a:pt x="60" y="4"/>
                  </a:cubicBezTo>
                  <a:cubicBezTo>
                    <a:pt x="60" y="4"/>
                    <a:pt x="61" y="5"/>
                    <a:pt x="61" y="5"/>
                  </a:cubicBezTo>
                  <a:cubicBezTo>
                    <a:pt x="61" y="4"/>
                    <a:pt x="61" y="4"/>
                    <a:pt x="61" y="4"/>
                  </a:cubicBezTo>
                  <a:cubicBezTo>
                    <a:pt x="62" y="4"/>
                    <a:pt x="63" y="4"/>
                    <a:pt x="64" y="4"/>
                  </a:cubicBezTo>
                  <a:cubicBezTo>
                    <a:pt x="67" y="5"/>
                    <a:pt x="71" y="5"/>
                    <a:pt x="71" y="4"/>
                  </a:cubicBezTo>
                  <a:cubicBezTo>
                    <a:pt x="71" y="4"/>
                    <a:pt x="71" y="4"/>
                    <a:pt x="72" y="4"/>
                  </a:cubicBezTo>
                  <a:cubicBezTo>
                    <a:pt x="74" y="4"/>
                    <a:pt x="76" y="5"/>
                    <a:pt x="78" y="5"/>
                  </a:cubicBezTo>
                  <a:cubicBezTo>
                    <a:pt x="75" y="5"/>
                    <a:pt x="81" y="7"/>
                    <a:pt x="82" y="7"/>
                  </a:cubicBezTo>
                  <a:cubicBezTo>
                    <a:pt x="81" y="7"/>
                    <a:pt x="81" y="6"/>
                    <a:pt x="80" y="6"/>
                  </a:cubicBezTo>
                  <a:cubicBezTo>
                    <a:pt x="83" y="8"/>
                    <a:pt x="88" y="7"/>
                    <a:pt x="91" y="10"/>
                  </a:cubicBezTo>
                  <a:cubicBezTo>
                    <a:pt x="90" y="10"/>
                    <a:pt x="90" y="9"/>
                    <a:pt x="90" y="9"/>
                  </a:cubicBezTo>
                  <a:cubicBezTo>
                    <a:pt x="91" y="9"/>
                    <a:pt x="99" y="12"/>
                    <a:pt x="99" y="13"/>
                  </a:cubicBezTo>
                  <a:cubicBezTo>
                    <a:pt x="99" y="13"/>
                    <a:pt x="98" y="13"/>
                    <a:pt x="98" y="13"/>
                  </a:cubicBezTo>
                  <a:cubicBezTo>
                    <a:pt x="98" y="14"/>
                    <a:pt x="100" y="15"/>
                    <a:pt x="100" y="14"/>
                  </a:cubicBezTo>
                  <a:cubicBezTo>
                    <a:pt x="103" y="17"/>
                    <a:pt x="107" y="20"/>
                    <a:pt x="109" y="23"/>
                  </a:cubicBezTo>
                  <a:cubicBezTo>
                    <a:pt x="110" y="23"/>
                    <a:pt x="114" y="24"/>
                    <a:pt x="113" y="26"/>
                  </a:cubicBezTo>
                  <a:cubicBezTo>
                    <a:pt x="112" y="24"/>
                    <a:pt x="113" y="26"/>
                    <a:pt x="112" y="25"/>
                  </a:cubicBezTo>
                  <a:cubicBezTo>
                    <a:pt x="114" y="27"/>
                    <a:pt x="116" y="29"/>
                    <a:pt x="117" y="31"/>
                  </a:cubicBezTo>
                  <a:cubicBezTo>
                    <a:pt x="117" y="30"/>
                    <a:pt x="117" y="30"/>
                    <a:pt x="117" y="29"/>
                  </a:cubicBezTo>
                  <a:cubicBezTo>
                    <a:pt x="118" y="30"/>
                    <a:pt x="118" y="30"/>
                    <a:pt x="119" y="32"/>
                  </a:cubicBezTo>
                  <a:cubicBezTo>
                    <a:pt x="119" y="32"/>
                    <a:pt x="120" y="37"/>
                    <a:pt x="121" y="40"/>
                  </a:cubicBezTo>
                  <a:cubicBezTo>
                    <a:pt x="121" y="39"/>
                    <a:pt x="122" y="39"/>
                    <a:pt x="122" y="40"/>
                  </a:cubicBezTo>
                  <a:cubicBezTo>
                    <a:pt x="123" y="43"/>
                    <a:pt x="125" y="47"/>
                    <a:pt x="125" y="46"/>
                  </a:cubicBezTo>
                  <a:cubicBezTo>
                    <a:pt x="127" y="47"/>
                    <a:pt x="127" y="60"/>
                    <a:pt x="127" y="57"/>
                  </a:cubicBezTo>
                  <a:cubicBezTo>
                    <a:pt x="127" y="65"/>
                    <a:pt x="125" y="73"/>
                    <a:pt x="125" y="81"/>
                  </a:cubicBezTo>
                  <a:close/>
                  <a:moveTo>
                    <a:pt x="13" y="45"/>
                  </a:moveTo>
                  <a:cubicBezTo>
                    <a:pt x="13" y="46"/>
                    <a:pt x="13" y="46"/>
                    <a:pt x="13" y="46"/>
                  </a:cubicBezTo>
                  <a:cubicBezTo>
                    <a:pt x="13" y="46"/>
                    <a:pt x="13" y="44"/>
                    <a:pt x="13" y="45"/>
                  </a:cubicBezTo>
                  <a:close/>
                </a:path>
              </a:pathLst>
            </a:custGeom>
            <a:solidFill>
              <a:schemeClr val="accent1"/>
            </a:solidFill>
            <a:ln w="9525">
              <a:noFill/>
              <a:round/>
            </a:ln>
          </p:spPr>
          <p:txBody>
            <a:bodyPr lIns="68580" tIns="34290" rIns="68580" bIns="34290"/>
            <a:lstStyle/>
            <a:p>
              <a:endParaRPr lang="zh-CN" altLang="en-US"/>
            </a:p>
          </p:txBody>
        </p:sp>
      </p:grpSp>
      <p:grpSp>
        <p:nvGrpSpPr>
          <p:cNvPr id="40" name="组合 39"/>
          <p:cNvGrpSpPr/>
          <p:nvPr/>
        </p:nvGrpSpPr>
        <p:grpSpPr>
          <a:xfrm>
            <a:off x="6246019" y="2070472"/>
            <a:ext cx="1540669" cy="1458515"/>
            <a:chOff x="6246019" y="1713310"/>
            <a:chExt cx="1540669" cy="1458515"/>
          </a:xfrm>
        </p:grpSpPr>
        <p:sp>
          <p:nvSpPr>
            <p:cNvPr id="32772" name="Rectangle 16"/>
            <p:cNvSpPr>
              <a:spLocks noChangeArrowheads="1"/>
            </p:cNvSpPr>
            <p:nvPr/>
          </p:nvSpPr>
          <p:spPr bwMode="auto">
            <a:xfrm>
              <a:off x="6617493" y="2246710"/>
              <a:ext cx="958454" cy="577081"/>
            </a:xfrm>
            <a:prstGeom prst="rect">
              <a:avLst/>
            </a:prstGeom>
            <a:noFill/>
            <a:ln w="9525">
              <a:noFill/>
              <a:miter lim="800000"/>
            </a:ln>
            <a:effectLst/>
          </p:spPr>
          <p:txBody>
            <a:bodyPr lIns="68580" tIns="34290" rIns="68580" bIns="34290">
              <a:spAutoFit/>
            </a:bodyPr>
            <a:lstStyle/>
            <a:p>
              <a:pPr eaLnBrk="1" hangingPunct="1"/>
              <a:r>
                <a:rPr lang="zh-CN" altLang="en-US" sz="1100" dirty="0">
                  <a:solidFill>
                    <a:schemeClr val="tx1">
                      <a:lumMod val="50000"/>
                      <a:lumOff val="50000"/>
                    </a:schemeClr>
                  </a:solidFill>
                  <a:latin typeface="微软雅黑" pitchFamily="34" charset="-122"/>
                  <a:ea typeface="微软雅黑" pitchFamily="34" charset="-122"/>
                </a:rPr>
                <a:t>单击此处添加段落文字内容</a:t>
              </a:r>
            </a:p>
          </p:txBody>
        </p:sp>
        <p:sp>
          <p:nvSpPr>
            <p:cNvPr id="32777" name="Freeform 8965"/>
            <p:cNvSpPr>
              <a:spLocks noEditPoints="1"/>
            </p:cNvSpPr>
            <p:nvPr/>
          </p:nvSpPr>
          <p:spPr bwMode="auto">
            <a:xfrm>
              <a:off x="6246019" y="1713310"/>
              <a:ext cx="1540669" cy="1458515"/>
            </a:xfrm>
            <a:custGeom>
              <a:avLst/>
              <a:gdLst/>
              <a:ahLst/>
              <a:cxnLst>
                <a:cxn ang="0">
                  <a:pos x="128" y="44"/>
                </a:cxn>
                <a:cxn ang="0">
                  <a:pos x="116" y="24"/>
                </a:cxn>
                <a:cxn ang="0">
                  <a:pos x="103" y="12"/>
                </a:cxn>
                <a:cxn ang="0">
                  <a:pos x="100" y="11"/>
                </a:cxn>
                <a:cxn ang="0">
                  <a:pos x="82" y="4"/>
                </a:cxn>
                <a:cxn ang="0">
                  <a:pos x="78" y="3"/>
                </a:cxn>
                <a:cxn ang="0">
                  <a:pos x="77" y="3"/>
                </a:cxn>
                <a:cxn ang="0">
                  <a:pos x="77" y="3"/>
                </a:cxn>
                <a:cxn ang="0">
                  <a:pos x="78" y="2"/>
                </a:cxn>
                <a:cxn ang="0">
                  <a:pos x="78" y="2"/>
                </a:cxn>
                <a:cxn ang="0">
                  <a:pos x="78" y="2"/>
                </a:cxn>
                <a:cxn ang="0">
                  <a:pos x="77" y="2"/>
                </a:cxn>
                <a:cxn ang="0">
                  <a:pos x="74" y="2"/>
                </a:cxn>
                <a:cxn ang="0">
                  <a:pos x="73" y="2"/>
                </a:cxn>
                <a:cxn ang="0">
                  <a:pos x="71" y="1"/>
                </a:cxn>
                <a:cxn ang="0">
                  <a:pos x="67" y="1"/>
                </a:cxn>
                <a:cxn ang="0">
                  <a:pos x="63" y="1"/>
                </a:cxn>
                <a:cxn ang="0">
                  <a:pos x="60" y="1"/>
                </a:cxn>
                <a:cxn ang="0">
                  <a:pos x="37" y="10"/>
                </a:cxn>
                <a:cxn ang="0">
                  <a:pos x="31" y="12"/>
                </a:cxn>
                <a:cxn ang="0">
                  <a:pos x="22" y="22"/>
                </a:cxn>
                <a:cxn ang="0">
                  <a:pos x="21" y="23"/>
                </a:cxn>
                <a:cxn ang="0">
                  <a:pos x="11" y="38"/>
                </a:cxn>
                <a:cxn ang="0">
                  <a:pos x="10" y="85"/>
                </a:cxn>
                <a:cxn ang="0">
                  <a:pos x="36" y="117"/>
                </a:cxn>
                <a:cxn ang="0">
                  <a:pos x="83" y="124"/>
                </a:cxn>
                <a:cxn ang="0">
                  <a:pos x="120" y="99"/>
                </a:cxn>
                <a:cxn ang="0">
                  <a:pos x="123" y="41"/>
                </a:cxn>
                <a:cxn ang="0">
                  <a:pos x="123" y="41"/>
                </a:cxn>
                <a:cxn ang="0">
                  <a:pos x="122" y="39"/>
                </a:cxn>
                <a:cxn ang="0">
                  <a:pos x="122" y="38"/>
                </a:cxn>
                <a:cxn ang="0">
                  <a:pos x="7" y="51"/>
                </a:cxn>
                <a:cxn ang="0">
                  <a:pos x="117" y="96"/>
                </a:cxn>
                <a:cxn ang="0">
                  <a:pos x="109" y="107"/>
                </a:cxn>
                <a:cxn ang="0">
                  <a:pos x="109" y="106"/>
                </a:cxn>
                <a:cxn ang="0">
                  <a:pos x="96" y="116"/>
                </a:cxn>
                <a:cxn ang="0">
                  <a:pos x="85" y="119"/>
                </a:cxn>
                <a:cxn ang="0">
                  <a:pos x="43" y="116"/>
                </a:cxn>
                <a:cxn ang="0">
                  <a:pos x="21" y="98"/>
                </a:cxn>
                <a:cxn ang="0">
                  <a:pos x="11" y="50"/>
                </a:cxn>
                <a:cxn ang="0">
                  <a:pos x="13" y="43"/>
                </a:cxn>
                <a:cxn ang="0">
                  <a:pos x="36" y="15"/>
                </a:cxn>
                <a:cxn ang="0">
                  <a:pos x="59" y="4"/>
                </a:cxn>
                <a:cxn ang="0">
                  <a:pos x="60" y="4"/>
                </a:cxn>
                <a:cxn ang="0">
                  <a:pos x="61" y="4"/>
                </a:cxn>
                <a:cxn ang="0">
                  <a:pos x="71" y="4"/>
                </a:cxn>
                <a:cxn ang="0">
                  <a:pos x="78" y="5"/>
                </a:cxn>
                <a:cxn ang="0">
                  <a:pos x="80" y="6"/>
                </a:cxn>
                <a:cxn ang="0">
                  <a:pos x="90" y="9"/>
                </a:cxn>
                <a:cxn ang="0">
                  <a:pos x="98" y="13"/>
                </a:cxn>
                <a:cxn ang="0">
                  <a:pos x="109" y="23"/>
                </a:cxn>
                <a:cxn ang="0">
                  <a:pos x="112" y="25"/>
                </a:cxn>
                <a:cxn ang="0">
                  <a:pos x="117" y="29"/>
                </a:cxn>
                <a:cxn ang="0">
                  <a:pos x="121" y="40"/>
                </a:cxn>
                <a:cxn ang="0">
                  <a:pos x="125" y="46"/>
                </a:cxn>
                <a:cxn ang="0">
                  <a:pos x="125" y="81"/>
                </a:cxn>
                <a:cxn ang="0">
                  <a:pos x="13" y="46"/>
                </a:cxn>
              </a:cxnLst>
              <a:rect l="0" t="0" r="r" b="b"/>
              <a:pathLst>
                <a:path w="135" h="128">
                  <a:moveTo>
                    <a:pt x="126" y="41"/>
                  </a:moveTo>
                  <a:cubicBezTo>
                    <a:pt x="127" y="40"/>
                    <a:pt x="128" y="45"/>
                    <a:pt x="128" y="44"/>
                  </a:cubicBezTo>
                  <a:cubicBezTo>
                    <a:pt x="128" y="43"/>
                    <a:pt x="125" y="36"/>
                    <a:pt x="125" y="37"/>
                  </a:cubicBezTo>
                  <a:cubicBezTo>
                    <a:pt x="122" y="32"/>
                    <a:pt x="119" y="28"/>
                    <a:pt x="116" y="24"/>
                  </a:cubicBezTo>
                  <a:cubicBezTo>
                    <a:pt x="112" y="18"/>
                    <a:pt x="106" y="16"/>
                    <a:pt x="100" y="11"/>
                  </a:cubicBezTo>
                  <a:cubicBezTo>
                    <a:pt x="100" y="11"/>
                    <a:pt x="102" y="12"/>
                    <a:pt x="103" y="12"/>
                  </a:cubicBezTo>
                  <a:cubicBezTo>
                    <a:pt x="102" y="12"/>
                    <a:pt x="100" y="11"/>
                    <a:pt x="99" y="10"/>
                  </a:cubicBezTo>
                  <a:cubicBezTo>
                    <a:pt x="99" y="11"/>
                    <a:pt x="100" y="11"/>
                    <a:pt x="100" y="11"/>
                  </a:cubicBezTo>
                  <a:cubicBezTo>
                    <a:pt x="93" y="9"/>
                    <a:pt x="88" y="7"/>
                    <a:pt x="81" y="4"/>
                  </a:cubicBezTo>
                  <a:cubicBezTo>
                    <a:pt x="81" y="4"/>
                    <a:pt x="82" y="4"/>
                    <a:pt x="82" y="4"/>
                  </a:cubicBezTo>
                  <a:cubicBezTo>
                    <a:pt x="81" y="3"/>
                    <a:pt x="80" y="3"/>
                    <a:pt x="78" y="3"/>
                  </a:cubicBezTo>
                  <a:cubicBezTo>
                    <a:pt x="78" y="3"/>
                    <a:pt x="78" y="3"/>
                    <a:pt x="78" y="3"/>
                  </a:cubicBezTo>
                  <a:cubicBezTo>
                    <a:pt x="78" y="3"/>
                    <a:pt x="78" y="3"/>
                    <a:pt x="78" y="3"/>
                  </a:cubicBezTo>
                  <a:cubicBezTo>
                    <a:pt x="78" y="3"/>
                    <a:pt x="78" y="3"/>
                    <a:pt x="77" y="3"/>
                  </a:cubicBezTo>
                  <a:cubicBezTo>
                    <a:pt x="77" y="3"/>
                    <a:pt x="77" y="3"/>
                    <a:pt x="77" y="3"/>
                  </a:cubicBezTo>
                  <a:cubicBezTo>
                    <a:pt x="77" y="3"/>
                    <a:pt x="77" y="3"/>
                    <a:pt x="77" y="3"/>
                  </a:cubicBezTo>
                  <a:cubicBezTo>
                    <a:pt x="77" y="3"/>
                    <a:pt x="77" y="3"/>
                    <a:pt x="77" y="3"/>
                  </a:cubicBezTo>
                  <a:cubicBezTo>
                    <a:pt x="78" y="3"/>
                    <a:pt x="78" y="2"/>
                    <a:pt x="78" y="2"/>
                  </a:cubicBezTo>
                  <a:cubicBezTo>
                    <a:pt x="78" y="2"/>
                    <a:pt x="78" y="2"/>
                    <a:pt x="78" y="2"/>
                  </a:cubicBezTo>
                  <a:cubicBezTo>
                    <a:pt x="78" y="2"/>
                    <a:pt x="78" y="2"/>
                    <a:pt x="78" y="2"/>
                  </a:cubicBezTo>
                  <a:cubicBezTo>
                    <a:pt x="78" y="2"/>
                    <a:pt x="78" y="2"/>
                    <a:pt x="78" y="2"/>
                  </a:cubicBezTo>
                  <a:cubicBezTo>
                    <a:pt x="78" y="2"/>
                    <a:pt x="78" y="2"/>
                    <a:pt x="78" y="2"/>
                  </a:cubicBezTo>
                  <a:cubicBezTo>
                    <a:pt x="77" y="1"/>
                    <a:pt x="76" y="0"/>
                    <a:pt x="75" y="2"/>
                  </a:cubicBezTo>
                  <a:cubicBezTo>
                    <a:pt x="76" y="2"/>
                    <a:pt x="77" y="2"/>
                    <a:pt x="77" y="2"/>
                  </a:cubicBezTo>
                  <a:cubicBezTo>
                    <a:pt x="77" y="2"/>
                    <a:pt x="77" y="2"/>
                    <a:pt x="78" y="2"/>
                  </a:cubicBezTo>
                  <a:cubicBezTo>
                    <a:pt x="77" y="2"/>
                    <a:pt x="75" y="2"/>
                    <a:pt x="74" y="2"/>
                  </a:cubicBezTo>
                  <a:cubicBezTo>
                    <a:pt x="74" y="2"/>
                    <a:pt x="74" y="2"/>
                    <a:pt x="73" y="2"/>
                  </a:cubicBezTo>
                  <a:cubicBezTo>
                    <a:pt x="74" y="2"/>
                    <a:pt x="73" y="2"/>
                    <a:pt x="73" y="2"/>
                  </a:cubicBezTo>
                  <a:cubicBezTo>
                    <a:pt x="72" y="2"/>
                    <a:pt x="72" y="2"/>
                    <a:pt x="72" y="2"/>
                  </a:cubicBezTo>
                  <a:cubicBezTo>
                    <a:pt x="72" y="2"/>
                    <a:pt x="71" y="2"/>
                    <a:pt x="71" y="1"/>
                  </a:cubicBezTo>
                  <a:cubicBezTo>
                    <a:pt x="70" y="1"/>
                    <a:pt x="69" y="1"/>
                    <a:pt x="68" y="1"/>
                  </a:cubicBezTo>
                  <a:cubicBezTo>
                    <a:pt x="67" y="1"/>
                    <a:pt x="67" y="1"/>
                    <a:pt x="67" y="1"/>
                  </a:cubicBezTo>
                  <a:cubicBezTo>
                    <a:pt x="67" y="1"/>
                    <a:pt x="66" y="0"/>
                    <a:pt x="64" y="1"/>
                  </a:cubicBezTo>
                  <a:cubicBezTo>
                    <a:pt x="67" y="0"/>
                    <a:pt x="65" y="1"/>
                    <a:pt x="63" y="1"/>
                  </a:cubicBezTo>
                  <a:cubicBezTo>
                    <a:pt x="62" y="1"/>
                    <a:pt x="62" y="1"/>
                    <a:pt x="62" y="1"/>
                  </a:cubicBezTo>
                  <a:cubicBezTo>
                    <a:pt x="61" y="1"/>
                    <a:pt x="60" y="1"/>
                    <a:pt x="60" y="1"/>
                  </a:cubicBezTo>
                  <a:cubicBezTo>
                    <a:pt x="57" y="1"/>
                    <a:pt x="52" y="3"/>
                    <a:pt x="51" y="3"/>
                  </a:cubicBezTo>
                  <a:cubicBezTo>
                    <a:pt x="46" y="4"/>
                    <a:pt x="40" y="6"/>
                    <a:pt x="37" y="10"/>
                  </a:cubicBezTo>
                  <a:cubicBezTo>
                    <a:pt x="37" y="10"/>
                    <a:pt x="36" y="10"/>
                    <a:pt x="36" y="10"/>
                  </a:cubicBezTo>
                  <a:cubicBezTo>
                    <a:pt x="35" y="11"/>
                    <a:pt x="30" y="12"/>
                    <a:pt x="31" y="12"/>
                  </a:cubicBezTo>
                  <a:cubicBezTo>
                    <a:pt x="27" y="15"/>
                    <a:pt x="24" y="22"/>
                    <a:pt x="22" y="23"/>
                  </a:cubicBezTo>
                  <a:cubicBezTo>
                    <a:pt x="22" y="23"/>
                    <a:pt x="22" y="22"/>
                    <a:pt x="22" y="22"/>
                  </a:cubicBezTo>
                  <a:cubicBezTo>
                    <a:pt x="21" y="23"/>
                    <a:pt x="20" y="25"/>
                    <a:pt x="19" y="26"/>
                  </a:cubicBezTo>
                  <a:cubicBezTo>
                    <a:pt x="19" y="26"/>
                    <a:pt x="21" y="23"/>
                    <a:pt x="21" y="23"/>
                  </a:cubicBezTo>
                  <a:cubicBezTo>
                    <a:pt x="20" y="25"/>
                    <a:pt x="13" y="36"/>
                    <a:pt x="12" y="34"/>
                  </a:cubicBezTo>
                  <a:cubicBezTo>
                    <a:pt x="12" y="36"/>
                    <a:pt x="12" y="37"/>
                    <a:pt x="11" y="38"/>
                  </a:cubicBezTo>
                  <a:cubicBezTo>
                    <a:pt x="11" y="38"/>
                    <a:pt x="11" y="37"/>
                    <a:pt x="12" y="37"/>
                  </a:cubicBezTo>
                  <a:cubicBezTo>
                    <a:pt x="0" y="49"/>
                    <a:pt x="5" y="72"/>
                    <a:pt x="10" y="85"/>
                  </a:cubicBezTo>
                  <a:cubicBezTo>
                    <a:pt x="15" y="98"/>
                    <a:pt x="23" y="109"/>
                    <a:pt x="35" y="117"/>
                  </a:cubicBezTo>
                  <a:cubicBezTo>
                    <a:pt x="32" y="115"/>
                    <a:pt x="38" y="118"/>
                    <a:pt x="36" y="117"/>
                  </a:cubicBezTo>
                  <a:cubicBezTo>
                    <a:pt x="40" y="120"/>
                    <a:pt x="45" y="122"/>
                    <a:pt x="50" y="124"/>
                  </a:cubicBezTo>
                  <a:cubicBezTo>
                    <a:pt x="59" y="127"/>
                    <a:pt x="75" y="128"/>
                    <a:pt x="83" y="124"/>
                  </a:cubicBezTo>
                  <a:cubicBezTo>
                    <a:pt x="90" y="120"/>
                    <a:pt x="99" y="120"/>
                    <a:pt x="105" y="116"/>
                  </a:cubicBezTo>
                  <a:cubicBezTo>
                    <a:pt x="108" y="114"/>
                    <a:pt x="120" y="99"/>
                    <a:pt x="120" y="99"/>
                  </a:cubicBezTo>
                  <a:cubicBezTo>
                    <a:pt x="129" y="80"/>
                    <a:pt x="135" y="60"/>
                    <a:pt x="126" y="41"/>
                  </a:cubicBezTo>
                  <a:close/>
                  <a:moveTo>
                    <a:pt x="123" y="41"/>
                  </a:moveTo>
                  <a:cubicBezTo>
                    <a:pt x="123" y="40"/>
                    <a:pt x="123" y="40"/>
                    <a:pt x="122" y="40"/>
                  </a:cubicBezTo>
                  <a:cubicBezTo>
                    <a:pt x="123" y="40"/>
                    <a:pt x="123" y="40"/>
                    <a:pt x="123" y="41"/>
                  </a:cubicBezTo>
                  <a:close/>
                  <a:moveTo>
                    <a:pt x="122" y="38"/>
                  </a:moveTo>
                  <a:cubicBezTo>
                    <a:pt x="122" y="39"/>
                    <a:pt x="122" y="39"/>
                    <a:pt x="122" y="39"/>
                  </a:cubicBezTo>
                  <a:cubicBezTo>
                    <a:pt x="122" y="39"/>
                    <a:pt x="121" y="38"/>
                    <a:pt x="121" y="37"/>
                  </a:cubicBezTo>
                  <a:cubicBezTo>
                    <a:pt x="121" y="38"/>
                    <a:pt x="122" y="38"/>
                    <a:pt x="122" y="38"/>
                  </a:cubicBezTo>
                  <a:close/>
                  <a:moveTo>
                    <a:pt x="7" y="51"/>
                  </a:moveTo>
                  <a:cubicBezTo>
                    <a:pt x="8" y="49"/>
                    <a:pt x="8" y="50"/>
                    <a:pt x="7" y="51"/>
                  </a:cubicBezTo>
                  <a:close/>
                  <a:moveTo>
                    <a:pt x="125" y="81"/>
                  </a:moveTo>
                  <a:cubicBezTo>
                    <a:pt x="124" y="82"/>
                    <a:pt x="119" y="96"/>
                    <a:pt x="117" y="96"/>
                  </a:cubicBezTo>
                  <a:cubicBezTo>
                    <a:pt x="118" y="95"/>
                    <a:pt x="118" y="95"/>
                    <a:pt x="118" y="94"/>
                  </a:cubicBezTo>
                  <a:cubicBezTo>
                    <a:pt x="114" y="96"/>
                    <a:pt x="112" y="104"/>
                    <a:pt x="109" y="107"/>
                  </a:cubicBezTo>
                  <a:cubicBezTo>
                    <a:pt x="109" y="106"/>
                    <a:pt x="110" y="105"/>
                    <a:pt x="111" y="104"/>
                  </a:cubicBezTo>
                  <a:cubicBezTo>
                    <a:pt x="110" y="104"/>
                    <a:pt x="109" y="106"/>
                    <a:pt x="109" y="106"/>
                  </a:cubicBezTo>
                  <a:cubicBezTo>
                    <a:pt x="111" y="103"/>
                    <a:pt x="107" y="109"/>
                    <a:pt x="107" y="109"/>
                  </a:cubicBezTo>
                  <a:cubicBezTo>
                    <a:pt x="104" y="112"/>
                    <a:pt x="100" y="114"/>
                    <a:pt x="96" y="116"/>
                  </a:cubicBezTo>
                  <a:cubicBezTo>
                    <a:pt x="94" y="117"/>
                    <a:pt x="91" y="118"/>
                    <a:pt x="89" y="119"/>
                  </a:cubicBezTo>
                  <a:cubicBezTo>
                    <a:pt x="89" y="119"/>
                    <a:pt x="80" y="119"/>
                    <a:pt x="85" y="119"/>
                  </a:cubicBezTo>
                  <a:cubicBezTo>
                    <a:pt x="86" y="119"/>
                    <a:pt x="78" y="122"/>
                    <a:pt x="81" y="120"/>
                  </a:cubicBezTo>
                  <a:cubicBezTo>
                    <a:pt x="70" y="125"/>
                    <a:pt x="54" y="121"/>
                    <a:pt x="43" y="116"/>
                  </a:cubicBezTo>
                  <a:cubicBezTo>
                    <a:pt x="38" y="114"/>
                    <a:pt x="33" y="108"/>
                    <a:pt x="29" y="107"/>
                  </a:cubicBezTo>
                  <a:cubicBezTo>
                    <a:pt x="29" y="104"/>
                    <a:pt x="23" y="100"/>
                    <a:pt x="21" y="98"/>
                  </a:cubicBezTo>
                  <a:cubicBezTo>
                    <a:pt x="18" y="95"/>
                    <a:pt x="17" y="89"/>
                    <a:pt x="14" y="85"/>
                  </a:cubicBezTo>
                  <a:cubicBezTo>
                    <a:pt x="9" y="79"/>
                    <a:pt x="6" y="57"/>
                    <a:pt x="11" y="50"/>
                  </a:cubicBezTo>
                  <a:cubicBezTo>
                    <a:pt x="10" y="51"/>
                    <a:pt x="10" y="52"/>
                    <a:pt x="10" y="53"/>
                  </a:cubicBezTo>
                  <a:cubicBezTo>
                    <a:pt x="11" y="52"/>
                    <a:pt x="14" y="46"/>
                    <a:pt x="13" y="43"/>
                  </a:cubicBezTo>
                  <a:cubicBezTo>
                    <a:pt x="13" y="44"/>
                    <a:pt x="12" y="45"/>
                    <a:pt x="12" y="46"/>
                  </a:cubicBezTo>
                  <a:cubicBezTo>
                    <a:pt x="11" y="35"/>
                    <a:pt x="28" y="19"/>
                    <a:pt x="36" y="15"/>
                  </a:cubicBezTo>
                  <a:cubicBezTo>
                    <a:pt x="40" y="12"/>
                    <a:pt x="50" y="6"/>
                    <a:pt x="59" y="3"/>
                  </a:cubicBezTo>
                  <a:cubicBezTo>
                    <a:pt x="59" y="4"/>
                    <a:pt x="59" y="4"/>
                    <a:pt x="59" y="4"/>
                  </a:cubicBezTo>
                  <a:cubicBezTo>
                    <a:pt x="59" y="4"/>
                    <a:pt x="59" y="4"/>
                    <a:pt x="59" y="4"/>
                  </a:cubicBezTo>
                  <a:cubicBezTo>
                    <a:pt x="59" y="4"/>
                    <a:pt x="59" y="4"/>
                    <a:pt x="60" y="4"/>
                  </a:cubicBezTo>
                  <a:cubicBezTo>
                    <a:pt x="60" y="4"/>
                    <a:pt x="61" y="5"/>
                    <a:pt x="61" y="5"/>
                  </a:cubicBezTo>
                  <a:cubicBezTo>
                    <a:pt x="61" y="4"/>
                    <a:pt x="61" y="4"/>
                    <a:pt x="61" y="4"/>
                  </a:cubicBezTo>
                  <a:cubicBezTo>
                    <a:pt x="62" y="4"/>
                    <a:pt x="63" y="4"/>
                    <a:pt x="64" y="4"/>
                  </a:cubicBezTo>
                  <a:cubicBezTo>
                    <a:pt x="67" y="5"/>
                    <a:pt x="71" y="5"/>
                    <a:pt x="71" y="4"/>
                  </a:cubicBezTo>
                  <a:cubicBezTo>
                    <a:pt x="71" y="4"/>
                    <a:pt x="71" y="4"/>
                    <a:pt x="72" y="4"/>
                  </a:cubicBezTo>
                  <a:cubicBezTo>
                    <a:pt x="74" y="4"/>
                    <a:pt x="76" y="5"/>
                    <a:pt x="78" y="5"/>
                  </a:cubicBezTo>
                  <a:cubicBezTo>
                    <a:pt x="75" y="5"/>
                    <a:pt x="81" y="7"/>
                    <a:pt x="82" y="7"/>
                  </a:cubicBezTo>
                  <a:cubicBezTo>
                    <a:pt x="81" y="7"/>
                    <a:pt x="81" y="6"/>
                    <a:pt x="80" y="6"/>
                  </a:cubicBezTo>
                  <a:cubicBezTo>
                    <a:pt x="83" y="8"/>
                    <a:pt x="88" y="7"/>
                    <a:pt x="91" y="10"/>
                  </a:cubicBezTo>
                  <a:cubicBezTo>
                    <a:pt x="90" y="10"/>
                    <a:pt x="90" y="9"/>
                    <a:pt x="90" y="9"/>
                  </a:cubicBezTo>
                  <a:cubicBezTo>
                    <a:pt x="91" y="9"/>
                    <a:pt x="99" y="12"/>
                    <a:pt x="99" y="13"/>
                  </a:cubicBezTo>
                  <a:cubicBezTo>
                    <a:pt x="99" y="13"/>
                    <a:pt x="98" y="13"/>
                    <a:pt x="98" y="13"/>
                  </a:cubicBezTo>
                  <a:cubicBezTo>
                    <a:pt x="98" y="14"/>
                    <a:pt x="100" y="15"/>
                    <a:pt x="100" y="14"/>
                  </a:cubicBezTo>
                  <a:cubicBezTo>
                    <a:pt x="103" y="17"/>
                    <a:pt x="107" y="20"/>
                    <a:pt x="109" y="23"/>
                  </a:cubicBezTo>
                  <a:cubicBezTo>
                    <a:pt x="110" y="23"/>
                    <a:pt x="114" y="24"/>
                    <a:pt x="113" y="26"/>
                  </a:cubicBezTo>
                  <a:cubicBezTo>
                    <a:pt x="112" y="24"/>
                    <a:pt x="113" y="26"/>
                    <a:pt x="112" y="25"/>
                  </a:cubicBezTo>
                  <a:cubicBezTo>
                    <a:pt x="114" y="27"/>
                    <a:pt x="116" y="29"/>
                    <a:pt x="117" y="31"/>
                  </a:cubicBezTo>
                  <a:cubicBezTo>
                    <a:pt x="117" y="30"/>
                    <a:pt x="117" y="30"/>
                    <a:pt x="117" y="29"/>
                  </a:cubicBezTo>
                  <a:cubicBezTo>
                    <a:pt x="118" y="30"/>
                    <a:pt x="118" y="30"/>
                    <a:pt x="119" y="32"/>
                  </a:cubicBezTo>
                  <a:cubicBezTo>
                    <a:pt x="119" y="32"/>
                    <a:pt x="120" y="37"/>
                    <a:pt x="121" y="40"/>
                  </a:cubicBezTo>
                  <a:cubicBezTo>
                    <a:pt x="121" y="39"/>
                    <a:pt x="122" y="39"/>
                    <a:pt x="122" y="40"/>
                  </a:cubicBezTo>
                  <a:cubicBezTo>
                    <a:pt x="123" y="43"/>
                    <a:pt x="125" y="47"/>
                    <a:pt x="125" y="46"/>
                  </a:cubicBezTo>
                  <a:cubicBezTo>
                    <a:pt x="127" y="47"/>
                    <a:pt x="127" y="60"/>
                    <a:pt x="127" y="57"/>
                  </a:cubicBezTo>
                  <a:cubicBezTo>
                    <a:pt x="127" y="65"/>
                    <a:pt x="125" y="73"/>
                    <a:pt x="125" y="81"/>
                  </a:cubicBezTo>
                  <a:close/>
                  <a:moveTo>
                    <a:pt x="13" y="45"/>
                  </a:moveTo>
                  <a:cubicBezTo>
                    <a:pt x="13" y="46"/>
                    <a:pt x="13" y="46"/>
                    <a:pt x="13" y="46"/>
                  </a:cubicBezTo>
                  <a:cubicBezTo>
                    <a:pt x="13" y="46"/>
                    <a:pt x="13" y="44"/>
                    <a:pt x="13" y="45"/>
                  </a:cubicBezTo>
                  <a:close/>
                </a:path>
              </a:pathLst>
            </a:custGeom>
            <a:solidFill>
              <a:schemeClr val="accent1"/>
            </a:solidFill>
            <a:ln w="9525">
              <a:noFill/>
              <a:round/>
            </a:ln>
          </p:spPr>
          <p:txBody>
            <a:bodyPr lIns="68580" tIns="34290" rIns="68580" bIns="34290"/>
            <a:lstStyle/>
            <a:p>
              <a:endParaRPr lang="zh-CN" altLang="en-US"/>
            </a:p>
          </p:txBody>
        </p:sp>
      </p:grpSp>
      <p:grpSp>
        <p:nvGrpSpPr>
          <p:cNvPr id="2" name="Group 10"/>
          <p:cNvGrpSpPr/>
          <p:nvPr/>
        </p:nvGrpSpPr>
        <p:grpSpPr bwMode="auto">
          <a:xfrm rot="5585713">
            <a:off x="4330303" y="3642097"/>
            <a:ext cx="817959" cy="475059"/>
            <a:chOff x="0" y="0"/>
            <a:chExt cx="425450" cy="330201"/>
          </a:xfrm>
        </p:grpSpPr>
        <p:sp>
          <p:nvSpPr>
            <p:cNvPr id="32779" name="Freeform 143"/>
            <p:cNvSpPr>
              <a:spLocks noEditPoints="1"/>
            </p:cNvSpPr>
            <p:nvPr/>
          </p:nvSpPr>
          <p:spPr bwMode="auto">
            <a:xfrm>
              <a:off x="139700" y="220663"/>
              <a:ext cx="63500" cy="38100"/>
            </a:xfrm>
            <a:custGeom>
              <a:avLst/>
              <a:gdLst/>
              <a:ahLst/>
              <a:cxnLst>
                <a:cxn ang="0">
                  <a:pos x="1" y="2"/>
                </a:cxn>
                <a:cxn ang="0">
                  <a:pos x="14" y="9"/>
                </a:cxn>
                <a:cxn ang="0">
                  <a:pos x="14" y="9"/>
                </a:cxn>
                <a:cxn ang="0">
                  <a:pos x="16" y="8"/>
                </a:cxn>
                <a:cxn ang="0">
                  <a:pos x="2" y="0"/>
                </a:cxn>
                <a:cxn ang="0">
                  <a:pos x="0" y="1"/>
                </a:cxn>
                <a:cxn ang="0">
                  <a:pos x="1" y="2"/>
                </a:cxn>
                <a:cxn ang="0">
                  <a:pos x="14" y="9"/>
                </a:cxn>
                <a:cxn ang="0">
                  <a:pos x="14" y="9"/>
                </a:cxn>
                <a:cxn ang="0">
                  <a:pos x="14" y="9"/>
                </a:cxn>
              </a:cxnLst>
              <a:rect l="0" t="0" r="r" b="b"/>
              <a:pathLst>
                <a:path w="17" h="10">
                  <a:moveTo>
                    <a:pt x="1" y="2"/>
                  </a:moveTo>
                  <a:cubicBezTo>
                    <a:pt x="5" y="4"/>
                    <a:pt x="10" y="6"/>
                    <a:pt x="14" y="9"/>
                  </a:cubicBezTo>
                  <a:cubicBezTo>
                    <a:pt x="14" y="9"/>
                    <a:pt x="14" y="9"/>
                    <a:pt x="14" y="9"/>
                  </a:cubicBezTo>
                  <a:cubicBezTo>
                    <a:pt x="15" y="10"/>
                    <a:pt x="17" y="9"/>
                    <a:pt x="16" y="8"/>
                  </a:cubicBezTo>
                  <a:cubicBezTo>
                    <a:pt x="12" y="4"/>
                    <a:pt x="7" y="2"/>
                    <a:pt x="2" y="0"/>
                  </a:cubicBezTo>
                  <a:cubicBezTo>
                    <a:pt x="1" y="0"/>
                    <a:pt x="0" y="1"/>
                    <a:pt x="0" y="1"/>
                  </a:cubicBezTo>
                  <a:cubicBezTo>
                    <a:pt x="0" y="1"/>
                    <a:pt x="0" y="2"/>
                    <a:pt x="1" y="2"/>
                  </a:cubicBezTo>
                  <a:moveTo>
                    <a:pt x="14" y="9"/>
                  </a:moveTo>
                  <a:cubicBezTo>
                    <a:pt x="14" y="9"/>
                    <a:pt x="14" y="9"/>
                    <a:pt x="14" y="9"/>
                  </a:cubicBezTo>
                  <a:cubicBezTo>
                    <a:pt x="14" y="9"/>
                    <a:pt x="14" y="9"/>
                    <a:pt x="14" y="9"/>
                  </a:cubicBezTo>
                </a:path>
              </a:pathLst>
            </a:custGeom>
            <a:solidFill>
              <a:srgbClr val="FFFFFF"/>
            </a:solidFill>
            <a:ln w="9525">
              <a:noFill/>
              <a:round/>
            </a:ln>
          </p:spPr>
          <p:txBody>
            <a:bodyPr/>
            <a:lstStyle/>
            <a:p>
              <a:endParaRPr lang="zh-CN" altLang="en-US"/>
            </a:p>
          </p:txBody>
        </p:sp>
        <p:sp>
          <p:nvSpPr>
            <p:cNvPr id="32780" name="Freeform 144"/>
            <p:cNvSpPr/>
            <p:nvPr/>
          </p:nvSpPr>
          <p:spPr bwMode="auto">
            <a:xfrm>
              <a:off x="188912" y="228600"/>
              <a:ext cx="190500" cy="25400"/>
            </a:xfrm>
            <a:custGeom>
              <a:avLst/>
              <a:gdLst/>
              <a:ahLst/>
              <a:cxnLst>
                <a:cxn ang="0">
                  <a:pos x="2" y="7"/>
                </a:cxn>
                <a:cxn ang="0">
                  <a:pos x="9" y="6"/>
                </a:cxn>
                <a:cxn ang="0">
                  <a:pos x="22" y="5"/>
                </a:cxn>
                <a:cxn ang="0">
                  <a:pos x="36" y="3"/>
                </a:cxn>
                <a:cxn ang="0">
                  <a:pos x="50" y="2"/>
                </a:cxn>
                <a:cxn ang="0">
                  <a:pos x="51" y="2"/>
                </a:cxn>
                <a:cxn ang="0">
                  <a:pos x="51" y="0"/>
                </a:cxn>
                <a:cxn ang="0">
                  <a:pos x="42" y="1"/>
                </a:cxn>
                <a:cxn ang="0">
                  <a:pos x="28" y="2"/>
                </a:cxn>
                <a:cxn ang="0">
                  <a:pos x="1" y="5"/>
                </a:cxn>
                <a:cxn ang="0">
                  <a:pos x="1" y="6"/>
                </a:cxn>
                <a:cxn ang="0">
                  <a:pos x="2" y="7"/>
                </a:cxn>
              </a:cxnLst>
              <a:rect l="0" t="0" r="r" b="b"/>
              <a:pathLst>
                <a:path w="51" h="7">
                  <a:moveTo>
                    <a:pt x="2" y="7"/>
                  </a:moveTo>
                  <a:cubicBezTo>
                    <a:pt x="4" y="6"/>
                    <a:pt x="7" y="6"/>
                    <a:pt x="9" y="6"/>
                  </a:cubicBezTo>
                  <a:cubicBezTo>
                    <a:pt x="13" y="5"/>
                    <a:pt x="18" y="5"/>
                    <a:pt x="22" y="5"/>
                  </a:cubicBezTo>
                  <a:cubicBezTo>
                    <a:pt x="27" y="4"/>
                    <a:pt x="31" y="4"/>
                    <a:pt x="36" y="3"/>
                  </a:cubicBezTo>
                  <a:cubicBezTo>
                    <a:pt x="40" y="3"/>
                    <a:pt x="45" y="2"/>
                    <a:pt x="50" y="2"/>
                  </a:cubicBezTo>
                  <a:cubicBezTo>
                    <a:pt x="50" y="2"/>
                    <a:pt x="51" y="2"/>
                    <a:pt x="51" y="2"/>
                  </a:cubicBezTo>
                  <a:cubicBezTo>
                    <a:pt x="51" y="1"/>
                    <a:pt x="51" y="1"/>
                    <a:pt x="51" y="0"/>
                  </a:cubicBezTo>
                  <a:cubicBezTo>
                    <a:pt x="48" y="0"/>
                    <a:pt x="45" y="0"/>
                    <a:pt x="42" y="1"/>
                  </a:cubicBezTo>
                  <a:cubicBezTo>
                    <a:pt x="37" y="1"/>
                    <a:pt x="33" y="2"/>
                    <a:pt x="28" y="2"/>
                  </a:cubicBezTo>
                  <a:cubicBezTo>
                    <a:pt x="19" y="3"/>
                    <a:pt x="10" y="3"/>
                    <a:pt x="1" y="5"/>
                  </a:cubicBezTo>
                  <a:cubicBezTo>
                    <a:pt x="1" y="5"/>
                    <a:pt x="1" y="6"/>
                    <a:pt x="1" y="6"/>
                  </a:cubicBezTo>
                  <a:cubicBezTo>
                    <a:pt x="0" y="6"/>
                    <a:pt x="1" y="7"/>
                    <a:pt x="2" y="7"/>
                  </a:cubicBezTo>
                </a:path>
              </a:pathLst>
            </a:custGeom>
            <a:solidFill>
              <a:srgbClr val="FFFFFF"/>
            </a:solidFill>
            <a:ln w="9525">
              <a:noFill/>
              <a:round/>
            </a:ln>
          </p:spPr>
          <p:txBody>
            <a:bodyPr/>
            <a:lstStyle/>
            <a:p>
              <a:endParaRPr lang="zh-CN" altLang="en-US"/>
            </a:p>
          </p:txBody>
        </p:sp>
        <p:sp>
          <p:nvSpPr>
            <p:cNvPr id="32781" name="Freeform 145"/>
            <p:cNvSpPr>
              <a:spLocks noEditPoints="1"/>
            </p:cNvSpPr>
            <p:nvPr/>
          </p:nvSpPr>
          <p:spPr bwMode="auto">
            <a:xfrm>
              <a:off x="0" y="0"/>
              <a:ext cx="379413" cy="325438"/>
            </a:xfrm>
            <a:custGeom>
              <a:avLst/>
              <a:gdLst/>
              <a:ahLst/>
              <a:cxnLst>
                <a:cxn ang="0">
                  <a:pos x="8" y="55"/>
                </a:cxn>
                <a:cxn ang="0">
                  <a:pos x="8" y="55"/>
                </a:cxn>
                <a:cxn ang="0">
                  <a:pos x="31" y="0"/>
                </a:cxn>
                <a:cxn ang="0">
                  <a:pos x="30" y="1"/>
                </a:cxn>
                <a:cxn ang="0">
                  <a:pos x="29" y="2"/>
                </a:cxn>
                <a:cxn ang="0">
                  <a:pos x="29" y="2"/>
                </a:cxn>
                <a:cxn ang="0">
                  <a:pos x="7" y="36"/>
                </a:cxn>
                <a:cxn ang="0">
                  <a:pos x="0" y="47"/>
                </a:cxn>
                <a:cxn ang="0">
                  <a:pos x="24" y="71"/>
                </a:cxn>
                <a:cxn ang="0">
                  <a:pos x="44" y="87"/>
                </a:cxn>
                <a:cxn ang="0">
                  <a:pos x="40" y="61"/>
                </a:cxn>
                <a:cxn ang="0">
                  <a:pos x="101" y="55"/>
                </a:cxn>
                <a:cxn ang="0">
                  <a:pos x="101" y="54"/>
                </a:cxn>
                <a:cxn ang="0">
                  <a:pos x="98" y="20"/>
                </a:cxn>
                <a:cxn ang="0">
                  <a:pos x="69" y="22"/>
                </a:cxn>
                <a:cxn ang="0">
                  <a:pos x="31" y="9"/>
                </a:cxn>
                <a:cxn ang="0">
                  <a:pos x="33" y="27"/>
                </a:cxn>
                <a:cxn ang="0">
                  <a:pos x="87" y="23"/>
                </a:cxn>
                <a:cxn ang="0">
                  <a:pos x="99" y="54"/>
                </a:cxn>
                <a:cxn ang="0">
                  <a:pos x="38" y="60"/>
                </a:cxn>
                <a:cxn ang="0">
                  <a:pos x="43" y="85"/>
                </a:cxn>
                <a:cxn ang="0">
                  <a:pos x="37" y="80"/>
                </a:cxn>
                <a:cxn ang="0">
                  <a:pos x="37" y="80"/>
                </a:cxn>
                <a:cxn ang="0">
                  <a:pos x="21" y="67"/>
                </a:cxn>
                <a:cxn ang="0">
                  <a:pos x="8" y="55"/>
                </a:cxn>
                <a:cxn ang="0">
                  <a:pos x="3" y="50"/>
                </a:cxn>
                <a:cxn ang="0">
                  <a:pos x="2" y="48"/>
                </a:cxn>
                <a:cxn ang="0">
                  <a:pos x="3" y="46"/>
                </a:cxn>
                <a:cxn ang="0">
                  <a:pos x="15" y="26"/>
                </a:cxn>
                <a:cxn ang="0">
                  <a:pos x="32" y="25"/>
                </a:cxn>
                <a:cxn ang="0">
                  <a:pos x="33" y="27"/>
                </a:cxn>
                <a:cxn ang="0">
                  <a:pos x="33" y="27"/>
                </a:cxn>
                <a:cxn ang="0">
                  <a:pos x="37" y="80"/>
                </a:cxn>
              </a:cxnLst>
              <a:rect l="0" t="0" r="r" b="b"/>
              <a:pathLst>
                <a:path w="101" h="87">
                  <a:moveTo>
                    <a:pt x="8" y="55"/>
                  </a:moveTo>
                  <a:cubicBezTo>
                    <a:pt x="8" y="55"/>
                    <a:pt x="8" y="55"/>
                    <a:pt x="8" y="55"/>
                  </a:cubicBezTo>
                  <a:cubicBezTo>
                    <a:pt x="8" y="55"/>
                    <a:pt x="8" y="55"/>
                    <a:pt x="8" y="55"/>
                  </a:cubicBezTo>
                  <a:cubicBezTo>
                    <a:pt x="8" y="55"/>
                    <a:pt x="8" y="55"/>
                    <a:pt x="8" y="55"/>
                  </a:cubicBezTo>
                  <a:close/>
                  <a:moveTo>
                    <a:pt x="31" y="1"/>
                  </a:moveTo>
                  <a:cubicBezTo>
                    <a:pt x="31" y="1"/>
                    <a:pt x="31" y="0"/>
                    <a:pt x="31" y="0"/>
                  </a:cubicBezTo>
                  <a:cubicBezTo>
                    <a:pt x="31" y="0"/>
                    <a:pt x="31" y="0"/>
                    <a:pt x="31" y="0"/>
                  </a:cubicBezTo>
                  <a:cubicBezTo>
                    <a:pt x="30" y="1"/>
                    <a:pt x="30" y="1"/>
                    <a:pt x="30" y="1"/>
                  </a:cubicBezTo>
                  <a:cubicBezTo>
                    <a:pt x="30" y="1"/>
                    <a:pt x="29" y="2"/>
                    <a:pt x="29" y="2"/>
                  </a:cubicBezTo>
                  <a:cubicBezTo>
                    <a:pt x="29" y="2"/>
                    <a:pt x="29" y="2"/>
                    <a:pt x="29" y="2"/>
                  </a:cubicBezTo>
                  <a:cubicBezTo>
                    <a:pt x="29" y="2"/>
                    <a:pt x="29" y="2"/>
                    <a:pt x="29" y="2"/>
                  </a:cubicBezTo>
                  <a:cubicBezTo>
                    <a:pt x="29" y="2"/>
                    <a:pt x="29" y="2"/>
                    <a:pt x="29" y="2"/>
                  </a:cubicBezTo>
                  <a:cubicBezTo>
                    <a:pt x="25" y="8"/>
                    <a:pt x="21" y="13"/>
                    <a:pt x="18" y="19"/>
                  </a:cubicBezTo>
                  <a:cubicBezTo>
                    <a:pt x="14" y="24"/>
                    <a:pt x="11" y="30"/>
                    <a:pt x="7" y="36"/>
                  </a:cubicBezTo>
                  <a:cubicBezTo>
                    <a:pt x="5" y="39"/>
                    <a:pt x="1" y="42"/>
                    <a:pt x="0" y="46"/>
                  </a:cubicBezTo>
                  <a:cubicBezTo>
                    <a:pt x="0" y="46"/>
                    <a:pt x="0" y="47"/>
                    <a:pt x="0" y="47"/>
                  </a:cubicBezTo>
                  <a:cubicBezTo>
                    <a:pt x="0" y="51"/>
                    <a:pt x="4" y="54"/>
                    <a:pt x="7" y="56"/>
                  </a:cubicBezTo>
                  <a:cubicBezTo>
                    <a:pt x="13" y="61"/>
                    <a:pt x="18" y="66"/>
                    <a:pt x="24" y="71"/>
                  </a:cubicBezTo>
                  <a:cubicBezTo>
                    <a:pt x="30" y="77"/>
                    <a:pt x="36" y="82"/>
                    <a:pt x="43" y="87"/>
                  </a:cubicBezTo>
                  <a:cubicBezTo>
                    <a:pt x="43" y="87"/>
                    <a:pt x="43" y="87"/>
                    <a:pt x="44" y="87"/>
                  </a:cubicBezTo>
                  <a:cubicBezTo>
                    <a:pt x="44" y="87"/>
                    <a:pt x="45" y="87"/>
                    <a:pt x="45" y="86"/>
                  </a:cubicBezTo>
                  <a:cubicBezTo>
                    <a:pt x="43" y="77"/>
                    <a:pt x="41" y="69"/>
                    <a:pt x="40" y="61"/>
                  </a:cubicBezTo>
                  <a:cubicBezTo>
                    <a:pt x="43" y="60"/>
                    <a:pt x="46" y="59"/>
                    <a:pt x="50" y="59"/>
                  </a:cubicBezTo>
                  <a:cubicBezTo>
                    <a:pt x="67" y="57"/>
                    <a:pt x="84" y="57"/>
                    <a:pt x="101" y="55"/>
                  </a:cubicBezTo>
                  <a:cubicBezTo>
                    <a:pt x="101" y="55"/>
                    <a:pt x="101" y="55"/>
                    <a:pt x="101" y="55"/>
                  </a:cubicBezTo>
                  <a:cubicBezTo>
                    <a:pt x="101" y="55"/>
                    <a:pt x="101" y="55"/>
                    <a:pt x="101" y="54"/>
                  </a:cubicBezTo>
                  <a:cubicBezTo>
                    <a:pt x="101" y="43"/>
                    <a:pt x="99" y="32"/>
                    <a:pt x="100" y="20"/>
                  </a:cubicBezTo>
                  <a:cubicBezTo>
                    <a:pt x="100" y="19"/>
                    <a:pt x="98" y="19"/>
                    <a:pt x="98" y="20"/>
                  </a:cubicBezTo>
                  <a:cubicBezTo>
                    <a:pt x="94" y="20"/>
                    <a:pt x="91" y="20"/>
                    <a:pt x="87" y="21"/>
                  </a:cubicBezTo>
                  <a:cubicBezTo>
                    <a:pt x="81" y="21"/>
                    <a:pt x="75" y="21"/>
                    <a:pt x="69" y="22"/>
                  </a:cubicBezTo>
                  <a:cubicBezTo>
                    <a:pt x="58" y="22"/>
                    <a:pt x="46" y="23"/>
                    <a:pt x="34" y="25"/>
                  </a:cubicBezTo>
                  <a:cubicBezTo>
                    <a:pt x="33" y="20"/>
                    <a:pt x="32" y="14"/>
                    <a:pt x="31" y="9"/>
                  </a:cubicBezTo>
                  <a:cubicBezTo>
                    <a:pt x="31" y="6"/>
                    <a:pt x="31" y="3"/>
                    <a:pt x="31" y="1"/>
                  </a:cubicBezTo>
                  <a:close/>
                  <a:moveTo>
                    <a:pt x="33" y="27"/>
                  </a:moveTo>
                  <a:cubicBezTo>
                    <a:pt x="45" y="25"/>
                    <a:pt x="57" y="24"/>
                    <a:pt x="69" y="24"/>
                  </a:cubicBezTo>
                  <a:cubicBezTo>
                    <a:pt x="75" y="23"/>
                    <a:pt x="81" y="23"/>
                    <a:pt x="87" y="23"/>
                  </a:cubicBezTo>
                  <a:cubicBezTo>
                    <a:pt x="90" y="22"/>
                    <a:pt x="94" y="22"/>
                    <a:pt x="98" y="22"/>
                  </a:cubicBezTo>
                  <a:cubicBezTo>
                    <a:pt x="97" y="32"/>
                    <a:pt x="99" y="43"/>
                    <a:pt x="99" y="54"/>
                  </a:cubicBezTo>
                  <a:cubicBezTo>
                    <a:pt x="79" y="56"/>
                    <a:pt x="58" y="54"/>
                    <a:pt x="38" y="59"/>
                  </a:cubicBezTo>
                  <a:cubicBezTo>
                    <a:pt x="38" y="59"/>
                    <a:pt x="38" y="59"/>
                    <a:pt x="38" y="60"/>
                  </a:cubicBezTo>
                  <a:cubicBezTo>
                    <a:pt x="37" y="60"/>
                    <a:pt x="38" y="61"/>
                    <a:pt x="38" y="61"/>
                  </a:cubicBezTo>
                  <a:cubicBezTo>
                    <a:pt x="39" y="69"/>
                    <a:pt x="41" y="77"/>
                    <a:pt x="43" y="85"/>
                  </a:cubicBezTo>
                  <a:cubicBezTo>
                    <a:pt x="41" y="83"/>
                    <a:pt x="39" y="82"/>
                    <a:pt x="37" y="80"/>
                  </a:cubicBezTo>
                  <a:cubicBezTo>
                    <a:pt x="37" y="80"/>
                    <a:pt x="37" y="80"/>
                    <a:pt x="37" y="80"/>
                  </a:cubicBezTo>
                  <a:cubicBezTo>
                    <a:pt x="37" y="80"/>
                    <a:pt x="37" y="80"/>
                    <a:pt x="37" y="80"/>
                  </a:cubicBezTo>
                  <a:cubicBezTo>
                    <a:pt x="37" y="80"/>
                    <a:pt x="37" y="80"/>
                    <a:pt x="37" y="80"/>
                  </a:cubicBezTo>
                  <a:cubicBezTo>
                    <a:pt x="37" y="80"/>
                    <a:pt x="37" y="80"/>
                    <a:pt x="37" y="80"/>
                  </a:cubicBezTo>
                  <a:cubicBezTo>
                    <a:pt x="31" y="76"/>
                    <a:pt x="26" y="72"/>
                    <a:pt x="21" y="67"/>
                  </a:cubicBezTo>
                  <a:cubicBezTo>
                    <a:pt x="17" y="63"/>
                    <a:pt x="13" y="58"/>
                    <a:pt x="8" y="55"/>
                  </a:cubicBezTo>
                  <a:cubicBezTo>
                    <a:pt x="8" y="55"/>
                    <a:pt x="8" y="55"/>
                    <a:pt x="8" y="55"/>
                  </a:cubicBezTo>
                  <a:cubicBezTo>
                    <a:pt x="8" y="55"/>
                    <a:pt x="8" y="55"/>
                    <a:pt x="8" y="55"/>
                  </a:cubicBezTo>
                  <a:cubicBezTo>
                    <a:pt x="6" y="53"/>
                    <a:pt x="4" y="52"/>
                    <a:pt x="3" y="50"/>
                  </a:cubicBezTo>
                  <a:cubicBezTo>
                    <a:pt x="3" y="50"/>
                    <a:pt x="3" y="49"/>
                    <a:pt x="2" y="49"/>
                  </a:cubicBezTo>
                  <a:cubicBezTo>
                    <a:pt x="2" y="49"/>
                    <a:pt x="2" y="49"/>
                    <a:pt x="2" y="48"/>
                  </a:cubicBezTo>
                  <a:cubicBezTo>
                    <a:pt x="2" y="48"/>
                    <a:pt x="2" y="48"/>
                    <a:pt x="2" y="47"/>
                  </a:cubicBezTo>
                  <a:cubicBezTo>
                    <a:pt x="2" y="47"/>
                    <a:pt x="2" y="46"/>
                    <a:pt x="3" y="46"/>
                  </a:cubicBezTo>
                  <a:cubicBezTo>
                    <a:pt x="4" y="43"/>
                    <a:pt x="6" y="40"/>
                    <a:pt x="8" y="38"/>
                  </a:cubicBezTo>
                  <a:cubicBezTo>
                    <a:pt x="10" y="34"/>
                    <a:pt x="13" y="30"/>
                    <a:pt x="15" y="26"/>
                  </a:cubicBezTo>
                  <a:cubicBezTo>
                    <a:pt x="20" y="19"/>
                    <a:pt x="24" y="12"/>
                    <a:pt x="29" y="5"/>
                  </a:cubicBezTo>
                  <a:cubicBezTo>
                    <a:pt x="29" y="12"/>
                    <a:pt x="31" y="18"/>
                    <a:pt x="32" y="25"/>
                  </a:cubicBezTo>
                  <a:cubicBezTo>
                    <a:pt x="32" y="25"/>
                    <a:pt x="32" y="25"/>
                    <a:pt x="32" y="26"/>
                  </a:cubicBezTo>
                  <a:cubicBezTo>
                    <a:pt x="32" y="26"/>
                    <a:pt x="32" y="27"/>
                    <a:pt x="33" y="27"/>
                  </a:cubicBezTo>
                  <a:cubicBezTo>
                    <a:pt x="33" y="27"/>
                    <a:pt x="33" y="27"/>
                    <a:pt x="33" y="27"/>
                  </a:cubicBezTo>
                  <a:cubicBezTo>
                    <a:pt x="33" y="27"/>
                    <a:pt x="33" y="27"/>
                    <a:pt x="33" y="27"/>
                  </a:cubicBezTo>
                  <a:close/>
                  <a:moveTo>
                    <a:pt x="37" y="80"/>
                  </a:moveTo>
                  <a:cubicBezTo>
                    <a:pt x="37" y="80"/>
                    <a:pt x="37" y="80"/>
                    <a:pt x="37" y="80"/>
                  </a:cubicBezTo>
                  <a:cubicBezTo>
                    <a:pt x="37" y="80"/>
                    <a:pt x="37" y="80"/>
                    <a:pt x="37" y="80"/>
                  </a:cubicBezTo>
                  <a:close/>
                </a:path>
              </a:pathLst>
            </a:custGeom>
            <a:solidFill>
              <a:srgbClr val="FFFFFF"/>
            </a:solidFill>
            <a:ln w="9525">
              <a:noFill/>
              <a:round/>
            </a:ln>
          </p:spPr>
          <p:txBody>
            <a:bodyPr/>
            <a:lstStyle/>
            <a:p>
              <a:endParaRPr lang="zh-CN" altLang="en-US"/>
            </a:p>
          </p:txBody>
        </p:sp>
        <p:sp>
          <p:nvSpPr>
            <p:cNvPr id="32782" name="Freeform 146"/>
            <p:cNvSpPr/>
            <p:nvPr/>
          </p:nvSpPr>
          <p:spPr bwMode="auto">
            <a:xfrm>
              <a:off x="188912" y="247650"/>
              <a:ext cx="14288" cy="82550"/>
            </a:xfrm>
            <a:custGeom>
              <a:avLst/>
              <a:gdLst/>
              <a:ahLst/>
              <a:cxnLst>
                <a:cxn ang="0">
                  <a:pos x="0" y="1"/>
                </a:cxn>
                <a:cxn ang="0">
                  <a:pos x="0" y="3"/>
                </a:cxn>
                <a:cxn ang="0">
                  <a:pos x="2" y="20"/>
                </a:cxn>
                <a:cxn ang="0">
                  <a:pos x="4" y="20"/>
                </a:cxn>
                <a:cxn ang="0">
                  <a:pos x="2" y="1"/>
                </a:cxn>
                <a:cxn ang="0">
                  <a:pos x="0" y="1"/>
                </a:cxn>
                <a:cxn ang="0">
                  <a:pos x="0" y="1"/>
                </a:cxn>
              </a:cxnLst>
              <a:rect l="0" t="0" r="r" b="b"/>
              <a:pathLst>
                <a:path w="4" h="22">
                  <a:moveTo>
                    <a:pt x="0" y="1"/>
                  </a:moveTo>
                  <a:cubicBezTo>
                    <a:pt x="0" y="2"/>
                    <a:pt x="0" y="2"/>
                    <a:pt x="0" y="3"/>
                  </a:cubicBezTo>
                  <a:cubicBezTo>
                    <a:pt x="1" y="9"/>
                    <a:pt x="2" y="14"/>
                    <a:pt x="2" y="20"/>
                  </a:cubicBezTo>
                  <a:cubicBezTo>
                    <a:pt x="2" y="22"/>
                    <a:pt x="4" y="22"/>
                    <a:pt x="4" y="20"/>
                  </a:cubicBezTo>
                  <a:cubicBezTo>
                    <a:pt x="3" y="14"/>
                    <a:pt x="3" y="7"/>
                    <a:pt x="2" y="1"/>
                  </a:cubicBezTo>
                  <a:cubicBezTo>
                    <a:pt x="2" y="0"/>
                    <a:pt x="0" y="0"/>
                    <a:pt x="0" y="1"/>
                  </a:cubicBezTo>
                  <a:cubicBezTo>
                    <a:pt x="0" y="1"/>
                    <a:pt x="0" y="1"/>
                    <a:pt x="0" y="1"/>
                  </a:cubicBezTo>
                </a:path>
              </a:pathLst>
            </a:custGeom>
            <a:solidFill>
              <a:srgbClr val="FFFFFF"/>
            </a:solidFill>
            <a:ln w="9525">
              <a:noFill/>
              <a:round/>
            </a:ln>
          </p:spPr>
          <p:txBody>
            <a:bodyPr/>
            <a:lstStyle/>
            <a:p>
              <a:endParaRPr lang="zh-CN" altLang="en-US"/>
            </a:p>
          </p:txBody>
        </p:sp>
        <p:sp>
          <p:nvSpPr>
            <p:cNvPr id="32783" name="Freeform 147"/>
            <p:cNvSpPr/>
            <p:nvPr/>
          </p:nvSpPr>
          <p:spPr bwMode="auto">
            <a:xfrm>
              <a:off x="158750" y="319088"/>
              <a:ext cx="41275" cy="11113"/>
            </a:xfrm>
            <a:custGeom>
              <a:avLst/>
              <a:gdLst/>
              <a:ahLst/>
              <a:cxnLst>
                <a:cxn ang="0">
                  <a:pos x="1" y="2"/>
                </a:cxn>
                <a:cxn ang="0">
                  <a:pos x="4" y="2"/>
                </a:cxn>
                <a:cxn ang="0">
                  <a:pos x="10" y="3"/>
                </a:cxn>
                <a:cxn ang="0">
                  <a:pos x="10" y="1"/>
                </a:cxn>
                <a:cxn ang="0">
                  <a:pos x="9" y="1"/>
                </a:cxn>
                <a:cxn ang="0">
                  <a:pos x="1" y="0"/>
                </a:cxn>
                <a:cxn ang="0">
                  <a:pos x="1" y="0"/>
                </a:cxn>
                <a:cxn ang="0">
                  <a:pos x="1" y="2"/>
                </a:cxn>
              </a:cxnLst>
              <a:rect l="0" t="0" r="r" b="b"/>
              <a:pathLst>
                <a:path w="11" h="3">
                  <a:moveTo>
                    <a:pt x="1" y="2"/>
                  </a:moveTo>
                  <a:cubicBezTo>
                    <a:pt x="2" y="2"/>
                    <a:pt x="3" y="2"/>
                    <a:pt x="4" y="2"/>
                  </a:cubicBezTo>
                  <a:cubicBezTo>
                    <a:pt x="6" y="2"/>
                    <a:pt x="8" y="2"/>
                    <a:pt x="10" y="3"/>
                  </a:cubicBezTo>
                  <a:cubicBezTo>
                    <a:pt x="11" y="3"/>
                    <a:pt x="11" y="1"/>
                    <a:pt x="10" y="1"/>
                  </a:cubicBezTo>
                  <a:cubicBezTo>
                    <a:pt x="10" y="1"/>
                    <a:pt x="9" y="1"/>
                    <a:pt x="9" y="1"/>
                  </a:cubicBezTo>
                  <a:cubicBezTo>
                    <a:pt x="7" y="0"/>
                    <a:pt x="4" y="0"/>
                    <a:pt x="1" y="0"/>
                  </a:cubicBezTo>
                  <a:cubicBezTo>
                    <a:pt x="1" y="0"/>
                    <a:pt x="1" y="0"/>
                    <a:pt x="1" y="0"/>
                  </a:cubicBezTo>
                  <a:cubicBezTo>
                    <a:pt x="0" y="1"/>
                    <a:pt x="1" y="2"/>
                    <a:pt x="1" y="2"/>
                  </a:cubicBezTo>
                </a:path>
              </a:pathLst>
            </a:custGeom>
            <a:solidFill>
              <a:srgbClr val="FFFFFF"/>
            </a:solidFill>
            <a:ln w="9525">
              <a:noFill/>
              <a:round/>
            </a:ln>
          </p:spPr>
          <p:txBody>
            <a:bodyPr/>
            <a:lstStyle/>
            <a:p>
              <a:endParaRPr lang="zh-CN" altLang="en-US"/>
            </a:p>
          </p:txBody>
        </p:sp>
        <p:sp>
          <p:nvSpPr>
            <p:cNvPr id="32784" name="Freeform 148"/>
            <p:cNvSpPr>
              <a:spLocks noEditPoints="1"/>
            </p:cNvSpPr>
            <p:nvPr/>
          </p:nvSpPr>
          <p:spPr bwMode="auto">
            <a:xfrm>
              <a:off x="373062" y="198438"/>
              <a:ext cx="52388" cy="30163"/>
            </a:xfrm>
            <a:custGeom>
              <a:avLst/>
              <a:gdLst/>
              <a:ahLst/>
              <a:cxnLst>
                <a:cxn ang="0">
                  <a:pos x="1" y="2"/>
                </a:cxn>
                <a:cxn ang="0">
                  <a:pos x="6" y="3"/>
                </a:cxn>
                <a:cxn ang="0">
                  <a:pos x="12" y="7"/>
                </a:cxn>
                <a:cxn ang="0">
                  <a:pos x="12" y="7"/>
                </a:cxn>
                <a:cxn ang="0">
                  <a:pos x="13" y="5"/>
                </a:cxn>
                <a:cxn ang="0">
                  <a:pos x="1" y="0"/>
                </a:cxn>
                <a:cxn ang="0">
                  <a:pos x="0" y="1"/>
                </a:cxn>
                <a:cxn ang="0">
                  <a:pos x="1" y="2"/>
                </a:cxn>
                <a:cxn ang="0">
                  <a:pos x="6" y="3"/>
                </a:cxn>
                <a:cxn ang="0">
                  <a:pos x="6" y="3"/>
                </a:cxn>
                <a:cxn ang="0">
                  <a:pos x="6" y="3"/>
                </a:cxn>
              </a:cxnLst>
              <a:rect l="0" t="0" r="r" b="b"/>
              <a:pathLst>
                <a:path w="14" h="8">
                  <a:moveTo>
                    <a:pt x="1" y="2"/>
                  </a:moveTo>
                  <a:cubicBezTo>
                    <a:pt x="2" y="2"/>
                    <a:pt x="4" y="3"/>
                    <a:pt x="6" y="3"/>
                  </a:cubicBezTo>
                  <a:cubicBezTo>
                    <a:pt x="8" y="4"/>
                    <a:pt x="10" y="5"/>
                    <a:pt x="12" y="7"/>
                  </a:cubicBezTo>
                  <a:cubicBezTo>
                    <a:pt x="12" y="7"/>
                    <a:pt x="12" y="7"/>
                    <a:pt x="12" y="7"/>
                  </a:cubicBezTo>
                  <a:cubicBezTo>
                    <a:pt x="13" y="8"/>
                    <a:pt x="14" y="6"/>
                    <a:pt x="13" y="5"/>
                  </a:cubicBezTo>
                  <a:cubicBezTo>
                    <a:pt x="10" y="3"/>
                    <a:pt x="5" y="1"/>
                    <a:pt x="1" y="0"/>
                  </a:cubicBezTo>
                  <a:cubicBezTo>
                    <a:pt x="1" y="0"/>
                    <a:pt x="0" y="0"/>
                    <a:pt x="0" y="1"/>
                  </a:cubicBezTo>
                  <a:cubicBezTo>
                    <a:pt x="0" y="1"/>
                    <a:pt x="0" y="2"/>
                    <a:pt x="1" y="2"/>
                  </a:cubicBezTo>
                  <a:moveTo>
                    <a:pt x="6" y="3"/>
                  </a:moveTo>
                  <a:cubicBezTo>
                    <a:pt x="6" y="3"/>
                    <a:pt x="6" y="3"/>
                    <a:pt x="6" y="3"/>
                  </a:cubicBezTo>
                  <a:cubicBezTo>
                    <a:pt x="6" y="3"/>
                    <a:pt x="6" y="3"/>
                    <a:pt x="6" y="3"/>
                  </a:cubicBezTo>
                </a:path>
              </a:pathLst>
            </a:custGeom>
            <a:solidFill>
              <a:srgbClr val="FFFFFF"/>
            </a:solidFill>
            <a:ln w="9525">
              <a:noFill/>
              <a:round/>
            </a:ln>
          </p:spPr>
          <p:txBody>
            <a:bodyPr/>
            <a:lstStyle/>
            <a:p>
              <a:endParaRPr lang="zh-CN" altLang="en-US"/>
            </a:p>
          </p:txBody>
        </p:sp>
        <p:sp>
          <p:nvSpPr>
            <p:cNvPr id="32785" name="Freeform 149"/>
            <p:cNvSpPr/>
            <p:nvPr/>
          </p:nvSpPr>
          <p:spPr bwMode="auto">
            <a:xfrm>
              <a:off x="398462" y="85725"/>
              <a:ext cx="22225" cy="139700"/>
            </a:xfrm>
            <a:custGeom>
              <a:avLst/>
              <a:gdLst/>
              <a:ahLst/>
              <a:cxnLst>
                <a:cxn ang="0">
                  <a:pos x="0" y="1"/>
                </a:cxn>
                <a:cxn ang="0">
                  <a:pos x="2" y="17"/>
                </a:cxn>
                <a:cxn ang="0">
                  <a:pos x="4" y="36"/>
                </a:cxn>
                <a:cxn ang="0">
                  <a:pos x="6" y="36"/>
                </a:cxn>
                <a:cxn ang="0">
                  <a:pos x="2" y="1"/>
                </a:cxn>
                <a:cxn ang="0">
                  <a:pos x="0" y="0"/>
                </a:cxn>
                <a:cxn ang="0">
                  <a:pos x="0" y="1"/>
                </a:cxn>
                <a:cxn ang="0">
                  <a:pos x="0" y="1"/>
                </a:cxn>
              </a:cxnLst>
              <a:rect l="0" t="0" r="r" b="b"/>
              <a:pathLst>
                <a:path w="6" h="37">
                  <a:moveTo>
                    <a:pt x="0" y="1"/>
                  </a:moveTo>
                  <a:cubicBezTo>
                    <a:pt x="1" y="6"/>
                    <a:pt x="2" y="12"/>
                    <a:pt x="2" y="17"/>
                  </a:cubicBezTo>
                  <a:cubicBezTo>
                    <a:pt x="3" y="24"/>
                    <a:pt x="4" y="30"/>
                    <a:pt x="4" y="36"/>
                  </a:cubicBezTo>
                  <a:cubicBezTo>
                    <a:pt x="5" y="37"/>
                    <a:pt x="6" y="37"/>
                    <a:pt x="6" y="36"/>
                  </a:cubicBezTo>
                  <a:cubicBezTo>
                    <a:pt x="5" y="25"/>
                    <a:pt x="4" y="13"/>
                    <a:pt x="2" y="1"/>
                  </a:cubicBezTo>
                  <a:cubicBezTo>
                    <a:pt x="1" y="1"/>
                    <a:pt x="1" y="0"/>
                    <a:pt x="0" y="0"/>
                  </a:cubicBezTo>
                  <a:cubicBezTo>
                    <a:pt x="0" y="0"/>
                    <a:pt x="0" y="0"/>
                    <a:pt x="0" y="1"/>
                  </a:cubicBezTo>
                  <a:cubicBezTo>
                    <a:pt x="0" y="1"/>
                    <a:pt x="0" y="1"/>
                    <a:pt x="0" y="1"/>
                  </a:cubicBezTo>
                </a:path>
              </a:pathLst>
            </a:custGeom>
            <a:solidFill>
              <a:srgbClr val="FFFFFF"/>
            </a:solidFill>
            <a:ln w="9525">
              <a:noFill/>
              <a:round/>
            </a:ln>
          </p:spPr>
          <p:txBody>
            <a:bodyPr/>
            <a:lstStyle/>
            <a:p>
              <a:endParaRPr lang="zh-CN" altLang="en-US"/>
            </a:p>
          </p:txBody>
        </p:sp>
        <p:sp>
          <p:nvSpPr>
            <p:cNvPr id="32786" name="Freeform 150"/>
            <p:cNvSpPr>
              <a:spLocks noEditPoints="1"/>
            </p:cNvSpPr>
            <p:nvPr/>
          </p:nvSpPr>
          <p:spPr bwMode="auto">
            <a:xfrm>
              <a:off x="368300" y="71438"/>
              <a:ext cx="41275" cy="33338"/>
            </a:xfrm>
            <a:custGeom>
              <a:avLst/>
              <a:gdLst/>
              <a:ahLst/>
              <a:cxnLst>
                <a:cxn ang="0">
                  <a:pos x="0" y="2"/>
                </a:cxn>
                <a:cxn ang="0">
                  <a:pos x="5" y="5"/>
                </a:cxn>
                <a:cxn ang="0">
                  <a:pos x="9" y="8"/>
                </a:cxn>
                <a:cxn ang="0">
                  <a:pos x="10" y="6"/>
                </a:cxn>
                <a:cxn ang="0">
                  <a:pos x="8" y="5"/>
                </a:cxn>
                <a:cxn ang="0">
                  <a:pos x="1" y="0"/>
                </a:cxn>
                <a:cxn ang="0">
                  <a:pos x="0" y="1"/>
                </a:cxn>
                <a:cxn ang="0">
                  <a:pos x="0" y="2"/>
                </a:cxn>
                <a:cxn ang="0">
                  <a:pos x="8" y="5"/>
                </a:cxn>
                <a:cxn ang="0">
                  <a:pos x="8" y="5"/>
                </a:cxn>
                <a:cxn ang="0">
                  <a:pos x="8" y="5"/>
                </a:cxn>
                <a:cxn ang="0">
                  <a:pos x="8" y="5"/>
                </a:cxn>
                <a:cxn ang="0">
                  <a:pos x="8" y="5"/>
                </a:cxn>
                <a:cxn ang="0">
                  <a:pos x="8" y="5"/>
                </a:cxn>
              </a:cxnLst>
              <a:rect l="0" t="0" r="r" b="b"/>
              <a:pathLst>
                <a:path w="11" h="9">
                  <a:moveTo>
                    <a:pt x="0" y="2"/>
                  </a:moveTo>
                  <a:cubicBezTo>
                    <a:pt x="2" y="3"/>
                    <a:pt x="3" y="4"/>
                    <a:pt x="5" y="5"/>
                  </a:cubicBezTo>
                  <a:cubicBezTo>
                    <a:pt x="6" y="6"/>
                    <a:pt x="7" y="7"/>
                    <a:pt x="9" y="8"/>
                  </a:cubicBezTo>
                  <a:cubicBezTo>
                    <a:pt x="10" y="9"/>
                    <a:pt x="11" y="7"/>
                    <a:pt x="10" y="6"/>
                  </a:cubicBezTo>
                  <a:cubicBezTo>
                    <a:pt x="9" y="6"/>
                    <a:pt x="9" y="6"/>
                    <a:pt x="8" y="5"/>
                  </a:cubicBezTo>
                  <a:cubicBezTo>
                    <a:pt x="6" y="3"/>
                    <a:pt x="4" y="2"/>
                    <a:pt x="1" y="0"/>
                  </a:cubicBezTo>
                  <a:cubicBezTo>
                    <a:pt x="1" y="0"/>
                    <a:pt x="0" y="0"/>
                    <a:pt x="0" y="1"/>
                  </a:cubicBezTo>
                  <a:cubicBezTo>
                    <a:pt x="0" y="1"/>
                    <a:pt x="0" y="2"/>
                    <a:pt x="0" y="2"/>
                  </a:cubicBezTo>
                  <a:moveTo>
                    <a:pt x="8" y="5"/>
                  </a:moveTo>
                  <a:cubicBezTo>
                    <a:pt x="8" y="5"/>
                    <a:pt x="8" y="5"/>
                    <a:pt x="8" y="5"/>
                  </a:cubicBezTo>
                  <a:cubicBezTo>
                    <a:pt x="8" y="5"/>
                    <a:pt x="8" y="5"/>
                    <a:pt x="8" y="5"/>
                  </a:cubicBezTo>
                  <a:moveTo>
                    <a:pt x="8" y="5"/>
                  </a:moveTo>
                  <a:cubicBezTo>
                    <a:pt x="8" y="5"/>
                    <a:pt x="8" y="5"/>
                    <a:pt x="8" y="5"/>
                  </a:cubicBezTo>
                  <a:cubicBezTo>
                    <a:pt x="8" y="5"/>
                    <a:pt x="8" y="5"/>
                    <a:pt x="8" y="5"/>
                  </a:cubicBezTo>
                </a:path>
              </a:pathLst>
            </a:custGeom>
            <a:solidFill>
              <a:srgbClr val="FFFFFF"/>
            </a:solidFill>
            <a:ln w="9525">
              <a:noFill/>
              <a:round/>
            </a:ln>
          </p:spPr>
          <p:txBody>
            <a:bodyPr/>
            <a:lstStyle/>
            <a:p>
              <a:endParaRPr lang="zh-CN" altLang="en-US"/>
            </a:p>
          </p:txBody>
        </p:sp>
        <p:sp>
          <p:nvSpPr>
            <p:cNvPr id="32787" name="Freeform 151"/>
            <p:cNvSpPr>
              <a:spLocks noEditPoints="1"/>
            </p:cNvSpPr>
            <p:nvPr/>
          </p:nvSpPr>
          <p:spPr bwMode="auto">
            <a:xfrm>
              <a:off x="357187" y="220663"/>
              <a:ext cx="68263" cy="19050"/>
            </a:xfrm>
            <a:custGeom>
              <a:avLst/>
              <a:gdLst/>
              <a:ahLst/>
              <a:cxnLst>
                <a:cxn ang="0">
                  <a:pos x="1" y="4"/>
                </a:cxn>
                <a:cxn ang="0">
                  <a:pos x="2" y="4"/>
                </a:cxn>
                <a:cxn ang="0">
                  <a:pos x="9" y="3"/>
                </a:cxn>
                <a:cxn ang="0">
                  <a:pos x="15" y="2"/>
                </a:cxn>
                <a:cxn ang="0">
                  <a:pos x="16" y="2"/>
                </a:cxn>
                <a:cxn ang="0">
                  <a:pos x="17" y="2"/>
                </a:cxn>
                <a:cxn ang="0">
                  <a:pos x="17" y="0"/>
                </a:cxn>
                <a:cxn ang="0">
                  <a:pos x="13" y="1"/>
                </a:cxn>
                <a:cxn ang="0">
                  <a:pos x="8" y="2"/>
                </a:cxn>
                <a:cxn ang="0">
                  <a:pos x="1" y="3"/>
                </a:cxn>
                <a:cxn ang="0">
                  <a:pos x="0" y="3"/>
                </a:cxn>
                <a:cxn ang="0">
                  <a:pos x="1" y="4"/>
                </a:cxn>
                <a:cxn ang="0">
                  <a:pos x="2" y="4"/>
                </a:cxn>
                <a:cxn ang="0">
                  <a:pos x="2" y="4"/>
                </a:cxn>
                <a:cxn ang="0">
                  <a:pos x="2" y="4"/>
                </a:cxn>
                <a:cxn ang="0">
                  <a:pos x="8" y="2"/>
                </a:cxn>
                <a:cxn ang="0">
                  <a:pos x="8" y="2"/>
                </a:cxn>
                <a:cxn ang="0">
                  <a:pos x="8" y="2"/>
                </a:cxn>
                <a:cxn ang="0">
                  <a:pos x="8" y="2"/>
                </a:cxn>
                <a:cxn ang="0">
                  <a:pos x="8" y="2"/>
                </a:cxn>
                <a:cxn ang="0">
                  <a:pos x="8" y="2"/>
                </a:cxn>
              </a:cxnLst>
              <a:rect l="0" t="0" r="r" b="b"/>
              <a:pathLst>
                <a:path w="18" h="5">
                  <a:moveTo>
                    <a:pt x="1" y="4"/>
                  </a:moveTo>
                  <a:cubicBezTo>
                    <a:pt x="2" y="4"/>
                    <a:pt x="2" y="4"/>
                    <a:pt x="2" y="4"/>
                  </a:cubicBezTo>
                  <a:cubicBezTo>
                    <a:pt x="5" y="4"/>
                    <a:pt x="7" y="4"/>
                    <a:pt x="9" y="3"/>
                  </a:cubicBezTo>
                  <a:cubicBezTo>
                    <a:pt x="11" y="3"/>
                    <a:pt x="13" y="3"/>
                    <a:pt x="15" y="2"/>
                  </a:cubicBezTo>
                  <a:cubicBezTo>
                    <a:pt x="16" y="2"/>
                    <a:pt x="16" y="2"/>
                    <a:pt x="16" y="2"/>
                  </a:cubicBezTo>
                  <a:cubicBezTo>
                    <a:pt x="16" y="2"/>
                    <a:pt x="17" y="2"/>
                    <a:pt x="17" y="2"/>
                  </a:cubicBezTo>
                  <a:cubicBezTo>
                    <a:pt x="18" y="2"/>
                    <a:pt x="18" y="1"/>
                    <a:pt x="17" y="0"/>
                  </a:cubicBezTo>
                  <a:cubicBezTo>
                    <a:pt x="16" y="0"/>
                    <a:pt x="14" y="0"/>
                    <a:pt x="13" y="1"/>
                  </a:cubicBezTo>
                  <a:cubicBezTo>
                    <a:pt x="11" y="1"/>
                    <a:pt x="9" y="1"/>
                    <a:pt x="8" y="2"/>
                  </a:cubicBezTo>
                  <a:cubicBezTo>
                    <a:pt x="5" y="2"/>
                    <a:pt x="3" y="2"/>
                    <a:pt x="1" y="3"/>
                  </a:cubicBezTo>
                  <a:cubicBezTo>
                    <a:pt x="1" y="3"/>
                    <a:pt x="0" y="3"/>
                    <a:pt x="0" y="3"/>
                  </a:cubicBezTo>
                  <a:cubicBezTo>
                    <a:pt x="0" y="4"/>
                    <a:pt x="1" y="5"/>
                    <a:pt x="1" y="4"/>
                  </a:cubicBezTo>
                  <a:moveTo>
                    <a:pt x="2" y="4"/>
                  </a:moveTo>
                  <a:cubicBezTo>
                    <a:pt x="2" y="4"/>
                    <a:pt x="2" y="4"/>
                    <a:pt x="2" y="4"/>
                  </a:cubicBezTo>
                  <a:cubicBezTo>
                    <a:pt x="2" y="4"/>
                    <a:pt x="2" y="4"/>
                    <a:pt x="2" y="4"/>
                  </a:cubicBezTo>
                  <a:moveTo>
                    <a:pt x="8" y="2"/>
                  </a:moveTo>
                  <a:cubicBezTo>
                    <a:pt x="8" y="2"/>
                    <a:pt x="8" y="2"/>
                    <a:pt x="8" y="2"/>
                  </a:cubicBezTo>
                  <a:cubicBezTo>
                    <a:pt x="8" y="2"/>
                    <a:pt x="8" y="2"/>
                    <a:pt x="8" y="2"/>
                  </a:cubicBezTo>
                  <a:moveTo>
                    <a:pt x="8" y="2"/>
                  </a:moveTo>
                  <a:cubicBezTo>
                    <a:pt x="8" y="2"/>
                    <a:pt x="8" y="2"/>
                    <a:pt x="8" y="2"/>
                  </a:cubicBezTo>
                  <a:cubicBezTo>
                    <a:pt x="8" y="2"/>
                    <a:pt x="8" y="2"/>
                    <a:pt x="8" y="2"/>
                  </a:cubicBezTo>
                </a:path>
              </a:pathLst>
            </a:custGeom>
            <a:solidFill>
              <a:srgbClr val="FFFFFF"/>
            </a:solidFill>
            <a:ln w="9525">
              <a:noFill/>
              <a:round/>
            </a:ln>
          </p:spPr>
          <p:txBody>
            <a:bodyPr/>
            <a:lstStyle/>
            <a:p>
              <a:endParaRPr lang="zh-CN" altLang="en-US"/>
            </a:p>
          </p:txBody>
        </p:sp>
        <p:sp>
          <p:nvSpPr>
            <p:cNvPr id="32788" name="Freeform 152"/>
            <p:cNvSpPr>
              <a:spLocks noEditPoints="1"/>
            </p:cNvSpPr>
            <p:nvPr/>
          </p:nvSpPr>
          <p:spPr bwMode="auto">
            <a:xfrm>
              <a:off x="368300" y="88900"/>
              <a:ext cx="41275" cy="30163"/>
            </a:xfrm>
            <a:custGeom>
              <a:avLst/>
              <a:gdLst/>
              <a:ahLst/>
              <a:cxnLst>
                <a:cxn ang="0">
                  <a:pos x="0" y="2"/>
                </a:cxn>
                <a:cxn ang="0">
                  <a:pos x="9" y="7"/>
                </a:cxn>
                <a:cxn ang="0">
                  <a:pos x="9" y="7"/>
                </a:cxn>
                <a:cxn ang="0">
                  <a:pos x="10" y="6"/>
                </a:cxn>
                <a:cxn ang="0">
                  <a:pos x="7" y="3"/>
                </a:cxn>
                <a:cxn ang="0">
                  <a:pos x="1" y="0"/>
                </a:cxn>
                <a:cxn ang="0">
                  <a:pos x="0" y="1"/>
                </a:cxn>
                <a:cxn ang="0">
                  <a:pos x="0" y="2"/>
                </a:cxn>
                <a:cxn ang="0">
                  <a:pos x="9" y="7"/>
                </a:cxn>
                <a:cxn ang="0">
                  <a:pos x="9" y="7"/>
                </a:cxn>
                <a:cxn ang="0">
                  <a:pos x="9" y="7"/>
                </a:cxn>
              </a:cxnLst>
              <a:rect l="0" t="0" r="r" b="b"/>
              <a:pathLst>
                <a:path w="11" h="8">
                  <a:moveTo>
                    <a:pt x="0" y="2"/>
                  </a:moveTo>
                  <a:cubicBezTo>
                    <a:pt x="3" y="3"/>
                    <a:pt x="6" y="5"/>
                    <a:pt x="9" y="7"/>
                  </a:cubicBezTo>
                  <a:cubicBezTo>
                    <a:pt x="9" y="7"/>
                    <a:pt x="9" y="7"/>
                    <a:pt x="9" y="7"/>
                  </a:cubicBezTo>
                  <a:cubicBezTo>
                    <a:pt x="10" y="8"/>
                    <a:pt x="11" y="7"/>
                    <a:pt x="10" y="6"/>
                  </a:cubicBezTo>
                  <a:cubicBezTo>
                    <a:pt x="9" y="5"/>
                    <a:pt x="8" y="4"/>
                    <a:pt x="7" y="3"/>
                  </a:cubicBezTo>
                  <a:cubicBezTo>
                    <a:pt x="5" y="2"/>
                    <a:pt x="3" y="1"/>
                    <a:pt x="1" y="0"/>
                  </a:cubicBezTo>
                  <a:cubicBezTo>
                    <a:pt x="1" y="0"/>
                    <a:pt x="0" y="0"/>
                    <a:pt x="0" y="1"/>
                  </a:cubicBezTo>
                  <a:cubicBezTo>
                    <a:pt x="0" y="1"/>
                    <a:pt x="0" y="2"/>
                    <a:pt x="0" y="2"/>
                  </a:cubicBezTo>
                  <a:moveTo>
                    <a:pt x="9" y="7"/>
                  </a:moveTo>
                  <a:cubicBezTo>
                    <a:pt x="9" y="7"/>
                    <a:pt x="9" y="7"/>
                    <a:pt x="9" y="7"/>
                  </a:cubicBezTo>
                  <a:cubicBezTo>
                    <a:pt x="9" y="7"/>
                    <a:pt x="9" y="7"/>
                    <a:pt x="9" y="7"/>
                  </a:cubicBezTo>
                </a:path>
              </a:pathLst>
            </a:custGeom>
            <a:solidFill>
              <a:srgbClr val="FFFFFF"/>
            </a:solidFill>
            <a:ln w="9525">
              <a:noFill/>
              <a:round/>
            </a:ln>
          </p:spPr>
          <p:txBody>
            <a:bodyPr/>
            <a:lstStyle/>
            <a:p>
              <a:endParaRPr lang="zh-CN" altLang="en-US"/>
            </a:p>
          </p:txBody>
        </p:sp>
        <p:sp>
          <p:nvSpPr>
            <p:cNvPr id="32789" name="Freeform 153"/>
            <p:cNvSpPr/>
            <p:nvPr/>
          </p:nvSpPr>
          <p:spPr bwMode="auto">
            <a:xfrm>
              <a:off x="368300" y="112713"/>
              <a:ext cx="49213" cy="30163"/>
            </a:xfrm>
            <a:custGeom>
              <a:avLst/>
              <a:gdLst/>
              <a:ahLst/>
              <a:cxnLst>
                <a:cxn ang="0">
                  <a:pos x="1" y="2"/>
                </a:cxn>
                <a:cxn ang="0">
                  <a:pos x="6" y="5"/>
                </a:cxn>
                <a:cxn ang="0">
                  <a:pos x="11" y="8"/>
                </a:cxn>
                <a:cxn ang="0">
                  <a:pos x="12" y="6"/>
                </a:cxn>
                <a:cxn ang="0">
                  <a:pos x="7" y="3"/>
                </a:cxn>
                <a:cxn ang="0">
                  <a:pos x="1" y="1"/>
                </a:cxn>
                <a:cxn ang="0">
                  <a:pos x="0" y="1"/>
                </a:cxn>
                <a:cxn ang="0">
                  <a:pos x="1" y="2"/>
                </a:cxn>
              </a:cxnLst>
              <a:rect l="0" t="0" r="r" b="b"/>
              <a:pathLst>
                <a:path w="13" h="8">
                  <a:moveTo>
                    <a:pt x="1" y="2"/>
                  </a:moveTo>
                  <a:cubicBezTo>
                    <a:pt x="2" y="3"/>
                    <a:pt x="4" y="4"/>
                    <a:pt x="6" y="5"/>
                  </a:cubicBezTo>
                  <a:cubicBezTo>
                    <a:pt x="7" y="6"/>
                    <a:pt x="9" y="7"/>
                    <a:pt x="11" y="8"/>
                  </a:cubicBezTo>
                  <a:cubicBezTo>
                    <a:pt x="12" y="8"/>
                    <a:pt x="13" y="6"/>
                    <a:pt x="12" y="6"/>
                  </a:cubicBezTo>
                  <a:cubicBezTo>
                    <a:pt x="10" y="5"/>
                    <a:pt x="8" y="4"/>
                    <a:pt x="7" y="3"/>
                  </a:cubicBezTo>
                  <a:cubicBezTo>
                    <a:pt x="5" y="2"/>
                    <a:pt x="3" y="1"/>
                    <a:pt x="1" y="1"/>
                  </a:cubicBezTo>
                  <a:cubicBezTo>
                    <a:pt x="1" y="0"/>
                    <a:pt x="0" y="1"/>
                    <a:pt x="0" y="1"/>
                  </a:cubicBezTo>
                  <a:cubicBezTo>
                    <a:pt x="0" y="2"/>
                    <a:pt x="0" y="2"/>
                    <a:pt x="1" y="2"/>
                  </a:cubicBezTo>
                </a:path>
              </a:pathLst>
            </a:custGeom>
            <a:solidFill>
              <a:srgbClr val="FFFFFF"/>
            </a:solidFill>
            <a:ln w="9525">
              <a:noFill/>
              <a:round/>
            </a:ln>
          </p:spPr>
          <p:txBody>
            <a:bodyPr/>
            <a:lstStyle/>
            <a:p>
              <a:endParaRPr lang="zh-CN" altLang="en-US"/>
            </a:p>
          </p:txBody>
        </p:sp>
        <p:sp>
          <p:nvSpPr>
            <p:cNvPr id="32790" name="Freeform 154"/>
            <p:cNvSpPr/>
            <p:nvPr/>
          </p:nvSpPr>
          <p:spPr bwMode="auto">
            <a:xfrm>
              <a:off x="368300" y="138113"/>
              <a:ext cx="49213" cy="26988"/>
            </a:xfrm>
            <a:custGeom>
              <a:avLst/>
              <a:gdLst/>
              <a:ahLst/>
              <a:cxnLst>
                <a:cxn ang="0">
                  <a:pos x="1" y="2"/>
                </a:cxn>
                <a:cxn ang="0">
                  <a:pos x="3" y="2"/>
                </a:cxn>
                <a:cxn ang="0">
                  <a:pos x="11" y="7"/>
                </a:cxn>
                <a:cxn ang="0">
                  <a:pos x="12" y="5"/>
                </a:cxn>
                <a:cxn ang="0">
                  <a:pos x="1" y="0"/>
                </a:cxn>
                <a:cxn ang="0">
                  <a:pos x="0" y="0"/>
                </a:cxn>
                <a:cxn ang="0">
                  <a:pos x="1" y="2"/>
                </a:cxn>
              </a:cxnLst>
              <a:rect l="0" t="0" r="r" b="b"/>
              <a:pathLst>
                <a:path w="13" h="7">
                  <a:moveTo>
                    <a:pt x="1" y="2"/>
                  </a:moveTo>
                  <a:cubicBezTo>
                    <a:pt x="2" y="2"/>
                    <a:pt x="2" y="2"/>
                    <a:pt x="3" y="2"/>
                  </a:cubicBezTo>
                  <a:cubicBezTo>
                    <a:pt x="6" y="4"/>
                    <a:pt x="9" y="5"/>
                    <a:pt x="11" y="7"/>
                  </a:cubicBezTo>
                  <a:cubicBezTo>
                    <a:pt x="12" y="7"/>
                    <a:pt x="13" y="6"/>
                    <a:pt x="12" y="5"/>
                  </a:cubicBezTo>
                  <a:cubicBezTo>
                    <a:pt x="9" y="3"/>
                    <a:pt x="5" y="1"/>
                    <a:pt x="1" y="0"/>
                  </a:cubicBezTo>
                  <a:cubicBezTo>
                    <a:pt x="1" y="0"/>
                    <a:pt x="0" y="0"/>
                    <a:pt x="0" y="0"/>
                  </a:cubicBezTo>
                  <a:cubicBezTo>
                    <a:pt x="0" y="1"/>
                    <a:pt x="0" y="1"/>
                    <a:pt x="1" y="2"/>
                  </a:cubicBezTo>
                </a:path>
              </a:pathLst>
            </a:custGeom>
            <a:solidFill>
              <a:srgbClr val="FFFFFF"/>
            </a:solidFill>
            <a:ln w="9525">
              <a:noFill/>
              <a:round/>
            </a:ln>
          </p:spPr>
          <p:txBody>
            <a:bodyPr/>
            <a:lstStyle/>
            <a:p>
              <a:endParaRPr lang="zh-CN" altLang="en-US"/>
            </a:p>
          </p:txBody>
        </p:sp>
        <p:sp>
          <p:nvSpPr>
            <p:cNvPr id="32791" name="Freeform 155"/>
            <p:cNvSpPr>
              <a:spLocks noEditPoints="1"/>
            </p:cNvSpPr>
            <p:nvPr/>
          </p:nvSpPr>
          <p:spPr bwMode="auto">
            <a:xfrm>
              <a:off x="373062" y="160338"/>
              <a:ext cx="47625" cy="30163"/>
            </a:xfrm>
            <a:custGeom>
              <a:avLst/>
              <a:gdLst/>
              <a:ahLst/>
              <a:cxnLst>
                <a:cxn ang="0">
                  <a:pos x="1" y="2"/>
                </a:cxn>
                <a:cxn ang="0">
                  <a:pos x="3" y="3"/>
                </a:cxn>
                <a:cxn ang="0">
                  <a:pos x="10" y="7"/>
                </a:cxn>
                <a:cxn ang="0">
                  <a:pos x="11" y="7"/>
                </a:cxn>
                <a:cxn ang="0">
                  <a:pos x="12" y="6"/>
                </a:cxn>
                <a:cxn ang="0">
                  <a:pos x="7" y="3"/>
                </a:cxn>
                <a:cxn ang="0">
                  <a:pos x="1" y="0"/>
                </a:cxn>
                <a:cxn ang="0">
                  <a:pos x="0" y="1"/>
                </a:cxn>
                <a:cxn ang="0">
                  <a:pos x="1" y="2"/>
                </a:cxn>
                <a:cxn ang="0">
                  <a:pos x="3" y="3"/>
                </a:cxn>
                <a:cxn ang="0">
                  <a:pos x="3" y="3"/>
                </a:cxn>
                <a:cxn ang="0">
                  <a:pos x="3" y="3"/>
                </a:cxn>
                <a:cxn ang="0">
                  <a:pos x="3" y="3"/>
                </a:cxn>
                <a:cxn ang="0">
                  <a:pos x="3" y="3"/>
                </a:cxn>
                <a:cxn ang="0">
                  <a:pos x="3" y="3"/>
                </a:cxn>
                <a:cxn ang="0">
                  <a:pos x="10" y="7"/>
                </a:cxn>
                <a:cxn ang="0">
                  <a:pos x="10" y="7"/>
                </a:cxn>
                <a:cxn ang="0">
                  <a:pos x="10" y="7"/>
                </a:cxn>
              </a:cxnLst>
              <a:rect l="0" t="0" r="r" b="b"/>
              <a:pathLst>
                <a:path w="13" h="8">
                  <a:moveTo>
                    <a:pt x="1" y="2"/>
                  </a:moveTo>
                  <a:cubicBezTo>
                    <a:pt x="1" y="2"/>
                    <a:pt x="2" y="3"/>
                    <a:pt x="3" y="3"/>
                  </a:cubicBezTo>
                  <a:cubicBezTo>
                    <a:pt x="5" y="4"/>
                    <a:pt x="8" y="5"/>
                    <a:pt x="10" y="7"/>
                  </a:cubicBezTo>
                  <a:cubicBezTo>
                    <a:pt x="11" y="7"/>
                    <a:pt x="11" y="7"/>
                    <a:pt x="11" y="7"/>
                  </a:cubicBezTo>
                  <a:cubicBezTo>
                    <a:pt x="12" y="8"/>
                    <a:pt x="13" y="7"/>
                    <a:pt x="12" y="6"/>
                  </a:cubicBezTo>
                  <a:cubicBezTo>
                    <a:pt x="11" y="4"/>
                    <a:pt x="9" y="4"/>
                    <a:pt x="7" y="3"/>
                  </a:cubicBezTo>
                  <a:cubicBezTo>
                    <a:pt x="5" y="2"/>
                    <a:pt x="3" y="1"/>
                    <a:pt x="1" y="0"/>
                  </a:cubicBezTo>
                  <a:cubicBezTo>
                    <a:pt x="0" y="0"/>
                    <a:pt x="0" y="0"/>
                    <a:pt x="0" y="1"/>
                  </a:cubicBezTo>
                  <a:cubicBezTo>
                    <a:pt x="0" y="1"/>
                    <a:pt x="0" y="2"/>
                    <a:pt x="1" y="2"/>
                  </a:cubicBezTo>
                  <a:moveTo>
                    <a:pt x="3" y="3"/>
                  </a:moveTo>
                  <a:cubicBezTo>
                    <a:pt x="3" y="3"/>
                    <a:pt x="3" y="3"/>
                    <a:pt x="3" y="3"/>
                  </a:cubicBezTo>
                  <a:cubicBezTo>
                    <a:pt x="3" y="3"/>
                    <a:pt x="3" y="3"/>
                    <a:pt x="3" y="3"/>
                  </a:cubicBezTo>
                  <a:moveTo>
                    <a:pt x="3" y="3"/>
                  </a:moveTo>
                  <a:cubicBezTo>
                    <a:pt x="3" y="3"/>
                    <a:pt x="3" y="3"/>
                    <a:pt x="3" y="3"/>
                  </a:cubicBezTo>
                  <a:cubicBezTo>
                    <a:pt x="3" y="3"/>
                    <a:pt x="3" y="3"/>
                    <a:pt x="3" y="3"/>
                  </a:cubicBezTo>
                  <a:moveTo>
                    <a:pt x="10" y="7"/>
                  </a:moveTo>
                  <a:cubicBezTo>
                    <a:pt x="10" y="7"/>
                    <a:pt x="10" y="7"/>
                    <a:pt x="10" y="7"/>
                  </a:cubicBezTo>
                  <a:cubicBezTo>
                    <a:pt x="10" y="7"/>
                    <a:pt x="10" y="7"/>
                    <a:pt x="10" y="7"/>
                  </a:cubicBezTo>
                </a:path>
              </a:pathLst>
            </a:custGeom>
            <a:solidFill>
              <a:srgbClr val="FFFFFF"/>
            </a:solidFill>
            <a:ln w="9525">
              <a:noFill/>
              <a:round/>
            </a:ln>
          </p:spPr>
          <p:txBody>
            <a:bodyPr/>
            <a:lstStyle/>
            <a:p>
              <a:endParaRPr lang="zh-CN" altLang="en-US"/>
            </a:p>
          </p:txBody>
        </p:sp>
        <p:sp>
          <p:nvSpPr>
            <p:cNvPr id="32792" name="Freeform 156"/>
            <p:cNvSpPr/>
            <p:nvPr/>
          </p:nvSpPr>
          <p:spPr bwMode="auto">
            <a:xfrm>
              <a:off x="373062" y="184150"/>
              <a:ext cx="52388" cy="25400"/>
            </a:xfrm>
            <a:custGeom>
              <a:avLst/>
              <a:gdLst/>
              <a:ahLst/>
              <a:cxnLst>
                <a:cxn ang="0">
                  <a:pos x="1" y="2"/>
                </a:cxn>
                <a:cxn ang="0">
                  <a:pos x="8" y="4"/>
                </a:cxn>
                <a:cxn ang="0">
                  <a:pos x="10" y="5"/>
                </a:cxn>
                <a:cxn ang="0">
                  <a:pos x="11" y="6"/>
                </a:cxn>
                <a:cxn ang="0">
                  <a:pos x="13" y="5"/>
                </a:cxn>
                <a:cxn ang="0">
                  <a:pos x="1" y="0"/>
                </a:cxn>
                <a:cxn ang="0">
                  <a:pos x="0" y="0"/>
                </a:cxn>
                <a:cxn ang="0">
                  <a:pos x="1" y="2"/>
                </a:cxn>
              </a:cxnLst>
              <a:rect l="0" t="0" r="r" b="b"/>
              <a:pathLst>
                <a:path w="14" h="7">
                  <a:moveTo>
                    <a:pt x="1" y="2"/>
                  </a:moveTo>
                  <a:cubicBezTo>
                    <a:pt x="3" y="2"/>
                    <a:pt x="5" y="3"/>
                    <a:pt x="8" y="4"/>
                  </a:cubicBezTo>
                  <a:cubicBezTo>
                    <a:pt x="9" y="4"/>
                    <a:pt x="9" y="5"/>
                    <a:pt x="10" y="5"/>
                  </a:cubicBezTo>
                  <a:cubicBezTo>
                    <a:pt x="11" y="6"/>
                    <a:pt x="11" y="6"/>
                    <a:pt x="11" y="6"/>
                  </a:cubicBezTo>
                  <a:cubicBezTo>
                    <a:pt x="12" y="7"/>
                    <a:pt x="14" y="6"/>
                    <a:pt x="13" y="5"/>
                  </a:cubicBezTo>
                  <a:cubicBezTo>
                    <a:pt x="10" y="2"/>
                    <a:pt x="5" y="1"/>
                    <a:pt x="1" y="0"/>
                  </a:cubicBezTo>
                  <a:cubicBezTo>
                    <a:pt x="1" y="0"/>
                    <a:pt x="0" y="0"/>
                    <a:pt x="0" y="0"/>
                  </a:cubicBezTo>
                  <a:cubicBezTo>
                    <a:pt x="0" y="1"/>
                    <a:pt x="0" y="1"/>
                    <a:pt x="1" y="2"/>
                  </a:cubicBezTo>
                </a:path>
              </a:pathLst>
            </a:custGeom>
            <a:solidFill>
              <a:srgbClr val="FFFFFF"/>
            </a:solidFill>
            <a:ln w="9525">
              <a:noFill/>
              <a:round/>
            </a:ln>
          </p:spPr>
          <p:txBody>
            <a:bodyPr/>
            <a:lstStyle/>
            <a:p>
              <a:endParaRPr lang="zh-CN" altLang="en-US"/>
            </a:p>
          </p:txBody>
        </p:sp>
        <p:sp>
          <p:nvSpPr>
            <p:cNvPr id="32793" name="Freeform 157"/>
            <p:cNvSpPr>
              <a:spLocks noEditPoints="1"/>
            </p:cNvSpPr>
            <p:nvPr/>
          </p:nvSpPr>
          <p:spPr bwMode="auto">
            <a:xfrm>
              <a:off x="354012" y="206375"/>
              <a:ext cx="49213" cy="25400"/>
            </a:xfrm>
            <a:custGeom>
              <a:avLst/>
              <a:gdLst/>
              <a:ahLst/>
              <a:cxnLst>
                <a:cxn ang="0">
                  <a:pos x="1" y="2"/>
                </a:cxn>
                <a:cxn ang="0">
                  <a:pos x="5" y="3"/>
                </a:cxn>
                <a:cxn ang="0">
                  <a:pos x="5" y="3"/>
                </a:cxn>
                <a:cxn ang="0">
                  <a:pos x="5" y="3"/>
                </a:cxn>
                <a:cxn ang="0">
                  <a:pos x="5" y="3"/>
                </a:cxn>
                <a:cxn ang="0">
                  <a:pos x="5" y="3"/>
                </a:cxn>
                <a:cxn ang="0">
                  <a:pos x="11" y="6"/>
                </a:cxn>
                <a:cxn ang="0">
                  <a:pos x="12" y="4"/>
                </a:cxn>
                <a:cxn ang="0">
                  <a:pos x="2" y="0"/>
                </a:cxn>
                <a:cxn ang="0">
                  <a:pos x="0" y="0"/>
                </a:cxn>
                <a:cxn ang="0">
                  <a:pos x="1" y="2"/>
                </a:cxn>
                <a:cxn ang="0">
                  <a:pos x="5" y="3"/>
                </a:cxn>
                <a:cxn ang="0">
                  <a:pos x="5" y="3"/>
                </a:cxn>
                <a:cxn ang="0">
                  <a:pos x="5" y="3"/>
                </a:cxn>
                <a:cxn ang="0">
                  <a:pos x="5" y="3"/>
                </a:cxn>
              </a:cxnLst>
              <a:rect l="0" t="0" r="r" b="b"/>
              <a:pathLst>
                <a:path w="13" h="7">
                  <a:moveTo>
                    <a:pt x="1" y="2"/>
                  </a:moveTo>
                  <a:cubicBezTo>
                    <a:pt x="2" y="2"/>
                    <a:pt x="4" y="3"/>
                    <a:pt x="5" y="3"/>
                  </a:cubicBezTo>
                  <a:cubicBezTo>
                    <a:pt x="5" y="3"/>
                    <a:pt x="5" y="3"/>
                    <a:pt x="5" y="3"/>
                  </a:cubicBezTo>
                  <a:cubicBezTo>
                    <a:pt x="5" y="3"/>
                    <a:pt x="5" y="3"/>
                    <a:pt x="5" y="3"/>
                  </a:cubicBezTo>
                  <a:cubicBezTo>
                    <a:pt x="5" y="3"/>
                    <a:pt x="5" y="3"/>
                    <a:pt x="5" y="3"/>
                  </a:cubicBezTo>
                  <a:cubicBezTo>
                    <a:pt x="5" y="3"/>
                    <a:pt x="5" y="3"/>
                    <a:pt x="5" y="3"/>
                  </a:cubicBezTo>
                  <a:cubicBezTo>
                    <a:pt x="7" y="4"/>
                    <a:pt x="9" y="5"/>
                    <a:pt x="11" y="6"/>
                  </a:cubicBezTo>
                  <a:cubicBezTo>
                    <a:pt x="12" y="7"/>
                    <a:pt x="13" y="5"/>
                    <a:pt x="12" y="4"/>
                  </a:cubicBezTo>
                  <a:cubicBezTo>
                    <a:pt x="9" y="3"/>
                    <a:pt x="5" y="1"/>
                    <a:pt x="2" y="0"/>
                  </a:cubicBezTo>
                  <a:cubicBezTo>
                    <a:pt x="1" y="0"/>
                    <a:pt x="1" y="0"/>
                    <a:pt x="0" y="0"/>
                  </a:cubicBezTo>
                  <a:cubicBezTo>
                    <a:pt x="0" y="1"/>
                    <a:pt x="0" y="1"/>
                    <a:pt x="1" y="2"/>
                  </a:cubicBezTo>
                  <a:moveTo>
                    <a:pt x="5" y="3"/>
                  </a:moveTo>
                  <a:cubicBezTo>
                    <a:pt x="5" y="3"/>
                    <a:pt x="5" y="3"/>
                    <a:pt x="5" y="3"/>
                  </a:cubicBezTo>
                  <a:cubicBezTo>
                    <a:pt x="5" y="3"/>
                    <a:pt x="5" y="3"/>
                    <a:pt x="5" y="3"/>
                  </a:cubicBezTo>
                  <a:cubicBezTo>
                    <a:pt x="5" y="3"/>
                    <a:pt x="5" y="3"/>
                    <a:pt x="5" y="3"/>
                  </a:cubicBezTo>
                </a:path>
              </a:pathLst>
            </a:custGeom>
            <a:solidFill>
              <a:srgbClr val="FFFFFF"/>
            </a:solidFill>
            <a:ln w="9525">
              <a:noFill/>
              <a:round/>
            </a:ln>
          </p:spPr>
          <p:txBody>
            <a:bodyPr/>
            <a:lstStyle/>
            <a:p>
              <a:endParaRPr lang="zh-CN" altLang="en-US"/>
            </a:p>
          </p:txBody>
        </p:sp>
        <p:sp>
          <p:nvSpPr>
            <p:cNvPr id="32794" name="Freeform 158"/>
            <p:cNvSpPr/>
            <p:nvPr/>
          </p:nvSpPr>
          <p:spPr bwMode="auto">
            <a:xfrm>
              <a:off x="315912" y="206375"/>
              <a:ext cx="52388" cy="30163"/>
            </a:xfrm>
            <a:custGeom>
              <a:avLst/>
              <a:gdLst/>
              <a:ahLst/>
              <a:cxnLst>
                <a:cxn ang="0">
                  <a:pos x="1" y="2"/>
                </a:cxn>
                <a:cxn ang="0">
                  <a:pos x="7" y="5"/>
                </a:cxn>
                <a:cxn ang="0">
                  <a:pos x="12" y="7"/>
                </a:cxn>
                <a:cxn ang="0">
                  <a:pos x="13" y="6"/>
                </a:cxn>
                <a:cxn ang="0">
                  <a:pos x="1" y="1"/>
                </a:cxn>
                <a:cxn ang="0">
                  <a:pos x="0" y="1"/>
                </a:cxn>
                <a:cxn ang="0">
                  <a:pos x="1" y="2"/>
                </a:cxn>
              </a:cxnLst>
              <a:rect l="0" t="0" r="r" b="b"/>
              <a:pathLst>
                <a:path w="14" h="8">
                  <a:moveTo>
                    <a:pt x="1" y="2"/>
                  </a:moveTo>
                  <a:cubicBezTo>
                    <a:pt x="3" y="3"/>
                    <a:pt x="5" y="4"/>
                    <a:pt x="7" y="5"/>
                  </a:cubicBezTo>
                  <a:cubicBezTo>
                    <a:pt x="9" y="5"/>
                    <a:pt x="11" y="6"/>
                    <a:pt x="12" y="7"/>
                  </a:cubicBezTo>
                  <a:cubicBezTo>
                    <a:pt x="13" y="8"/>
                    <a:pt x="14" y="6"/>
                    <a:pt x="13" y="6"/>
                  </a:cubicBezTo>
                  <a:cubicBezTo>
                    <a:pt x="9" y="3"/>
                    <a:pt x="5" y="2"/>
                    <a:pt x="1" y="1"/>
                  </a:cubicBezTo>
                  <a:cubicBezTo>
                    <a:pt x="1" y="0"/>
                    <a:pt x="0" y="1"/>
                    <a:pt x="0" y="1"/>
                  </a:cubicBezTo>
                  <a:cubicBezTo>
                    <a:pt x="0" y="2"/>
                    <a:pt x="0" y="2"/>
                    <a:pt x="1" y="2"/>
                  </a:cubicBezTo>
                </a:path>
              </a:pathLst>
            </a:custGeom>
            <a:solidFill>
              <a:srgbClr val="FFFFFF"/>
            </a:solidFill>
            <a:ln w="9525">
              <a:noFill/>
              <a:round/>
            </a:ln>
          </p:spPr>
          <p:txBody>
            <a:bodyPr/>
            <a:lstStyle/>
            <a:p>
              <a:endParaRPr lang="zh-CN" altLang="en-US"/>
            </a:p>
          </p:txBody>
        </p:sp>
        <p:sp>
          <p:nvSpPr>
            <p:cNvPr id="32795" name="Freeform 159"/>
            <p:cNvSpPr/>
            <p:nvPr/>
          </p:nvSpPr>
          <p:spPr bwMode="auto">
            <a:xfrm>
              <a:off x="282575" y="209550"/>
              <a:ext cx="52388" cy="26988"/>
            </a:xfrm>
            <a:custGeom>
              <a:avLst/>
              <a:gdLst/>
              <a:ahLst/>
              <a:cxnLst>
                <a:cxn ang="0">
                  <a:pos x="0" y="1"/>
                </a:cxn>
                <a:cxn ang="0">
                  <a:pos x="4" y="3"/>
                </a:cxn>
                <a:cxn ang="0">
                  <a:pos x="12" y="7"/>
                </a:cxn>
                <a:cxn ang="0">
                  <a:pos x="13" y="5"/>
                </a:cxn>
                <a:cxn ang="0">
                  <a:pos x="7" y="2"/>
                </a:cxn>
                <a:cxn ang="0">
                  <a:pos x="1" y="0"/>
                </a:cxn>
                <a:cxn ang="0">
                  <a:pos x="0" y="0"/>
                </a:cxn>
                <a:cxn ang="0">
                  <a:pos x="0" y="1"/>
                </a:cxn>
              </a:cxnLst>
              <a:rect l="0" t="0" r="r" b="b"/>
              <a:pathLst>
                <a:path w="14" h="7">
                  <a:moveTo>
                    <a:pt x="0" y="1"/>
                  </a:moveTo>
                  <a:cubicBezTo>
                    <a:pt x="1" y="2"/>
                    <a:pt x="3" y="2"/>
                    <a:pt x="4" y="3"/>
                  </a:cubicBezTo>
                  <a:cubicBezTo>
                    <a:pt x="6" y="4"/>
                    <a:pt x="9" y="5"/>
                    <a:pt x="12" y="7"/>
                  </a:cubicBezTo>
                  <a:cubicBezTo>
                    <a:pt x="13" y="7"/>
                    <a:pt x="14" y="6"/>
                    <a:pt x="13" y="5"/>
                  </a:cubicBezTo>
                  <a:cubicBezTo>
                    <a:pt x="11" y="4"/>
                    <a:pt x="9" y="3"/>
                    <a:pt x="7" y="2"/>
                  </a:cubicBezTo>
                  <a:cubicBezTo>
                    <a:pt x="5" y="1"/>
                    <a:pt x="3" y="0"/>
                    <a:pt x="1" y="0"/>
                  </a:cubicBezTo>
                  <a:cubicBezTo>
                    <a:pt x="0" y="0"/>
                    <a:pt x="0" y="0"/>
                    <a:pt x="0" y="0"/>
                  </a:cubicBezTo>
                  <a:cubicBezTo>
                    <a:pt x="0" y="1"/>
                    <a:pt x="0" y="1"/>
                    <a:pt x="0" y="1"/>
                  </a:cubicBezTo>
                </a:path>
              </a:pathLst>
            </a:custGeom>
            <a:solidFill>
              <a:srgbClr val="FFFFFF"/>
            </a:solidFill>
            <a:ln w="9525">
              <a:noFill/>
              <a:round/>
            </a:ln>
          </p:spPr>
          <p:txBody>
            <a:bodyPr/>
            <a:lstStyle/>
            <a:p>
              <a:endParaRPr lang="zh-CN" altLang="en-US"/>
            </a:p>
          </p:txBody>
        </p:sp>
        <p:sp>
          <p:nvSpPr>
            <p:cNvPr id="32796" name="Freeform 160"/>
            <p:cNvSpPr/>
            <p:nvPr/>
          </p:nvSpPr>
          <p:spPr bwMode="auto">
            <a:xfrm>
              <a:off x="252412" y="209550"/>
              <a:ext cx="52388" cy="30163"/>
            </a:xfrm>
            <a:custGeom>
              <a:avLst/>
              <a:gdLst/>
              <a:ahLst/>
              <a:cxnLst>
                <a:cxn ang="0">
                  <a:pos x="0" y="2"/>
                </a:cxn>
                <a:cxn ang="0">
                  <a:pos x="4" y="4"/>
                </a:cxn>
                <a:cxn ang="0">
                  <a:pos x="12" y="8"/>
                </a:cxn>
                <a:cxn ang="0">
                  <a:pos x="13" y="6"/>
                </a:cxn>
                <a:cxn ang="0">
                  <a:pos x="1" y="1"/>
                </a:cxn>
                <a:cxn ang="0">
                  <a:pos x="0" y="1"/>
                </a:cxn>
                <a:cxn ang="0">
                  <a:pos x="0" y="2"/>
                </a:cxn>
              </a:cxnLst>
              <a:rect l="0" t="0" r="r" b="b"/>
              <a:pathLst>
                <a:path w="14" h="8">
                  <a:moveTo>
                    <a:pt x="0" y="2"/>
                  </a:moveTo>
                  <a:cubicBezTo>
                    <a:pt x="1" y="3"/>
                    <a:pt x="2" y="3"/>
                    <a:pt x="4" y="4"/>
                  </a:cubicBezTo>
                  <a:cubicBezTo>
                    <a:pt x="7" y="5"/>
                    <a:pt x="9" y="6"/>
                    <a:pt x="12" y="8"/>
                  </a:cubicBezTo>
                  <a:cubicBezTo>
                    <a:pt x="13" y="8"/>
                    <a:pt x="14" y="7"/>
                    <a:pt x="13" y="6"/>
                  </a:cubicBezTo>
                  <a:cubicBezTo>
                    <a:pt x="9" y="4"/>
                    <a:pt x="5" y="2"/>
                    <a:pt x="1" y="1"/>
                  </a:cubicBezTo>
                  <a:cubicBezTo>
                    <a:pt x="0" y="0"/>
                    <a:pt x="0" y="1"/>
                    <a:pt x="0" y="1"/>
                  </a:cubicBezTo>
                  <a:cubicBezTo>
                    <a:pt x="0" y="2"/>
                    <a:pt x="0" y="2"/>
                    <a:pt x="0" y="2"/>
                  </a:cubicBezTo>
                </a:path>
              </a:pathLst>
            </a:custGeom>
            <a:solidFill>
              <a:srgbClr val="FFFFFF"/>
            </a:solidFill>
            <a:ln w="9525">
              <a:noFill/>
              <a:round/>
            </a:ln>
          </p:spPr>
          <p:txBody>
            <a:bodyPr/>
            <a:lstStyle/>
            <a:p>
              <a:endParaRPr lang="zh-CN" altLang="en-US"/>
            </a:p>
          </p:txBody>
        </p:sp>
        <p:sp>
          <p:nvSpPr>
            <p:cNvPr id="32797" name="Freeform 161"/>
            <p:cNvSpPr/>
            <p:nvPr/>
          </p:nvSpPr>
          <p:spPr bwMode="auto">
            <a:xfrm>
              <a:off x="214312" y="209550"/>
              <a:ext cx="60325" cy="33338"/>
            </a:xfrm>
            <a:custGeom>
              <a:avLst/>
              <a:gdLst/>
              <a:ahLst/>
              <a:cxnLst>
                <a:cxn ang="0">
                  <a:pos x="1" y="2"/>
                </a:cxn>
                <a:cxn ang="0">
                  <a:pos x="4" y="3"/>
                </a:cxn>
                <a:cxn ang="0">
                  <a:pos x="14" y="9"/>
                </a:cxn>
                <a:cxn ang="0">
                  <a:pos x="15" y="7"/>
                </a:cxn>
                <a:cxn ang="0">
                  <a:pos x="2" y="1"/>
                </a:cxn>
                <a:cxn ang="0">
                  <a:pos x="1" y="1"/>
                </a:cxn>
                <a:cxn ang="0">
                  <a:pos x="1" y="2"/>
                </a:cxn>
              </a:cxnLst>
              <a:rect l="0" t="0" r="r" b="b"/>
              <a:pathLst>
                <a:path w="16" h="9">
                  <a:moveTo>
                    <a:pt x="1" y="2"/>
                  </a:moveTo>
                  <a:cubicBezTo>
                    <a:pt x="2" y="3"/>
                    <a:pt x="3" y="3"/>
                    <a:pt x="4" y="3"/>
                  </a:cubicBezTo>
                  <a:cubicBezTo>
                    <a:pt x="8" y="5"/>
                    <a:pt x="11" y="7"/>
                    <a:pt x="14" y="9"/>
                  </a:cubicBezTo>
                  <a:cubicBezTo>
                    <a:pt x="15" y="9"/>
                    <a:pt x="16" y="7"/>
                    <a:pt x="15" y="7"/>
                  </a:cubicBezTo>
                  <a:cubicBezTo>
                    <a:pt x="11" y="5"/>
                    <a:pt x="7" y="2"/>
                    <a:pt x="2" y="1"/>
                  </a:cubicBezTo>
                  <a:cubicBezTo>
                    <a:pt x="1" y="0"/>
                    <a:pt x="1" y="1"/>
                    <a:pt x="1" y="1"/>
                  </a:cubicBezTo>
                  <a:cubicBezTo>
                    <a:pt x="0" y="2"/>
                    <a:pt x="1" y="2"/>
                    <a:pt x="1" y="2"/>
                  </a:cubicBezTo>
                </a:path>
              </a:pathLst>
            </a:custGeom>
            <a:solidFill>
              <a:srgbClr val="FFFFFF"/>
            </a:solidFill>
            <a:ln w="9525">
              <a:noFill/>
              <a:round/>
            </a:ln>
          </p:spPr>
          <p:txBody>
            <a:bodyPr/>
            <a:lstStyle/>
            <a:p>
              <a:endParaRPr lang="zh-CN" altLang="en-US"/>
            </a:p>
          </p:txBody>
        </p:sp>
        <p:sp>
          <p:nvSpPr>
            <p:cNvPr id="32798" name="Freeform 162"/>
            <p:cNvSpPr/>
            <p:nvPr/>
          </p:nvSpPr>
          <p:spPr bwMode="auto">
            <a:xfrm>
              <a:off x="188912" y="217488"/>
              <a:ext cx="58738" cy="30163"/>
            </a:xfrm>
            <a:custGeom>
              <a:avLst/>
              <a:gdLst/>
              <a:ahLst/>
              <a:cxnLst>
                <a:cxn ang="0">
                  <a:pos x="1" y="2"/>
                </a:cxn>
                <a:cxn ang="0">
                  <a:pos x="8" y="4"/>
                </a:cxn>
                <a:cxn ang="0">
                  <a:pos x="14" y="7"/>
                </a:cxn>
                <a:cxn ang="0">
                  <a:pos x="15" y="5"/>
                </a:cxn>
                <a:cxn ang="0">
                  <a:pos x="1" y="0"/>
                </a:cxn>
                <a:cxn ang="0">
                  <a:pos x="0" y="1"/>
                </a:cxn>
                <a:cxn ang="0">
                  <a:pos x="1" y="2"/>
                </a:cxn>
              </a:cxnLst>
              <a:rect l="0" t="0" r="r" b="b"/>
              <a:pathLst>
                <a:path w="16" h="8">
                  <a:moveTo>
                    <a:pt x="1" y="2"/>
                  </a:moveTo>
                  <a:cubicBezTo>
                    <a:pt x="3" y="2"/>
                    <a:pt x="5" y="3"/>
                    <a:pt x="8" y="4"/>
                  </a:cubicBezTo>
                  <a:cubicBezTo>
                    <a:pt x="10" y="5"/>
                    <a:pt x="12" y="6"/>
                    <a:pt x="14" y="7"/>
                  </a:cubicBezTo>
                  <a:cubicBezTo>
                    <a:pt x="15" y="8"/>
                    <a:pt x="16" y="6"/>
                    <a:pt x="15" y="5"/>
                  </a:cubicBezTo>
                  <a:cubicBezTo>
                    <a:pt x="11" y="3"/>
                    <a:pt x="6" y="1"/>
                    <a:pt x="1" y="0"/>
                  </a:cubicBezTo>
                  <a:cubicBezTo>
                    <a:pt x="1" y="0"/>
                    <a:pt x="0" y="0"/>
                    <a:pt x="0" y="1"/>
                  </a:cubicBezTo>
                  <a:cubicBezTo>
                    <a:pt x="0" y="1"/>
                    <a:pt x="0" y="2"/>
                    <a:pt x="1" y="2"/>
                  </a:cubicBezTo>
                </a:path>
              </a:pathLst>
            </a:custGeom>
            <a:solidFill>
              <a:srgbClr val="FFFFFF"/>
            </a:solidFill>
            <a:ln w="9525">
              <a:noFill/>
              <a:round/>
            </a:ln>
          </p:spPr>
          <p:txBody>
            <a:bodyPr/>
            <a:lstStyle/>
            <a:p>
              <a:endParaRPr lang="zh-CN" altLang="en-US"/>
            </a:p>
          </p:txBody>
        </p:sp>
        <p:sp>
          <p:nvSpPr>
            <p:cNvPr id="32799" name="Freeform 163"/>
            <p:cNvSpPr/>
            <p:nvPr/>
          </p:nvSpPr>
          <p:spPr bwMode="auto">
            <a:xfrm>
              <a:off x="161925" y="217488"/>
              <a:ext cx="57150" cy="30163"/>
            </a:xfrm>
            <a:custGeom>
              <a:avLst/>
              <a:gdLst/>
              <a:ahLst/>
              <a:cxnLst>
                <a:cxn ang="0">
                  <a:pos x="0" y="2"/>
                </a:cxn>
                <a:cxn ang="0">
                  <a:pos x="7" y="4"/>
                </a:cxn>
                <a:cxn ang="0">
                  <a:pos x="13" y="7"/>
                </a:cxn>
                <a:cxn ang="0">
                  <a:pos x="14" y="6"/>
                </a:cxn>
                <a:cxn ang="0">
                  <a:pos x="1" y="0"/>
                </a:cxn>
                <a:cxn ang="0">
                  <a:pos x="0" y="1"/>
                </a:cxn>
                <a:cxn ang="0">
                  <a:pos x="0" y="2"/>
                </a:cxn>
              </a:cxnLst>
              <a:rect l="0" t="0" r="r" b="b"/>
              <a:pathLst>
                <a:path w="15" h="8">
                  <a:moveTo>
                    <a:pt x="0" y="2"/>
                  </a:moveTo>
                  <a:cubicBezTo>
                    <a:pt x="3" y="3"/>
                    <a:pt x="5" y="3"/>
                    <a:pt x="7" y="4"/>
                  </a:cubicBezTo>
                  <a:cubicBezTo>
                    <a:pt x="9" y="5"/>
                    <a:pt x="11" y="6"/>
                    <a:pt x="13" y="7"/>
                  </a:cubicBezTo>
                  <a:cubicBezTo>
                    <a:pt x="14" y="8"/>
                    <a:pt x="15" y="6"/>
                    <a:pt x="14" y="6"/>
                  </a:cubicBezTo>
                  <a:cubicBezTo>
                    <a:pt x="10" y="3"/>
                    <a:pt x="6" y="1"/>
                    <a:pt x="1" y="0"/>
                  </a:cubicBezTo>
                  <a:cubicBezTo>
                    <a:pt x="0" y="0"/>
                    <a:pt x="0" y="0"/>
                    <a:pt x="0" y="1"/>
                  </a:cubicBezTo>
                  <a:cubicBezTo>
                    <a:pt x="0" y="1"/>
                    <a:pt x="0" y="2"/>
                    <a:pt x="0" y="2"/>
                  </a:cubicBezTo>
                </a:path>
              </a:pathLst>
            </a:custGeom>
            <a:solidFill>
              <a:srgbClr val="FFFFFF"/>
            </a:solidFill>
            <a:ln w="9525">
              <a:noFill/>
              <a:round/>
            </a:ln>
          </p:spPr>
          <p:txBody>
            <a:bodyPr/>
            <a:lstStyle/>
            <a:p>
              <a:endParaRPr lang="zh-CN" altLang="en-US"/>
            </a:p>
          </p:txBody>
        </p:sp>
        <p:sp>
          <p:nvSpPr>
            <p:cNvPr id="32800" name="Freeform 164"/>
            <p:cNvSpPr/>
            <p:nvPr/>
          </p:nvSpPr>
          <p:spPr bwMode="auto">
            <a:xfrm>
              <a:off x="150812" y="242888"/>
              <a:ext cx="44450" cy="19050"/>
            </a:xfrm>
            <a:custGeom>
              <a:avLst/>
              <a:gdLst/>
              <a:ahLst/>
              <a:cxnLst>
                <a:cxn ang="0">
                  <a:pos x="1" y="2"/>
                </a:cxn>
                <a:cxn ang="0">
                  <a:pos x="10" y="5"/>
                </a:cxn>
                <a:cxn ang="0">
                  <a:pos x="11" y="3"/>
                </a:cxn>
                <a:cxn ang="0">
                  <a:pos x="1" y="1"/>
                </a:cxn>
                <a:cxn ang="0">
                  <a:pos x="0" y="1"/>
                </a:cxn>
                <a:cxn ang="0">
                  <a:pos x="1" y="2"/>
                </a:cxn>
              </a:cxnLst>
              <a:rect l="0" t="0" r="r" b="b"/>
              <a:pathLst>
                <a:path w="12" h="5">
                  <a:moveTo>
                    <a:pt x="1" y="2"/>
                  </a:moveTo>
                  <a:cubicBezTo>
                    <a:pt x="4" y="3"/>
                    <a:pt x="7" y="4"/>
                    <a:pt x="10" y="5"/>
                  </a:cubicBezTo>
                  <a:cubicBezTo>
                    <a:pt x="12" y="5"/>
                    <a:pt x="12" y="3"/>
                    <a:pt x="11" y="3"/>
                  </a:cubicBezTo>
                  <a:cubicBezTo>
                    <a:pt x="8" y="2"/>
                    <a:pt x="4" y="1"/>
                    <a:pt x="1" y="1"/>
                  </a:cubicBezTo>
                  <a:cubicBezTo>
                    <a:pt x="1" y="0"/>
                    <a:pt x="0" y="1"/>
                    <a:pt x="0" y="1"/>
                  </a:cubicBezTo>
                  <a:cubicBezTo>
                    <a:pt x="0" y="2"/>
                    <a:pt x="0" y="2"/>
                    <a:pt x="1" y="2"/>
                  </a:cubicBezTo>
                </a:path>
              </a:pathLst>
            </a:custGeom>
            <a:solidFill>
              <a:srgbClr val="FFFFFF"/>
            </a:solidFill>
            <a:ln w="9525">
              <a:noFill/>
              <a:round/>
            </a:ln>
          </p:spPr>
          <p:txBody>
            <a:bodyPr/>
            <a:lstStyle/>
            <a:p>
              <a:endParaRPr lang="zh-CN" altLang="en-US"/>
            </a:p>
          </p:txBody>
        </p:sp>
        <p:sp>
          <p:nvSpPr>
            <p:cNvPr id="32801" name="Freeform 165"/>
            <p:cNvSpPr/>
            <p:nvPr/>
          </p:nvSpPr>
          <p:spPr bwMode="auto">
            <a:xfrm>
              <a:off x="153987" y="261938"/>
              <a:ext cx="46038" cy="19050"/>
            </a:xfrm>
            <a:custGeom>
              <a:avLst/>
              <a:gdLst/>
              <a:ahLst/>
              <a:cxnLst>
                <a:cxn ang="0">
                  <a:pos x="0" y="2"/>
                </a:cxn>
                <a:cxn ang="0">
                  <a:pos x="10" y="5"/>
                </a:cxn>
                <a:cxn ang="0">
                  <a:pos x="10" y="3"/>
                </a:cxn>
                <a:cxn ang="0">
                  <a:pos x="1" y="0"/>
                </a:cxn>
                <a:cxn ang="0">
                  <a:pos x="0" y="1"/>
                </a:cxn>
                <a:cxn ang="0">
                  <a:pos x="0" y="2"/>
                </a:cxn>
              </a:cxnLst>
              <a:rect l="0" t="0" r="r" b="b"/>
              <a:pathLst>
                <a:path w="12" h="5">
                  <a:moveTo>
                    <a:pt x="0" y="2"/>
                  </a:moveTo>
                  <a:cubicBezTo>
                    <a:pt x="4" y="3"/>
                    <a:pt x="7" y="4"/>
                    <a:pt x="10" y="5"/>
                  </a:cubicBezTo>
                  <a:cubicBezTo>
                    <a:pt x="11" y="5"/>
                    <a:pt x="12" y="3"/>
                    <a:pt x="10" y="3"/>
                  </a:cubicBezTo>
                  <a:cubicBezTo>
                    <a:pt x="7" y="2"/>
                    <a:pt x="4" y="1"/>
                    <a:pt x="1" y="0"/>
                  </a:cubicBezTo>
                  <a:cubicBezTo>
                    <a:pt x="0" y="0"/>
                    <a:pt x="0" y="1"/>
                    <a:pt x="0" y="1"/>
                  </a:cubicBezTo>
                  <a:cubicBezTo>
                    <a:pt x="0" y="2"/>
                    <a:pt x="0" y="2"/>
                    <a:pt x="0" y="2"/>
                  </a:cubicBezTo>
                </a:path>
              </a:pathLst>
            </a:custGeom>
            <a:solidFill>
              <a:srgbClr val="FFFFFF"/>
            </a:solidFill>
            <a:ln w="9525">
              <a:noFill/>
              <a:round/>
            </a:ln>
          </p:spPr>
          <p:txBody>
            <a:bodyPr/>
            <a:lstStyle/>
            <a:p>
              <a:endParaRPr lang="zh-CN" altLang="en-US"/>
            </a:p>
          </p:txBody>
        </p:sp>
        <p:sp>
          <p:nvSpPr>
            <p:cNvPr id="32802" name="Freeform 166"/>
            <p:cNvSpPr/>
            <p:nvPr/>
          </p:nvSpPr>
          <p:spPr bwMode="auto">
            <a:xfrm>
              <a:off x="153987" y="277813"/>
              <a:ext cx="41275" cy="14288"/>
            </a:xfrm>
            <a:custGeom>
              <a:avLst/>
              <a:gdLst/>
              <a:ahLst/>
              <a:cxnLst>
                <a:cxn ang="0">
                  <a:pos x="1" y="2"/>
                </a:cxn>
                <a:cxn ang="0">
                  <a:pos x="10" y="4"/>
                </a:cxn>
                <a:cxn ang="0">
                  <a:pos x="10" y="2"/>
                </a:cxn>
                <a:cxn ang="0">
                  <a:pos x="1" y="0"/>
                </a:cxn>
                <a:cxn ang="0">
                  <a:pos x="0" y="1"/>
                </a:cxn>
                <a:cxn ang="0">
                  <a:pos x="1" y="2"/>
                </a:cxn>
              </a:cxnLst>
              <a:rect l="0" t="0" r="r" b="b"/>
              <a:pathLst>
                <a:path w="11" h="4">
                  <a:moveTo>
                    <a:pt x="1" y="2"/>
                  </a:moveTo>
                  <a:cubicBezTo>
                    <a:pt x="4" y="3"/>
                    <a:pt x="7" y="3"/>
                    <a:pt x="10" y="4"/>
                  </a:cubicBezTo>
                  <a:cubicBezTo>
                    <a:pt x="11" y="4"/>
                    <a:pt x="11" y="2"/>
                    <a:pt x="10" y="2"/>
                  </a:cubicBezTo>
                  <a:cubicBezTo>
                    <a:pt x="7" y="1"/>
                    <a:pt x="4" y="1"/>
                    <a:pt x="1" y="0"/>
                  </a:cubicBezTo>
                  <a:cubicBezTo>
                    <a:pt x="1" y="0"/>
                    <a:pt x="0" y="0"/>
                    <a:pt x="0" y="1"/>
                  </a:cubicBezTo>
                  <a:cubicBezTo>
                    <a:pt x="0" y="1"/>
                    <a:pt x="0" y="2"/>
                    <a:pt x="1" y="2"/>
                  </a:cubicBezTo>
                </a:path>
              </a:pathLst>
            </a:custGeom>
            <a:solidFill>
              <a:srgbClr val="FFFFFF"/>
            </a:solidFill>
            <a:ln w="9525">
              <a:noFill/>
              <a:round/>
            </a:ln>
          </p:spPr>
          <p:txBody>
            <a:bodyPr/>
            <a:lstStyle/>
            <a:p>
              <a:endParaRPr lang="zh-CN" altLang="en-US"/>
            </a:p>
          </p:txBody>
        </p:sp>
        <p:sp>
          <p:nvSpPr>
            <p:cNvPr id="32803" name="Freeform 167"/>
            <p:cNvSpPr/>
            <p:nvPr/>
          </p:nvSpPr>
          <p:spPr bwMode="auto">
            <a:xfrm>
              <a:off x="161925" y="295275"/>
              <a:ext cx="41275" cy="19050"/>
            </a:xfrm>
            <a:custGeom>
              <a:avLst/>
              <a:gdLst/>
              <a:ahLst/>
              <a:cxnLst>
                <a:cxn ang="0">
                  <a:pos x="1" y="2"/>
                </a:cxn>
                <a:cxn ang="0">
                  <a:pos x="9" y="4"/>
                </a:cxn>
                <a:cxn ang="0">
                  <a:pos x="9" y="3"/>
                </a:cxn>
                <a:cxn ang="0">
                  <a:pos x="1" y="1"/>
                </a:cxn>
                <a:cxn ang="0">
                  <a:pos x="0" y="1"/>
                </a:cxn>
                <a:cxn ang="0">
                  <a:pos x="1" y="2"/>
                </a:cxn>
              </a:cxnLst>
              <a:rect l="0" t="0" r="r" b="b"/>
              <a:pathLst>
                <a:path w="11" h="5">
                  <a:moveTo>
                    <a:pt x="1" y="2"/>
                  </a:moveTo>
                  <a:cubicBezTo>
                    <a:pt x="3" y="3"/>
                    <a:pt x="6" y="4"/>
                    <a:pt x="9" y="4"/>
                  </a:cubicBezTo>
                  <a:cubicBezTo>
                    <a:pt x="10" y="5"/>
                    <a:pt x="11" y="3"/>
                    <a:pt x="9" y="3"/>
                  </a:cubicBezTo>
                  <a:cubicBezTo>
                    <a:pt x="7" y="2"/>
                    <a:pt x="4" y="1"/>
                    <a:pt x="1" y="1"/>
                  </a:cubicBezTo>
                  <a:cubicBezTo>
                    <a:pt x="1" y="0"/>
                    <a:pt x="0" y="1"/>
                    <a:pt x="0" y="1"/>
                  </a:cubicBezTo>
                  <a:cubicBezTo>
                    <a:pt x="0" y="2"/>
                    <a:pt x="0" y="2"/>
                    <a:pt x="1" y="2"/>
                  </a:cubicBezTo>
                </a:path>
              </a:pathLst>
            </a:custGeom>
            <a:solidFill>
              <a:srgbClr val="FFFFFF"/>
            </a:solidFill>
            <a:ln w="9525">
              <a:noFill/>
              <a:round/>
            </a:ln>
          </p:spPr>
          <p:txBody>
            <a:bodyPr/>
            <a:lstStyle/>
            <a:p>
              <a:endParaRPr lang="zh-CN" altLang="en-US"/>
            </a:p>
          </p:txBody>
        </p:sp>
      </p:grpSp>
      <p:sp>
        <p:nvSpPr>
          <p:cNvPr id="37" name="文本框 403"/>
          <p:cNvSpPr txBox="1"/>
          <p:nvPr/>
        </p:nvSpPr>
        <p:spPr>
          <a:xfrm>
            <a:off x="2831121" y="3304485"/>
            <a:ext cx="3685095" cy="992579"/>
          </a:xfrm>
          <a:prstGeom prst="rect">
            <a:avLst/>
          </a:prstGeom>
          <a:noFill/>
        </p:spPr>
        <p:txBody>
          <a:bodyPr wrap="square" lIns="68580" tIns="34290" rIns="68580" bIns="34290" rtlCol="0">
            <a:spAutoFit/>
          </a:bodyPr>
          <a:lstStyle/>
          <a:p>
            <a:pPr algn="ctr">
              <a:lnSpc>
                <a:spcPct val="150000"/>
              </a:lnSpc>
            </a:pPr>
            <a:r>
              <a:rPr lang="zh-CN" altLang="en-US" sz="1000" dirty="0">
                <a:solidFill>
                  <a:schemeClr val="tx1">
                    <a:lumMod val="50000"/>
                    <a:lumOff val="50000"/>
                  </a:schemeClr>
                </a:solidFill>
                <a:latin typeface="微软雅黑" pitchFamily="34" charset="-122"/>
                <a:ea typeface="微软雅黑" pitchFamily="34" charset="-122"/>
              </a:rPr>
              <a:t>输入描述性文字输入描述性文字输入描述性文字输入描述性文字输入描述性文字输入描述性文字输入描述性文字输入描述性文字输入描述性文字输入描述性文字输入描述性文字输入描述性文字输入描述性文字输入描述性文</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ppt_x"/>
                                          </p:val>
                                        </p:tav>
                                        <p:tav tm="100000">
                                          <p:val>
                                            <p:strVal val="#ppt_x"/>
                                          </p:val>
                                        </p:tav>
                                      </p:tavLst>
                                    </p:anim>
                                    <p:anim calcmode="lin" valueType="num">
                                      <p:cBhvr additive="base">
                                        <p:cTn id="18" dur="500" fill="hold"/>
                                        <p:tgtEl>
                                          <p:spTgt spid="3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ppt_x</p:attrName>
                                        </p:attrNameLst>
                                      </p:cBhvr>
                                      <p:tavLst>
                                        <p:tav tm="0">
                                          <p:val>
                                            <p:strVal val="#ppt_x"/>
                                          </p:val>
                                        </p:tav>
                                        <p:tav tm="100000">
                                          <p:val>
                                            <p:strVal val="#ppt_x"/>
                                          </p:val>
                                        </p:tav>
                                      </p:tavLst>
                                    </p:anim>
                                    <p:anim calcmode="lin" valueType="num">
                                      <p:cBhvr>
                                        <p:cTn id="2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未标题-1.png"/>
          <p:cNvPicPr>
            <a:picLocks noChangeAspect="1" noChangeArrowheads="1"/>
          </p:cNvPicPr>
          <p:nvPr/>
        </p:nvPicPr>
        <p:blipFill>
          <a:blip r:embed="rId2" cstate="print"/>
          <a:srcRect/>
          <a:stretch>
            <a:fillRect/>
          </a:stretch>
        </p:blipFill>
        <p:spPr bwMode="auto">
          <a:xfrm>
            <a:off x="0" y="0"/>
            <a:ext cx="9144000" cy="5148262"/>
          </a:xfrm>
          <a:prstGeom prst="rect">
            <a:avLst/>
          </a:prstGeom>
          <a:noFill/>
        </p:spPr>
      </p:pic>
      <p:sp>
        <p:nvSpPr>
          <p:cNvPr id="20" name="文本框 38"/>
          <p:cNvSpPr txBox="1"/>
          <p:nvPr/>
        </p:nvSpPr>
        <p:spPr>
          <a:xfrm>
            <a:off x="2853727" y="2500903"/>
            <a:ext cx="2942409" cy="377026"/>
          </a:xfrm>
          <a:prstGeom prst="rect">
            <a:avLst/>
          </a:prstGeom>
          <a:noFill/>
        </p:spPr>
        <p:txBody>
          <a:bodyPr wrap="none" lIns="68580" tIns="34290" rIns="68580" bIns="34290" rtlCol="0">
            <a:spAutoFit/>
          </a:bodyPr>
          <a:lstStyle/>
          <a:p>
            <a:r>
              <a:rPr lang="en-US" altLang="zh-CN" sz="2000" dirty="0">
                <a:solidFill>
                  <a:schemeClr val="accent1"/>
                </a:solidFill>
                <a:latin typeface="微软雅黑" pitchFamily="34" charset="-122"/>
                <a:ea typeface="微软雅黑" pitchFamily="34" charset="-122"/>
              </a:rPr>
              <a:t>ADD YOUR TITLE HERE</a:t>
            </a:r>
            <a:endParaRPr lang="zh-CN" altLang="en-US" sz="2000" dirty="0">
              <a:solidFill>
                <a:schemeClr val="accent1"/>
              </a:solidFill>
              <a:latin typeface="微软雅黑" pitchFamily="34" charset="-122"/>
              <a:ea typeface="微软雅黑" pitchFamily="34" charset="-122"/>
            </a:endParaRPr>
          </a:p>
        </p:txBody>
      </p:sp>
      <p:sp>
        <p:nvSpPr>
          <p:cNvPr id="21" name="TextBox 19"/>
          <p:cNvSpPr>
            <a:spLocks noChangeArrowheads="1"/>
          </p:cNvSpPr>
          <p:nvPr/>
        </p:nvSpPr>
        <p:spPr bwMode="auto">
          <a:xfrm>
            <a:off x="3036277" y="2932951"/>
            <a:ext cx="262576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1100" spc="300" dirty="0">
                <a:solidFill>
                  <a:schemeClr val="tx1">
                    <a:lumMod val="50000"/>
                    <a:lumOff val="50000"/>
                  </a:schemeClr>
                </a:solidFill>
                <a:latin typeface="+mj-ea"/>
                <a:ea typeface="+mj-ea"/>
              </a:rPr>
              <a:t>输入描述性文字输入描述性文输入描述性文</a:t>
            </a:r>
            <a:endParaRPr lang="en-US" altLang="zh-CN" sz="1100" spc="300" dirty="0">
              <a:latin typeface="+mj-ea"/>
              <a:ea typeface="+mj-ea"/>
            </a:endParaRPr>
          </a:p>
        </p:txBody>
      </p:sp>
      <p:sp>
        <p:nvSpPr>
          <p:cNvPr id="22" name="椭圆 21"/>
          <p:cNvSpPr/>
          <p:nvPr/>
        </p:nvSpPr>
        <p:spPr>
          <a:xfrm>
            <a:off x="3612341" y="772711"/>
            <a:ext cx="1620000" cy="1625600"/>
          </a:xfrm>
          <a:prstGeom prst="ellipse">
            <a:avLst/>
          </a:prstGeom>
          <a:blipFill dpi="0" rotWithShape="1">
            <a:blip r:embed="rId3" cstate="print">
              <a:duotone>
                <a:schemeClr val="accent1">
                  <a:shade val="45000"/>
                  <a:satMod val="135000"/>
                </a:schemeClr>
                <a:prstClr val="white"/>
              </a:duotone>
            </a:blip>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30"/>
          <p:cNvSpPr txBox="1"/>
          <p:nvPr/>
        </p:nvSpPr>
        <p:spPr>
          <a:xfrm>
            <a:off x="4060395" y="772711"/>
            <a:ext cx="596596" cy="1569660"/>
          </a:xfrm>
          <a:prstGeom prst="rect">
            <a:avLst/>
          </a:prstGeom>
          <a:noFill/>
        </p:spPr>
        <p:txBody>
          <a:bodyPr wrap="square" rtlCol="0">
            <a:spAutoFit/>
          </a:bodyPr>
          <a:lstStyle/>
          <a:p>
            <a:r>
              <a:rPr lang="en-US" altLang="zh-CN" sz="9600" dirty="0">
                <a:solidFill>
                  <a:schemeClr val="bg1"/>
                </a:solidFill>
                <a:latin typeface="Impact" pitchFamily="34" charset="0"/>
              </a:rPr>
              <a:t>3</a:t>
            </a:r>
            <a:endParaRPr lang="zh-CN" altLang="en-US" sz="9600" dirty="0">
              <a:solidFill>
                <a:schemeClr val="bg1"/>
              </a:solidFill>
              <a:latin typeface="Impact" pitchFamily="34" charset="0"/>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60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par>
                                <p:cTn id="19" presetID="10" presetClass="entr" presetSubtype="0" fill="hold" grpId="0" nodeType="withEffect">
                                  <p:stCondLst>
                                    <p:cond delay="60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grpId="0" nodeType="withEffect">
                                  <p:stCondLst>
                                    <p:cond delay="9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animBg="1"/>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707572" y="1635646"/>
            <a:ext cx="3261948" cy="2703455"/>
            <a:chOff x="4405" y="1302"/>
            <a:chExt cx="2359" cy="2115"/>
          </a:xfrm>
          <a:solidFill>
            <a:schemeClr val="accent1"/>
          </a:solidFill>
        </p:grpSpPr>
        <p:sp>
          <p:nvSpPr>
            <p:cNvPr id="71" name="Freeform 5"/>
            <p:cNvSpPr>
              <a:spLocks noEditPoints="1"/>
            </p:cNvSpPr>
            <p:nvPr/>
          </p:nvSpPr>
          <p:spPr bwMode="auto">
            <a:xfrm>
              <a:off x="4405" y="1745"/>
              <a:ext cx="2359" cy="1672"/>
            </a:xfrm>
            <a:custGeom>
              <a:avLst/>
              <a:gdLst>
                <a:gd name="T0" fmla="*/ 62 w 311"/>
                <a:gd name="T1" fmla="*/ 133 h 261"/>
                <a:gd name="T2" fmla="*/ 103 w 311"/>
                <a:gd name="T3" fmla="*/ 185 h 261"/>
                <a:gd name="T4" fmla="*/ 138 w 311"/>
                <a:gd name="T5" fmla="*/ 113 h 261"/>
                <a:gd name="T6" fmla="*/ 165 w 311"/>
                <a:gd name="T7" fmla="*/ 182 h 261"/>
                <a:gd name="T8" fmla="*/ 199 w 311"/>
                <a:gd name="T9" fmla="*/ 86 h 261"/>
                <a:gd name="T10" fmla="*/ 224 w 311"/>
                <a:gd name="T11" fmla="*/ 176 h 261"/>
                <a:gd name="T12" fmla="*/ 219 w 311"/>
                <a:gd name="T13" fmla="*/ 4 h 261"/>
                <a:gd name="T14" fmla="*/ 263 w 311"/>
                <a:gd name="T15" fmla="*/ 206 h 261"/>
                <a:gd name="T16" fmla="*/ 226 w 311"/>
                <a:gd name="T17" fmla="*/ 259 h 261"/>
                <a:gd name="T18" fmla="*/ 97 w 311"/>
                <a:gd name="T19" fmla="*/ 257 h 261"/>
                <a:gd name="T20" fmla="*/ 246 w 311"/>
                <a:gd name="T21" fmla="*/ 9 h 261"/>
                <a:gd name="T22" fmla="*/ 237 w 311"/>
                <a:gd name="T23" fmla="*/ 9 h 261"/>
                <a:gd name="T24" fmla="*/ 226 w 311"/>
                <a:gd name="T25" fmla="*/ 57 h 261"/>
                <a:gd name="T26" fmla="*/ 230 w 311"/>
                <a:gd name="T27" fmla="*/ 65 h 261"/>
                <a:gd name="T28" fmla="*/ 164 w 311"/>
                <a:gd name="T29" fmla="*/ 42 h 261"/>
                <a:gd name="T30" fmla="*/ 187 w 311"/>
                <a:gd name="T31" fmla="*/ 44 h 261"/>
                <a:gd name="T32" fmla="*/ 251 w 311"/>
                <a:gd name="T33" fmla="*/ 56 h 261"/>
                <a:gd name="T34" fmla="*/ 173 w 311"/>
                <a:gd name="T35" fmla="*/ 86 h 261"/>
                <a:gd name="T36" fmla="*/ 249 w 311"/>
                <a:gd name="T37" fmla="*/ 79 h 261"/>
                <a:gd name="T38" fmla="*/ 225 w 311"/>
                <a:gd name="T39" fmla="*/ 113 h 261"/>
                <a:gd name="T40" fmla="*/ 181 w 311"/>
                <a:gd name="T41" fmla="*/ 105 h 261"/>
                <a:gd name="T42" fmla="*/ 103 w 311"/>
                <a:gd name="T43" fmla="*/ 96 h 261"/>
                <a:gd name="T44" fmla="*/ 104 w 311"/>
                <a:gd name="T45" fmla="*/ 127 h 261"/>
                <a:gd name="T46" fmla="*/ 174 w 311"/>
                <a:gd name="T47" fmla="*/ 120 h 261"/>
                <a:gd name="T48" fmla="*/ 135 w 311"/>
                <a:gd name="T49" fmla="*/ 99 h 261"/>
                <a:gd name="T50" fmla="*/ 232 w 311"/>
                <a:gd name="T51" fmla="*/ 139 h 261"/>
                <a:gd name="T52" fmla="*/ 119 w 311"/>
                <a:gd name="T53" fmla="*/ 124 h 261"/>
                <a:gd name="T54" fmla="*/ 118 w 311"/>
                <a:gd name="T55" fmla="*/ 135 h 261"/>
                <a:gd name="T56" fmla="*/ 258 w 311"/>
                <a:gd name="T57" fmla="*/ 117 h 261"/>
                <a:gd name="T58" fmla="*/ 194 w 311"/>
                <a:gd name="T59" fmla="*/ 125 h 261"/>
                <a:gd name="T60" fmla="*/ 226 w 311"/>
                <a:gd name="T61" fmla="*/ 163 h 261"/>
                <a:gd name="T62" fmla="*/ 137 w 311"/>
                <a:gd name="T63" fmla="*/ 132 h 261"/>
                <a:gd name="T64" fmla="*/ 193 w 311"/>
                <a:gd name="T65" fmla="*/ 148 h 261"/>
                <a:gd name="T66" fmla="*/ 50 w 311"/>
                <a:gd name="T67" fmla="*/ 155 h 261"/>
                <a:gd name="T68" fmla="*/ 42 w 311"/>
                <a:gd name="T69" fmla="*/ 182 h 261"/>
                <a:gd name="T70" fmla="*/ 106 w 311"/>
                <a:gd name="T71" fmla="*/ 188 h 261"/>
                <a:gd name="T72" fmla="*/ 239 w 311"/>
                <a:gd name="T73" fmla="*/ 178 h 261"/>
                <a:gd name="T74" fmla="*/ 105 w 311"/>
                <a:gd name="T75" fmla="*/ 192 h 261"/>
                <a:gd name="T76" fmla="*/ 196 w 311"/>
                <a:gd name="T77" fmla="*/ 163 h 261"/>
                <a:gd name="T78" fmla="*/ 41 w 311"/>
                <a:gd name="T79" fmla="*/ 196 h 261"/>
                <a:gd name="T80" fmla="*/ 187 w 311"/>
                <a:gd name="T81" fmla="*/ 179 h 261"/>
                <a:gd name="T82" fmla="*/ 198 w 311"/>
                <a:gd name="T83" fmla="*/ 166 h 261"/>
                <a:gd name="T84" fmla="*/ 246 w 311"/>
                <a:gd name="T85" fmla="*/ 182 h 261"/>
                <a:gd name="T86" fmla="*/ 107 w 311"/>
                <a:gd name="T87" fmla="*/ 214 h 261"/>
                <a:gd name="T88" fmla="*/ 251 w 311"/>
                <a:gd name="T89" fmla="*/ 198 h 261"/>
                <a:gd name="T90" fmla="*/ 42 w 311"/>
                <a:gd name="T91" fmla="*/ 220 h 261"/>
                <a:gd name="T92" fmla="*/ 199 w 311"/>
                <a:gd name="T93" fmla="*/ 197 h 261"/>
                <a:gd name="T94" fmla="*/ 43 w 311"/>
                <a:gd name="T95" fmla="*/ 224 h 261"/>
                <a:gd name="T96" fmla="*/ 236 w 311"/>
                <a:gd name="T97" fmla="*/ 230 h 261"/>
                <a:gd name="T98" fmla="*/ 119 w 311"/>
                <a:gd name="T99" fmla="*/ 211 h 261"/>
                <a:gd name="T100" fmla="*/ 120 w 311"/>
                <a:gd name="T101" fmla="*/ 219 h 261"/>
                <a:gd name="T102" fmla="*/ 261 w 311"/>
                <a:gd name="T103" fmla="*/ 210 h 261"/>
                <a:gd name="T104" fmla="*/ 228 w 311"/>
                <a:gd name="T105" fmla="*/ 237 h 261"/>
                <a:gd name="T106" fmla="*/ 74 w 311"/>
                <a:gd name="T107" fmla="*/ 215 h 261"/>
                <a:gd name="T108" fmla="*/ 66 w 311"/>
                <a:gd name="T109" fmla="*/ 225 h 261"/>
                <a:gd name="T110" fmla="*/ 170 w 311"/>
                <a:gd name="T111" fmla="*/ 255 h 261"/>
                <a:gd name="T112" fmla="*/ 137 w 311"/>
                <a:gd name="T113" fmla="*/ 227 h 261"/>
                <a:gd name="T114" fmla="*/ 261 w 311"/>
                <a:gd name="T115" fmla="*/ 221 h 261"/>
                <a:gd name="T116" fmla="*/ 74 w 311"/>
                <a:gd name="T117" fmla="*/ 231 h 261"/>
                <a:gd name="T118" fmla="*/ 180 w 311"/>
                <a:gd name="T119" fmla="*/ 255 h 261"/>
                <a:gd name="T120" fmla="*/ 261 w 311"/>
                <a:gd name="T121" fmla="*/ 243 h 261"/>
                <a:gd name="T122" fmla="*/ 73 w 311"/>
                <a:gd name="T123" fmla="*/ 242 h 261"/>
                <a:gd name="T124" fmla="*/ 200 w 311"/>
                <a:gd name="T125" fmla="*/ 25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1" h="261">
                  <a:moveTo>
                    <a:pt x="41" y="258"/>
                  </a:moveTo>
                  <a:cubicBezTo>
                    <a:pt x="40" y="257"/>
                    <a:pt x="40" y="256"/>
                    <a:pt x="38" y="256"/>
                  </a:cubicBezTo>
                  <a:cubicBezTo>
                    <a:pt x="35" y="256"/>
                    <a:pt x="32" y="256"/>
                    <a:pt x="29" y="256"/>
                  </a:cubicBezTo>
                  <a:cubicBezTo>
                    <a:pt x="19" y="255"/>
                    <a:pt x="9" y="257"/>
                    <a:pt x="0" y="255"/>
                  </a:cubicBezTo>
                  <a:cubicBezTo>
                    <a:pt x="1" y="254"/>
                    <a:pt x="3" y="254"/>
                    <a:pt x="4" y="253"/>
                  </a:cubicBezTo>
                  <a:cubicBezTo>
                    <a:pt x="17" y="253"/>
                    <a:pt x="26" y="254"/>
                    <a:pt x="39" y="253"/>
                  </a:cubicBezTo>
                  <a:cubicBezTo>
                    <a:pt x="41" y="248"/>
                    <a:pt x="39" y="243"/>
                    <a:pt x="40" y="237"/>
                  </a:cubicBezTo>
                  <a:cubicBezTo>
                    <a:pt x="40" y="236"/>
                    <a:pt x="39" y="235"/>
                    <a:pt x="39" y="234"/>
                  </a:cubicBezTo>
                  <a:cubicBezTo>
                    <a:pt x="40" y="232"/>
                    <a:pt x="41" y="228"/>
                    <a:pt x="39" y="226"/>
                  </a:cubicBezTo>
                  <a:cubicBezTo>
                    <a:pt x="38" y="224"/>
                    <a:pt x="40" y="224"/>
                    <a:pt x="40" y="223"/>
                  </a:cubicBezTo>
                  <a:cubicBezTo>
                    <a:pt x="40" y="214"/>
                    <a:pt x="39" y="203"/>
                    <a:pt x="39" y="195"/>
                  </a:cubicBezTo>
                  <a:cubicBezTo>
                    <a:pt x="39" y="186"/>
                    <a:pt x="40" y="176"/>
                    <a:pt x="38" y="167"/>
                  </a:cubicBezTo>
                  <a:cubicBezTo>
                    <a:pt x="39" y="159"/>
                    <a:pt x="39" y="151"/>
                    <a:pt x="38" y="144"/>
                  </a:cubicBezTo>
                  <a:cubicBezTo>
                    <a:pt x="38" y="141"/>
                    <a:pt x="35" y="137"/>
                    <a:pt x="39" y="134"/>
                  </a:cubicBezTo>
                  <a:cubicBezTo>
                    <a:pt x="45" y="133"/>
                    <a:pt x="54" y="134"/>
                    <a:pt x="62" y="133"/>
                  </a:cubicBezTo>
                  <a:cubicBezTo>
                    <a:pt x="66" y="133"/>
                    <a:pt x="70" y="131"/>
                    <a:pt x="73" y="133"/>
                  </a:cubicBezTo>
                  <a:cubicBezTo>
                    <a:pt x="75" y="143"/>
                    <a:pt x="75" y="154"/>
                    <a:pt x="74" y="162"/>
                  </a:cubicBezTo>
                  <a:cubicBezTo>
                    <a:pt x="75" y="163"/>
                    <a:pt x="75" y="165"/>
                    <a:pt x="77" y="165"/>
                  </a:cubicBezTo>
                  <a:cubicBezTo>
                    <a:pt x="76" y="166"/>
                    <a:pt x="76" y="167"/>
                    <a:pt x="74" y="167"/>
                  </a:cubicBezTo>
                  <a:cubicBezTo>
                    <a:pt x="76" y="174"/>
                    <a:pt x="76" y="181"/>
                    <a:pt x="75" y="190"/>
                  </a:cubicBezTo>
                  <a:cubicBezTo>
                    <a:pt x="75" y="195"/>
                    <a:pt x="77" y="200"/>
                    <a:pt x="76" y="205"/>
                  </a:cubicBezTo>
                  <a:cubicBezTo>
                    <a:pt x="76" y="206"/>
                    <a:pt x="75" y="207"/>
                    <a:pt x="75" y="209"/>
                  </a:cubicBezTo>
                  <a:cubicBezTo>
                    <a:pt x="75" y="210"/>
                    <a:pt x="76" y="213"/>
                    <a:pt x="76" y="215"/>
                  </a:cubicBezTo>
                  <a:cubicBezTo>
                    <a:pt x="76" y="216"/>
                    <a:pt x="76" y="220"/>
                    <a:pt x="76" y="222"/>
                  </a:cubicBezTo>
                  <a:cubicBezTo>
                    <a:pt x="76" y="223"/>
                    <a:pt x="76" y="224"/>
                    <a:pt x="76" y="225"/>
                  </a:cubicBezTo>
                  <a:cubicBezTo>
                    <a:pt x="77" y="235"/>
                    <a:pt x="75" y="246"/>
                    <a:pt x="78" y="254"/>
                  </a:cubicBezTo>
                  <a:cubicBezTo>
                    <a:pt x="86" y="255"/>
                    <a:pt x="95" y="254"/>
                    <a:pt x="103" y="254"/>
                  </a:cubicBezTo>
                  <a:cubicBezTo>
                    <a:pt x="104" y="248"/>
                    <a:pt x="104" y="240"/>
                    <a:pt x="103" y="237"/>
                  </a:cubicBezTo>
                  <a:cubicBezTo>
                    <a:pt x="105" y="233"/>
                    <a:pt x="104" y="229"/>
                    <a:pt x="104" y="225"/>
                  </a:cubicBezTo>
                  <a:cubicBezTo>
                    <a:pt x="104" y="212"/>
                    <a:pt x="103" y="198"/>
                    <a:pt x="103" y="185"/>
                  </a:cubicBezTo>
                  <a:cubicBezTo>
                    <a:pt x="103" y="183"/>
                    <a:pt x="102" y="184"/>
                    <a:pt x="102" y="183"/>
                  </a:cubicBezTo>
                  <a:cubicBezTo>
                    <a:pt x="104" y="177"/>
                    <a:pt x="101" y="168"/>
                    <a:pt x="102" y="160"/>
                  </a:cubicBezTo>
                  <a:cubicBezTo>
                    <a:pt x="102" y="158"/>
                    <a:pt x="101" y="156"/>
                    <a:pt x="101" y="154"/>
                  </a:cubicBezTo>
                  <a:cubicBezTo>
                    <a:pt x="101" y="149"/>
                    <a:pt x="102" y="146"/>
                    <a:pt x="100" y="143"/>
                  </a:cubicBezTo>
                  <a:cubicBezTo>
                    <a:pt x="101" y="142"/>
                    <a:pt x="101" y="141"/>
                    <a:pt x="102" y="140"/>
                  </a:cubicBezTo>
                  <a:cubicBezTo>
                    <a:pt x="101" y="132"/>
                    <a:pt x="102" y="121"/>
                    <a:pt x="101" y="111"/>
                  </a:cubicBezTo>
                  <a:cubicBezTo>
                    <a:pt x="101" y="110"/>
                    <a:pt x="100" y="110"/>
                    <a:pt x="100" y="109"/>
                  </a:cubicBezTo>
                  <a:cubicBezTo>
                    <a:pt x="100" y="108"/>
                    <a:pt x="100" y="107"/>
                    <a:pt x="101" y="107"/>
                  </a:cubicBezTo>
                  <a:cubicBezTo>
                    <a:pt x="101" y="97"/>
                    <a:pt x="100" y="90"/>
                    <a:pt x="100" y="82"/>
                  </a:cubicBezTo>
                  <a:cubicBezTo>
                    <a:pt x="109" y="81"/>
                    <a:pt x="118" y="80"/>
                    <a:pt x="127" y="80"/>
                  </a:cubicBezTo>
                  <a:cubicBezTo>
                    <a:pt x="130" y="80"/>
                    <a:pt x="135" y="81"/>
                    <a:pt x="138" y="81"/>
                  </a:cubicBezTo>
                  <a:cubicBezTo>
                    <a:pt x="139" y="83"/>
                    <a:pt x="137" y="85"/>
                    <a:pt x="139" y="86"/>
                  </a:cubicBezTo>
                  <a:cubicBezTo>
                    <a:pt x="136" y="92"/>
                    <a:pt x="138" y="101"/>
                    <a:pt x="137" y="108"/>
                  </a:cubicBezTo>
                  <a:cubicBezTo>
                    <a:pt x="138" y="109"/>
                    <a:pt x="140" y="109"/>
                    <a:pt x="140" y="110"/>
                  </a:cubicBezTo>
                  <a:cubicBezTo>
                    <a:pt x="140" y="111"/>
                    <a:pt x="138" y="112"/>
                    <a:pt x="138" y="113"/>
                  </a:cubicBezTo>
                  <a:cubicBezTo>
                    <a:pt x="138" y="117"/>
                    <a:pt x="139" y="122"/>
                    <a:pt x="138" y="126"/>
                  </a:cubicBezTo>
                  <a:cubicBezTo>
                    <a:pt x="139" y="126"/>
                    <a:pt x="139" y="127"/>
                    <a:pt x="140" y="127"/>
                  </a:cubicBezTo>
                  <a:cubicBezTo>
                    <a:pt x="140" y="139"/>
                    <a:pt x="138" y="148"/>
                    <a:pt x="141" y="158"/>
                  </a:cubicBezTo>
                  <a:cubicBezTo>
                    <a:pt x="141" y="159"/>
                    <a:pt x="139" y="159"/>
                    <a:pt x="140" y="160"/>
                  </a:cubicBezTo>
                  <a:cubicBezTo>
                    <a:pt x="141" y="171"/>
                    <a:pt x="141" y="176"/>
                    <a:pt x="142" y="185"/>
                  </a:cubicBezTo>
                  <a:cubicBezTo>
                    <a:pt x="140" y="193"/>
                    <a:pt x="141" y="205"/>
                    <a:pt x="141" y="215"/>
                  </a:cubicBezTo>
                  <a:cubicBezTo>
                    <a:pt x="140" y="229"/>
                    <a:pt x="139" y="241"/>
                    <a:pt x="141" y="254"/>
                  </a:cubicBezTo>
                  <a:cubicBezTo>
                    <a:pt x="150" y="255"/>
                    <a:pt x="154" y="255"/>
                    <a:pt x="165" y="255"/>
                  </a:cubicBezTo>
                  <a:cubicBezTo>
                    <a:pt x="166" y="243"/>
                    <a:pt x="166" y="233"/>
                    <a:pt x="165" y="220"/>
                  </a:cubicBezTo>
                  <a:cubicBezTo>
                    <a:pt x="166" y="219"/>
                    <a:pt x="164" y="220"/>
                    <a:pt x="164" y="218"/>
                  </a:cubicBezTo>
                  <a:cubicBezTo>
                    <a:pt x="165" y="215"/>
                    <a:pt x="165" y="208"/>
                    <a:pt x="164" y="206"/>
                  </a:cubicBezTo>
                  <a:cubicBezTo>
                    <a:pt x="165" y="203"/>
                    <a:pt x="166" y="197"/>
                    <a:pt x="164" y="195"/>
                  </a:cubicBezTo>
                  <a:cubicBezTo>
                    <a:pt x="164" y="193"/>
                    <a:pt x="165" y="192"/>
                    <a:pt x="165" y="189"/>
                  </a:cubicBezTo>
                  <a:cubicBezTo>
                    <a:pt x="165" y="187"/>
                    <a:pt x="164" y="185"/>
                    <a:pt x="164" y="184"/>
                  </a:cubicBezTo>
                  <a:cubicBezTo>
                    <a:pt x="164" y="184"/>
                    <a:pt x="165" y="183"/>
                    <a:pt x="165" y="182"/>
                  </a:cubicBezTo>
                  <a:cubicBezTo>
                    <a:pt x="165" y="181"/>
                    <a:pt x="165" y="178"/>
                    <a:pt x="165" y="174"/>
                  </a:cubicBezTo>
                  <a:cubicBezTo>
                    <a:pt x="164" y="171"/>
                    <a:pt x="165" y="168"/>
                    <a:pt x="164" y="166"/>
                  </a:cubicBezTo>
                  <a:cubicBezTo>
                    <a:pt x="166" y="148"/>
                    <a:pt x="162" y="125"/>
                    <a:pt x="163" y="108"/>
                  </a:cubicBezTo>
                  <a:cubicBezTo>
                    <a:pt x="163" y="90"/>
                    <a:pt x="160" y="70"/>
                    <a:pt x="161" y="47"/>
                  </a:cubicBezTo>
                  <a:cubicBezTo>
                    <a:pt x="161" y="45"/>
                    <a:pt x="162" y="42"/>
                    <a:pt x="160" y="40"/>
                  </a:cubicBezTo>
                  <a:cubicBezTo>
                    <a:pt x="163" y="39"/>
                    <a:pt x="167" y="39"/>
                    <a:pt x="170" y="39"/>
                  </a:cubicBezTo>
                  <a:cubicBezTo>
                    <a:pt x="178" y="39"/>
                    <a:pt x="184" y="39"/>
                    <a:pt x="191" y="40"/>
                  </a:cubicBezTo>
                  <a:cubicBezTo>
                    <a:pt x="193" y="40"/>
                    <a:pt x="194" y="39"/>
                    <a:pt x="196" y="40"/>
                  </a:cubicBezTo>
                  <a:cubicBezTo>
                    <a:pt x="198" y="41"/>
                    <a:pt x="197" y="44"/>
                    <a:pt x="197" y="47"/>
                  </a:cubicBezTo>
                  <a:cubicBezTo>
                    <a:pt x="196" y="48"/>
                    <a:pt x="197" y="48"/>
                    <a:pt x="198" y="49"/>
                  </a:cubicBezTo>
                  <a:cubicBezTo>
                    <a:pt x="198" y="53"/>
                    <a:pt x="196" y="58"/>
                    <a:pt x="199" y="61"/>
                  </a:cubicBezTo>
                  <a:cubicBezTo>
                    <a:pt x="199" y="62"/>
                    <a:pt x="198" y="63"/>
                    <a:pt x="198" y="63"/>
                  </a:cubicBezTo>
                  <a:cubicBezTo>
                    <a:pt x="199" y="67"/>
                    <a:pt x="198" y="75"/>
                    <a:pt x="199" y="81"/>
                  </a:cubicBezTo>
                  <a:cubicBezTo>
                    <a:pt x="199" y="82"/>
                    <a:pt x="199" y="83"/>
                    <a:pt x="200" y="83"/>
                  </a:cubicBezTo>
                  <a:cubicBezTo>
                    <a:pt x="200" y="84"/>
                    <a:pt x="199" y="85"/>
                    <a:pt x="199" y="86"/>
                  </a:cubicBezTo>
                  <a:cubicBezTo>
                    <a:pt x="199" y="90"/>
                    <a:pt x="198" y="93"/>
                    <a:pt x="200" y="96"/>
                  </a:cubicBezTo>
                  <a:cubicBezTo>
                    <a:pt x="200" y="113"/>
                    <a:pt x="200" y="131"/>
                    <a:pt x="200" y="149"/>
                  </a:cubicBezTo>
                  <a:cubicBezTo>
                    <a:pt x="200" y="151"/>
                    <a:pt x="201" y="153"/>
                    <a:pt x="201" y="155"/>
                  </a:cubicBezTo>
                  <a:cubicBezTo>
                    <a:pt x="202" y="158"/>
                    <a:pt x="201" y="163"/>
                    <a:pt x="201" y="166"/>
                  </a:cubicBezTo>
                  <a:cubicBezTo>
                    <a:pt x="201" y="170"/>
                    <a:pt x="201" y="174"/>
                    <a:pt x="201" y="178"/>
                  </a:cubicBezTo>
                  <a:cubicBezTo>
                    <a:pt x="201" y="179"/>
                    <a:pt x="202" y="180"/>
                    <a:pt x="202" y="182"/>
                  </a:cubicBezTo>
                  <a:cubicBezTo>
                    <a:pt x="202" y="184"/>
                    <a:pt x="201" y="186"/>
                    <a:pt x="201" y="188"/>
                  </a:cubicBezTo>
                  <a:cubicBezTo>
                    <a:pt x="201" y="199"/>
                    <a:pt x="201" y="211"/>
                    <a:pt x="202" y="221"/>
                  </a:cubicBezTo>
                  <a:cubicBezTo>
                    <a:pt x="202" y="224"/>
                    <a:pt x="202" y="226"/>
                    <a:pt x="202" y="228"/>
                  </a:cubicBezTo>
                  <a:cubicBezTo>
                    <a:pt x="202" y="229"/>
                    <a:pt x="201" y="229"/>
                    <a:pt x="201" y="229"/>
                  </a:cubicBezTo>
                  <a:cubicBezTo>
                    <a:pt x="201" y="231"/>
                    <a:pt x="203" y="233"/>
                    <a:pt x="203" y="235"/>
                  </a:cubicBezTo>
                  <a:cubicBezTo>
                    <a:pt x="203" y="243"/>
                    <a:pt x="201" y="249"/>
                    <a:pt x="203" y="256"/>
                  </a:cubicBezTo>
                  <a:cubicBezTo>
                    <a:pt x="211" y="256"/>
                    <a:pt x="220" y="257"/>
                    <a:pt x="226" y="256"/>
                  </a:cubicBezTo>
                  <a:cubicBezTo>
                    <a:pt x="227" y="230"/>
                    <a:pt x="224" y="207"/>
                    <a:pt x="224" y="182"/>
                  </a:cubicBezTo>
                  <a:cubicBezTo>
                    <a:pt x="224" y="179"/>
                    <a:pt x="225" y="178"/>
                    <a:pt x="224" y="176"/>
                  </a:cubicBezTo>
                  <a:cubicBezTo>
                    <a:pt x="224" y="175"/>
                    <a:pt x="222" y="176"/>
                    <a:pt x="222" y="175"/>
                  </a:cubicBezTo>
                  <a:cubicBezTo>
                    <a:pt x="223" y="172"/>
                    <a:pt x="224" y="172"/>
                    <a:pt x="224" y="168"/>
                  </a:cubicBezTo>
                  <a:cubicBezTo>
                    <a:pt x="224" y="167"/>
                    <a:pt x="222" y="168"/>
                    <a:pt x="222" y="167"/>
                  </a:cubicBezTo>
                  <a:cubicBezTo>
                    <a:pt x="222" y="163"/>
                    <a:pt x="225" y="160"/>
                    <a:pt x="223" y="156"/>
                  </a:cubicBezTo>
                  <a:cubicBezTo>
                    <a:pt x="224" y="149"/>
                    <a:pt x="222" y="143"/>
                    <a:pt x="223" y="136"/>
                  </a:cubicBezTo>
                  <a:cubicBezTo>
                    <a:pt x="223" y="135"/>
                    <a:pt x="221" y="135"/>
                    <a:pt x="222" y="134"/>
                  </a:cubicBezTo>
                  <a:cubicBezTo>
                    <a:pt x="223" y="128"/>
                    <a:pt x="221" y="122"/>
                    <a:pt x="222" y="117"/>
                  </a:cubicBezTo>
                  <a:cubicBezTo>
                    <a:pt x="222" y="116"/>
                    <a:pt x="221" y="116"/>
                    <a:pt x="221" y="115"/>
                  </a:cubicBezTo>
                  <a:cubicBezTo>
                    <a:pt x="221" y="114"/>
                    <a:pt x="221" y="113"/>
                    <a:pt x="222" y="112"/>
                  </a:cubicBezTo>
                  <a:cubicBezTo>
                    <a:pt x="221" y="102"/>
                    <a:pt x="221" y="92"/>
                    <a:pt x="220" y="81"/>
                  </a:cubicBezTo>
                  <a:cubicBezTo>
                    <a:pt x="220" y="71"/>
                    <a:pt x="222" y="61"/>
                    <a:pt x="219" y="53"/>
                  </a:cubicBezTo>
                  <a:cubicBezTo>
                    <a:pt x="221" y="44"/>
                    <a:pt x="219" y="34"/>
                    <a:pt x="219" y="25"/>
                  </a:cubicBezTo>
                  <a:cubicBezTo>
                    <a:pt x="219" y="24"/>
                    <a:pt x="218" y="24"/>
                    <a:pt x="217" y="23"/>
                  </a:cubicBezTo>
                  <a:cubicBezTo>
                    <a:pt x="217" y="21"/>
                    <a:pt x="219" y="20"/>
                    <a:pt x="219" y="19"/>
                  </a:cubicBezTo>
                  <a:cubicBezTo>
                    <a:pt x="219" y="14"/>
                    <a:pt x="220" y="9"/>
                    <a:pt x="219" y="4"/>
                  </a:cubicBezTo>
                  <a:cubicBezTo>
                    <a:pt x="222" y="2"/>
                    <a:pt x="226" y="3"/>
                    <a:pt x="230" y="3"/>
                  </a:cubicBezTo>
                  <a:cubicBezTo>
                    <a:pt x="239" y="2"/>
                    <a:pt x="249" y="0"/>
                    <a:pt x="258" y="2"/>
                  </a:cubicBezTo>
                  <a:cubicBezTo>
                    <a:pt x="256" y="17"/>
                    <a:pt x="260" y="40"/>
                    <a:pt x="258" y="55"/>
                  </a:cubicBezTo>
                  <a:cubicBezTo>
                    <a:pt x="261" y="70"/>
                    <a:pt x="258" y="88"/>
                    <a:pt x="260" y="103"/>
                  </a:cubicBezTo>
                  <a:cubicBezTo>
                    <a:pt x="259" y="104"/>
                    <a:pt x="261" y="108"/>
                    <a:pt x="259" y="110"/>
                  </a:cubicBezTo>
                  <a:cubicBezTo>
                    <a:pt x="261" y="113"/>
                    <a:pt x="261" y="117"/>
                    <a:pt x="261" y="121"/>
                  </a:cubicBezTo>
                  <a:cubicBezTo>
                    <a:pt x="261" y="121"/>
                    <a:pt x="261" y="121"/>
                    <a:pt x="262" y="121"/>
                  </a:cubicBezTo>
                  <a:cubicBezTo>
                    <a:pt x="260" y="130"/>
                    <a:pt x="262" y="137"/>
                    <a:pt x="261" y="148"/>
                  </a:cubicBezTo>
                  <a:cubicBezTo>
                    <a:pt x="262" y="149"/>
                    <a:pt x="262" y="150"/>
                    <a:pt x="263" y="151"/>
                  </a:cubicBezTo>
                  <a:cubicBezTo>
                    <a:pt x="262" y="158"/>
                    <a:pt x="263" y="167"/>
                    <a:pt x="263" y="176"/>
                  </a:cubicBezTo>
                  <a:cubicBezTo>
                    <a:pt x="263" y="179"/>
                    <a:pt x="263" y="182"/>
                    <a:pt x="263" y="184"/>
                  </a:cubicBezTo>
                  <a:cubicBezTo>
                    <a:pt x="263" y="187"/>
                    <a:pt x="264" y="189"/>
                    <a:pt x="264" y="192"/>
                  </a:cubicBezTo>
                  <a:cubicBezTo>
                    <a:pt x="264" y="194"/>
                    <a:pt x="263" y="197"/>
                    <a:pt x="263" y="200"/>
                  </a:cubicBezTo>
                  <a:cubicBezTo>
                    <a:pt x="263" y="202"/>
                    <a:pt x="264" y="203"/>
                    <a:pt x="264" y="205"/>
                  </a:cubicBezTo>
                  <a:cubicBezTo>
                    <a:pt x="264" y="205"/>
                    <a:pt x="263" y="206"/>
                    <a:pt x="263" y="206"/>
                  </a:cubicBezTo>
                  <a:cubicBezTo>
                    <a:pt x="263" y="207"/>
                    <a:pt x="264" y="208"/>
                    <a:pt x="264" y="208"/>
                  </a:cubicBezTo>
                  <a:cubicBezTo>
                    <a:pt x="264" y="209"/>
                    <a:pt x="263" y="210"/>
                    <a:pt x="263" y="211"/>
                  </a:cubicBezTo>
                  <a:cubicBezTo>
                    <a:pt x="263" y="214"/>
                    <a:pt x="264" y="216"/>
                    <a:pt x="264" y="218"/>
                  </a:cubicBezTo>
                  <a:cubicBezTo>
                    <a:pt x="264" y="231"/>
                    <a:pt x="263" y="242"/>
                    <a:pt x="263" y="255"/>
                  </a:cubicBezTo>
                  <a:cubicBezTo>
                    <a:pt x="277" y="257"/>
                    <a:pt x="293" y="256"/>
                    <a:pt x="306" y="256"/>
                  </a:cubicBezTo>
                  <a:cubicBezTo>
                    <a:pt x="308" y="256"/>
                    <a:pt x="309" y="255"/>
                    <a:pt x="311" y="256"/>
                  </a:cubicBezTo>
                  <a:cubicBezTo>
                    <a:pt x="310" y="260"/>
                    <a:pt x="307" y="258"/>
                    <a:pt x="303" y="258"/>
                  </a:cubicBezTo>
                  <a:cubicBezTo>
                    <a:pt x="299" y="258"/>
                    <a:pt x="294" y="260"/>
                    <a:pt x="291" y="260"/>
                  </a:cubicBezTo>
                  <a:cubicBezTo>
                    <a:pt x="288" y="259"/>
                    <a:pt x="285" y="259"/>
                    <a:pt x="282" y="258"/>
                  </a:cubicBezTo>
                  <a:cubicBezTo>
                    <a:pt x="276" y="259"/>
                    <a:pt x="270" y="258"/>
                    <a:pt x="264" y="258"/>
                  </a:cubicBezTo>
                  <a:cubicBezTo>
                    <a:pt x="263" y="259"/>
                    <a:pt x="264" y="260"/>
                    <a:pt x="262" y="261"/>
                  </a:cubicBezTo>
                  <a:cubicBezTo>
                    <a:pt x="261" y="261"/>
                    <a:pt x="260" y="260"/>
                    <a:pt x="260" y="258"/>
                  </a:cubicBezTo>
                  <a:cubicBezTo>
                    <a:pt x="250" y="258"/>
                    <a:pt x="240" y="258"/>
                    <a:pt x="229" y="258"/>
                  </a:cubicBezTo>
                  <a:cubicBezTo>
                    <a:pt x="228" y="259"/>
                    <a:pt x="228" y="260"/>
                    <a:pt x="228" y="261"/>
                  </a:cubicBezTo>
                  <a:cubicBezTo>
                    <a:pt x="226" y="261"/>
                    <a:pt x="226" y="259"/>
                    <a:pt x="226" y="259"/>
                  </a:cubicBezTo>
                  <a:cubicBezTo>
                    <a:pt x="216" y="259"/>
                    <a:pt x="202" y="259"/>
                    <a:pt x="192" y="258"/>
                  </a:cubicBezTo>
                  <a:cubicBezTo>
                    <a:pt x="191" y="258"/>
                    <a:pt x="191" y="260"/>
                    <a:pt x="190" y="260"/>
                  </a:cubicBezTo>
                  <a:cubicBezTo>
                    <a:pt x="190" y="257"/>
                    <a:pt x="185" y="259"/>
                    <a:pt x="184" y="258"/>
                  </a:cubicBezTo>
                  <a:cubicBezTo>
                    <a:pt x="182" y="258"/>
                    <a:pt x="183" y="260"/>
                    <a:pt x="181" y="260"/>
                  </a:cubicBezTo>
                  <a:cubicBezTo>
                    <a:pt x="180" y="260"/>
                    <a:pt x="182" y="259"/>
                    <a:pt x="182" y="258"/>
                  </a:cubicBezTo>
                  <a:cubicBezTo>
                    <a:pt x="177" y="258"/>
                    <a:pt x="171" y="256"/>
                    <a:pt x="166" y="258"/>
                  </a:cubicBezTo>
                  <a:cubicBezTo>
                    <a:pt x="161" y="256"/>
                    <a:pt x="156" y="257"/>
                    <a:pt x="151" y="257"/>
                  </a:cubicBezTo>
                  <a:cubicBezTo>
                    <a:pt x="146" y="257"/>
                    <a:pt x="142" y="256"/>
                    <a:pt x="139" y="258"/>
                  </a:cubicBezTo>
                  <a:cubicBezTo>
                    <a:pt x="135" y="255"/>
                    <a:pt x="130" y="257"/>
                    <a:pt x="126" y="256"/>
                  </a:cubicBezTo>
                  <a:cubicBezTo>
                    <a:pt x="126" y="256"/>
                    <a:pt x="125" y="255"/>
                    <a:pt x="124" y="255"/>
                  </a:cubicBezTo>
                  <a:cubicBezTo>
                    <a:pt x="122" y="255"/>
                    <a:pt x="120" y="256"/>
                    <a:pt x="117" y="256"/>
                  </a:cubicBezTo>
                  <a:cubicBezTo>
                    <a:pt x="116" y="256"/>
                    <a:pt x="114" y="255"/>
                    <a:pt x="111" y="256"/>
                  </a:cubicBezTo>
                  <a:cubicBezTo>
                    <a:pt x="110" y="256"/>
                    <a:pt x="110" y="257"/>
                    <a:pt x="108" y="257"/>
                  </a:cubicBezTo>
                  <a:cubicBezTo>
                    <a:pt x="107" y="257"/>
                    <a:pt x="108" y="257"/>
                    <a:pt x="108" y="256"/>
                  </a:cubicBezTo>
                  <a:cubicBezTo>
                    <a:pt x="104" y="256"/>
                    <a:pt x="100" y="256"/>
                    <a:pt x="97" y="257"/>
                  </a:cubicBezTo>
                  <a:cubicBezTo>
                    <a:pt x="90" y="257"/>
                    <a:pt x="82" y="258"/>
                    <a:pt x="75" y="257"/>
                  </a:cubicBezTo>
                  <a:cubicBezTo>
                    <a:pt x="72" y="257"/>
                    <a:pt x="68" y="255"/>
                    <a:pt x="64" y="257"/>
                  </a:cubicBezTo>
                  <a:cubicBezTo>
                    <a:pt x="64" y="256"/>
                    <a:pt x="64" y="256"/>
                    <a:pt x="64" y="255"/>
                  </a:cubicBezTo>
                  <a:cubicBezTo>
                    <a:pt x="64" y="256"/>
                    <a:pt x="63" y="255"/>
                    <a:pt x="61" y="255"/>
                  </a:cubicBezTo>
                  <a:cubicBezTo>
                    <a:pt x="61" y="255"/>
                    <a:pt x="60" y="256"/>
                    <a:pt x="59" y="256"/>
                  </a:cubicBezTo>
                  <a:cubicBezTo>
                    <a:pt x="56" y="256"/>
                    <a:pt x="49" y="257"/>
                    <a:pt x="46" y="256"/>
                  </a:cubicBezTo>
                  <a:cubicBezTo>
                    <a:pt x="45" y="256"/>
                    <a:pt x="41" y="256"/>
                    <a:pt x="41" y="258"/>
                  </a:cubicBezTo>
                  <a:close/>
                  <a:moveTo>
                    <a:pt x="243" y="4"/>
                  </a:moveTo>
                  <a:cubicBezTo>
                    <a:pt x="236" y="12"/>
                    <a:pt x="229" y="20"/>
                    <a:pt x="224" y="32"/>
                  </a:cubicBezTo>
                  <a:cubicBezTo>
                    <a:pt x="222" y="32"/>
                    <a:pt x="222" y="34"/>
                    <a:pt x="221" y="36"/>
                  </a:cubicBezTo>
                  <a:cubicBezTo>
                    <a:pt x="222" y="36"/>
                    <a:pt x="222" y="37"/>
                    <a:pt x="222" y="38"/>
                  </a:cubicBezTo>
                  <a:cubicBezTo>
                    <a:pt x="231" y="27"/>
                    <a:pt x="238" y="15"/>
                    <a:pt x="247" y="4"/>
                  </a:cubicBezTo>
                  <a:cubicBezTo>
                    <a:pt x="245" y="5"/>
                    <a:pt x="244" y="4"/>
                    <a:pt x="243" y="4"/>
                  </a:cubicBezTo>
                  <a:close/>
                  <a:moveTo>
                    <a:pt x="248" y="6"/>
                  </a:moveTo>
                  <a:cubicBezTo>
                    <a:pt x="248" y="8"/>
                    <a:pt x="246" y="8"/>
                    <a:pt x="246" y="9"/>
                  </a:cubicBezTo>
                  <a:cubicBezTo>
                    <a:pt x="238" y="17"/>
                    <a:pt x="233" y="29"/>
                    <a:pt x="225" y="38"/>
                  </a:cubicBezTo>
                  <a:cubicBezTo>
                    <a:pt x="225" y="39"/>
                    <a:pt x="226" y="39"/>
                    <a:pt x="226" y="41"/>
                  </a:cubicBezTo>
                  <a:cubicBezTo>
                    <a:pt x="225" y="41"/>
                    <a:pt x="224" y="42"/>
                    <a:pt x="223" y="42"/>
                  </a:cubicBezTo>
                  <a:cubicBezTo>
                    <a:pt x="222" y="43"/>
                    <a:pt x="222" y="46"/>
                    <a:pt x="222" y="47"/>
                  </a:cubicBezTo>
                  <a:cubicBezTo>
                    <a:pt x="223" y="47"/>
                    <a:pt x="224" y="46"/>
                    <a:pt x="225" y="45"/>
                  </a:cubicBezTo>
                  <a:cubicBezTo>
                    <a:pt x="234" y="31"/>
                    <a:pt x="245" y="19"/>
                    <a:pt x="254" y="5"/>
                  </a:cubicBezTo>
                  <a:cubicBezTo>
                    <a:pt x="251" y="3"/>
                    <a:pt x="250" y="6"/>
                    <a:pt x="248" y="6"/>
                  </a:cubicBezTo>
                  <a:close/>
                  <a:moveTo>
                    <a:pt x="223" y="6"/>
                  </a:moveTo>
                  <a:cubicBezTo>
                    <a:pt x="222" y="9"/>
                    <a:pt x="221" y="12"/>
                    <a:pt x="222" y="16"/>
                  </a:cubicBezTo>
                  <a:cubicBezTo>
                    <a:pt x="225" y="13"/>
                    <a:pt x="228" y="9"/>
                    <a:pt x="231" y="5"/>
                  </a:cubicBezTo>
                  <a:cubicBezTo>
                    <a:pt x="228" y="5"/>
                    <a:pt x="225" y="4"/>
                    <a:pt x="223" y="6"/>
                  </a:cubicBezTo>
                  <a:close/>
                  <a:moveTo>
                    <a:pt x="233" y="5"/>
                  </a:moveTo>
                  <a:cubicBezTo>
                    <a:pt x="229" y="11"/>
                    <a:pt x="224" y="16"/>
                    <a:pt x="221" y="23"/>
                  </a:cubicBezTo>
                  <a:cubicBezTo>
                    <a:pt x="222" y="24"/>
                    <a:pt x="221" y="27"/>
                    <a:pt x="223" y="28"/>
                  </a:cubicBezTo>
                  <a:cubicBezTo>
                    <a:pt x="227" y="21"/>
                    <a:pt x="231" y="14"/>
                    <a:pt x="237" y="9"/>
                  </a:cubicBezTo>
                  <a:cubicBezTo>
                    <a:pt x="236" y="7"/>
                    <a:pt x="238" y="7"/>
                    <a:pt x="238" y="5"/>
                  </a:cubicBezTo>
                  <a:cubicBezTo>
                    <a:pt x="236" y="5"/>
                    <a:pt x="235" y="5"/>
                    <a:pt x="233" y="5"/>
                  </a:cubicBezTo>
                  <a:close/>
                  <a:moveTo>
                    <a:pt x="254" y="10"/>
                  </a:moveTo>
                  <a:cubicBezTo>
                    <a:pt x="254" y="11"/>
                    <a:pt x="253" y="10"/>
                    <a:pt x="253" y="10"/>
                  </a:cubicBezTo>
                  <a:cubicBezTo>
                    <a:pt x="249" y="16"/>
                    <a:pt x="245" y="22"/>
                    <a:pt x="241" y="28"/>
                  </a:cubicBezTo>
                  <a:cubicBezTo>
                    <a:pt x="238" y="33"/>
                    <a:pt x="233" y="36"/>
                    <a:pt x="230" y="40"/>
                  </a:cubicBezTo>
                  <a:cubicBezTo>
                    <a:pt x="229" y="42"/>
                    <a:pt x="228" y="45"/>
                    <a:pt x="227" y="47"/>
                  </a:cubicBezTo>
                  <a:cubicBezTo>
                    <a:pt x="224" y="51"/>
                    <a:pt x="221" y="53"/>
                    <a:pt x="223" y="58"/>
                  </a:cubicBezTo>
                  <a:cubicBezTo>
                    <a:pt x="226" y="57"/>
                    <a:pt x="226" y="53"/>
                    <a:pt x="229" y="52"/>
                  </a:cubicBezTo>
                  <a:cubicBezTo>
                    <a:pt x="231" y="44"/>
                    <a:pt x="238" y="40"/>
                    <a:pt x="241" y="33"/>
                  </a:cubicBezTo>
                  <a:cubicBezTo>
                    <a:pt x="246" y="28"/>
                    <a:pt x="250" y="22"/>
                    <a:pt x="255" y="16"/>
                  </a:cubicBezTo>
                  <a:cubicBezTo>
                    <a:pt x="255" y="14"/>
                    <a:pt x="254" y="12"/>
                    <a:pt x="255" y="10"/>
                  </a:cubicBezTo>
                  <a:cubicBezTo>
                    <a:pt x="254" y="10"/>
                    <a:pt x="254" y="10"/>
                    <a:pt x="254" y="10"/>
                  </a:cubicBezTo>
                  <a:close/>
                  <a:moveTo>
                    <a:pt x="254" y="21"/>
                  </a:moveTo>
                  <a:cubicBezTo>
                    <a:pt x="244" y="33"/>
                    <a:pt x="236" y="46"/>
                    <a:pt x="226" y="57"/>
                  </a:cubicBezTo>
                  <a:cubicBezTo>
                    <a:pt x="226" y="59"/>
                    <a:pt x="225" y="59"/>
                    <a:pt x="225" y="61"/>
                  </a:cubicBezTo>
                  <a:cubicBezTo>
                    <a:pt x="224" y="61"/>
                    <a:pt x="223" y="62"/>
                    <a:pt x="223" y="62"/>
                  </a:cubicBezTo>
                  <a:cubicBezTo>
                    <a:pt x="223" y="65"/>
                    <a:pt x="222" y="69"/>
                    <a:pt x="223" y="70"/>
                  </a:cubicBezTo>
                  <a:cubicBezTo>
                    <a:pt x="232" y="61"/>
                    <a:pt x="238" y="48"/>
                    <a:pt x="247" y="39"/>
                  </a:cubicBezTo>
                  <a:cubicBezTo>
                    <a:pt x="248" y="32"/>
                    <a:pt x="258" y="28"/>
                    <a:pt x="254" y="21"/>
                  </a:cubicBezTo>
                  <a:cubicBezTo>
                    <a:pt x="254" y="21"/>
                    <a:pt x="254" y="21"/>
                    <a:pt x="254" y="21"/>
                  </a:cubicBezTo>
                  <a:close/>
                  <a:moveTo>
                    <a:pt x="232" y="68"/>
                  </a:moveTo>
                  <a:cubicBezTo>
                    <a:pt x="232" y="68"/>
                    <a:pt x="232" y="67"/>
                    <a:pt x="232" y="67"/>
                  </a:cubicBezTo>
                  <a:cubicBezTo>
                    <a:pt x="233" y="66"/>
                    <a:pt x="234" y="66"/>
                    <a:pt x="234" y="65"/>
                  </a:cubicBezTo>
                  <a:cubicBezTo>
                    <a:pt x="237" y="61"/>
                    <a:pt x="239" y="57"/>
                    <a:pt x="242" y="53"/>
                  </a:cubicBezTo>
                  <a:cubicBezTo>
                    <a:pt x="245" y="49"/>
                    <a:pt x="249" y="46"/>
                    <a:pt x="252" y="42"/>
                  </a:cubicBezTo>
                  <a:cubicBezTo>
                    <a:pt x="254" y="39"/>
                    <a:pt x="257" y="35"/>
                    <a:pt x="255" y="31"/>
                  </a:cubicBezTo>
                  <a:cubicBezTo>
                    <a:pt x="251" y="34"/>
                    <a:pt x="249" y="39"/>
                    <a:pt x="245" y="42"/>
                  </a:cubicBezTo>
                  <a:cubicBezTo>
                    <a:pt x="244" y="46"/>
                    <a:pt x="241" y="49"/>
                    <a:pt x="238" y="52"/>
                  </a:cubicBezTo>
                  <a:cubicBezTo>
                    <a:pt x="236" y="57"/>
                    <a:pt x="232" y="60"/>
                    <a:pt x="230" y="65"/>
                  </a:cubicBezTo>
                  <a:cubicBezTo>
                    <a:pt x="229" y="65"/>
                    <a:pt x="229" y="68"/>
                    <a:pt x="228" y="67"/>
                  </a:cubicBezTo>
                  <a:cubicBezTo>
                    <a:pt x="227" y="72"/>
                    <a:pt x="221" y="76"/>
                    <a:pt x="223" y="80"/>
                  </a:cubicBezTo>
                  <a:cubicBezTo>
                    <a:pt x="225" y="76"/>
                    <a:pt x="229" y="72"/>
                    <a:pt x="232" y="68"/>
                  </a:cubicBezTo>
                  <a:close/>
                  <a:moveTo>
                    <a:pt x="239" y="61"/>
                  </a:moveTo>
                  <a:cubicBezTo>
                    <a:pt x="234" y="68"/>
                    <a:pt x="229" y="75"/>
                    <a:pt x="225" y="82"/>
                  </a:cubicBezTo>
                  <a:cubicBezTo>
                    <a:pt x="224" y="82"/>
                    <a:pt x="225" y="83"/>
                    <a:pt x="225" y="84"/>
                  </a:cubicBezTo>
                  <a:cubicBezTo>
                    <a:pt x="224" y="85"/>
                    <a:pt x="223" y="85"/>
                    <a:pt x="223" y="86"/>
                  </a:cubicBezTo>
                  <a:cubicBezTo>
                    <a:pt x="223" y="87"/>
                    <a:pt x="224" y="88"/>
                    <a:pt x="223" y="89"/>
                  </a:cubicBezTo>
                  <a:cubicBezTo>
                    <a:pt x="235" y="76"/>
                    <a:pt x="245" y="61"/>
                    <a:pt x="256" y="47"/>
                  </a:cubicBezTo>
                  <a:cubicBezTo>
                    <a:pt x="256" y="45"/>
                    <a:pt x="257" y="42"/>
                    <a:pt x="255" y="41"/>
                  </a:cubicBezTo>
                  <a:cubicBezTo>
                    <a:pt x="250" y="47"/>
                    <a:pt x="244" y="54"/>
                    <a:pt x="239" y="61"/>
                  </a:cubicBezTo>
                  <a:close/>
                  <a:moveTo>
                    <a:pt x="164" y="42"/>
                  </a:moveTo>
                  <a:cubicBezTo>
                    <a:pt x="164" y="45"/>
                    <a:pt x="163" y="49"/>
                    <a:pt x="164" y="51"/>
                  </a:cubicBezTo>
                  <a:cubicBezTo>
                    <a:pt x="166" y="48"/>
                    <a:pt x="169" y="45"/>
                    <a:pt x="170" y="42"/>
                  </a:cubicBezTo>
                  <a:cubicBezTo>
                    <a:pt x="169" y="42"/>
                    <a:pt x="167" y="42"/>
                    <a:pt x="164" y="42"/>
                  </a:cubicBezTo>
                  <a:close/>
                  <a:moveTo>
                    <a:pt x="172" y="42"/>
                  </a:moveTo>
                  <a:cubicBezTo>
                    <a:pt x="170" y="48"/>
                    <a:pt x="162" y="52"/>
                    <a:pt x="164" y="61"/>
                  </a:cubicBezTo>
                  <a:cubicBezTo>
                    <a:pt x="168" y="55"/>
                    <a:pt x="172" y="48"/>
                    <a:pt x="176" y="42"/>
                  </a:cubicBezTo>
                  <a:cubicBezTo>
                    <a:pt x="174" y="42"/>
                    <a:pt x="174" y="42"/>
                    <a:pt x="172" y="42"/>
                  </a:cubicBezTo>
                  <a:close/>
                  <a:moveTo>
                    <a:pt x="180" y="42"/>
                  </a:moveTo>
                  <a:cubicBezTo>
                    <a:pt x="176" y="46"/>
                    <a:pt x="171" y="49"/>
                    <a:pt x="170" y="56"/>
                  </a:cubicBezTo>
                  <a:cubicBezTo>
                    <a:pt x="166" y="57"/>
                    <a:pt x="168" y="62"/>
                    <a:pt x="164" y="63"/>
                  </a:cubicBezTo>
                  <a:cubicBezTo>
                    <a:pt x="165" y="65"/>
                    <a:pt x="163" y="69"/>
                    <a:pt x="164" y="73"/>
                  </a:cubicBezTo>
                  <a:cubicBezTo>
                    <a:pt x="167" y="72"/>
                    <a:pt x="167" y="68"/>
                    <a:pt x="168" y="66"/>
                  </a:cubicBezTo>
                  <a:cubicBezTo>
                    <a:pt x="170" y="64"/>
                    <a:pt x="172" y="62"/>
                    <a:pt x="174" y="59"/>
                  </a:cubicBezTo>
                  <a:cubicBezTo>
                    <a:pt x="175" y="57"/>
                    <a:pt x="176" y="55"/>
                    <a:pt x="177" y="53"/>
                  </a:cubicBezTo>
                  <a:cubicBezTo>
                    <a:pt x="177" y="53"/>
                    <a:pt x="178" y="54"/>
                    <a:pt x="178" y="54"/>
                  </a:cubicBezTo>
                  <a:cubicBezTo>
                    <a:pt x="180" y="50"/>
                    <a:pt x="182" y="46"/>
                    <a:pt x="185" y="43"/>
                  </a:cubicBezTo>
                  <a:cubicBezTo>
                    <a:pt x="183" y="42"/>
                    <a:pt x="181" y="43"/>
                    <a:pt x="180" y="42"/>
                  </a:cubicBezTo>
                  <a:close/>
                  <a:moveTo>
                    <a:pt x="187" y="44"/>
                  </a:moveTo>
                  <a:cubicBezTo>
                    <a:pt x="180" y="54"/>
                    <a:pt x="171" y="62"/>
                    <a:pt x="166" y="76"/>
                  </a:cubicBezTo>
                  <a:cubicBezTo>
                    <a:pt x="165" y="76"/>
                    <a:pt x="165" y="77"/>
                    <a:pt x="164" y="78"/>
                  </a:cubicBezTo>
                  <a:cubicBezTo>
                    <a:pt x="164" y="80"/>
                    <a:pt x="164" y="81"/>
                    <a:pt x="164" y="83"/>
                  </a:cubicBezTo>
                  <a:cubicBezTo>
                    <a:pt x="167" y="83"/>
                    <a:pt x="168" y="78"/>
                    <a:pt x="170" y="77"/>
                  </a:cubicBezTo>
                  <a:cubicBezTo>
                    <a:pt x="176" y="64"/>
                    <a:pt x="185" y="55"/>
                    <a:pt x="191" y="43"/>
                  </a:cubicBezTo>
                  <a:cubicBezTo>
                    <a:pt x="190" y="43"/>
                    <a:pt x="189" y="43"/>
                    <a:pt x="187" y="44"/>
                  </a:cubicBezTo>
                  <a:close/>
                  <a:moveTo>
                    <a:pt x="165" y="86"/>
                  </a:moveTo>
                  <a:cubicBezTo>
                    <a:pt x="165" y="89"/>
                    <a:pt x="164" y="91"/>
                    <a:pt x="165" y="94"/>
                  </a:cubicBezTo>
                  <a:cubicBezTo>
                    <a:pt x="169" y="90"/>
                    <a:pt x="172" y="85"/>
                    <a:pt x="174" y="80"/>
                  </a:cubicBezTo>
                  <a:cubicBezTo>
                    <a:pt x="177" y="78"/>
                    <a:pt x="177" y="75"/>
                    <a:pt x="179" y="73"/>
                  </a:cubicBezTo>
                  <a:cubicBezTo>
                    <a:pt x="180" y="71"/>
                    <a:pt x="182" y="70"/>
                    <a:pt x="183" y="68"/>
                  </a:cubicBezTo>
                  <a:cubicBezTo>
                    <a:pt x="184" y="67"/>
                    <a:pt x="184" y="65"/>
                    <a:pt x="186" y="63"/>
                  </a:cubicBezTo>
                  <a:cubicBezTo>
                    <a:pt x="188" y="58"/>
                    <a:pt x="196" y="51"/>
                    <a:pt x="193" y="46"/>
                  </a:cubicBezTo>
                  <a:cubicBezTo>
                    <a:pt x="182" y="58"/>
                    <a:pt x="174" y="73"/>
                    <a:pt x="165" y="86"/>
                  </a:cubicBezTo>
                  <a:close/>
                  <a:moveTo>
                    <a:pt x="251" y="56"/>
                  </a:moveTo>
                  <a:cubicBezTo>
                    <a:pt x="250" y="58"/>
                    <a:pt x="248" y="60"/>
                    <a:pt x="246" y="62"/>
                  </a:cubicBezTo>
                  <a:cubicBezTo>
                    <a:pt x="246" y="63"/>
                    <a:pt x="245" y="64"/>
                    <a:pt x="245" y="64"/>
                  </a:cubicBezTo>
                  <a:cubicBezTo>
                    <a:pt x="245" y="64"/>
                    <a:pt x="244" y="64"/>
                    <a:pt x="244" y="64"/>
                  </a:cubicBezTo>
                  <a:cubicBezTo>
                    <a:pt x="244" y="65"/>
                    <a:pt x="243" y="67"/>
                    <a:pt x="243" y="67"/>
                  </a:cubicBezTo>
                  <a:cubicBezTo>
                    <a:pt x="240" y="71"/>
                    <a:pt x="237" y="75"/>
                    <a:pt x="234" y="78"/>
                  </a:cubicBezTo>
                  <a:cubicBezTo>
                    <a:pt x="231" y="83"/>
                    <a:pt x="227" y="87"/>
                    <a:pt x="225" y="92"/>
                  </a:cubicBezTo>
                  <a:cubicBezTo>
                    <a:pt x="224" y="92"/>
                    <a:pt x="223" y="93"/>
                    <a:pt x="223" y="93"/>
                  </a:cubicBezTo>
                  <a:cubicBezTo>
                    <a:pt x="224" y="95"/>
                    <a:pt x="223" y="99"/>
                    <a:pt x="224" y="100"/>
                  </a:cubicBezTo>
                  <a:cubicBezTo>
                    <a:pt x="229" y="96"/>
                    <a:pt x="231" y="90"/>
                    <a:pt x="235" y="86"/>
                  </a:cubicBezTo>
                  <a:cubicBezTo>
                    <a:pt x="242" y="76"/>
                    <a:pt x="250" y="67"/>
                    <a:pt x="256" y="57"/>
                  </a:cubicBezTo>
                  <a:cubicBezTo>
                    <a:pt x="256" y="55"/>
                    <a:pt x="256" y="53"/>
                    <a:pt x="256" y="52"/>
                  </a:cubicBezTo>
                  <a:cubicBezTo>
                    <a:pt x="256" y="52"/>
                    <a:pt x="254" y="51"/>
                    <a:pt x="254" y="52"/>
                  </a:cubicBezTo>
                  <a:cubicBezTo>
                    <a:pt x="255" y="53"/>
                    <a:pt x="252" y="55"/>
                    <a:pt x="251" y="56"/>
                  </a:cubicBezTo>
                  <a:close/>
                  <a:moveTo>
                    <a:pt x="173" y="84"/>
                  </a:moveTo>
                  <a:cubicBezTo>
                    <a:pt x="173" y="85"/>
                    <a:pt x="173" y="85"/>
                    <a:pt x="173" y="86"/>
                  </a:cubicBezTo>
                  <a:cubicBezTo>
                    <a:pt x="172" y="87"/>
                    <a:pt x="171" y="89"/>
                    <a:pt x="170" y="91"/>
                  </a:cubicBezTo>
                  <a:cubicBezTo>
                    <a:pt x="170" y="90"/>
                    <a:pt x="170" y="92"/>
                    <a:pt x="169" y="92"/>
                  </a:cubicBezTo>
                  <a:cubicBezTo>
                    <a:pt x="169" y="93"/>
                    <a:pt x="168" y="93"/>
                    <a:pt x="168" y="93"/>
                  </a:cubicBezTo>
                  <a:cubicBezTo>
                    <a:pt x="168" y="98"/>
                    <a:pt x="163" y="100"/>
                    <a:pt x="165" y="105"/>
                  </a:cubicBezTo>
                  <a:cubicBezTo>
                    <a:pt x="176" y="91"/>
                    <a:pt x="185" y="75"/>
                    <a:pt x="195" y="61"/>
                  </a:cubicBezTo>
                  <a:cubicBezTo>
                    <a:pt x="194" y="59"/>
                    <a:pt x="195" y="55"/>
                    <a:pt x="194" y="54"/>
                  </a:cubicBezTo>
                  <a:cubicBezTo>
                    <a:pt x="187" y="64"/>
                    <a:pt x="181" y="75"/>
                    <a:pt x="173" y="84"/>
                  </a:cubicBezTo>
                  <a:close/>
                  <a:moveTo>
                    <a:pt x="241" y="80"/>
                  </a:moveTo>
                  <a:cubicBezTo>
                    <a:pt x="237" y="86"/>
                    <a:pt x="232" y="94"/>
                    <a:pt x="227" y="100"/>
                  </a:cubicBezTo>
                  <a:cubicBezTo>
                    <a:pt x="226" y="101"/>
                    <a:pt x="227" y="101"/>
                    <a:pt x="227" y="103"/>
                  </a:cubicBezTo>
                  <a:cubicBezTo>
                    <a:pt x="225" y="103"/>
                    <a:pt x="225" y="103"/>
                    <a:pt x="224" y="103"/>
                  </a:cubicBezTo>
                  <a:cubicBezTo>
                    <a:pt x="224" y="105"/>
                    <a:pt x="224" y="107"/>
                    <a:pt x="224" y="109"/>
                  </a:cubicBezTo>
                  <a:cubicBezTo>
                    <a:pt x="227" y="108"/>
                    <a:pt x="226" y="106"/>
                    <a:pt x="228" y="104"/>
                  </a:cubicBezTo>
                  <a:cubicBezTo>
                    <a:pt x="231" y="100"/>
                    <a:pt x="236" y="96"/>
                    <a:pt x="240" y="90"/>
                  </a:cubicBezTo>
                  <a:cubicBezTo>
                    <a:pt x="243" y="87"/>
                    <a:pt x="246" y="83"/>
                    <a:pt x="249" y="79"/>
                  </a:cubicBezTo>
                  <a:cubicBezTo>
                    <a:pt x="252" y="74"/>
                    <a:pt x="259" y="66"/>
                    <a:pt x="256" y="62"/>
                  </a:cubicBezTo>
                  <a:cubicBezTo>
                    <a:pt x="251" y="68"/>
                    <a:pt x="247" y="75"/>
                    <a:pt x="241" y="80"/>
                  </a:cubicBezTo>
                  <a:close/>
                  <a:moveTo>
                    <a:pt x="186" y="79"/>
                  </a:moveTo>
                  <a:cubicBezTo>
                    <a:pt x="184" y="81"/>
                    <a:pt x="181" y="83"/>
                    <a:pt x="181" y="86"/>
                  </a:cubicBezTo>
                  <a:cubicBezTo>
                    <a:pt x="179" y="88"/>
                    <a:pt x="177" y="90"/>
                    <a:pt x="177" y="93"/>
                  </a:cubicBezTo>
                  <a:cubicBezTo>
                    <a:pt x="172" y="96"/>
                    <a:pt x="170" y="102"/>
                    <a:pt x="166" y="106"/>
                  </a:cubicBezTo>
                  <a:cubicBezTo>
                    <a:pt x="166" y="108"/>
                    <a:pt x="166" y="109"/>
                    <a:pt x="167" y="110"/>
                  </a:cubicBezTo>
                  <a:cubicBezTo>
                    <a:pt x="165" y="111"/>
                    <a:pt x="165" y="113"/>
                    <a:pt x="165" y="115"/>
                  </a:cubicBezTo>
                  <a:cubicBezTo>
                    <a:pt x="170" y="112"/>
                    <a:pt x="171" y="105"/>
                    <a:pt x="176" y="102"/>
                  </a:cubicBezTo>
                  <a:cubicBezTo>
                    <a:pt x="182" y="91"/>
                    <a:pt x="189" y="82"/>
                    <a:pt x="196" y="73"/>
                  </a:cubicBezTo>
                  <a:cubicBezTo>
                    <a:pt x="196" y="70"/>
                    <a:pt x="196" y="68"/>
                    <a:pt x="196" y="66"/>
                  </a:cubicBezTo>
                  <a:cubicBezTo>
                    <a:pt x="196" y="66"/>
                    <a:pt x="195" y="66"/>
                    <a:pt x="195" y="66"/>
                  </a:cubicBezTo>
                  <a:cubicBezTo>
                    <a:pt x="192" y="70"/>
                    <a:pt x="187" y="73"/>
                    <a:pt x="186" y="79"/>
                  </a:cubicBezTo>
                  <a:close/>
                  <a:moveTo>
                    <a:pt x="234" y="99"/>
                  </a:moveTo>
                  <a:cubicBezTo>
                    <a:pt x="231" y="104"/>
                    <a:pt x="228" y="108"/>
                    <a:pt x="225" y="113"/>
                  </a:cubicBezTo>
                  <a:cubicBezTo>
                    <a:pt x="225" y="114"/>
                    <a:pt x="224" y="117"/>
                    <a:pt x="225" y="118"/>
                  </a:cubicBezTo>
                  <a:cubicBezTo>
                    <a:pt x="234" y="108"/>
                    <a:pt x="241" y="96"/>
                    <a:pt x="251" y="86"/>
                  </a:cubicBezTo>
                  <a:cubicBezTo>
                    <a:pt x="252" y="81"/>
                    <a:pt x="259" y="77"/>
                    <a:pt x="257" y="72"/>
                  </a:cubicBezTo>
                  <a:cubicBezTo>
                    <a:pt x="249" y="81"/>
                    <a:pt x="243" y="91"/>
                    <a:pt x="234" y="99"/>
                  </a:cubicBezTo>
                  <a:close/>
                  <a:moveTo>
                    <a:pt x="195" y="77"/>
                  </a:moveTo>
                  <a:cubicBezTo>
                    <a:pt x="192" y="80"/>
                    <a:pt x="191" y="83"/>
                    <a:pt x="188" y="86"/>
                  </a:cubicBezTo>
                  <a:cubicBezTo>
                    <a:pt x="187" y="87"/>
                    <a:pt x="186" y="88"/>
                    <a:pt x="186" y="90"/>
                  </a:cubicBezTo>
                  <a:cubicBezTo>
                    <a:pt x="185" y="91"/>
                    <a:pt x="184" y="93"/>
                    <a:pt x="183" y="94"/>
                  </a:cubicBezTo>
                  <a:cubicBezTo>
                    <a:pt x="183" y="94"/>
                    <a:pt x="182" y="94"/>
                    <a:pt x="182" y="95"/>
                  </a:cubicBezTo>
                  <a:cubicBezTo>
                    <a:pt x="181" y="95"/>
                    <a:pt x="181" y="96"/>
                    <a:pt x="181" y="97"/>
                  </a:cubicBezTo>
                  <a:cubicBezTo>
                    <a:pt x="179" y="101"/>
                    <a:pt x="175" y="104"/>
                    <a:pt x="174" y="108"/>
                  </a:cubicBezTo>
                  <a:cubicBezTo>
                    <a:pt x="170" y="110"/>
                    <a:pt x="171" y="117"/>
                    <a:pt x="165" y="119"/>
                  </a:cubicBezTo>
                  <a:cubicBezTo>
                    <a:pt x="166" y="121"/>
                    <a:pt x="166" y="123"/>
                    <a:pt x="166" y="126"/>
                  </a:cubicBezTo>
                  <a:cubicBezTo>
                    <a:pt x="170" y="124"/>
                    <a:pt x="171" y="119"/>
                    <a:pt x="174" y="116"/>
                  </a:cubicBezTo>
                  <a:cubicBezTo>
                    <a:pt x="176" y="112"/>
                    <a:pt x="180" y="109"/>
                    <a:pt x="181" y="105"/>
                  </a:cubicBezTo>
                  <a:cubicBezTo>
                    <a:pt x="183" y="104"/>
                    <a:pt x="185" y="102"/>
                    <a:pt x="186" y="99"/>
                  </a:cubicBezTo>
                  <a:cubicBezTo>
                    <a:pt x="187" y="98"/>
                    <a:pt x="189" y="96"/>
                    <a:pt x="191" y="94"/>
                  </a:cubicBezTo>
                  <a:cubicBezTo>
                    <a:pt x="194" y="89"/>
                    <a:pt x="198" y="84"/>
                    <a:pt x="196" y="77"/>
                  </a:cubicBezTo>
                  <a:cubicBezTo>
                    <a:pt x="196" y="77"/>
                    <a:pt x="195" y="77"/>
                    <a:pt x="195" y="77"/>
                  </a:cubicBezTo>
                  <a:close/>
                  <a:moveTo>
                    <a:pt x="226" y="120"/>
                  </a:moveTo>
                  <a:cubicBezTo>
                    <a:pt x="226" y="123"/>
                    <a:pt x="224" y="124"/>
                    <a:pt x="225" y="128"/>
                  </a:cubicBezTo>
                  <a:cubicBezTo>
                    <a:pt x="231" y="123"/>
                    <a:pt x="235" y="115"/>
                    <a:pt x="241" y="110"/>
                  </a:cubicBezTo>
                  <a:cubicBezTo>
                    <a:pt x="245" y="103"/>
                    <a:pt x="251" y="98"/>
                    <a:pt x="255" y="91"/>
                  </a:cubicBezTo>
                  <a:cubicBezTo>
                    <a:pt x="256" y="91"/>
                    <a:pt x="256" y="90"/>
                    <a:pt x="257" y="91"/>
                  </a:cubicBezTo>
                  <a:cubicBezTo>
                    <a:pt x="257" y="88"/>
                    <a:pt x="257" y="84"/>
                    <a:pt x="257" y="82"/>
                  </a:cubicBezTo>
                  <a:cubicBezTo>
                    <a:pt x="246" y="94"/>
                    <a:pt x="236" y="107"/>
                    <a:pt x="226" y="120"/>
                  </a:cubicBezTo>
                  <a:close/>
                  <a:moveTo>
                    <a:pt x="103" y="96"/>
                  </a:moveTo>
                  <a:cubicBezTo>
                    <a:pt x="102" y="99"/>
                    <a:pt x="104" y="101"/>
                    <a:pt x="104" y="104"/>
                  </a:cubicBezTo>
                  <a:cubicBezTo>
                    <a:pt x="109" y="97"/>
                    <a:pt x="115" y="91"/>
                    <a:pt x="120" y="84"/>
                  </a:cubicBezTo>
                  <a:cubicBezTo>
                    <a:pt x="110" y="82"/>
                    <a:pt x="109" y="92"/>
                    <a:pt x="103" y="96"/>
                  </a:cubicBezTo>
                  <a:close/>
                  <a:moveTo>
                    <a:pt x="121" y="86"/>
                  </a:moveTo>
                  <a:cubicBezTo>
                    <a:pt x="118" y="90"/>
                    <a:pt x="115" y="94"/>
                    <a:pt x="111" y="98"/>
                  </a:cubicBezTo>
                  <a:cubicBezTo>
                    <a:pt x="111" y="99"/>
                    <a:pt x="109" y="100"/>
                    <a:pt x="108" y="101"/>
                  </a:cubicBezTo>
                  <a:cubicBezTo>
                    <a:pt x="108" y="101"/>
                    <a:pt x="109" y="102"/>
                    <a:pt x="108" y="102"/>
                  </a:cubicBezTo>
                  <a:cubicBezTo>
                    <a:pt x="105" y="106"/>
                    <a:pt x="102" y="110"/>
                    <a:pt x="104" y="115"/>
                  </a:cubicBezTo>
                  <a:cubicBezTo>
                    <a:pt x="108" y="112"/>
                    <a:pt x="110" y="107"/>
                    <a:pt x="113" y="103"/>
                  </a:cubicBezTo>
                  <a:cubicBezTo>
                    <a:pt x="118" y="97"/>
                    <a:pt x="125" y="90"/>
                    <a:pt x="129" y="84"/>
                  </a:cubicBezTo>
                  <a:cubicBezTo>
                    <a:pt x="125" y="82"/>
                    <a:pt x="123" y="84"/>
                    <a:pt x="121" y="86"/>
                  </a:cubicBezTo>
                  <a:close/>
                  <a:moveTo>
                    <a:pt x="103" y="85"/>
                  </a:moveTo>
                  <a:cubicBezTo>
                    <a:pt x="103" y="88"/>
                    <a:pt x="102" y="90"/>
                    <a:pt x="104" y="93"/>
                  </a:cubicBezTo>
                  <a:cubicBezTo>
                    <a:pt x="105" y="90"/>
                    <a:pt x="108" y="88"/>
                    <a:pt x="110" y="85"/>
                  </a:cubicBezTo>
                  <a:cubicBezTo>
                    <a:pt x="108" y="84"/>
                    <a:pt x="105" y="84"/>
                    <a:pt x="103" y="85"/>
                  </a:cubicBezTo>
                  <a:close/>
                  <a:moveTo>
                    <a:pt x="133" y="84"/>
                  </a:moveTo>
                  <a:cubicBezTo>
                    <a:pt x="122" y="95"/>
                    <a:pt x="113" y="108"/>
                    <a:pt x="103" y="120"/>
                  </a:cubicBezTo>
                  <a:cubicBezTo>
                    <a:pt x="104" y="123"/>
                    <a:pt x="103" y="124"/>
                    <a:pt x="104" y="127"/>
                  </a:cubicBezTo>
                  <a:cubicBezTo>
                    <a:pt x="110" y="122"/>
                    <a:pt x="113" y="114"/>
                    <a:pt x="119" y="109"/>
                  </a:cubicBezTo>
                  <a:cubicBezTo>
                    <a:pt x="120" y="107"/>
                    <a:pt x="121" y="104"/>
                    <a:pt x="123" y="104"/>
                  </a:cubicBezTo>
                  <a:cubicBezTo>
                    <a:pt x="122" y="103"/>
                    <a:pt x="123" y="104"/>
                    <a:pt x="123" y="102"/>
                  </a:cubicBezTo>
                  <a:cubicBezTo>
                    <a:pt x="127" y="97"/>
                    <a:pt x="133" y="92"/>
                    <a:pt x="135" y="85"/>
                  </a:cubicBezTo>
                  <a:cubicBezTo>
                    <a:pt x="134" y="84"/>
                    <a:pt x="134" y="84"/>
                    <a:pt x="133" y="84"/>
                  </a:cubicBezTo>
                  <a:close/>
                  <a:moveTo>
                    <a:pt x="188" y="100"/>
                  </a:moveTo>
                  <a:cubicBezTo>
                    <a:pt x="187" y="100"/>
                    <a:pt x="188" y="101"/>
                    <a:pt x="187" y="102"/>
                  </a:cubicBezTo>
                  <a:cubicBezTo>
                    <a:pt x="187" y="102"/>
                    <a:pt x="186" y="102"/>
                    <a:pt x="185" y="103"/>
                  </a:cubicBezTo>
                  <a:cubicBezTo>
                    <a:pt x="185" y="104"/>
                    <a:pt x="185" y="105"/>
                    <a:pt x="184" y="105"/>
                  </a:cubicBezTo>
                  <a:cubicBezTo>
                    <a:pt x="184" y="106"/>
                    <a:pt x="183" y="106"/>
                    <a:pt x="183" y="106"/>
                  </a:cubicBezTo>
                  <a:cubicBezTo>
                    <a:pt x="181" y="107"/>
                    <a:pt x="181" y="110"/>
                    <a:pt x="180" y="112"/>
                  </a:cubicBezTo>
                  <a:cubicBezTo>
                    <a:pt x="180" y="112"/>
                    <a:pt x="179" y="112"/>
                    <a:pt x="178" y="112"/>
                  </a:cubicBezTo>
                  <a:cubicBezTo>
                    <a:pt x="178" y="113"/>
                    <a:pt x="178" y="114"/>
                    <a:pt x="177" y="115"/>
                  </a:cubicBezTo>
                  <a:cubicBezTo>
                    <a:pt x="176" y="116"/>
                    <a:pt x="175" y="117"/>
                    <a:pt x="175" y="117"/>
                  </a:cubicBezTo>
                  <a:cubicBezTo>
                    <a:pt x="174" y="118"/>
                    <a:pt x="175" y="119"/>
                    <a:pt x="174" y="120"/>
                  </a:cubicBezTo>
                  <a:cubicBezTo>
                    <a:pt x="174" y="120"/>
                    <a:pt x="173" y="119"/>
                    <a:pt x="173" y="120"/>
                  </a:cubicBezTo>
                  <a:cubicBezTo>
                    <a:pt x="173" y="121"/>
                    <a:pt x="173" y="122"/>
                    <a:pt x="172" y="122"/>
                  </a:cubicBezTo>
                  <a:cubicBezTo>
                    <a:pt x="172" y="123"/>
                    <a:pt x="171" y="121"/>
                    <a:pt x="171" y="123"/>
                  </a:cubicBezTo>
                  <a:cubicBezTo>
                    <a:pt x="171" y="127"/>
                    <a:pt x="165" y="131"/>
                    <a:pt x="166" y="137"/>
                  </a:cubicBezTo>
                  <a:cubicBezTo>
                    <a:pt x="168" y="136"/>
                    <a:pt x="169" y="134"/>
                    <a:pt x="170" y="133"/>
                  </a:cubicBezTo>
                  <a:cubicBezTo>
                    <a:pt x="172" y="129"/>
                    <a:pt x="174" y="126"/>
                    <a:pt x="177" y="123"/>
                  </a:cubicBezTo>
                  <a:cubicBezTo>
                    <a:pt x="181" y="117"/>
                    <a:pt x="185" y="111"/>
                    <a:pt x="190" y="105"/>
                  </a:cubicBezTo>
                  <a:cubicBezTo>
                    <a:pt x="193" y="101"/>
                    <a:pt x="198" y="96"/>
                    <a:pt x="196" y="89"/>
                  </a:cubicBezTo>
                  <a:cubicBezTo>
                    <a:pt x="196" y="89"/>
                    <a:pt x="195" y="89"/>
                    <a:pt x="195" y="89"/>
                  </a:cubicBezTo>
                  <a:cubicBezTo>
                    <a:pt x="194" y="94"/>
                    <a:pt x="190" y="97"/>
                    <a:pt x="188" y="100"/>
                  </a:cubicBezTo>
                  <a:close/>
                  <a:moveTo>
                    <a:pt x="106" y="130"/>
                  </a:moveTo>
                  <a:cubicBezTo>
                    <a:pt x="106" y="131"/>
                    <a:pt x="105" y="131"/>
                    <a:pt x="104" y="132"/>
                  </a:cubicBezTo>
                  <a:cubicBezTo>
                    <a:pt x="104" y="133"/>
                    <a:pt x="103" y="135"/>
                    <a:pt x="104" y="137"/>
                  </a:cubicBezTo>
                  <a:cubicBezTo>
                    <a:pt x="107" y="135"/>
                    <a:pt x="108" y="132"/>
                    <a:pt x="110" y="130"/>
                  </a:cubicBezTo>
                  <a:cubicBezTo>
                    <a:pt x="119" y="120"/>
                    <a:pt x="127" y="110"/>
                    <a:pt x="135" y="99"/>
                  </a:cubicBezTo>
                  <a:cubicBezTo>
                    <a:pt x="134" y="96"/>
                    <a:pt x="136" y="94"/>
                    <a:pt x="134" y="92"/>
                  </a:cubicBezTo>
                  <a:cubicBezTo>
                    <a:pt x="125" y="105"/>
                    <a:pt x="114" y="115"/>
                    <a:pt x="106" y="130"/>
                  </a:cubicBezTo>
                  <a:close/>
                  <a:moveTo>
                    <a:pt x="257" y="95"/>
                  </a:moveTo>
                  <a:cubicBezTo>
                    <a:pt x="251" y="99"/>
                    <a:pt x="248" y="105"/>
                    <a:pt x="242" y="110"/>
                  </a:cubicBezTo>
                  <a:cubicBezTo>
                    <a:pt x="242" y="110"/>
                    <a:pt x="242" y="111"/>
                    <a:pt x="242" y="111"/>
                  </a:cubicBezTo>
                  <a:cubicBezTo>
                    <a:pt x="242" y="111"/>
                    <a:pt x="241" y="112"/>
                    <a:pt x="241" y="112"/>
                  </a:cubicBezTo>
                  <a:cubicBezTo>
                    <a:pt x="239" y="116"/>
                    <a:pt x="236" y="119"/>
                    <a:pt x="233" y="123"/>
                  </a:cubicBezTo>
                  <a:cubicBezTo>
                    <a:pt x="230" y="125"/>
                    <a:pt x="225" y="131"/>
                    <a:pt x="225" y="134"/>
                  </a:cubicBezTo>
                  <a:cubicBezTo>
                    <a:pt x="224" y="139"/>
                    <a:pt x="226" y="145"/>
                    <a:pt x="226" y="150"/>
                  </a:cubicBezTo>
                  <a:cubicBezTo>
                    <a:pt x="236" y="141"/>
                    <a:pt x="243" y="129"/>
                    <a:pt x="253" y="120"/>
                  </a:cubicBezTo>
                  <a:cubicBezTo>
                    <a:pt x="255" y="116"/>
                    <a:pt x="259" y="113"/>
                    <a:pt x="258" y="108"/>
                  </a:cubicBezTo>
                  <a:cubicBezTo>
                    <a:pt x="252" y="111"/>
                    <a:pt x="249" y="118"/>
                    <a:pt x="245" y="121"/>
                  </a:cubicBezTo>
                  <a:cubicBezTo>
                    <a:pt x="245" y="123"/>
                    <a:pt x="243" y="125"/>
                    <a:pt x="242" y="126"/>
                  </a:cubicBezTo>
                  <a:cubicBezTo>
                    <a:pt x="240" y="129"/>
                    <a:pt x="239" y="132"/>
                    <a:pt x="236" y="134"/>
                  </a:cubicBezTo>
                  <a:cubicBezTo>
                    <a:pt x="236" y="135"/>
                    <a:pt x="234" y="138"/>
                    <a:pt x="232" y="139"/>
                  </a:cubicBezTo>
                  <a:cubicBezTo>
                    <a:pt x="230" y="142"/>
                    <a:pt x="230" y="145"/>
                    <a:pt x="227" y="145"/>
                  </a:cubicBezTo>
                  <a:cubicBezTo>
                    <a:pt x="226" y="143"/>
                    <a:pt x="229" y="140"/>
                    <a:pt x="231" y="137"/>
                  </a:cubicBezTo>
                  <a:cubicBezTo>
                    <a:pt x="240" y="126"/>
                    <a:pt x="250" y="113"/>
                    <a:pt x="257" y="102"/>
                  </a:cubicBezTo>
                  <a:cubicBezTo>
                    <a:pt x="257" y="99"/>
                    <a:pt x="258" y="97"/>
                    <a:pt x="258" y="95"/>
                  </a:cubicBezTo>
                  <a:cubicBezTo>
                    <a:pt x="257" y="95"/>
                    <a:pt x="257" y="95"/>
                    <a:pt x="257" y="95"/>
                  </a:cubicBezTo>
                  <a:close/>
                  <a:moveTo>
                    <a:pt x="195" y="100"/>
                  </a:moveTo>
                  <a:cubicBezTo>
                    <a:pt x="195" y="101"/>
                    <a:pt x="194" y="102"/>
                    <a:pt x="194" y="103"/>
                  </a:cubicBezTo>
                  <a:cubicBezTo>
                    <a:pt x="189" y="107"/>
                    <a:pt x="186" y="114"/>
                    <a:pt x="181" y="119"/>
                  </a:cubicBezTo>
                  <a:cubicBezTo>
                    <a:pt x="182" y="120"/>
                    <a:pt x="180" y="120"/>
                    <a:pt x="181" y="121"/>
                  </a:cubicBezTo>
                  <a:cubicBezTo>
                    <a:pt x="177" y="125"/>
                    <a:pt x="173" y="130"/>
                    <a:pt x="171" y="135"/>
                  </a:cubicBezTo>
                  <a:cubicBezTo>
                    <a:pt x="168" y="138"/>
                    <a:pt x="165" y="144"/>
                    <a:pt x="168" y="148"/>
                  </a:cubicBezTo>
                  <a:cubicBezTo>
                    <a:pt x="175" y="137"/>
                    <a:pt x="183" y="126"/>
                    <a:pt x="191" y="115"/>
                  </a:cubicBezTo>
                  <a:cubicBezTo>
                    <a:pt x="194" y="110"/>
                    <a:pt x="198" y="106"/>
                    <a:pt x="197" y="100"/>
                  </a:cubicBezTo>
                  <a:cubicBezTo>
                    <a:pt x="196" y="101"/>
                    <a:pt x="196" y="100"/>
                    <a:pt x="195" y="100"/>
                  </a:cubicBezTo>
                  <a:close/>
                  <a:moveTo>
                    <a:pt x="119" y="124"/>
                  </a:moveTo>
                  <a:cubicBezTo>
                    <a:pt x="117" y="126"/>
                    <a:pt x="115" y="128"/>
                    <a:pt x="112" y="131"/>
                  </a:cubicBezTo>
                  <a:cubicBezTo>
                    <a:pt x="111" y="133"/>
                    <a:pt x="110" y="135"/>
                    <a:pt x="108" y="137"/>
                  </a:cubicBezTo>
                  <a:cubicBezTo>
                    <a:pt x="106" y="139"/>
                    <a:pt x="104" y="141"/>
                    <a:pt x="105" y="143"/>
                  </a:cubicBezTo>
                  <a:cubicBezTo>
                    <a:pt x="102" y="146"/>
                    <a:pt x="103" y="153"/>
                    <a:pt x="105" y="157"/>
                  </a:cubicBezTo>
                  <a:cubicBezTo>
                    <a:pt x="106" y="154"/>
                    <a:pt x="109" y="152"/>
                    <a:pt x="111" y="150"/>
                  </a:cubicBezTo>
                  <a:cubicBezTo>
                    <a:pt x="115" y="146"/>
                    <a:pt x="119" y="140"/>
                    <a:pt x="122" y="135"/>
                  </a:cubicBezTo>
                  <a:cubicBezTo>
                    <a:pt x="124" y="134"/>
                    <a:pt x="125" y="131"/>
                    <a:pt x="126" y="130"/>
                  </a:cubicBezTo>
                  <a:cubicBezTo>
                    <a:pt x="126" y="130"/>
                    <a:pt x="127" y="130"/>
                    <a:pt x="128" y="129"/>
                  </a:cubicBezTo>
                  <a:cubicBezTo>
                    <a:pt x="128" y="129"/>
                    <a:pt x="128" y="128"/>
                    <a:pt x="128" y="128"/>
                  </a:cubicBezTo>
                  <a:cubicBezTo>
                    <a:pt x="130" y="124"/>
                    <a:pt x="138" y="119"/>
                    <a:pt x="135" y="116"/>
                  </a:cubicBezTo>
                  <a:cubicBezTo>
                    <a:pt x="126" y="127"/>
                    <a:pt x="117" y="137"/>
                    <a:pt x="109" y="148"/>
                  </a:cubicBezTo>
                  <a:cubicBezTo>
                    <a:pt x="109" y="150"/>
                    <a:pt x="108" y="150"/>
                    <a:pt x="108" y="151"/>
                  </a:cubicBezTo>
                  <a:cubicBezTo>
                    <a:pt x="107" y="151"/>
                    <a:pt x="106" y="152"/>
                    <a:pt x="105" y="152"/>
                  </a:cubicBezTo>
                  <a:cubicBezTo>
                    <a:pt x="104" y="150"/>
                    <a:pt x="107" y="146"/>
                    <a:pt x="109" y="144"/>
                  </a:cubicBezTo>
                  <a:cubicBezTo>
                    <a:pt x="111" y="141"/>
                    <a:pt x="116" y="137"/>
                    <a:pt x="118" y="135"/>
                  </a:cubicBezTo>
                  <a:cubicBezTo>
                    <a:pt x="120" y="130"/>
                    <a:pt x="124" y="127"/>
                    <a:pt x="127" y="123"/>
                  </a:cubicBezTo>
                  <a:cubicBezTo>
                    <a:pt x="129" y="121"/>
                    <a:pt x="130" y="119"/>
                    <a:pt x="131" y="117"/>
                  </a:cubicBezTo>
                  <a:cubicBezTo>
                    <a:pt x="135" y="113"/>
                    <a:pt x="137" y="110"/>
                    <a:pt x="134" y="105"/>
                  </a:cubicBezTo>
                  <a:cubicBezTo>
                    <a:pt x="129" y="110"/>
                    <a:pt x="124" y="118"/>
                    <a:pt x="119" y="124"/>
                  </a:cubicBezTo>
                  <a:close/>
                  <a:moveTo>
                    <a:pt x="167" y="155"/>
                  </a:moveTo>
                  <a:cubicBezTo>
                    <a:pt x="167" y="156"/>
                    <a:pt x="167" y="157"/>
                    <a:pt x="167" y="159"/>
                  </a:cubicBezTo>
                  <a:cubicBezTo>
                    <a:pt x="170" y="158"/>
                    <a:pt x="171" y="154"/>
                    <a:pt x="174" y="152"/>
                  </a:cubicBezTo>
                  <a:cubicBezTo>
                    <a:pt x="178" y="142"/>
                    <a:pt x="186" y="135"/>
                    <a:pt x="191" y="126"/>
                  </a:cubicBezTo>
                  <a:cubicBezTo>
                    <a:pt x="193" y="124"/>
                    <a:pt x="194" y="122"/>
                    <a:pt x="195" y="119"/>
                  </a:cubicBezTo>
                  <a:cubicBezTo>
                    <a:pt x="196" y="118"/>
                    <a:pt x="197" y="119"/>
                    <a:pt x="198" y="117"/>
                  </a:cubicBezTo>
                  <a:cubicBezTo>
                    <a:pt x="197" y="116"/>
                    <a:pt x="198" y="112"/>
                    <a:pt x="197" y="111"/>
                  </a:cubicBezTo>
                  <a:cubicBezTo>
                    <a:pt x="186" y="124"/>
                    <a:pt x="174" y="140"/>
                    <a:pt x="167" y="155"/>
                  </a:cubicBezTo>
                  <a:close/>
                  <a:moveTo>
                    <a:pt x="230" y="153"/>
                  </a:moveTo>
                  <a:cubicBezTo>
                    <a:pt x="236" y="147"/>
                    <a:pt x="243" y="141"/>
                    <a:pt x="248" y="135"/>
                  </a:cubicBezTo>
                  <a:cubicBezTo>
                    <a:pt x="253" y="129"/>
                    <a:pt x="259" y="124"/>
                    <a:pt x="258" y="117"/>
                  </a:cubicBezTo>
                  <a:cubicBezTo>
                    <a:pt x="258" y="117"/>
                    <a:pt x="258" y="117"/>
                    <a:pt x="258" y="117"/>
                  </a:cubicBezTo>
                  <a:cubicBezTo>
                    <a:pt x="254" y="120"/>
                    <a:pt x="252" y="125"/>
                    <a:pt x="247" y="128"/>
                  </a:cubicBezTo>
                  <a:cubicBezTo>
                    <a:pt x="248" y="129"/>
                    <a:pt x="247" y="129"/>
                    <a:pt x="247" y="130"/>
                  </a:cubicBezTo>
                  <a:cubicBezTo>
                    <a:pt x="243" y="132"/>
                    <a:pt x="241" y="137"/>
                    <a:pt x="238" y="138"/>
                  </a:cubicBezTo>
                  <a:cubicBezTo>
                    <a:pt x="238" y="141"/>
                    <a:pt x="237" y="142"/>
                    <a:pt x="235" y="143"/>
                  </a:cubicBezTo>
                  <a:cubicBezTo>
                    <a:pt x="232" y="149"/>
                    <a:pt x="224" y="151"/>
                    <a:pt x="226" y="159"/>
                  </a:cubicBezTo>
                  <a:cubicBezTo>
                    <a:pt x="229" y="158"/>
                    <a:pt x="229" y="156"/>
                    <a:pt x="230" y="153"/>
                  </a:cubicBezTo>
                  <a:close/>
                  <a:moveTo>
                    <a:pt x="194" y="125"/>
                  </a:moveTo>
                  <a:cubicBezTo>
                    <a:pt x="194" y="126"/>
                    <a:pt x="193" y="126"/>
                    <a:pt x="193" y="127"/>
                  </a:cubicBezTo>
                  <a:cubicBezTo>
                    <a:pt x="186" y="135"/>
                    <a:pt x="180" y="145"/>
                    <a:pt x="173" y="154"/>
                  </a:cubicBezTo>
                  <a:cubicBezTo>
                    <a:pt x="173" y="156"/>
                    <a:pt x="172" y="157"/>
                    <a:pt x="170" y="158"/>
                  </a:cubicBezTo>
                  <a:cubicBezTo>
                    <a:pt x="170" y="162"/>
                    <a:pt x="167" y="164"/>
                    <a:pt x="167" y="170"/>
                  </a:cubicBezTo>
                  <a:cubicBezTo>
                    <a:pt x="179" y="158"/>
                    <a:pt x="188" y="144"/>
                    <a:pt x="198" y="130"/>
                  </a:cubicBezTo>
                  <a:cubicBezTo>
                    <a:pt x="197" y="128"/>
                    <a:pt x="198" y="123"/>
                    <a:pt x="197" y="122"/>
                  </a:cubicBezTo>
                  <a:cubicBezTo>
                    <a:pt x="196" y="123"/>
                    <a:pt x="195" y="125"/>
                    <a:pt x="194" y="125"/>
                  </a:cubicBezTo>
                  <a:close/>
                  <a:moveTo>
                    <a:pt x="135" y="123"/>
                  </a:moveTo>
                  <a:cubicBezTo>
                    <a:pt x="127" y="130"/>
                    <a:pt x="123" y="140"/>
                    <a:pt x="115" y="147"/>
                  </a:cubicBezTo>
                  <a:cubicBezTo>
                    <a:pt x="113" y="152"/>
                    <a:pt x="108" y="154"/>
                    <a:pt x="107" y="160"/>
                  </a:cubicBezTo>
                  <a:cubicBezTo>
                    <a:pt x="106" y="160"/>
                    <a:pt x="105" y="160"/>
                    <a:pt x="104" y="161"/>
                  </a:cubicBezTo>
                  <a:cubicBezTo>
                    <a:pt x="104" y="163"/>
                    <a:pt x="104" y="164"/>
                    <a:pt x="104" y="167"/>
                  </a:cubicBezTo>
                  <a:cubicBezTo>
                    <a:pt x="108" y="164"/>
                    <a:pt x="109" y="159"/>
                    <a:pt x="114" y="156"/>
                  </a:cubicBezTo>
                  <a:cubicBezTo>
                    <a:pt x="118" y="149"/>
                    <a:pt x="124" y="144"/>
                    <a:pt x="129" y="137"/>
                  </a:cubicBezTo>
                  <a:cubicBezTo>
                    <a:pt x="132" y="133"/>
                    <a:pt x="136" y="128"/>
                    <a:pt x="136" y="124"/>
                  </a:cubicBezTo>
                  <a:cubicBezTo>
                    <a:pt x="136" y="123"/>
                    <a:pt x="136" y="123"/>
                    <a:pt x="135" y="123"/>
                  </a:cubicBezTo>
                  <a:close/>
                  <a:moveTo>
                    <a:pt x="258" y="127"/>
                  </a:moveTo>
                  <a:cubicBezTo>
                    <a:pt x="253" y="130"/>
                    <a:pt x="251" y="136"/>
                    <a:pt x="246" y="138"/>
                  </a:cubicBezTo>
                  <a:cubicBezTo>
                    <a:pt x="246" y="141"/>
                    <a:pt x="243" y="142"/>
                    <a:pt x="242" y="145"/>
                  </a:cubicBezTo>
                  <a:cubicBezTo>
                    <a:pt x="241" y="145"/>
                    <a:pt x="240" y="146"/>
                    <a:pt x="239" y="146"/>
                  </a:cubicBezTo>
                  <a:cubicBezTo>
                    <a:pt x="239" y="147"/>
                    <a:pt x="238" y="147"/>
                    <a:pt x="239" y="148"/>
                  </a:cubicBezTo>
                  <a:cubicBezTo>
                    <a:pt x="234" y="152"/>
                    <a:pt x="231" y="158"/>
                    <a:pt x="226" y="163"/>
                  </a:cubicBezTo>
                  <a:cubicBezTo>
                    <a:pt x="226" y="165"/>
                    <a:pt x="225" y="167"/>
                    <a:pt x="226" y="168"/>
                  </a:cubicBezTo>
                  <a:cubicBezTo>
                    <a:pt x="237" y="156"/>
                    <a:pt x="248" y="144"/>
                    <a:pt x="258" y="132"/>
                  </a:cubicBezTo>
                  <a:cubicBezTo>
                    <a:pt x="259" y="130"/>
                    <a:pt x="259" y="129"/>
                    <a:pt x="259" y="126"/>
                  </a:cubicBezTo>
                  <a:cubicBezTo>
                    <a:pt x="259" y="126"/>
                    <a:pt x="258" y="126"/>
                    <a:pt x="258" y="126"/>
                  </a:cubicBezTo>
                  <a:cubicBezTo>
                    <a:pt x="258" y="126"/>
                    <a:pt x="258" y="127"/>
                    <a:pt x="258" y="127"/>
                  </a:cubicBezTo>
                  <a:close/>
                  <a:moveTo>
                    <a:pt x="135" y="132"/>
                  </a:moveTo>
                  <a:cubicBezTo>
                    <a:pt x="127" y="143"/>
                    <a:pt x="119" y="154"/>
                    <a:pt x="109" y="163"/>
                  </a:cubicBezTo>
                  <a:cubicBezTo>
                    <a:pt x="110" y="165"/>
                    <a:pt x="106" y="167"/>
                    <a:pt x="107" y="169"/>
                  </a:cubicBezTo>
                  <a:cubicBezTo>
                    <a:pt x="106" y="170"/>
                    <a:pt x="105" y="170"/>
                    <a:pt x="104" y="172"/>
                  </a:cubicBezTo>
                  <a:cubicBezTo>
                    <a:pt x="105" y="172"/>
                    <a:pt x="104" y="175"/>
                    <a:pt x="105" y="176"/>
                  </a:cubicBezTo>
                  <a:cubicBezTo>
                    <a:pt x="107" y="176"/>
                    <a:pt x="109" y="175"/>
                    <a:pt x="109" y="172"/>
                  </a:cubicBezTo>
                  <a:cubicBezTo>
                    <a:pt x="112" y="171"/>
                    <a:pt x="113" y="168"/>
                    <a:pt x="115" y="166"/>
                  </a:cubicBezTo>
                  <a:cubicBezTo>
                    <a:pt x="116" y="163"/>
                    <a:pt x="119" y="161"/>
                    <a:pt x="121" y="158"/>
                  </a:cubicBezTo>
                  <a:cubicBezTo>
                    <a:pt x="127" y="151"/>
                    <a:pt x="132" y="144"/>
                    <a:pt x="137" y="137"/>
                  </a:cubicBezTo>
                  <a:cubicBezTo>
                    <a:pt x="137" y="135"/>
                    <a:pt x="137" y="134"/>
                    <a:pt x="137" y="132"/>
                  </a:cubicBezTo>
                  <a:cubicBezTo>
                    <a:pt x="136" y="132"/>
                    <a:pt x="136" y="132"/>
                    <a:pt x="135" y="132"/>
                  </a:cubicBezTo>
                  <a:close/>
                  <a:moveTo>
                    <a:pt x="238" y="157"/>
                  </a:moveTo>
                  <a:cubicBezTo>
                    <a:pt x="238" y="157"/>
                    <a:pt x="238" y="158"/>
                    <a:pt x="238" y="158"/>
                  </a:cubicBezTo>
                  <a:cubicBezTo>
                    <a:pt x="237" y="159"/>
                    <a:pt x="237" y="160"/>
                    <a:pt x="235" y="160"/>
                  </a:cubicBezTo>
                  <a:cubicBezTo>
                    <a:pt x="233" y="165"/>
                    <a:pt x="228" y="168"/>
                    <a:pt x="226" y="174"/>
                  </a:cubicBezTo>
                  <a:cubicBezTo>
                    <a:pt x="228" y="174"/>
                    <a:pt x="226" y="177"/>
                    <a:pt x="227" y="178"/>
                  </a:cubicBezTo>
                  <a:cubicBezTo>
                    <a:pt x="237" y="165"/>
                    <a:pt x="250" y="153"/>
                    <a:pt x="259" y="140"/>
                  </a:cubicBezTo>
                  <a:cubicBezTo>
                    <a:pt x="259" y="138"/>
                    <a:pt x="259" y="136"/>
                    <a:pt x="259" y="135"/>
                  </a:cubicBezTo>
                  <a:cubicBezTo>
                    <a:pt x="251" y="142"/>
                    <a:pt x="246" y="150"/>
                    <a:pt x="238" y="157"/>
                  </a:cubicBezTo>
                  <a:close/>
                  <a:moveTo>
                    <a:pt x="183" y="154"/>
                  </a:moveTo>
                  <a:cubicBezTo>
                    <a:pt x="181" y="155"/>
                    <a:pt x="181" y="159"/>
                    <a:pt x="178" y="159"/>
                  </a:cubicBezTo>
                  <a:cubicBezTo>
                    <a:pt x="176" y="164"/>
                    <a:pt x="172" y="166"/>
                    <a:pt x="169" y="171"/>
                  </a:cubicBezTo>
                  <a:cubicBezTo>
                    <a:pt x="170" y="174"/>
                    <a:pt x="167" y="175"/>
                    <a:pt x="167" y="179"/>
                  </a:cubicBezTo>
                  <a:cubicBezTo>
                    <a:pt x="171" y="175"/>
                    <a:pt x="175" y="171"/>
                    <a:pt x="178" y="167"/>
                  </a:cubicBezTo>
                  <a:cubicBezTo>
                    <a:pt x="183" y="161"/>
                    <a:pt x="188" y="154"/>
                    <a:pt x="193" y="148"/>
                  </a:cubicBezTo>
                  <a:cubicBezTo>
                    <a:pt x="196" y="144"/>
                    <a:pt x="200" y="141"/>
                    <a:pt x="197" y="136"/>
                  </a:cubicBezTo>
                  <a:cubicBezTo>
                    <a:pt x="192" y="141"/>
                    <a:pt x="187" y="147"/>
                    <a:pt x="183" y="154"/>
                  </a:cubicBezTo>
                  <a:close/>
                  <a:moveTo>
                    <a:pt x="59" y="136"/>
                  </a:moveTo>
                  <a:cubicBezTo>
                    <a:pt x="52" y="142"/>
                    <a:pt x="47" y="149"/>
                    <a:pt x="41" y="156"/>
                  </a:cubicBezTo>
                  <a:cubicBezTo>
                    <a:pt x="42" y="159"/>
                    <a:pt x="40" y="161"/>
                    <a:pt x="41" y="163"/>
                  </a:cubicBezTo>
                  <a:cubicBezTo>
                    <a:pt x="48" y="154"/>
                    <a:pt x="55" y="145"/>
                    <a:pt x="63" y="136"/>
                  </a:cubicBezTo>
                  <a:cubicBezTo>
                    <a:pt x="62" y="136"/>
                    <a:pt x="60" y="137"/>
                    <a:pt x="59" y="136"/>
                  </a:cubicBezTo>
                  <a:close/>
                  <a:moveTo>
                    <a:pt x="40" y="148"/>
                  </a:moveTo>
                  <a:cubicBezTo>
                    <a:pt x="41" y="149"/>
                    <a:pt x="41" y="151"/>
                    <a:pt x="41" y="152"/>
                  </a:cubicBezTo>
                  <a:cubicBezTo>
                    <a:pt x="46" y="147"/>
                    <a:pt x="50" y="142"/>
                    <a:pt x="54" y="137"/>
                  </a:cubicBezTo>
                  <a:cubicBezTo>
                    <a:pt x="52" y="137"/>
                    <a:pt x="51" y="136"/>
                    <a:pt x="50" y="137"/>
                  </a:cubicBezTo>
                  <a:cubicBezTo>
                    <a:pt x="47" y="140"/>
                    <a:pt x="43" y="144"/>
                    <a:pt x="40" y="148"/>
                  </a:cubicBezTo>
                  <a:close/>
                  <a:moveTo>
                    <a:pt x="66" y="137"/>
                  </a:moveTo>
                  <a:cubicBezTo>
                    <a:pt x="62" y="140"/>
                    <a:pt x="60" y="144"/>
                    <a:pt x="56" y="148"/>
                  </a:cubicBezTo>
                  <a:cubicBezTo>
                    <a:pt x="54" y="151"/>
                    <a:pt x="51" y="153"/>
                    <a:pt x="50" y="155"/>
                  </a:cubicBezTo>
                  <a:cubicBezTo>
                    <a:pt x="48" y="157"/>
                    <a:pt x="47" y="159"/>
                    <a:pt x="46" y="162"/>
                  </a:cubicBezTo>
                  <a:cubicBezTo>
                    <a:pt x="43" y="165"/>
                    <a:pt x="40" y="167"/>
                    <a:pt x="41" y="172"/>
                  </a:cubicBezTo>
                  <a:cubicBezTo>
                    <a:pt x="48" y="166"/>
                    <a:pt x="52" y="159"/>
                    <a:pt x="58" y="153"/>
                  </a:cubicBezTo>
                  <a:cubicBezTo>
                    <a:pt x="61" y="149"/>
                    <a:pt x="64" y="146"/>
                    <a:pt x="68" y="142"/>
                  </a:cubicBezTo>
                  <a:cubicBezTo>
                    <a:pt x="68" y="139"/>
                    <a:pt x="71" y="139"/>
                    <a:pt x="70" y="136"/>
                  </a:cubicBezTo>
                  <a:cubicBezTo>
                    <a:pt x="69" y="136"/>
                    <a:pt x="68" y="137"/>
                    <a:pt x="66" y="137"/>
                  </a:cubicBezTo>
                  <a:close/>
                  <a:moveTo>
                    <a:pt x="39" y="137"/>
                  </a:moveTo>
                  <a:cubicBezTo>
                    <a:pt x="39" y="139"/>
                    <a:pt x="40" y="142"/>
                    <a:pt x="41" y="144"/>
                  </a:cubicBezTo>
                  <a:cubicBezTo>
                    <a:pt x="42" y="142"/>
                    <a:pt x="45" y="140"/>
                    <a:pt x="46" y="137"/>
                  </a:cubicBezTo>
                  <a:cubicBezTo>
                    <a:pt x="44" y="136"/>
                    <a:pt x="41" y="137"/>
                    <a:pt x="39" y="137"/>
                  </a:cubicBezTo>
                  <a:close/>
                  <a:moveTo>
                    <a:pt x="71" y="141"/>
                  </a:moveTo>
                  <a:cubicBezTo>
                    <a:pt x="67" y="145"/>
                    <a:pt x="64" y="150"/>
                    <a:pt x="60" y="153"/>
                  </a:cubicBezTo>
                  <a:cubicBezTo>
                    <a:pt x="55" y="162"/>
                    <a:pt x="48" y="166"/>
                    <a:pt x="44" y="175"/>
                  </a:cubicBezTo>
                  <a:cubicBezTo>
                    <a:pt x="43" y="176"/>
                    <a:pt x="42" y="176"/>
                    <a:pt x="41" y="176"/>
                  </a:cubicBezTo>
                  <a:cubicBezTo>
                    <a:pt x="42" y="179"/>
                    <a:pt x="41" y="180"/>
                    <a:pt x="42" y="182"/>
                  </a:cubicBezTo>
                  <a:cubicBezTo>
                    <a:pt x="44" y="180"/>
                    <a:pt x="47" y="178"/>
                    <a:pt x="48" y="174"/>
                  </a:cubicBezTo>
                  <a:cubicBezTo>
                    <a:pt x="54" y="171"/>
                    <a:pt x="56" y="164"/>
                    <a:pt x="61" y="161"/>
                  </a:cubicBezTo>
                  <a:cubicBezTo>
                    <a:pt x="63" y="156"/>
                    <a:pt x="68" y="154"/>
                    <a:pt x="69" y="149"/>
                  </a:cubicBezTo>
                  <a:cubicBezTo>
                    <a:pt x="70" y="149"/>
                    <a:pt x="71" y="148"/>
                    <a:pt x="72" y="148"/>
                  </a:cubicBezTo>
                  <a:cubicBezTo>
                    <a:pt x="73" y="146"/>
                    <a:pt x="72" y="143"/>
                    <a:pt x="72" y="141"/>
                  </a:cubicBezTo>
                  <a:cubicBezTo>
                    <a:pt x="71" y="141"/>
                    <a:pt x="71" y="141"/>
                    <a:pt x="71" y="141"/>
                  </a:cubicBezTo>
                  <a:close/>
                  <a:moveTo>
                    <a:pt x="110" y="183"/>
                  </a:moveTo>
                  <a:cubicBezTo>
                    <a:pt x="112" y="179"/>
                    <a:pt x="115" y="176"/>
                    <a:pt x="118" y="172"/>
                  </a:cubicBezTo>
                  <a:cubicBezTo>
                    <a:pt x="122" y="167"/>
                    <a:pt x="127" y="161"/>
                    <a:pt x="131" y="156"/>
                  </a:cubicBezTo>
                  <a:cubicBezTo>
                    <a:pt x="132" y="154"/>
                    <a:pt x="133" y="152"/>
                    <a:pt x="134" y="151"/>
                  </a:cubicBezTo>
                  <a:cubicBezTo>
                    <a:pt x="136" y="148"/>
                    <a:pt x="139" y="145"/>
                    <a:pt x="136" y="143"/>
                  </a:cubicBezTo>
                  <a:cubicBezTo>
                    <a:pt x="136" y="144"/>
                    <a:pt x="134" y="144"/>
                    <a:pt x="133" y="145"/>
                  </a:cubicBezTo>
                  <a:cubicBezTo>
                    <a:pt x="128" y="155"/>
                    <a:pt x="119" y="161"/>
                    <a:pt x="115" y="171"/>
                  </a:cubicBezTo>
                  <a:cubicBezTo>
                    <a:pt x="111" y="173"/>
                    <a:pt x="109" y="178"/>
                    <a:pt x="106" y="180"/>
                  </a:cubicBezTo>
                  <a:cubicBezTo>
                    <a:pt x="106" y="182"/>
                    <a:pt x="105" y="186"/>
                    <a:pt x="106" y="188"/>
                  </a:cubicBezTo>
                  <a:cubicBezTo>
                    <a:pt x="107" y="186"/>
                    <a:pt x="108" y="184"/>
                    <a:pt x="110" y="183"/>
                  </a:cubicBezTo>
                  <a:close/>
                  <a:moveTo>
                    <a:pt x="189" y="157"/>
                  </a:moveTo>
                  <a:cubicBezTo>
                    <a:pt x="184" y="161"/>
                    <a:pt x="180" y="166"/>
                    <a:pt x="177" y="172"/>
                  </a:cubicBezTo>
                  <a:cubicBezTo>
                    <a:pt x="173" y="173"/>
                    <a:pt x="171" y="177"/>
                    <a:pt x="170" y="180"/>
                  </a:cubicBezTo>
                  <a:cubicBezTo>
                    <a:pt x="169" y="180"/>
                    <a:pt x="169" y="180"/>
                    <a:pt x="168" y="181"/>
                  </a:cubicBezTo>
                  <a:cubicBezTo>
                    <a:pt x="167" y="184"/>
                    <a:pt x="167" y="186"/>
                    <a:pt x="167" y="189"/>
                  </a:cubicBezTo>
                  <a:cubicBezTo>
                    <a:pt x="175" y="183"/>
                    <a:pt x="179" y="174"/>
                    <a:pt x="185" y="167"/>
                  </a:cubicBezTo>
                  <a:cubicBezTo>
                    <a:pt x="190" y="162"/>
                    <a:pt x="193" y="155"/>
                    <a:pt x="198" y="150"/>
                  </a:cubicBezTo>
                  <a:cubicBezTo>
                    <a:pt x="197" y="149"/>
                    <a:pt x="198" y="147"/>
                    <a:pt x="198" y="146"/>
                  </a:cubicBezTo>
                  <a:cubicBezTo>
                    <a:pt x="198" y="145"/>
                    <a:pt x="198" y="145"/>
                    <a:pt x="197" y="145"/>
                  </a:cubicBezTo>
                  <a:cubicBezTo>
                    <a:pt x="194" y="149"/>
                    <a:pt x="191" y="152"/>
                    <a:pt x="189" y="157"/>
                  </a:cubicBezTo>
                  <a:close/>
                  <a:moveTo>
                    <a:pt x="227" y="183"/>
                  </a:moveTo>
                  <a:cubicBezTo>
                    <a:pt x="227" y="187"/>
                    <a:pt x="227" y="188"/>
                    <a:pt x="227" y="191"/>
                  </a:cubicBezTo>
                  <a:cubicBezTo>
                    <a:pt x="228" y="191"/>
                    <a:pt x="229" y="189"/>
                    <a:pt x="229" y="187"/>
                  </a:cubicBezTo>
                  <a:cubicBezTo>
                    <a:pt x="233" y="185"/>
                    <a:pt x="236" y="179"/>
                    <a:pt x="239" y="178"/>
                  </a:cubicBezTo>
                  <a:cubicBezTo>
                    <a:pt x="238" y="175"/>
                    <a:pt x="240" y="175"/>
                    <a:pt x="241" y="174"/>
                  </a:cubicBezTo>
                  <a:cubicBezTo>
                    <a:pt x="244" y="171"/>
                    <a:pt x="248" y="165"/>
                    <a:pt x="251" y="162"/>
                  </a:cubicBezTo>
                  <a:cubicBezTo>
                    <a:pt x="254" y="158"/>
                    <a:pt x="262" y="153"/>
                    <a:pt x="259" y="146"/>
                  </a:cubicBezTo>
                  <a:cubicBezTo>
                    <a:pt x="246" y="157"/>
                    <a:pt x="237" y="170"/>
                    <a:pt x="227" y="183"/>
                  </a:cubicBezTo>
                  <a:close/>
                  <a:moveTo>
                    <a:pt x="41" y="187"/>
                  </a:moveTo>
                  <a:cubicBezTo>
                    <a:pt x="42" y="189"/>
                    <a:pt x="42" y="189"/>
                    <a:pt x="41" y="191"/>
                  </a:cubicBezTo>
                  <a:cubicBezTo>
                    <a:pt x="44" y="191"/>
                    <a:pt x="43" y="188"/>
                    <a:pt x="45" y="188"/>
                  </a:cubicBezTo>
                  <a:cubicBezTo>
                    <a:pt x="52" y="177"/>
                    <a:pt x="62" y="169"/>
                    <a:pt x="70" y="159"/>
                  </a:cubicBezTo>
                  <a:cubicBezTo>
                    <a:pt x="70" y="157"/>
                    <a:pt x="71" y="156"/>
                    <a:pt x="72" y="155"/>
                  </a:cubicBezTo>
                  <a:cubicBezTo>
                    <a:pt x="72" y="154"/>
                    <a:pt x="73" y="151"/>
                    <a:pt x="71" y="151"/>
                  </a:cubicBezTo>
                  <a:cubicBezTo>
                    <a:pt x="61" y="163"/>
                    <a:pt x="51" y="175"/>
                    <a:pt x="41" y="187"/>
                  </a:cubicBezTo>
                  <a:close/>
                  <a:moveTo>
                    <a:pt x="130" y="159"/>
                  </a:moveTo>
                  <a:cubicBezTo>
                    <a:pt x="128" y="164"/>
                    <a:pt x="123" y="166"/>
                    <a:pt x="122" y="171"/>
                  </a:cubicBezTo>
                  <a:cubicBezTo>
                    <a:pt x="117" y="175"/>
                    <a:pt x="115" y="182"/>
                    <a:pt x="109" y="186"/>
                  </a:cubicBezTo>
                  <a:cubicBezTo>
                    <a:pt x="109" y="189"/>
                    <a:pt x="108" y="191"/>
                    <a:pt x="105" y="192"/>
                  </a:cubicBezTo>
                  <a:cubicBezTo>
                    <a:pt x="106" y="194"/>
                    <a:pt x="106" y="195"/>
                    <a:pt x="106" y="196"/>
                  </a:cubicBezTo>
                  <a:cubicBezTo>
                    <a:pt x="109" y="196"/>
                    <a:pt x="110" y="193"/>
                    <a:pt x="111" y="191"/>
                  </a:cubicBezTo>
                  <a:cubicBezTo>
                    <a:pt x="115" y="187"/>
                    <a:pt x="118" y="182"/>
                    <a:pt x="122" y="178"/>
                  </a:cubicBezTo>
                  <a:cubicBezTo>
                    <a:pt x="124" y="174"/>
                    <a:pt x="127" y="170"/>
                    <a:pt x="130" y="167"/>
                  </a:cubicBezTo>
                  <a:cubicBezTo>
                    <a:pt x="134" y="163"/>
                    <a:pt x="138" y="159"/>
                    <a:pt x="137" y="153"/>
                  </a:cubicBezTo>
                  <a:cubicBezTo>
                    <a:pt x="136" y="153"/>
                    <a:pt x="136" y="152"/>
                    <a:pt x="136" y="152"/>
                  </a:cubicBezTo>
                  <a:cubicBezTo>
                    <a:pt x="134" y="155"/>
                    <a:pt x="133" y="158"/>
                    <a:pt x="130" y="159"/>
                  </a:cubicBezTo>
                  <a:close/>
                  <a:moveTo>
                    <a:pt x="188" y="167"/>
                  </a:moveTo>
                  <a:cubicBezTo>
                    <a:pt x="186" y="168"/>
                    <a:pt x="185" y="168"/>
                    <a:pt x="185" y="170"/>
                  </a:cubicBezTo>
                  <a:cubicBezTo>
                    <a:pt x="184" y="170"/>
                    <a:pt x="184" y="171"/>
                    <a:pt x="183" y="171"/>
                  </a:cubicBezTo>
                  <a:cubicBezTo>
                    <a:pt x="180" y="177"/>
                    <a:pt x="176" y="183"/>
                    <a:pt x="172" y="189"/>
                  </a:cubicBezTo>
                  <a:cubicBezTo>
                    <a:pt x="171" y="189"/>
                    <a:pt x="171" y="189"/>
                    <a:pt x="170" y="189"/>
                  </a:cubicBezTo>
                  <a:cubicBezTo>
                    <a:pt x="169" y="192"/>
                    <a:pt x="166" y="194"/>
                    <a:pt x="167" y="200"/>
                  </a:cubicBezTo>
                  <a:cubicBezTo>
                    <a:pt x="170" y="200"/>
                    <a:pt x="170" y="196"/>
                    <a:pt x="172" y="196"/>
                  </a:cubicBezTo>
                  <a:cubicBezTo>
                    <a:pt x="180" y="185"/>
                    <a:pt x="188" y="174"/>
                    <a:pt x="196" y="163"/>
                  </a:cubicBezTo>
                  <a:cubicBezTo>
                    <a:pt x="196" y="163"/>
                    <a:pt x="197" y="163"/>
                    <a:pt x="198" y="163"/>
                  </a:cubicBezTo>
                  <a:cubicBezTo>
                    <a:pt x="198" y="159"/>
                    <a:pt x="199" y="157"/>
                    <a:pt x="198" y="155"/>
                  </a:cubicBezTo>
                  <a:cubicBezTo>
                    <a:pt x="194" y="158"/>
                    <a:pt x="190" y="162"/>
                    <a:pt x="188" y="167"/>
                  </a:cubicBezTo>
                  <a:close/>
                  <a:moveTo>
                    <a:pt x="250" y="165"/>
                  </a:moveTo>
                  <a:cubicBezTo>
                    <a:pt x="249" y="167"/>
                    <a:pt x="246" y="169"/>
                    <a:pt x="245" y="171"/>
                  </a:cubicBezTo>
                  <a:cubicBezTo>
                    <a:pt x="241" y="175"/>
                    <a:pt x="239" y="179"/>
                    <a:pt x="236" y="183"/>
                  </a:cubicBezTo>
                  <a:cubicBezTo>
                    <a:pt x="233" y="186"/>
                    <a:pt x="230" y="189"/>
                    <a:pt x="229" y="194"/>
                  </a:cubicBezTo>
                  <a:cubicBezTo>
                    <a:pt x="229" y="194"/>
                    <a:pt x="228" y="195"/>
                    <a:pt x="227" y="195"/>
                  </a:cubicBezTo>
                  <a:cubicBezTo>
                    <a:pt x="228" y="197"/>
                    <a:pt x="227" y="199"/>
                    <a:pt x="228" y="201"/>
                  </a:cubicBezTo>
                  <a:cubicBezTo>
                    <a:pt x="239" y="189"/>
                    <a:pt x="249" y="174"/>
                    <a:pt x="260" y="162"/>
                  </a:cubicBezTo>
                  <a:cubicBezTo>
                    <a:pt x="260" y="160"/>
                    <a:pt x="261" y="157"/>
                    <a:pt x="259" y="156"/>
                  </a:cubicBezTo>
                  <a:cubicBezTo>
                    <a:pt x="257" y="159"/>
                    <a:pt x="254" y="163"/>
                    <a:pt x="250" y="165"/>
                  </a:cubicBezTo>
                  <a:close/>
                  <a:moveTo>
                    <a:pt x="45" y="193"/>
                  </a:moveTo>
                  <a:cubicBezTo>
                    <a:pt x="45" y="193"/>
                    <a:pt x="43" y="193"/>
                    <a:pt x="43" y="194"/>
                  </a:cubicBezTo>
                  <a:cubicBezTo>
                    <a:pt x="43" y="194"/>
                    <a:pt x="43" y="196"/>
                    <a:pt x="41" y="196"/>
                  </a:cubicBezTo>
                  <a:cubicBezTo>
                    <a:pt x="42" y="198"/>
                    <a:pt x="41" y="200"/>
                    <a:pt x="42" y="201"/>
                  </a:cubicBezTo>
                  <a:cubicBezTo>
                    <a:pt x="52" y="189"/>
                    <a:pt x="63" y="178"/>
                    <a:pt x="72" y="166"/>
                  </a:cubicBezTo>
                  <a:cubicBezTo>
                    <a:pt x="72" y="163"/>
                    <a:pt x="72" y="161"/>
                    <a:pt x="72" y="160"/>
                  </a:cubicBezTo>
                  <a:cubicBezTo>
                    <a:pt x="63" y="171"/>
                    <a:pt x="52" y="180"/>
                    <a:pt x="45" y="193"/>
                  </a:cubicBezTo>
                  <a:close/>
                  <a:moveTo>
                    <a:pt x="136" y="163"/>
                  </a:moveTo>
                  <a:cubicBezTo>
                    <a:pt x="134" y="166"/>
                    <a:pt x="132" y="168"/>
                    <a:pt x="129" y="170"/>
                  </a:cubicBezTo>
                  <a:cubicBezTo>
                    <a:pt x="129" y="172"/>
                    <a:pt x="128" y="173"/>
                    <a:pt x="127" y="173"/>
                  </a:cubicBezTo>
                  <a:cubicBezTo>
                    <a:pt x="126" y="176"/>
                    <a:pt x="124" y="177"/>
                    <a:pt x="122" y="179"/>
                  </a:cubicBezTo>
                  <a:cubicBezTo>
                    <a:pt x="120" y="185"/>
                    <a:pt x="113" y="190"/>
                    <a:pt x="110" y="197"/>
                  </a:cubicBezTo>
                  <a:cubicBezTo>
                    <a:pt x="108" y="198"/>
                    <a:pt x="106" y="201"/>
                    <a:pt x="107" y="203"/>
                  </a:cubicBezTo>
                  <a:cubicBezTo>
                    <a:pt x="109" y="202"/>
                    <a:pt x="110" y="200"/>
                    <a:pt x="111" y="198"/>
                  </a:cubicBezTo>
                  <a:cubicBezTo>
                    <a:pt x="121" y="188"/>
                    <a:pt x="128" y="177"/>
                    <a:pt x="137" y="168"/>
                  </a:cubicBezTo>
                  <a:cubicBezTo>
                    <a:pt x="137" y="166"/>
                    <a:pt x="138" y="164"/>
                    <a:pt x="136" y="163"/>
                  </a:cubicBezTo>
                  <a:close/>
                  <a:moveTo>
                    <a:pt x="188" y="177"/>
                  </a:moveTo>
                  <a:cubicBezTo>
                    <a:pt x="188" y="178"/>
                    <a:pt x="187" y="178"/>
                    <a:pt x="187" y="179"/>
                  </a:cubicBezTo>
                  <a:cubicBezTo>
                    <a:pt x="185" y="179"/>
                    <a:pt x="186" y="181"/>
                    <a:pt x="185" y="182"/>
                  </a:cubicBezTo>
                  <a:cubicBezTo>
                    <a:pt x="184" y="183"/>
                    <a:pt x="183" y="183"/>
                    <a:pt x="182" y="184"/>
                  </a:cubicBezTo>
                  <a:cubicBezTo>
                    <a:pt x="182" y="185"/>
                    <a:pt x="182" y="186"/>
                    <a:pt x="182" y="186"/>
                  </a:cubicBezTo>
                  <a:cubicBezTo>
                    <a:pt x="181" y="187"/>
                    <a:pt x="179" y="188"/>
                    <a:pt x="179" y="189"/>
                  </a:cubicBezTo>
                  <a:cubicBezTo>
                    <a:pt x="179" y="189"/>
                    <a:pt x="179" y="190"/>
                    <a:pt x="179" y="190"/>
                  </a:cubicBezTo>
                  <a:cubicBezTo>
                    <a:pt x="178" y="191"/>
                    <a:pt x="177" y="191"/>
                    <a:pt x="177" y="192"/>
                  </a:cubicBezTo>
                  <a:cubicBezTo>
                    <a:pt x="176" y="192"/>
                    <a:pt x="177" y="193"/>
                    <a:pt x="177" y="193"/>
                  </a:cubicBezTo>
                  <a:cubicBezTo>
                    <a:pt x="176" y="193"/>
                    <a:pt x="175" y="193"/>
                    <a:pt x="175" y="194"/>
                  </a:cubicBezTo>
                  <a:cubicBezTo>
                    <a:pt x="174" y="195"/>
                    <a:pt x="174" y="196"/>
                    <a:pt x="174" y="197"/>
                  </a:cubicBezTo>
                  <a:cubicBezTo>
                    <a:pt x="170" y="202"/>
                    <a:pt x="165" y="205"/>
                    <a:pt x="168" y="211"/>
                  </a:cubicBezTo>
                  <a:cubicBezTo>
                    <a:pt x="174" y="206"/>
                    <a:pt x="178" y="197"/>
                    <a:pt x="184" y="191"/>
                  </a:cubicBezTo>
                  <a:cubicBezTo>
                    <a:pt x="184" y="190"/>
                    <a:pt x="186" y="190"/>
                    <a:pt x="186" y="189"/>
                  </a:cubicBezTo>
                  <a:cubicBezTo>
                    <a:pt x="186" y="189"/>
                    <a:pt x="186" y="188"/>
                    <a:pt x="186" y="187"/>
                  </a:cubicBezTo>
                  <a:cubicBezTo>
                    <a:pt x="190" y="181"/>
                    <a:pt x="200" y="176"/>
                    <a:pt x="199" y="166"/>
                  </a:cubicBezTo>
                  <a:cubicBezTo>
                    <a:pt x="198" y="166"/>
                    <a:pt x="198" y="166"/>
                    <a:pt x="198" y="166"/>
                  </a:cubicBezTo>
                  <a:cubicBezTo>
                    <a:pt x="194" y="169"/>
                    <a:pt x="192" y="174"/>
                    <a:pt x="188" y="177"/>
                  </a:cubicBezTo>
                  <a:close/>
                  <a:moveTo>
                    <a:pt x="246" y="182"/>
                  </a:moveTo>
                  <a:cubicBezTo>
                    <a:pt x="245" y="183"/>
                    <a:pt x="244" y="183"/>
                    <a:pt x="244" y="184"/>
                  </a:cubicBezTo>
                  <a:cubicBezTo>
                    <a:pt x="243" y="184"/>
                    <a:pt x="243" y="186"/>
                    <a:pt x="243" y="186"/>
                  </a:cubicBezTo>
                  <a:cubicBezTo>
                    <a:pt x="241" y="190"/>
                    <a:pt x="237" y="191"/>
                    <a:pt x="235" y="194"/>
                  </a:cubicBezTo>
                  <a:cubicBezTo>
                    <a:pt x="235" y="195"/>
                    <a:pt x="235" y="196"/>
                    <a:pt x="234" y="196"/>
                  </a:cubicBezTo>
                  <a:cubicBezTo>
                    <a:pt x="233" y="198"/>
                    <a:pt x="230" y="200"/>
                    <a:pt x="229" y="203"/>
                  </a:cubicBezTo>
                  <a:cubicBezTo>
                    <a:pt x="228" y="203"/>
                    <a:pt x="230" y="203"/>
                    <a:pt x="229" y="204"/>
                  </a:cubicBezTo>
                  <a:cubicBezTo>
                    <a:pt x="229" y="205"/>
                    <a:pt x="228" y="205"/>
                    <a:pt x="227" y="206"/>
                  </a:cubicBezTo>
                  <a:cubicBezTo>
                    <a:pt x="228" y="208"/>
                    <a:pt x="228" y="211"/>
                    <a:pt x="228" y="213"/>
                  </a:cubicBezTo>
                  <a:cubicBezTo>
                    <a:pt x="235" y="207"/>
                    <a:pt x="239" y="198"/>
                    <a:pt x="247" y="192"/>
                  </a:cubicBezTo>
                  <a:cubicBezTo>
                    <a:pt x="250" y="186"/>
                    <a:pt x="255" y="182"/>
                    <a:pt x="259" y="176"/>
                  </a:cubicBezTo>
                  <a:cubicBezTo>
                    <a:pt x="260" y="176"/>
                    <a:pt x="261" y="178"/>
                    <a:pt x="261" y="177"/>
                  </a:cubicBezTo>
                  <a:cubicBezTo>
                    <a:pt x="260" y="174"/>
                    <a:pt x="262" y="168"/>
                    <a:pt x="260" y="166"/>
                  </a:cubicBezTo>
                  <a:cubicBezTo>
                    <a:pt x="255" y="171"/>
                    <a:pt x="250" y="176"/>
                    <a:pt x="246" y="182"/>
                  </a:cubicBezTo>
                  <a:close/>
                  <a:moveTo>
                    <a:pt x="70" y="173"/>
                  </a:moveTo>
                  <a:cubicBezTo>
                    <a:pt x="69" y="173"/>
                    <a:pt x="68" y="174"/>
                    <a:pt x="67" y="174"/>
                  </a:cubicBezTo>
                  <a:cubicBezTo>
                    <a:pt x="67" y="175"/>
                    <a:pt x="67" y="175"/>
                    <a:pt x="67" y="176"/>
                  </a:cubicBezTo>
                  <a:cubicBezTo>
                    <a:pt x="66" y="178"/>
                    <a:pt x="63" y="180"/>
                    <a:pt x="61" y="182"/>
                  </a:cubicBezTo>
                  <a:cubicBezTo>
                    <a:pt x="58" y="186"/>
                    <a:pt x="55" y="190"/>
                    <a:pt x="51" y="194"/>
                  </a:cubicBezTo>
                  <a:cubicBezTo>
                    <a:pt x="49" y="196"/>
                    <a:pt x="47" y="198"/>
                    <a:pt x="46" y="200"/>
                  </a:cubicBezTo>
                  <a:cubicBezTo>
                    <a:pt x="45" y="201"/>
                    <a:pt x="45" y="202"/>
                    <a:pt x="45" y="203"/>
                  </a:cubicBezTo>
                  <a:cubicBezTo>
                    <a:pt x="44" y="204"/>
                    <a:pt x="43" y="204"/>
                    <a:pt x="42" y="205"/>
                  </a:cubicBezTo>
                  <a:cubicBezTo>
                    <a:pt x="41" y="207"/>
                    <a:pt x="42" y="209"/>
                    <a:pt x="42" y="211"/>
                  </a:cubicBezTo>
                  <a:cubicBezTo>
                    <a:pt x="54" y="201"/>
                    <a:pt x="63" y="188"/>
                    <a:pt x="73" y="176"/>
                  </a:cubicBezTo>
                  <a:cubicBezTo>
                    <a:pt x="73" y="174"/>
                    <a:pt x="73" y="172"/>
                    <a:pt x="72" y="170"/>
                  </a:cubicBezTo>
                  <a:cubicBezTo>
                    <a:pt x="71" y="171"/>
                    <a:pt x="71" y="172"/>
                    <a:pt x="70" y="173"/>
                  </a:cubicBezTo>
                  <a:close/>
                  <a:moveTo>
                    <a:pt x="114" y="198"/>
                  </a:moveTo>
                  <a:cubicBezTo>
                    <a:pt x="114" y="199"/>
                    <a:pt x="110" y="203"/>
                    <a:pt x="109" y="207"/>
                  </a:cubicBezTo>
                  <a:cubicBezTo>
                    <a:pt x="107" y="208"/>
                    <a:pt x="105" y="210"/>
                    <a:pt x="107" y="214"/>
                  </a:cubicBezTo>
                  <a:cubicBezTo>
                    <a:pt x="117" y="201"/>
                    <a:pt x="128" y="188"/>
                    <a:pt x="138" y="174"/>
                  </a:cubicBezTo>
                  <a:cubicBezTo>
                    <a:pt x="138" y="174"/>
                    <a:pt x="138" y="172"/>
                    <a:pt x="137" y="172"/>
                  </a:cubicBezTo>
                  <a:cubicBezTo>
                    <a:pt x="128" y="179"/>
                    <a:pt x="123" y="189"/>
                    <a:pt x="114" y="198"/>
                  </a:cubicBezTo>
                  <a:close/>
                  <a:moveTo>
                    <a:pt x="168" y="214"/>
                  </a:moveTo>
                  <a:cubicBezTo>
                    <a:pt x="169" y="215"/>
                    <a:pt x="169" y="216"/>
                    <a:pt x="169" y="217"/>
                  </a:cubicBezTo>
                  <a:cubicBezTo>
                    <a:pt x="167" y="217"/>
                    <a:pt x="168" y="219"/>
                    <a:pt x="168" y="221"/>
                  </a:cubicBezTo>
                  <a:cubicBezTo>
                    <a:pt x="172" y="218"/>
                    <a:pt x="176" y="213"/>
                    <a:pt x="179" y="207"/>
                  </a:cubicBezTo>
                  <a:cubicBezTo>
                    <a:pt x="184" y="202"/>
                    <a:pt x="189" y="196"/>
                    <a:pt x="193" y="191"/>
                  </a:cubicBezTo>
                  <a:cubicBezTo>
                    <a:pt x="196" y="187"/>
                    <a:pt x="201" y="182"/>
                    <a:pt x="198" y="177"/>
                  </a:cubicBezTo>
                  <a:cubicBezTo>
                    <a:pt x="192" y="181"/>
                    <a:pt x="189" y="188"/>
                    <a:pt x="184" y="193"/>
                  </a:cubicBezTo>
                  <a:cubicBezTo>
                    <a:pt x="180" y="200"/>
                    <a:pt x="173" y="207"/>
                    <a:pt x="168" y="214"/>
                  </a:cubicBezTo>
                  <a:close/>
                  <a:moveTo>
                    <a:pt x="228" y="217"/>
                  </a:moveTo>
                  <a:cubicBezTo>
                    <a:pt x="228" y="219"/>
                    <a:pt x="227" y="221"/>
                    <a:pt x="228" y="224"/>
                  </a:cubicBezTo>
                  <a:cubicBezTo>
                    <a:pt x="234" y="216"/>
                    <a:pt x="240" y="209"/>
                    <a:pt x="247" y="203"/>
                  </a:cubicBezTo>
                  <a:cubicBezTo>
                    <a:pt x="248" y="201"/>
                    <a:pt x="249" y="199"/>
                    <a:pt x="251" y="198"/>
                  </a:cubicBezTo>
                  <a:cubicBezTo>
                    <a:pt x="255" y="193"/>
                    <a:pt x="263" y="187"/>
                    <a:pt x="260" y="179"/>
                  </a:cubicBezTo>
                  <a:cubicBezTo>
                    <a:pt x="249" y="192"/>
                    <a:pt x="237" y="202"/>
                    <a:pt x="228" y="217"/>
                  </a:cubicBezTo>
                  <a:close/>
                  <a:moveTo>
                    <a:pt x="137" y="180"/>
                  </a:moveTo>
                  <a:cubicBezTo>
                    <a:pt x="132" y="185"/>
                    <a:pt x="127" y="193"/>
                    <a:pt x="121" y="199"/>
                  </a:cubicBezTo>
                  <a:cubicBezTo>
                    <a:pt x="120" y="201"/>
                    <a:pt x="117" y="205"/>
                    <a:pt x="114" y="206"/>
                  </a:cubicBezTo>
                  <a:cubicBezTo>
                    <a:pt x="113" y="210"/>
                    <a:pt x="109" y="214"/>
                    <a:pt x="107" y="218"/>
                  </a:cubicBezTo>
                  <a:cubicBezTo>
                    <a:pt x="107" y="218"/>
                    <a:pt x="106" y="218"/>
                    <a:pt x="106" y="218"/>
                  </a:cubicBezTo>
                  <a:cubicBezTo>
                    <a:pt x="106" y="220"/>
                    <a:pt x="106" y="221"/>
                    <a:pt x="106" y="223"/>
                  </a:cubicBezTo>
                  <a:cubicBezTo>
                    <a:pt x="118" y="211"/>
                    <a:pt x="128" y="198"/>
                    <a:pt x="138" y="185"/>
                  </a:cubicBezTo>
                  <a:cubicBezTo>
                    <a:pt x="138" y="183"/>
                    <a:pt x="139" y="182"/>
                    <a:pt x="139" y="180"/>
                  </a:cubicBezTo>
                  <a:cubicBezTo>
                    <a:pt x="138" y="180"/>
                    <a:pt x="138" y="180"/>
                    <a:pt x="137" y="180"/>
                  </a:cubicBezTo>
                  <a:close/>
                  <a:moveTo>
                    <a:pt x="60" y="195"/>
                  </a:moveTo>
                  <a:cubicBezTo>
                    <a:pt x="55" y="203"/>
                    <a:pt x="49" y="207"/>
                    <a:pt x="44" y="214"/>
                  </a:cubicBezTo>
                  <a:cubicBezTo>
                    <a:pt x="44" y="214"/>
                    <a:pt x="42" y="214"/>
                    <a:pt x="43" y="215"/>
                  </a:cubicBezTo>
                  <a:cubicBezTo>
                    <a:pt x="42" y="216"/>
                    <a:pt x="43" y="219"/>
                    <a:pt x="42" y="220"/>
                  </a:cubicBezTo>
                  <a:cubicBezTo>
                    <a:pt x="49" y="213"/>
                    <a:pt x="57" y="205"/>
                    <a:pt x="64" y="197"/>
                  </a:cubicBezTo>
                  <a:cubicBezTo>
                    <a:pt x="67" y="193"/>
                    <a:pt x="70" y="189"/>
                    <a:pt x="73" y="185"/>
                  </a:cubicBezTo>
                  <a:cubicBezTo>
                    <a:pt x="73" y="184"/>
                    <a:pt x="73" y="182"/>
                    <a:pt x="73" y="181"/>
                  </a:cubicBezTo>
                  <a:cubicBezTo>
                    <a:pt x="73" y="181"/>
                    <a:pt x="73" y="181"/>
                    <a:pt x="72" y="181"/>
                  </a:cubicBezTo>
                  <a:cubicBezTo>
                    <a:pt x="68" y="185"/>
                    <a:pt x="65" y="191"/>
                    <a:pt x="60" y="195"/>
                  </a:cubicBezTo>
                  <a:close/>
                  <a:moveTo>
                    <a:pt x="197" y="190"/>
                  </a:moveTo>
                  <a:cubicBezTo>
                    <a:pt x="191" y="195"/>
                    <a:pt x="188" y="201"/>
                    <a:pt x="182" y="207"/>
                  </a:cubicBezTo>
                  <a:cubicBezTo>
                    <a:pt x="182" y="207"/>
                    <a:pt x="182" y="207"/>
                    <a:pt x="182" y="208"/>
                  </a:cubicBezTo>
                  <a:cubicBezTo>
                    <a:pt x="181" y="208"/>
                    <a:pt x="180" y="210"/>
                    <a:pt x="180" y="211"/>
                  </a:cubicBezTo>
                  <a:cubicBezTo>
                    <a:pt x="176" y="213"/>
                    <a:pt x="177" y="217"/>
                    <a:pt x="173" y="218"/>
                  </a:cubicBezTo>
                  <a:cubicBezTo>
                    <a:pt x="174" y="222"/>
                    <a:pt x="170" y="224"/>
                    <a:pt x="168" y="222"/>
                  </a:cubicBezTo>
                  <a:cubicBezTo>
                    <a:pt x="168" y="228"/>
                    <a:pt x="168" y="233"/>
                    <a:pt x="169" y="239"/>
                  </a:cubicBezTo>
                  <a:cubicBezTo>
                    <a:pt x="179" y="229"/>
                    <a:pt x="189" y="218"/>
                    <a:pt x="197" y="205"/>
                  </a:cubicBezTo>
                  <a:cubicBezTo>
                    <a:pt x="198" y="205"/>
                    <a:pt x="198" y="204"/>
                    <a:pt x="199" y="205"/>
                  </a:cubicBezTo>
                  <a:cubicBezTo>
                    <a:pt x="199" y="202"/>
                    <a:pt x="200" y="199"/>
                    <a:pt x="199" y="197"/>
                  </a:cubicBezTo>
                  <a:cubicBezTo>
                    <a:pt x="198" y="198"/>
                    <a:pt x="198" y="198"/>
                    <a:pt x="197" y="198"/>
                  </a:cubicBezTo>
                  <a:cubicBezTo>
                    <a:pt x="194" y="205"/>
                    <a:pt x="188" y="208"/>
                    <a:pt x="185" y="215"/>
                  </a:cubicBezTo>
                  <a:cubicBezTo>
                    <a:pt x="180" y="218"/>
                    <a:pt x="178" y="224"/>
                    <a:pt x="173" y="227"/>
                  </a:cubicBezTo>
                  <a:cubicBezTo>
                    <a:pt x="173" y="229"/>
                    <a:pt x="173" y="229"/>
                    <a:pt x="173" y="230"/>
                  </a:cubicBezTo>
                  <a:cubicBezTo>
                    <a:pt x="172" y="230"/>
                    <a:pt x="171" y="232"/>
                    <a:pt x="170" y="232"/>
                  </a:cubicBezTo>
                  <a:cubicBezTo>
                    <a:pt x="170" y="231"/>
                    <a:pt x="170" y="231"/>
                    <a:pt x="169" y="230"/>
                  </a:cubicBezTo>
                  <a:cubicBezTo>
                    <a:pt x="178" y="217"/>
                    <a:pt x="189" y="207"/>
                    <a:pt x="198" y="195"/>
                  </a:cubicBezTo>
                  <a:cubicBezTo>
                    <a:pt x="198" y="196"/>
                    <a:pt x="200" y="191"/>
                    <a:pt x="199" y="188"/>
                  </a:cubicBezTo>
                  <a:cubicBezTo>
                    <a:pt x="198" y="188"/>
                    <a:pt x="198" y="188"/>
                    <a:pt x="197" y="188"/>
                  </a:cubicBezTo>
                  <a:cubicBezTo>
                    <a:pt x="197" y="189"/>
                    <a:pt x="197" y="189"/>
                    <a:pt x="197" y="190"/>
                  </a:cubicBezTo>
                  <a:close/>
                  <a:moveTo>
                    <a:pt x="63" y="199"/>
                  </a:moveTo>
                  <a:cubicBezTo>
                    <a:pt x="63" y="200"/>
                    <a:pt x="63" y="201"/>
                    <a:pt x="62" y="201"/>
                  </a:cubicBezTo>
                  <a:cubicBezTo>
                    <a:pt x="58" y="207"/>
                    <a:pt x="51" y="213"/>
                    <a:pt x="47" y="218"/>
                  </a:cubicBezTo>
                  <a:cubicBezTo>
                    <a:pt x="47" y="219"/>
                    <a:pt x="47" y="220"/>
                    <a:pt x="47" y="220"/>
                  </a:cubicBezTo>
                  <a:cubicBezTo>
                    <a:pt x="46" y="221"/>
                    <a:pt x="44" y="222"/>
                    <a:pt x="43" y="224"/>
                  </a:cubicBezTo>
                  <a:cubicBezTo>
                    <a:pt x="43" y="224"/>
                    <a:pt x="42" y="227"/>
                    <a:pt x="42" y="227"/>
                  </a:cubicBezTo>
                  <a:cubicBezTo>
                    <a:pt x="42" y="227"/>
                    <a:pt x="43" y="229"/>
                    <a:pt x="42" y="229"/>
                  </a:cubicBezTo>
                  <a:cubicBezTo>
                    <a:pt x="44" y="227"/>
                    <a:pt x="46" y="225"/>
                    <a:pt x="49" y="223"/>
                  </a:cubicBezTo>
                  <a:cubicBezTo>
                    <a:pt x="51" y="221"/>
                    <a:pt x="52" y="218"/>
                    <a:pt x="54" y="216"/>
                  </a:cubicBezTo>
                  <a:cubicBezTo>
                    <a:pt x="54" y="216"/>
                    <a:pt x="55" y="216"/>
                    <a:pt x="56" y="215"/>
                  </a:cubicBezTo>
                  <a:cubicBezTo>
                    <a:pt x="57" y="214"/>
                    <a:pt x="58" y="212"/>
                    <a:pt x="59" y="211"/>
                  </a:cubicBezTo>
                  <a:cubicBezTo>
                    <a:pt x="61" y="208"/>
                    <a:pt x="63" y="207"/>
                    <a:pt x="66" y="204"/>
                  </a:cubicBezTo>
                  <a:cubicBezTo>
                    <a:pt x="69" y="200"/>
                    <a:pt x="75" y="193"/>
                    <a:pt x="72" y="190"/>
                  </a:cubicBezTo>
                  <a:cubicBezTo>
                    <a:pt x="70" y="193"/>
                    <a:pt x="66" y="196"/>
                    <a:pt x="63" y="199"/>
                  </a:cubicBezTo>
                  <a:close/>
                  <a:moveTo>
                    <a:pt x="237" y="215"/>
                  </a:moveTo>
                  <a:cubicBezTo>
                    <a:pt x="236" y="215"/>
                    <a:pt x="237" y="216"/>
                    <a:pt x="236" y="217"/>
                  </a:cubicBezTo>
                  <a:cubicBezTo>
                    <a:pt x="235" y="218"/>
                    <a:pt x="232" y="219"/>
                    <a:pt x="233" y="221"/>
                  </a:cubicBezTo>
                  <a:cubicBezTo>
                    <a:pt x="230" y="222"/>
                    <a:pt x="230" y="226"/>
                    <a:pt x="228" y="227"/>
                  </a:cubicBezTo>
                  <a:cubicBezTo>
                    <a:pt x="228" y="230"/>
                    <a:pt x="229" y="233"/>
                    <a:pt x="229" y="236"/>
                  </a:cubicBezTo>
                  <a:cubicBezTo>
                    <a:pt x="233" y="235"/>
                    <a:pt x="233" y="231"/>
                    <a:pt x="236" y="230"/>
                  </a:cubicBezTo>
                  <a:cubicBezTo>
                    <a:pt x="235" y="228"/>
                    <a:pt x="239" y="224"/>
                    <a:pt x="240" y="224"/>
                  </a:cubicBezTo>
                  <a:cubicBezTo>
                    <a:pt x="241" y="221"/>
                    <a:pt x="243" y="220"/>
                    <a:pt x="244" y="218"/>
                  </a:cubicBezTo>
                  <a:cubicBezTo>
                    <a:pt x="244" y="218"/>
                    <a:pt x="244" y="218"/>
                    <a:pt x="244" y="217"/>
                  </a:cubicBezTo>
                  <a:cubicBezTo>
                    <a:pt x="249" y="213"/>
                    <a:pt x="253" y="208"/>
                    <a:pt x="256" y="203"/>
                  </a:cubicBezTo>
                  <a:cubicBezTo>
                    <a:pt x="259" y="200"/>
                    <a:pt x="263" y="197"/>
                    <a:pt x="261" y="190"/>
                  </a:cubicBezTo>
                  <a:cubicBezTo>
                    <a:pt x="255" y="195"/>
                    <a:pt x="250" y="201"/>
                    <a:pt x="245" y="206"/>
                  </a:cubicBezTo>
                  <a:cubicBezTo>
                    <a:pt x="245" y="206"/>
                    <a:pt x="246" y="206"/>
                    <a:pt x="245" y="205"/>
                  </a:cubicBezTo>
                  <a:cubicBezTo>
                    <a:pt x="245" y="206"/>
                    <a:pt x="245" y="207"/>
                    <a:pt x="244" y="207"/>
                  </a:cubicBezTo>
                  <a:cubicBezTo>
                    <a:pt x="244" y="207"/>
                    <a:pt x="245" y="207"/>
                    <a:pt x="244" y="206"/>
                  </a:cubicBezTo>
                  <a:cubicBezTo>
                    <a:pt x="244" y="207"/>
                    <a:pt x="242" y="207"/>
                    <a:pt x="242" y="208"/>
                  </a:cubicBezTo>
                  <a:cubicBezTo>
                    <a:pt x="243" y="209"/>
                    <a:pt x="243" y="208"/>
                    <a:pt x="244" y="208"/>
                  </a:cubicBezTo>
                  <a:cubicBezTo>
                    <a:pt x="243" y="211"/>
                    <a:pt x="239" y="212"/>
                    <a:pt x="237" y="215"/>
                  </a:cubicBezTo>
                  <a:close/>
                  <a:moveTo>
                    <a:pt x="129" y="199"/>
                  </a:moveTo>
                  <a:cubicBezTo>
                    <a:pt x="127" y="204"/>
                    <a:pt x="122" y="206"/>
                    <a:pt x="120" y="211"/>
                  </a:cubicBezTo>
                  <a:cubicBezTo>
                    <a:pt x="120" y="211"/>
                    <a:pt x="119" y="211"/>
                    <a:pt x="119" y="211"/>
                  </a:cubicBezTo>
                  <a:cubicBezTo>
                    <a:pt x="118" y="214"/>
                    <a:pt x="115" y="215"/>
                    <a:pt x="114" y="218"/>
                  </a:cubicBezTo>
                  <a:cubicBezTo>
                    <a:pt x="114" y="218"/>
                    <a:pt x="114" y="218"/>
                    <a:pt x="113" y="218"/>
                  </a:cubicBezTo>
                  <a:cubicBezTo>
                    <a:pt x="114" y="219"/>
                    <a:pt x="113" y="219"/>
                    <a:pt x="112" y="220"/>
                  </a:cubicBezTo>
                  <a:cubicBezTo>
                    <a:pt x="110" y="222"/>
                    <a:pt x="109" y="227"/>
                    <a:pt x="106" y="227"/>
                  </a:cubicBezTo>
                  <a:cubicBezTo>
                    <a:pt x="107" y="230"/>
                    <a:pt x="105" y="231"/>
                    <a:pt x="107" y="232"/>
                  </a:cubicBezTo>
                  <a:cubicBezTo>
                    <a:pt x="116" y="220"/>
                    <a:pt x="127" y="211"/>
                    <a:pt x="135" y="198"/>
                  </a:cubicBezTo>
                  <a:cubicBezTo>
                    <a:pt x="137" y="198"/>
                    <a:pt x="137" y="197"/>
                    <a:pt x="138" y="196"/>
                  </a:cubicBezTo>
                  <a:cubicBezTo>
                    <a:pt x="138" y="194"/>
                    <a:pt x="139" y="191"/>
                    <a:pt x="137" y="190"/>
                  </a:cubicBezTo>
                  <a:cubicBezTo>
                    <a:pt x="134" y="193"/>
                    <a:pt x="133" y="197"/>
                    <a:pt x="129" y="199"/>
                  </a:cubicBezTo>
                  <a:close/>
                  <a:moveTo>
                    <a:pt x="120" y="219"/>
                  </a:moveTo>
                  <a:cubicBezTo>
                    <a:pt x="118" y="227"/>
                    <a:pt x="105" y="230"/>
                    <a:pt x="106" y="242"/>
                  </a:cubicBezTo>
                  <a:cubicBezTo>
                    <a:pt x="111" y="237"/>
                    <a:pt x="116" y="232"/>
                    <a:pt x="120" y="226"/>
                  </a:cubicBezTo>
                  <a:cubicBezTo>
                    <a:pt x="127" y="221"/>
                    <a:pt x="130" y="213"/>
                    <a:pt x="137" y="208"/>
                  </a:cubicBezTo>
                  <a:cubicBezTo>
                    <a:pt x="138" y="204"/>
                    <a:pt x="139" y="202"/>
                    <a:pt x="138" y="199"/>
                  </a:cubicBezTo>
                  <a:cubicBezTo>
                    <a:pt x="132" y="206"/>
                    <a:pt x="127" y="213"/>
                    <a:pt x="120" y="219"/>
                  </a:cubicBezTo>
                  <a:close/>
                  <a:moveTo>
                    <a:pt x="73" y="199"/>
                  </a:moveTo>
                  <a:cubicBezTo>
                    <a:pt x="69" y="202"/>
                    <a:pt x="66" y="206"/>
                    <a:pt x="62" y="211"/>
                  </a:cubicBezTo>
                  <a:cubicBezTo>
                    <a:pt x="58" y="215"/>
                    <a:pt x="55" y="219"/>
                    <a:pt x="52" y="222"/>
                  </a:cubicBezTo>
                  <a:cubicBezTo>
                    <a:pt x="49" y="227"/>
                    <a:pt x="42" y="231"/>
                    <a:pt x="42" y="237"/>
                  </a:cubicBezTo>
                  <a:cubicBezTo>
                    <a:pt x="48" y="233"/>
                    <a:pt x="53" y="226"/>
                    <a:pt x="58" y="221"/>
                  </a:cubicBezTo>
                  <a:cubicBezTo>
                    <a:pt x="63" y="215"/>
                    <a:pt x="70" y="211"/>
                    <a:pt x="73" y="205"/>
                  </a:cubicBezTo>
                  <a:cubicBezTo>
                    <a:pt x="73" y="204"/>
                    <a:pt x="73" y="204"/>
                    <a:pt x="73" y="204"/>
                  </a:cubicBezTo>
                  <a:cubicBezTo>
                    <a:pt x="73" y="202"/>
                    <a:pt x="73" y="201"/>
                    <a:pt x="74" y="199"/>
                  </a:cubicBezTo>
                  <a:cubicBezTo>
                    <a:pt x="73" y="199"/>
                    <a:pt x="73" y="199"/>
                    <a:pt x="73" y="199"/>
                  </a:cubicBezTo>
                  <a:close/>
                  <a:moveTo>
                    <a:pt x="242" y="232"/>
                  </a:moveTo>
                  <a:cubicBezTo>
                    <a:pt x="239" y="234"/>
                    <a:pt x="239" y="237"/>
                    <a:pt x="237" y="238"/>
                  </a:cubicBezTo>
                  <a:cubicBezTo>
                    <a:pt x="235" y="243"/>
                    <a:pt x="229" y="245"/>
                    <a:pt x="229" y="252"/>
                  </a:cubicBezTo>
                  <a:cubicBezTo>
                    <a:pt x="235" y="246"/>
                    <a:pt x="243" y="237"/>
                    <a:pt x="249" y="230"/>
                  </a:cubicBezTo>
                  <a:cubicBezTo>
                    <a:pt x="250" y="229"/>
                    <a:pt x="253" y="226"/>
                    <a:pt x="253" y="227"/>
                  </a:cubicBezTo>
                  <a:cubicBezTo>
                    <a:pt x="255" y="221"/>
                    <a:pt x="263" y="220"/>
                    <a:pt x="261" y="210"/>
                  </a:cubicBezTo>
                  <a:cubicBezTo>
                    <a:pt x="255" y="216"/>
                    <a:pt x="250" y="225"/>
                    <a:pt x="244" y="229"/>
                  </a:cubicBezTo>
                  <a:cubicBezTo>
                    <a:pt x="244" y="229"/>
                    <a:pt x="244" y="230"/>
                    <a:pt x="244" y="230"/>
                  </a:cubicBezTo>
                  <a:cubicBezTo>
                    <a:pt x="244" y="230"/>
                    <a:pt x="243" y="230"/>
                    <a:pt x="242" y="230"/>
                  </a:cubicBezTo>
                  <a:cubicBezTo>
                    <a:pt x="242" y="231"/>
                    <a:pt x="243" y="231"/>
                    <a:pt x="242" y="232"/>
                  </a:cubicBezTo>
                  <a:close/>
                  <a:moveTo>
                    <a:pt x="239" y="235"/>
                  </a:moveTo>
                  <a:cubicBezTo>
                    <a:pt x="242" y="229"/>
                    <a:pt x="247" y="225"/>
                    <a:pt x="251" y="220"/>
                  </a:cubicBezTo>
                  <a:cubicBezTo>
                    <a:pt x="251" y="221"/>
                    <a:pt x="251" y="221"/>
                    <a:pt x="251" y="220"/>
                  </a:cubicBezTo>
                  <a:cubicBezTo>
                    <a:pt x="253" y="217"/>
                    <a:pt x="257" y="213"/>
                    <a:pt x="259" y="209"/>
                  </a:cubicBezTo>
                  <a:cubicBezTo>
                    <a:pt x="260" y="208"/>
                    <a:pt x="260" y="208"/>
                    <a:pt x="261" y="208"/>
                  </a:cubicBezTo>
                  <a:cubicBezTo>
                    <a:pt x="262" y="206"/>
                    <a:pt x="261" y="203"/>
                    <a:pt x="261" y="200"/>
                  </a:cubicBezTo>
                  <a:cubicBezTo>
                    <a:pt x="255" y="205"/>
                    <a:pt x="251" y="212"/>
                    <a:pt x="246" y="218"/>
                  </a:cubicBezTo>
                  <a:cubicBezTo>
                    <a:pt x="245" y="218"/>
                    <a:pt x="245" y="217"/>
                    <a:pt x="245" y="217"/>
                  </a:cubicBezTo>
                  <a:cubicBezTo>
                    <a:pt x="245" y="218"/>
                    <a:pt x="245" y="218"/>
                    <a:pt x="245" y="219"/>
                  </a:cubicBezTo>
                  <a:cubicBezTo>
                    <a:pt x="240" y="225"/>
                    <a:pt x="235" y="232"/>
                    <a:pt x="230" y="238"/>
                  </a:cubicBezTo>
                  <a:cubicBezTo>
                    <a:pt x="229" y="238"/>
                    <a:pt x="229" y="237"/>
                    <a:pt x="228" y="237"/>
                  </a:cubicBezTo>
                  <a:cubicBezTo>
                    <a:pt x="229" y="240"/>
                    <a:pt x="228" y="242"/>
                    <a:pt x="229" y="245"/>
                  </a:cubicBezTo>
                  <a:cubicBezTo>
                    <a:pt x="233" y="243"/>
                    <a:pt x="234" y="237"/>
                    <a:pt x="239" y="235"/>
                  </a:cubicBezTo>
                  <a:close/>
                  <a:moveTo>
                    <a:pt x="174" y="244"/>
                  </a:moveTo>
                  <a:cubicBezTo>
                    <a:pt x="174" y="244"/>
                    <a:pt x="174" y="244"/>
                    <a:pt x="174" y="244"/>
                  </a:cubicBezTo>
                  <a:cubicBezTo>
                    <a:pt x="183" y="235"/>
                    <a:pt x="191" y="224"/>
                    <a:pt x="200" y="214"/>
                  </a:cubicBezTo>
                  <a:cubicBezTo>
                    <a:pt x="199" y="212"/>
                    <a:pt x="199" y="211"/>
                    <a:pt x="199" y="208"/>
                  </a:cubicBezTo>
                  <a:cubicBezTo>
                    <a:pt x="192" y="215"/>
                    <a:pt x="187" y="225"/>
                    <a:pt x="179" y="230"/>
                  </a:cubicBezTo>
                  <a:cubicBezTo>
                    <a:pt x="178" y="235"/>
                    <a:pt x="172" y="237"/>
                    <a:pt x="170" y="243"/>
                  </a:cubicBezTo>
                  <a:cubicBezTo>
                    <a:pt x="168" y="243"/>
                    <a:pt x="167" y="249"/>
                    <a:pt x="168" y="250"/>
                  </a:cubicBezTo>
                  <a:cubicBezTo>
                    <a:pt x="170" y="248"/>
                    <a:pt x="173" y="245"/>
                    <a:pt x="174" y="244"/>
                  </a:cubicBezTo>
                  <a:close/>
                  <a:moveTo>
                    <a:pt x="45" y="238"/>
                  </a:moveTo>
                  <a:cubicBezTo>
                    <a:pt x="45" y="239"/>
                    <a:pt x="46" y="239"/>
                    <a:pt x="45" y="240"/>
                  </a:cubicBezTo>
                  <a:cubicBezTo>
                    <a:pt x="45" y="241"/>
                    <a:pt x="43" y="241"/>
                    <a:pt x="42" y="241"/>
                  </a:cubicBezTo>
                  <a:cubicBezTo>
                    <a:pt x="43" y="244"/>
                    <a:pt x="43" y="246"/>
                    <a:pt x="42" y="249"/>
                  </a:cubicBezTo>
                  <a:cubicBezTo>
                    <a:pt x="54" y="237"/>
                    <a:pt x="62" y="225"/>
                    <a:pt x="74" y="215"/>
                  </a:cubicBezTo>
                  <a:cubicBezTo>
                    <a:pt x="73" y="213"/>
                    <a:pt x="74" y="210"/>
                    <a:pt x="72" y="210"/>
                  </a:cubicBezTo>
                  <a:cubicBezTo>
                    <a:pt x="63" y="219"/>
                    <a:pt x="55" y="229"/>
                    <a:pt x="45" y="238"/>
                  </a:cubicBezTo>
                  <a:close/>
                  <a:moveTo>
                    <a:pt x="116" y="233"/>
                  </a:moveTo>
                  <a:cubicBezTo>
                    <a:pt x="116" y="235"/>
                    <a:pt x="113" y="238"/>
                    <a:pt x="112" y="239"/>
                  </a:cubicBezTo>
                  <a:cubicBezTo>
                    <a:pt x="111" y="241"/>
                    <a:pt x="110" y="245"/>
                    <a:pt x="107" y="245"/>
                  </a:cubicBezTo>
                  <a:cubicBezTo>
                    <a:pt x="107" y="246"/>
                    <a:pt x="107" y="248"/>
                    <a:pt x="107" y="249"/>
                  </a:cubicBezTo>
                  <a:cubicBezTo>
                    <a:pt x="116" y="239"/>
                    <a:pt x="124" y="231"/>
                    <a:pt x="132" y="221"/>
                  </a:cubicBezTo>
                  <a:cubicBezTo>
                    <a:pt x="135" y="220"/>
                    <a:pt x="135" y="217"/>
                    <a:pt x="138" y="216"/>
                  </a:cubicBezTo>
                  <a:cubicBezTo>
                    <a:pt x="138" y="214"/>
                    <a:pt x="138" y="213"/>
                    <a:pt x="137" y="211"/>
                  </a:cubicBezTo>
                  <a:cubicBezTo>
                    <a:pt x="133" y="213"/>
                    <a:pt x="132" y="219"/>
                    <a:pt x="127" y="221"/>
                  </a:cubicBezTo>
                  <a:cubicBezTo>
                    <a:pt x="127" y="223"/>
                    <a:pt x="127" y="224"/>
                    <a:pt x="124" y="224"/>
                  </a:cubicBezTo>
                  <a:cubicBezTo>
                    <a:pt x="125" y="226"/>
                    <a:pt x="123" y="228"/>
                    <a:pt x="121" y="228"/>
                  </a:cubicBezTo>
                  <a:cubicBezTo>
                    <a:pt x="122" y="229"/>
                    <a:pt x="120" y="231"/>
                    <a:pt x="118" y="230"/>
                  </a:cubicBezTo>
                  <a:cubicBezTo>
                    <a:pt x="118" y="233"/>
                    <a:pt x="117" y="232"/>
                    <a:pt x="116" y="233"/>
                  </a:cubicBezTo>
                  <a:close/>
                  <a:moveTo>
                    <a:pt x="66" y="225"/>
                  </a:moveTo>
                  <a:cubicBezTo>
                    <a:pt x="61" y="233"/>
                    <a:pt x="54" y="239"/>
                    <a:pt x="48" y="246"/>
                  </a:cubicBezTo>
                  <a:cubicBezTo>
                    <a:pt x="46" y="248"/>
                    <a:pt x="43" y="251"/>
                    <a:pt x="43" y="254"/>
                  </a:cubicBezTo>
                  <a:cubicBezTo>
                    <a:pt x="47" y="253"/>
                    <a:pt x="50" y="249"/>
                    <a:pt x="53" y="246"/>
                  </a:cubicBezTo>
                  <a:cubicBezTo>
                    <a:pt x="56" y="243"/>
                    <a:pt x="59" y="240"/>
                    <a:pt x="61" y="237"/>
                  </a:cubicBezTo>
                  <a:cubicBezTo>
                    <a:pt x="65" y="234"/>
                    <a:pt x="67" y="229"/>
                    <a:pt x="71" y="226"/>
                  </a:cubicBezTo>
                  <a:cubicBezTo>
                    <a:pt x="72" y="226"/>
                    <a:pt x="73" y="225"/>
                    <a:pt x="74" y="224"/>
                  </a:cubicBezTo>
                  <a:cubicBezTo>
                    <a:pt x="73" y="221"/>
                    <a:pt x="74" y="219"/>
                    <a:pt x="73" y="218"/>
                  </a:cubicBezTo>
                  <a:cubicBezTo>
                    <a:pt x="71" y="221"/>
                    <a:pt x="69" y="223"/>
                    <a:pt x="66" y="225"/>
                  </a:cubicBezTo>
                  <a:close/>
                  <a:moveTo>
                    <a:pt x="191" y="227"/>
                  </a:moveTo>
                  <a:cubicBezTo>
                    <a:pt x="190" y="230"/>
                    <a:pt x="187" y="233"/>
                    <a:pt x="184" y="235"/>
                  </a:cubicBezTo>
                  <a:cubicBezTo>
                    <a:pt x="184" y="236"/>
                    <a:pt x="184" y="236"/>
                    <a:pt x="184" y="237"/>
                  </a:cubicBezTo>
                  <a:cubicBezTo>
                    <a:pt x="182" y="240"/>
                    <a:pt x="178" y="241"/>
                    <a:pt x="176" y="245"/>
                  </a:cubicBezTo>
                  <a:cubicBezTo>
                    <a:pt x="174" y="247"/>
                    <a:pt x="173" y="251"/>
                    <a:pt x="170" y="251"/>
                  </a:cubicBezTo>
                  <a:cubicBezTo>
                    <a:pt x="171" y="252"/>
                    <a:pt x="169" y="253"/>
                    <a:pt x="168" y="255"/>
                  </a:cubicBezTo>
                  <a:cubicBezTo>
                    <a:pt x="169" y="255"/>
                    <a:pt x="170" y="255"/>
                    <a:pt x="170" y="255"/>
                  </a:cubicBezTo>
                  <a:cubicBezTo>
                    <a:pt x="174" y="250"/>
                    <a:pt x="177" y="246"/>
                    <a:pt x="182" y="242"/>
                  </a:cubicBezTo>
                  <a:cubicBezTo>
                    <a:pt x="188" y="236"/>
                    <a:pt x="194" y="229"/>
                    <a:pt x="199" y="223"/>
                  </a:cubicBezTo>
                  <a:cubicBezTo>
                    <a:pt x="199" y="221"/>
                    <a:pt x="200" y="220"/>
                    <a:pt x="199" y="219"/>
                  </a:cubicBezTo>
                  <a:cubicBezTo>
                    <a:pt x="196" y="221"/>
                    <a:pt x="194" y="225"/>
                    <a:pt x="191" y="227"/>
                  </a:cubicBezTo>
                  <a:close/>
                  <a:moveTo>
                    <a:pt x="127" y="229"/>
                  </a:moveTo>
                  <a:cubicBezTo>
                    <a:pt x="126" y="230"/>
                    <a:pt x="128" y="229"/>
                    <a:pt x="127" y="231"/>
                  </a:cubicBezTo>
                  <a:cubicBezTo>
                    <a:pt x="124" y="232"/>
                    <a:pt x="124" y="237"/>
                    <a:pt x="121" y="235"/>
                  </a:cubicBezTo>
                  <a:cubicBezTo>
                    <a:pt x="120" y="237"/>
                    <a:pt x="120" y="236"/>
                    <a:pt x="121" y="237"/>
                  </a:cubicBezTo>
                  <a:cubicBezTo>
                    <a:pt x="115" y="242"/>
                    <a:pt x="111" y="247"/>
                    <a:pt x="107" y="253"/>
                  </a:cubicBezTo>
                  <a:cubicBezTo>
                    <a:pt x="107" y="254"/>
                    <a:pt x="108" y="253"/>
                    <a:pt x="109" y="253"/>
                  </a:cubicBezTo>
                  <a:cubicBezTo>
                    <a:pt x="115" y="248"/>
                    <a:pt x="119" y="242"/>
                    <a:pt x="124" y="237"/>
                  </a:cubicBezTo>
                  <a:cubicBezTo>
                    <a:pt x="125" y="235"/>
                    <a:pt x="127" y="235"/>
                    <a:pt x="128" y="233"/>
                  </a:cubicBezTo>
                  <a:cubicBezTo>
                    <a:pt x="130" y="231"/>
                    <a:pt x="131" y="228"/>
                    <a:pt x="134" y="227"/>
                  </a:cubicBezTo>
                  <a:cubicBezTo>
                    <a:pt x="134" y="226"/>
                    <a:pt x="135" y="225"/>
                    <a:pt x="136" y="225"/>
                  </a:cubicBezTo>
                  <a:cubicBezTo>
                    <a:pt x="136" y="226"/>
                    <a:pt x="137" y="226"/>
                    <a:pt x="137" y="227"/>
                  </a:cubicBezTo>
                  <a:cubicBezTo>
                    <a:pt x="134" y="229"/>
                    <a:pt x="133" y="232"/>
                    <a:pt x="130" y="234"/>
                  </a:cubicBezTo>
                  <a:cubicBezTo>
                    <a:pt x="130" y="236"/>
                    <a:pt x="126" y="238"/>
                    <a:pt x="125" y="240"/>
                  </a:cubicBezTo>
                  <a:cubicBezTo>
                    <a:pt x="122" y="243"/>
                    <a:pt x="119" y="248"/>
                    <a:pt x="117" y="248"/>
                  </a:cubicBezTo>
                  <a:cubicBezTo>
                    <a:pt x="116" y="251"/>
                    <a:pt x="113" y="251"/>
                    <a:pt x="113" y="253"/>
                  </a:cubicBezTo>
                  <a:cubicBezTo>
                    <a:pt x="113" y="254"/>
                    <a:pt x="115" y="253"/>
                    <a:pt x="117" y="254"/>
                  </a:cubicBezTo>
                  <a:cubicBezTo>
                    <a:pt x="122" y="246"/>
                    <a:pt x="131" y="240"/>
                    <a:pt x="137" y="232"/>
                  </a:cubicBezTo>
                  <a:cubicBezTo>
                    <a:pt x="137" y="228"/>
                    <a:pt x="139" y="224"/>
                    <a:pt x="137" y="220"/>
                  </a:cubicBezTo>
                  <a:cubicBezTo>
                    <a:pt x="133" y="222"/>
                    <a:pt x="131" y="228"/>
                    <a:pt x="127" y="229"/>
                  </a:cubicBezTo>
                  <a:close/>
                  <a:moveTo>
                    <a:pt x="258" y="224"/>
                  </a:moveTo>
                  <a:cubicBezTo>
                    <a:pt x="247" y="234"/>
                    <a:pt x="238" y="245"/>
                    <a:pt x="229" y="256"/>
                  </a:cubicBezTo>
                  <a:cubicBezTo>
                    <a:pt x="231" y="257"/>
                    <a:pt x="232" y="256"/>
                    <a:pt x="234" y="256"/>
                  </a:cubicBezTo>
                  <a:cubicBezTo>
                    <a:pt x="234" y="256"/>
                    <a:pt x="234" y="255"/>
                    <a:pt x="234" y="254"/>
                  </a:cubicBezTo>
                  <a:cubicBezTo>
                    <a:pt x="242" y="247"/>
                    <a:pt x="249" y="238"/>
                    <a:pt x="257" y="231"/>
                  </a:cubicBezTo>
                  <a:cubicBezTo>
                    <a:pt x="257" y="229"/>
                    <a:pt x="259" y="228"/>
                    <a:pt x="261" y="228"/>
                  </a:cubicBezTo>
                  <a:cubicBezTo>
                    <a:pt x="261" y="224"/>
                    <a:pt x="262" y="224"/>
                    <a:pt x="261" y="221"/>
                  </a:cubicBezTo>
                  <a:cubicBezTo>
                    <a:pt x="259" y="221"/>
                    <a:pt x="259" y="224"/>
                    <a:pt x="258" y="224"/>
                  </a:cubicBezTo>
                  <a:cubicBezTo>
                    <a:pt x="258" y="224"/>
                    <a:pt x="258" y="224"/>
                    <a:pt x="258" y="224"/>
                  </a:cubicBezTo>
                  <a:close/>
                  <a:moveTo>
                    <a:pt x="192" y="233"/>
                  </a:moveTo>
                  <a:cubicBezTo>
                    <a:pt x="193" y="234"/>
                    <a:pt x="192" y="235"/>
                    <a:pt x="192" y="235"/>
                  </a:cubicBezTo>
                  <a:cubicBezTo>
                    <a:pt x="189" y="237"/>
                    <a:pt x="188" y="241"/>
                    <a:pt x="184" y="242"/>
                  </a:cubicBezTo>
                  <a:cubicBezTo>
                    <a:pt x="182" y="247"/>
                    <a:pt x="176" y="249"/>
                    <a:pt x="174" y="255"/>
                  </a:cubicBezTo>
                  <a:cubicBezTo>
                    <a:pt x="175" y="256"/>
                    <a:pt x="176" y="255"/>
                    <a:pt x="177" y="255"/>
                  </a:cubicBezTo>
                  <a:cubicBezTo>
                    <a:pt x="183" y="248"/>
                    <a:pt x="192" y="241"/>
                    <a:pt x="198" y="233"/>
                  </a:cubicBezTo>
                  <a:cubicBezTo>
                    <a:pt x="199" y="232"/>
                    <a:pt x="199" y="230"/>
                    <a:pt x="200" y="228"/>
                  </a:cubicBezTo>
                  <a:cubicBezTo>
                    <a:pt x="199" y="228"/>
                    <a:pt x="200" y="227"/>
                    <a:pt x="199" y="227"/>
                  </a:cubicBezTo>
                  <a:cubicBezTo>
                    <a:pt x="196" y="229"/>
                    <a:pt x="195" y="232"/>
                    <a:pt x="192" y="233"/>
                  </a:cubicBezTo>
                  <a:close/>
                  <a:moveTo>
                    <a:pt x="73" y="228"/>
                  </a:moveTo>
                  <a:cubicBezTo>
                    <a:pt x="65" y="237"/>
                    <a:pt x="58" y="244"/>
                    <a:pt x="50" y="253"/>
                  </a:cubicBezTo>
                  <a:cubicBezTo>
                    <a:pt x="56" y="252"/>
                    <a:pt x="59" y="243"/>
                    <a:pt x="65" y="241"/>
                  </a:cubicBezTo>
                  <a:cubicBezTo>
                    <a:pt x="67" y="236"/>
                    <a:pt x="71" y="233"/>
                    <a:pt x="74" y="231"/>
                  </a:cubicBezTo>
                  <a:cubicBezTo>
                    <a:pt x="74" y="230"/>
                    <a:pt x="74" y="229"/>
                    <a:pt x="74" y="228"/>
                  </a:cubicBezTo>
                  <a:cubicBezTo>
                    <a:pt x="73" y="228"/>
                    <a:pt x="73" y="228"/>
                    <a:pt x="73" y="228"/>
                  </a:cubicBezTo>
                  <a:close/>
                  <a:moveTo>
                    <a:pt x="243" y="252"/>
                  </a:moveTo>
                  <a:cubicBezTo>
                    <a:pt x="250" y="247"/>
                    <a:pt x="254" y="239"/>
                    <a:pt x="261" y="233"/>
                  </a:cubicBezTo>
                  <a:cubicBezTo>
                    <a:pt x="261" y="232"/>
                    <a:pt x="261" y="230"/>
                    <a:pt x="261" y="229"/>
                  </a:cubicBezTo>
                  <a:cubicBezTo>
                    <a:pt x="252" y="238"/>
                    <a:pt x="243" y="246"/>
                    <a:pt x="236" y="256"/>
                  </a:cubicBezTo>
                  <a:cubicBezTo>
                    <a:pt x="237" y="256"/>
                    <a:pt x="238" y="256"/>
                    <a:pt x="238" y="256"/>
                  </a:cubicBezTo>
                  <a:cubicBezTo>
                    <a:pt x="240" y="255"/>
                    <a:pt x="243" y="253"/>
                    <a:pt x="243" y="252"/>
                  </a:cubicBezTo>
                  <a:close/>
                  <a:moveTo>
                    <a:pt x="55" y="253"/>
                  </a:moveTo>
                  <a:cubicBezTo>
                    <a:pt x="56" y="254"/>
                    <a:pt x="58" y="253"/>
                    <a:pt x="60" y="253"/>
                  </a:cubicBezTo>
                  <a:cubicBezTo>
                    <a:pt x="64" y="248"/>
                    <a:pt x="69" y="243"/>
                    <a:pt x="74" y="239"/>
                  </a:cubicBezTo>
                  <a:cubicBezTo>
                    <a:pt x="73" y="237"/>
                    <a:pt x="75" y="235"/>
                    <a:pt x="73" y="235"/>
                  </a:cubicBezTo>
                  <a:cubicBezTo>
                    <a:pt x="67" y="241"/>
                    <a:pt x="61" y="247"/>
                    <a:pt x="55" y="253"/>
                  </a:cubicBezTo>
                  <a:close/>
                  <a:moveTo>
                    <a:pt x="196" y="238"/>
                  </a:moveTo>
                  <a:cubicBezTo>
                    <a:pt x="192" y="244"/>
                    <a:pt x="184" y="249"/>
                    <a:pt x="180" y="255"/>
                  </a:cubicBezTo>
                  <a:cubicBezTo>
                    <a:pt x="181" y="256"/>
                    <a:pt x="183" y="255"/>
                    <a:pt x="184" y="256"/>
                  </a:cubicBezTo>
                  <a:cubicBezTo>
                    <a:pt x="189" y="250"/>
                    <a:pt x="195" y="245"/>
                    <a:pt x="200" y="239"/>
                  </a:cubicBezTo>
                  <a:cubicBezTo>
                    <a:pt x="200" y="238"/>
                    <a:pt x="200" y="238"/>
                    <a:pt x="200" y="236"/>
                  </a:cubicBezTo>
                  <a:cubicBezTo>
                    <a:pt x="198" y="236"/>
                    <a:pt x="198" y="238"/>
                    <a:pt x="196" y="238"/>
                  </a:cubicBezTo>
                  <a:close/>
                  <a:moveTo>
                    <a:pt x="244" y="252"/>
                  </a:moveTo>
                  <a:cubicBezTo>
                    <a:pt x="243" y="254"/>
                    <a:pt x="242" y="254"/>
                    <a:pt x="241" y="256"/>
                  </a:cubicBezTo>
                  <a:cubicBezTo>
                    <a:pt x="249" y="256"/>
                    <a:pt x="253" y="256"/>
                    <a:pt x="261" y="256"/>
                  </a:cubicBezTo>
                  <a:cubicBezTo>
                    <a:pt x="261" y="254"/>
                    <a:pt x="262" y="251"/>
                    <a:pt x="260" y="249"/>
                  </a:cubicBezTo>
                  <a:cubicBezTo>
                    <a:pt x="259" y="250"/>
                    <a:pt x="256" y="256"/>
                    <a:pt x="253" y="254"/>
                  </a:cubicBezTo>
                  <a:cubicBezTo>
                    <a:pt x="256" y="251"/>
                    <a:pt x="258" y="249"/>
                    <a:pt x="261" y="246"/>
                  </a:cubicBezTo>
                  <a:cubicBezTo>
                    <a:pt x="261" y="245"/>
                    <a:pt x="261" y="244"/>
                    <a:pt x="261" y="243"/>
                  </a:cubicBezTo>
                  <a:cubicBezTo>
                    <a:pt x="257" y="248"/>
                    <a:pt x="252" y="252"/>
                    <a:pt x="247" y="255"/>
                  </a:cubicBezTo>
                  <a:cubicBezTo>
                    <a:pt x="246" y="255"/>
                    <a:pt x="246" y="255"/>
                    <a:pt x="246" y="254"/>
                  </a:cubicBezTo>
                  <a:cubicBezTo>
                    <a:pt x="251" y="251"/>
                    <a:pt x="256" y="246"/>
                    <a:pt x="260" y="241"/>
                  </a:cubicBezTo>
                  <a:cubicBezTo>
                    <a:pt x="261" y="241"/>
                    <a:pt x="260" y="243"/>
                    <a:pt x="261" y="243"/>
                  </a:cubicBezTo>
                  <a:cubicBezTo>
                    <a:pt x="261" y="241"/>
                    <a:pt x="262" y="237"/>
                    <a:pt x="260" y="237"/>
                  </a:cubicBezTo>
                  <a:cubicBezTo>
                    <a:pt x="255" y="242"/>
                    <a:pt x="249" y="250"/>
                    <a:pt x="244" y="252"/>
                  </a:cubicBezTo>
                  <a:close/>
                  <a:moveTo>
                    <a:pt x="119" y="253"/>
                  </a:moveTo>
                  <a:cubicBezTo>
                    <a:pt x="122" y="255"/>
                    <a:pt x="126" y="253"/>
                    <a:pt x="130" y="254"/>
                  </a:cubicBezTo>
                  <a:cubicBezTo>
                    <a:pt x="131" y="250"/>
                    <a:pt x="138" y="249"/>
                    <a:pt x="136" y="245"/>
                  </a:cubicBezTo>
                  <a:cubicBezTo>
                    <a:pt x="134" y="249"/>
                    <a:pt x="131" y="250"/>
                    <a:pt x="127" y="253"/>
                  </a:cubicBezTo>
                  <a:cubicBezTo>
                    <a:pt x="127" y="252"/>
                    <a:pt x="125" y="253"/>
                    <a:pt x="126" y="252"/>
                  </a:cubicBezTo>
                  <a:cubicBezTo>
                    <a:pt x="130" y="248"/>
                    <a:pt x="134" y="245"/>
                    <a:pt x="137" y="241"/>
                  </a:cubicBezTo>
                  <a:cubicBezTo>
                    <a:pt x="137" y="239"/>
                    <a:pt x="138" y="238"/>
                    <a:pt x="136" y="237"/>
                  </a:cubicBezTo>
                  <a:cubicBezTo>
                    <a:pt x="131" y="242"/>
                    <a:pt x="124" y="247"/>
                    <a:pt x="119" y="253"/>
                  </a:cubicBezTo>
                  <a:close/>
                  <a:moveTo>
                    <a:pt x="73" y="242"/>
                  </a:moveTo>
                  <a:cubicBezTo>
                    <a:pt x="70" y="247"/>
                    <a:pt x="66" y="249"/>
                    <a:pt x="63" y="253"/>
                  </a:cubicBezTo>
                  <a:cubicBezTo>
                    <a:pt x="68" y="255"/>
                    <a:pt x="70" y="248"/>
                    <a:pt x="74" y="248"/>
                  </a:cubicBezTo>
                  <a:cubicBezTo>
                    <a:pt x="73" y="247"/>
                    <a:pt x="75" y="244"/>
                    <a:pt x="74" y="242"/>
                  </a:cubicBezTo>
                  <a:cubicBezTo>
                    <a:pt x="74" y="242"/>
                    <a:pt x="73" y="242"/>
                    <a:pt x="73" y="242"/>
                  </a:cubicBezTo>
                  <a:close/>
                  <a:moveTo>
                    <a:pt x="190" y="253"/>
                  </a:moveTo>
                  <a:cubicBezTo>
                    <a:pt x="189" y="253"/>
                    <a:pt x="187" y="254"/>
                    <a:pt x="188" y="256"/>
                  </a:cubicBezTo>
                  <a:cubicBezTo>
                    <a:pt x="189" y="256"/>
                    <a:pt x="190" y="255"/>
                    <a:pt x="192" y="256"/>
                  </a:cubicBezTo>
                  <a:cubicBezTo>
                    <a:pt x="194" y="251"/>
                    <a:pt x="203" y="250"/>
                    <a:pt x="199" y="243"/>
                  </a:cubicBezTo>
                  <a:cubicBezTo>
                    <a:pt x="196" y="246"/>
                    <a:pt x="192" y="249"/>
                    <a:pt x="190" y="253"/>
                  </a:cubicBezTo>
                  <a:close/>
                  <a:moveTo>
                    <a:pt x="70" y="253"/>
                  </a:moveTo>
                  <a:cubicBezTo>
                    <a:pt x="72" y="254"/>
                    <a:pt x="73" y="254"/>
                    <a:pt x="74" y="254"/>
                  </a:cubicBezTo>
                  <a:cubicBezTo>
                    <a:pt x="74" y="253"/>
                    <a:pt x="74" y="251"/>
                    <a:pt x="74" y="250"/>
                  </a:cubicBezTo>
                  <a:cubicBezTo>
                    <a:pt x="72" y="251"/>
                    <a:pt x="71" y="252"/>
                    <a:pt x="70" y="253"/>
                  </a:cubicBezTo>
                  <a:close/>
                  <a:moveTo>
                    <a:pt x="132" y="254"/>
                  </a:moveTo>
                  <a:cubicBezTo>
                    <a:pt x="134" y="254"/>
                    <a:pt x="135" y="254"/>
                    <a:pt x="137" y="254"/>
                  </a:cubicBezTo>
                  <a:cubicBezTo>
                    <a:pt x="137" y="253"/>
                    <a:pt x="137" y="252"/>
                    <a:pt x="137" y="251"/>
                  </a:cubicBezTo>
                  <a:cubicBezTo>
                    <a:pt x="135" y="251"/>
                    <a:pt x="134" y="253"/>
                    <a:pt x="132" y="254"/>
                  </a:cubicBezTo>
                  <a:close/>
                  <a:moveTo>
                    <a:pt x="195" y="256"/>
                  </a:moveTo>
                  <a:cubicBezTo>
                    <a:pt x="197" y="256"/>
                    <a:pt x="198" y="256"/>
                    <a:pt x="200" y="256"/>
                  </a:cubicBezTo>
                  <a:cubicBezTo>
                    <a:pt x="201" y="255"/>
                    <a:pt x="200" y="254"/>
                    <a:pt x="200" y="252"/>
                  </a:cubicBezTo>
                  <a:cubicBezTo>
                    <a:pt x="197" y="253"/>
                    <a:pt x="196" y="254"/>
                    <a:pt x="195" y="2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itchFamily="2" charset="-122"/>
                <a:ea typeface="方正静蕾简体" pitchFamily="2" charset="-122"/>
              </a:endParaRPr>
            </a:p>
          </p:txBody>
        </p:sp>
        <p:sp>
          <p:nvSpPr>
            <p:cNvPr id="72" name="Freeform 6"/>
            <p:cNvSpPr/>
            <p:nvPr/>
          </p:nvSpPr>
          <p:spPr bwMode="auto">
            <a:xfrm>
              <a:off x="4837" y="1302"/>
              <a:ext cx="1388" cy="1128"/>
            </a:xfrm>
            <a:custGeom>
              <a:avLst/>
              <a:gdLst>
                <a:gd name="T0" fmla="*/ 183 w 183"/>
                <a:gd name="T1" fmla="*/ 5 h 176"/>
                <a:gd name="T2" fmla="*/ 169 w 183"/>
                <a:gd name="T3" fmla="*/ 31 h 176"/>
                <a:gd name="T4" fmla="*/ 166 w 183"/>
                <a:gd name="T5" fmla="*/ 33 h 176"/>
                <a:gd name="T6" fmla="*/ 156 w 183"/>
                <a:gd name="T7" fmla="*/ 51 h 176"/>
                <a:gd name="T8" fmla="*/ 154 w 183"/>
                <a:gd name="T9" fmla="*/ 51 h 176"/>
                <a:gd name="T10" fmla="*/ 153 w 183"/>
                <a:gd name="T11" fmla="*/ 56 h 176"/>
                <a:gd name="T12" fmla="*/ 149 w 183"/>
                <a:gd name="T13" fmla="*/ 57 h 176"/>
                <a:gd name="T14" fmla="*/ 148 w 183"/>
                <a:gd name="T15" fmla="*/ 44 h 176"/>
                <a:gd name="T16" fmla="*/ 132 w 183"/>
                <a:gd name="T17" fmla="*/ 60 h 176"/>
                <a:gd name="T18" fmla="*/ 122 w 183"/>
                <a:gd name="T19" fmla="*/ 70 h 176"/>
                <a:gd name="T20" fmla="*/ 78 w 183"/>
                <a:gd name="T21" fmla="*/ 110 h 176"/>
                <a:gd name="T22" fmla="*/ 65 w 183"/>
                <a:gd name="T23" fmla="*/ 123 h 176"/>
                <a:gd name="T24" fmla="*/ 63 w 183"/>
                <a:gd name="T25" fmla="*/ 124 h 176"/>
                <a:gd name="T26" fmla="*/ 52 w 183"/>
                <a:gd name="T27" fmla="*/ 134 h 176"/>
                <a:gd name="T28" fmla="*/ 41 w 183"/>
                <a:gd name="T29" fmla="*/ 145 h 176"/>
                <a:gd name="T30" fmla="*/ 30 w 183"/>
                <a:gd name="T31" fmla="*/ 152 h 176"/>
                <a:gd name="T32" fmla="*/ 20 w 183"/>
                <a:gd name="T33" fmla="*/ 161 h 176"/>
                <a:gd name="T34" fmla="*/ 2 w 183"/>
                <a:gd name="T35" fmla="*/ 176 h 176"/>
                <a:gd name="T36" fmla="*/ 0 w 183"/>
                <a:gd name="T37" fmla="*/ 174 h 176"/>
                <a:gd name="T38" fmla="*/ 24 w 183"/>
                <a:gd name="T39" fmla="*/ 155 h 176"/>
                <a:gd name="T40" fmla="*/ 52 w 183"/>
                <a:gd name="T41" fmla="*/ 130 h 176"/>
                <a:gd name="T42" fmla="*/ 84 w 183"/>
                <a:gd name="T43" fmla="*/ 103 h 176"/>
                <a:gd name="T44" fmla="*/ 89 w 183"/>
                <a:gd name="T45" fmla="*/ 99 h 176"/>
                <a:gd name="T46" fmla="*/ 97 w 183"/>
                <a:gd name="T47" fmla="*/ 91 h 176"/>
                <a:gd name="T48" fmla="*/ 107 w 183"/>
                <a:gd name="T49" fmla="*/ 83 h 176"/>
                <a:gd name="T50" fmla="*/ 134 w 183"/>
                <a:gd name="T51" fmla="*/ 55 h 176"/>
                <a:gd name="T52" fmla="*/ 147 w 183"/>
                <a:gd name="T53" fmla="*/ 41 h 176"/>
                <a:gd name="T54" fmla="*/ 137 w 183"/>
                <a:gd name="T55" fmla="*/ 40 h 176"/>
                <a:gd name="T56" fmla="*/ 142 w 183"/>
                <a:gd name="T57" fmla="*/ 36 h 176"/>
                <a:gd name="T58" fmla="*/ 148 w 183"/>
                <a:gd name="T59" fmla="*/ 32 h 176"/>
                <a:gd name="T60" fmla="*/ 150 w 183"/>
                <a:gd name="T61" fmla="*/ 30 h 176"/>
                <a:gd name="T62" fmla="*/ 172 w 183"/>
                <a:gd name="T63" fmla="*/ 11 h 176"/>
                <a:gd name="T64" fmla="*/ 183 w 183"/>
                <a:gd name="T65" fmla="*/ 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 h="176">
                  <a:moveTo>
                    <a:pt x="183" y="5"/>
                  </a:moveTo>
                  <a:cubicBezTo>
                    <a:pt x="178" y="13"/>
                    <a:pt x="173" y="21"/>
                    <a:pt x="169" y="31"/>
                  </a:cubicBezTo>
                  <a:cubicBezTo>
                    <a:pt x="168" y="31"/>
                    <a:pt x="167" y="32"/>
                    <a:pt x="166" y="33"/>
                  </a:cubicBezTo>
                  <a:cubicBezTo>
                    <a:pt x="164" y="40"/>
                    <a:pt x="158" y="44"/>
                    <a:pt x="156" y="51"/>
                  </a:cubicBezTo>
                  <a:cubicBezTo>
                    <a:pt x="155" y="51"/>
                    <a:pt x="155" y="51"/>
                    <a:pt x="154" y="51"/>
                  </a:cubicBezTo>
                  <a:cubicBezTo>
                    <a:pt x="154" y="53"/>
                    <a:pt x="153" y="54"/>
                    <a:pt x="153" y="56"/>
                  </a:cubicBezTo>
                  <a:cubicBezTo>
                    <a:pt x="151" y="56"/>
                    <a:pt x="151" y="57"/>
                    <a:pt x="149" y="57"/>
                  </a:cubicBezTo>
                  <a:cubicBezTo>
                    <a:pt x="149" y="52"/>
                    <a:pt x="149" y="49"/>
                    <a:pt x="148" y="44"/>
                  </a:cubicBezTo>
                  <a:cubicBezTo>
                    <a:pt x="143" y="49"/>
                    <a:pt x="138" y="55"/>
                    <a:pt x="132" y="60"/>
                  </a:cubicBezTo>
                  <a:cubicBezTo>
                    <a:pt x="129" y="64"/>
                    <a:pt x="125" y="67"/>
                    <a:pt x="122" y="70"/>
                  </a:cubicBezTo>
                  <a:cubicBezTo>
                    <a:pt x="108" y="84"/>
                    <a:pt x="93" y="98"/>
                    <a:pt x="78" y="110"/>
                  </a:cubicBezTo>
                  <a:cubicBezTo>
                    <a:pt x="74" y="115"/>
                    <a:pt x="69" y="119"/>
                    <a:pt x="65" y="123"/>
                  </a:cubicBezTo>
                  <a:cubicBezTo>
                    <a:pt x="64" y="124"/>
                    <a:pt x="64" y="124"/>
                    <a:pt x="63" y="124"/>
                  </a:cubicBezTo>
                  <a:cubicBezTo>
                    <a:pt x="60" y="128"/>
                    <a:pt x="56" y="131"/>
                    <a:pt x="52" y="134"/>
                  </a:cubicBezTo>
                  <a:cubicBezTo>
                    <a:pt x="48" y="137"/>
                    <a:pt x="44" y="141"/>
                    <a:pt x="41" y="145"/>
                  </a:cubicBezTo>
                  <a:cubicBezTo>
                    <a:pt x="38" y="148"/>
                    <a:pt x="33" y="149"/>
                    <a:pt x="30" y="152"/>
                  </a:cubicBezTo>
                  <a:cubicBezTo>
                    <a:pt x="26" y="155"/>
                    <a:pt x="24" y="158"/>
                    <a:pt x="20" y="161"/>
                  </a:cubicBezTo>
                  <a:cubicBezTo>
                    <a:pt x="14" y="166"/>
                    <a:pt x="8" y="171"/>
                    <a:pt x="2" y="176"/>
                  </a:cubicBezTo>
                  <a:cubicBezTo>
                    <a:pt x="1" y="175"/>
                    <a:pt x="1" y="174"/>
                    <a:pt x="0" y="174"/>
                  </a:cubicBezTo>
                  <a:cubicBezTo>
                    <a:pt x="8" y="168"/>
                    <a:pt x="16" y="162"/>
                    <a:pt x="24" y="155"/>
                  </a:cubicBezTo>
                  <a:cubicBezTo>
                    <a:pt x="33" y="146"/>
                    <a:pt x="44" y="140"/>
                    <a:pt x="52" y="130"/>
                  </a:cubicBezTo>
                  <a:cubicBezTo>
                    <a:pt x="63" y="122"/>
                    <a:pt x="73" y="112"/>
                    <a:pt x="84" y="103"/>
                  </a:cubicBezTo>
                  <a:cubicBezTo>
                    <a:pt x="85" y="101"/>
                    <a:pt x="87" y="100"/>
                    <a:pt x="89" y="99"/>
                  </a:cubicBezTo>
                  <a:cubicBezTo>
                    <a:pt x="92" y="96"/>
                    <a:pt x="94" y="93"/>
                    <a:pt x="97" y="91"/>
                  </a:cubicBezTo>
                  <a:cubicBezTo>
                    <a:pt x="100" y="88"/>
                    <a:pt x="104" y="86"/>
                    <a:pt x="107" y="83"/>
                  </a:cubicBezTo>
                  <a:cubicBezTo>
                    <a:pt x="116" y="74"/>
                    <a:pt x="125" y="64"/>
                    <a:pt x="134" y="55"/>
                  </a:cubicBezTo>
                  <a:cubicBezTo>
                    <a:pt x="139" y="51"/>
                    <a:pt x="143" y="46"/>
                    <a:pt x="147" y="41"/>
                  </a:cubicBezTo>
                  <a:cubicBezTo>
                    <a:pt x="143" y="39"/>
                    <a:pt x="140" y="43"/>
                    <a:pt x="137" y="40"/>
                  </a:cubicBezTo>
                  <a:cubicBezTo>
                    <a:pt x="136" y="37"/>
                    <a:pt x="140" y="37"/>
                    <a:pt x="142" y="36"/>
                  </a:cubicBezTo>
                  <a:cubicBezTo>
                    <a:pt x="144" y="35"/>
                    <a:pt x="145" y="33"/>
                    <a:pt x="148" y="32"/>
                  </a:cubicBezTo>
                  <a:cubicBezTo>
                    <a:pt x="148" y="31"/>
                    <a:pt x="150" y="31"/>
                    <a:pt x="150" y="30"/>
                  </a:cubicBezTo>
                  <a:cubicBezTo>
                    <a:pt x="158" y="26"/>
                    <a:pt x="166" y="18"/>
                    <a:pt x="172" y="11"/>
                  </a:cubicBezTo>
                  <a:cubicBezTo>
                    <a:pt x="175" y="8"/>
                    <a:pt x="180" y="0"/>
                    <a:pt x="18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itchFamily="2" charset="-122"/>
                <a:ea typeface="方正静蕾简体" pitchFamily="2" charset="-122"/>
              </a:endParaRPr>
            </a:p>
          </p:txBody>
        </p:sp>
        <p:sp>
          <p:nvSpPr>
            <p:cNvPr id="73" name="Freeform 7"/>
            <p:cNvSpPr/>
            <p:nvPr/>
          </p:nvSpPr>
          <p:spPr bwMode="auto">
            <a:xfrm>
              <a:off x="4496" y="2417"/>
              <a:ext cx="349" cy="186"/>
            </a:xfrm>
            <a:custGeom>
              <a:avLst/>
              <a:gdLst>
                <a:gd name="T0" fmla="*/ 45 w 46"/>
                <a:gd name="T1" fmla="*/ 0 h 29"/>
                <a:gd name="T2" fmla="*/ 46 w 46"/>
                <a:gd name="T3" fmla="*/ 2 h 29"/>
                <a:gd name="T4" fmla="*/ 28 w 46"/>
                <a:gd name="T5" fmla="*/ 15 h 29"/>
                <a:gd name="T6" fmla="*/ 0 w 46"/>
                <a:gd name="T7" fmla="*/ 29 h 29"/>
                <a:gd name="T8" fmla="*/ 5 w 46"/>
                <a:gd name="T9" fmla="*/ 25 h 29"/>
                <a:gd name="T10" fmla="*/ 39 w 46"/>
                <a:gd name="T11" fmla="*/ 4 h 29"/>
                <a:gd name="T12" fmla="*/ 45 w 4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46" h="29">
                  <a:moveTo>
                    <a:pt x="45" y="0"/>
                  </a:moveTo>
                  <a:cubicBezTo>
                    <a:pt x="46" y="0"/>
                    <a:pt x="45" y="2"/>
                    <a:pt x="46" y="2"/>
                  </a:cubicBezTo>
                  <a:cubicBezTo>
                    <a:pt x="41" y="7"/>
                    <a:pt x="33" y="10"/>
                    <a:pt x="28" y="15"/>
                  </a:cubicBezTo>
                  <a:cubicBezTo>
                    <a:pt x="18" y="19"/>
                    <a:pt x="11" y="26"/>
                    <a:pt x="0" y="29"/>
                  </a:cubicBezTo>
                  <a:cubicBezTo>
                    <a:pt x="0" y="26"/>
                    <a:pt x="3" y="25"/>
                    <a:pt x="5" y="25"/>
                  </a:cubicBezTo>
                  <a:cubicBezTo>
                    <a:pt x="17" y="18"/>
                    <a:pt x="29" y="12"/>
                    <a:pt x="39" y="4"/>
                  </a:cubicBezTo>
                  <a:cubicBezTo>
                    <a:pt x="42" y="3"/>
                    <a:pt x="43" y="2"/>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itchFamily="2" charset="-122"/>
                <a:ea typeface="方正静蕾简体" pitchFamily="2" charset="-122"/>
              </a:endParaRPr>
            </a:p>
          </p:txBody>
        </p:sp>
      </p:grpSp>
      <p:grpSp>
        <p:nvGrpSpPr>
          <p:cNvPr id="18" name="组合 17"/>
          <p:cNvGrpSpPr/>
          <p:nvPr/>
        </p:nvGrpSpPr>
        <p:grpSpPr>
          <a:xfrm>
            <a:off x="4613656" y="1897674"/>
            <a:ext cx="4237451" cy="379508"/>
            <a:chOff x="4613656" y="1897674"/>
            <a:chExt cx="4237451" cy="379508"/>
          </a:xfrm>
        </p:grpSpPr>
        <p:sp>
          <p:nvSpPr>
            <p:cNvPr id="74" name="文本框 73"/>
            <p:cNvSpPr txBox="1"/>
            <p:nvPr/>
          </p:nvSpPr>
          <p:spPr>
            <a:xfrm>
              <a:off x="5411769" y="1897674"/>
              <a:ext cx="3439338" cy="261610"/>
            </a:xfrm>
            <a:prstGeom prst="rect">
              <a:avLst/>
            </a:prstGeom>
            <a:noFill/>
          </p:spPr>
          <p:txBody>
            <a:bodyPr wrap="square" lIns="68580" tIns="34290" rIns="68580" bIns="34290" rtlCol="0">
              <a:spAutoFit/>
            </a:bodyPr>
            <a:lstStyle/>
            <a:p>
              <a:pPr algn="just">
                <a:lnSpc>
                  <a:spcPct val="125000"/>
                </a:lnSpc>
              </a:pPr>
              <a:r>
                <a:rPr lang="zh-CN" altLang="en-US" sz="1000" dirty="0">
                  <a:solidFill>
                    <a:schemeClr val="tx1">
                      <a:lumMod val="50000"/>
                      <a:lumOff val="50000"/>
                    </a:schemeClr>
                  </a:solidFill>
                  <a:latin typeface="微软雅黑" pitchFamily="34" charset="-122"/>
                  <a:ea typeface="微软雅黑" pitchFamily="34" charset="-122"/>
                </a:rPr>
                <a:t>请在这里输入文字请在这里输入文字</a:t>
              </a:r>
            </a:p>
          </p:txBody>
        </p:sp>
        <p:sp>
          <p:nvSpPr>
            <p:cNvPr id="77" name="椭圆 31"/>
            <p:cNvSpPr/>
            <p:nvPr/>
          </p:nvSpPr>
          <p:spPr>
            <a:xfrm>
              <a:off x="4613656" y="1914814"/>
              <a:ext cx="678343" cy="36236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2225"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zh-CN" altLang="en-US" sz="1200" b="1" spc="-225" dirty="0">
                  <a:solidFill>
                    <a:schemeClr val="tx1">
                      <a:lumMod val="50000"/>
                      <a:lumOff val="50000"/>
                    </a:schemeClr>
                  </a:solidFill>
                  <a:latin typeface="微软雅黑" pitchFamily="34" charset="-122"/>
                  <a:ea typeface="微软雅黑" pitchFamily="34" charset="-122"/>
                </a:rPr>
                <a:t>一季度</a:t>
              </a:r>
            </a:p>
          </p:txBody>
        </p:sp>
      </p:grpSp>
      <p:grpSp>
        <p:nvGrpSpPr>
          <p:cNvPr id="19" name="组合 18"/>
          <p:cNvGrpSpPr/>
          <p:nvPr/>
        </p:nvGrpSpPr>
        <p:grpSpPr>
          <a:xfrm>
            <a:off x="4613656" y="2553927"/>
            <a:ext cx="4237451" cy="379508"/>
            <a:chOff x="4613656" y="2553927"/>
            <a:chExt cx="4237451" cy="379508"/>
          </a:xfrm>
        </p:grpSpPr>
        <p:sp>
          <p:nvSpPr>
            <p:cNvPr id="81" name="文本框 80"/>
            <p:cNvSpPr txBox="1"/>
            <p:nvPr/>
          </p:nvSpPr>
          <p:spPr>
            <a:xfrm>
              <a:off x="5411769" y="2553927"/>
              <a:ext cx="3439338" cy="261610"/>
            </a:xfrm>
            <a:prstGeom prst="rect">
              <a:avLst/>
            </a:prstGeom>
            <a:noFill/>
          </p:spPr>
          <p:txBody>
            <a:bodyPr wrap="square" lIns="68580" tIns="34290" rIns="68580" bIns="34290" rtlCol="0">
              <a:spAutoFit/>
            </a:bodyPr>
            <a:lstStyle/>
            <a:p>
              <a:pPr algn="just">
                <a:lnSpc>
                  <a:spcPct val="125000"/>
                </a:lnSpc>
              </a:pPr>
              <a:r>
                <a:rPr lang="zh-CN" altLang="en-US" sz="1000" dirty="0">
                  <a:solidFill>
                    <a:schemeClr val="tx1">
                      <a:lumMod val="50000"/>
                      <a:lumOff val="50000"/>
                    </a:schemeClr>
                  </a:solidFill>
                  <a:latin typeface="微软雅黑" pitchFamily="34" charset="-122"/>
                  <a:ea typeface="微软雅黑" pitchFamily="34" charset="-122"/>
                </a:rPr>
                <a:t>请在这里输入文字请在这里输入文字</a:t>
              </a:r>
            </a:p>
          </p:txBody>
        </p:sp>
        <p:sp>
          <p:nvSpPr>
            <p:cNvPr id="84" name="椭圆 31"/>
            <p:cNvSpPr/>
            <p:nvPr/>
          </p:nvSpPr>
          <p:spPr>
            <a:xfrm>
              <a:off x="4613656" y="2571067"/>
              <a:ext cx="678343" cy="36236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2225"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zh-CN" altLang="en-US" sz="1200" b="1" spc="-225" dirty="0">
                  <a:solidFill>
                    <a:schemeClr val="tx1">
                      <a:lumMod val="50000"/>
                      <a:lumOff val="50000"/>
                    </a:schemeClr>
                  </a:solidFill>
                  <a:latin typeface="微软雅黑" pitchFamily="34" charset="-122"/>
                  <a:ea typeface="微软雅黑" pitchFamily="34" charset="-122"/>
                </a:rPr>
                <a:t>二季度</a:t>
              </a:r>
            </a:p>
          </p:txBody>
        </p:sp>
      </p:grpSp>
      <p:grpSp>
        <p:nvGrpSpPr>
          <p:cNvPr id="20" name="组合 19"/>
          <p:cNvGrpSpPr/>
          <p:nvPr/>
        </p:nvGrpSpPr>
        <p:grpSpPr>
          <a:xfrm>
            <a:off x="4613656" y="3220905"/>
            <a:ext cx="4237451" cy="379507"/>
            <a:chOff x="4613656" y="3220905"/>
            <a:chExt cx="4237451" cy="379507"/>
          </a:xfrm>
        </p:grpSpPr>
        <p:sp>
          <p:nvSpPr>
            <p:cNvPr id="85" name="文本框 84"/>
            <p:cNvSpPr txBox="1"/>
            <p:nvPr/>
          </p:nvSpPr>
          <p:spPr>
            <a:xfrm>
              <a:off x="5411769" y="3220905"/>
              <a:ext cx="3439338" cy="261610"/>
            </a:xfrm>
            <a:prstGeom prst="rect">
              <a:avLst/>
            </a:prstGeom>
            <a:noFill/>
          </p:spPr>
          <p:txBody>
            <a:bodyPr wrap="square" lIns="68580" tIns="34290" rIns="68580" bIns="34290" rtlCol="0">
              <a:spAutoFit/>
            </a:bodyPr>
            <a:lstStyle/>
            <a:p>
              <a:pPr algn="just">
                <a:lnSpc>
                  <a:spcPct val="125000"/>
                </a:lnSpc>
              </a:pPr>
              <a:r>
                <a:rPr lang="zh-CN" altLang="en-US" sz="1000" dirty="0">
                  <a:solidFill>
                    <a:schemeClr val="tx1">
                      <a:lumMod val="50000"/>
                      <a:lumOff val="50000"/>
                    </a:schemeClr>
                  </a:solidFill>
                  <a:latin typeface="微软雅黑" pitchFamily="34" charset="-122"/>
                  <a:ea typeface="微软雅黑" pitchFamily="34" charset="-122"/>
                </a:rPr>
                <a:t>请在这里输入文字请在这里输入文字</a:t>
              </a:r>
            </a:p>
          </p:txBody>
        </p:sp>
        <p:sp>
          <p:nvSpPr>
            <p:cNvPr id="88" name="椭圆 31"/>
            <p:cNvSpPr/>
            <p:nvPr/>
          </p:nvSpPr>
          <p:spPr>
            <a:xfrm>
              <a:off x="4613656" y="3238044"/>
              <a:ext cx="678343" cy="36236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2225"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zh-CN" altLang="en-US" sz="1200" b="1" spc="-225" dirty="0">
                  <a:solidFill>
                    <a:schemeClr val="tx1">
                      <a:lumMod val="50000"/>
                      <a:lumOff val="50000"/>
                    </a:schemeClr>
                  </a:solidFill>
                  <a:latin typeface="微软雅黑" pitchFamily="34" charset="-122"/>
                  <a:ea typeface="微软雅黑" pitchFamily="34" charset="-122"/>
                </a:rPr>
                <a:t>三季度</a:t>
              </a:r>
            </a:p>
          </p:txBody>
        </p:sp>
      </p:grpSp>
      <p:grpSp>
        <p:nvGrpSpPr>
          <p:cNvPr id="21" name="组合 20"/>
          <p:cNvGrpSpPr/>
          <p:nvPr/>
        </p:nvGrpSpPr>
        <p:grpSpPr>
          <a:xfrm>
            <a:off x="4613656" y="3905166"/>
            <a:ext cx="4237451" cy="379508"/>
            <a:chOff x="4613656" y="3905166"/>
            <a:chExt cx="4237451" cy="379508"/>
          </a:xfrm>
        </p:grpSpPr>
        <p:sp>
          <p:nvSpPr>
            <p:cNvPr id="89" name="文本框 88"/>
            <p:cNvSpPr txBox="1"/>
            <p:nvPr/>
          </p:nvSpPr>
          <p:spPr>
            <a:xfrm>
              <a:off x="5411769" y="3905166"/>
              <a:ext cx="3439338" cy="261610"/>
            </a:xfrm>
            <a:prstGeom prst="rect">
              <a:avLst/>
            </a:prstGeom>
            <a:noFill/>
          </p:spPr>
          <p:txBody>
            <a:bodyPr wrap="square" lIns="68580" tIns="34290" rIns="68580" bIns="34290" rtlCol="0">
              <a:spAutoFit/>
            </a:bodyPr>
            <a:lstStyle/>
            <a:p>
              <a:pPr algn="just">
                <a:lnSpc>
                  <a:spcPct val="125000"/>
                </a:lnSpc>
              </a:pPr>
              <a:r>
                <a:rPr lang="zh-CN" altLang="en-US" sz="1000" dirty="0">
                  <a:solidFill>
                    <a:schemeClr val="tx1">
                      <a:lumMod val="50000"/>
                      <a:lumOff val="50000"/>
                    </a:schemeClr>
                  </a:solidFill>
                  <a:latin typeface="微软雅黑" pitchFamily="34" charset="-122"/>
                  <a:ea typeface="微软雅黑" pitchFamily="34" charset="-122"/>
                </a:rPr>
                <a:t>请在这里输入文字请在这里输入文字</a:t>
              </a:r>
            </a:p>
          </p:txBody>
        </p:sp>
        <p:sp>
          <p:nvSpPr>
            <p:cNvPr id="92" name="椭圆 31"/>
            <p:cNvSpPr/>
            <p:nvPr/>
          </p:nvSpPr>
          <p:spPr>
            <a:xfrm>
              <a:off x="4613656" y="3922306"/>
              <a:ext cx="678343" cy="36236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2225"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zh-CN" altLang="en-US" sz="1200" b="1" spc="-225" dirty="0">
                  <a:solidFill>
                    <a:schemeClr val="tx1">
                      <a:lumMod val="50000"/>
                      <a:lumOff val="50000"/>
                    </a:schemeClr>
                  </a:solidFill>
                  <a:latin typeface="微软雅黑" pitchFamily="34" charset="-122"/>
                  <a:ea typeface="微软雅黑" pitchFamily="34" charset="-122"/>
                </a:rPr>
                <a:t>四季度</a:t>
              </a:r>
            </a:p>
          </p:txBody>
        </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7" presetClass="entr" presetSubtype="0"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3"/>
          <p:cNvSpPr>
            <a:spLocks noChangeArrowheads="1"/>
          </p:cNvSpPr>
          <p:nvPr/>
        </p:nvSpPr>
        <p:spPr bwMode="auto">
          <a:xfrm>
            <a:off x="1618580" y="3353867"/>
            <a:ext cx="1710929" cy="130611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w="9525">
            <a:noFill/>
            <a:miter lim="800000"/>
          </a:ln>
          <a:effectLst/>
        </p:spPr>
        <p:txBody>
          <a:bodyPr lIns="0" tIns="0" rIns="0" bIns="0" anchor="ctr"/>
          <a:lstStyle/>
          <a:p>
            <a:pPr algn="ctr" eaLnBrk="1"/>
            <a:r>
              <a:rPr lang="zh-CN" altLang="en-US" sz="2800" dirty="0">
                <a:solidFill>
                  <a:schemeClr val="tx1">
                    <a:lumMod val="50000"/>
                    <a:lumOff val="50000"/>
                  </a:schemeClr>
                </a:solidFill>
                <a:latin typeface="微软雅黑" pitchFamily="34" charset="-122"/>
                <a:ea typeface="微软雅黑" pitchFamily="34" charset="-122"/>
                <a:sym typeface="微软雅黑" pitchFamily="34" charset="-122"/>
              </a:rPr>
              <a:t>标</a:t>
            </a:r>
            <a:r>
              <a:rPr lang="en-US" sz="2800" dirty="0">
                <a:solidFill>
                  <a:schemeClr val="tx1">
                    <a:lumMod val="50000"/>
                    <a:lumOff val="50000"/>
                  </a:schemeClr>
                </a:solidFill>
                <a:latin typeface="微软雅黑" pitchFamily="34" charset="-122"/>
                <a:ea typeface="微软雅黑" pitchFamily="34" charset="-122"/>
                <a:sym typeface="微软雅黑" pitchFamily="34" charset="-122"/>
              </a:rPr>
              <a:t>  </a:t>
            </a:r>
            <a:r>
              <a:rPr lang="zh-CN" altLang="en-US" sz="2800" dirty="0">
                <a:solidFill>
                  <a:schemeClr val="tx1">
                    <a:lumMod val="50000"/>
                    <a:lumOff val="50000"/>
                  </a:schemeClr>
                </a:solidFill>
                <a:latin typeface="微软雅黑" pitchFamily="34" charset="-122"/>
                <a:ea typeface="微软雅黑" pitchFamily="34" charset="-122"/>
                <a:sym typeface="微软雅黑" pitchFamily="34" charset="-122"/>
              </a:rPr>
              <a:t>题</a:t>
            </a:r>
            <a:endParaRPr lang="zh-CN" altLang="en-US" sz="2800" dirty="0">
              <a:solidFill>
                <a:schemeClr val="tx1">
                  <a:lumMod val="50000"/>
                  <a:lumOff val="50000"/>
                </a:schemeClr>
              </a:solidFill>
              <a:latin typeface="Bodoni MT Black" pitchFamily="2" charset="0"/>
              <a:ea typeface="宋体" pitchFamily="2" charset="-122"/>
              <a:sym typeface="Bodoni MT Black" pitchFamily="2" charset="0"/>
            </a:endParaRPr>
          </a:p>
        </p:txBody>
      </p:sp>
      <p:sp>
        <p:nvSpPr>
          <p:cNvPr id="19460" name="AutoShape 25"/>
          <p:cNvSpPr>
            <a:spLocks noChangeArrowheads="1"/>
          </p:cNvSpPr>
          <p:nvPr/>
        </p:nvSpPr>
        <p:spPr bwMode="auto">
          <a:xfrm>
            <a:off x="4984179" y="1564159"/>
            <a:ext cx="4124325" cy="21550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w="9525">
            <a:noFill/>
            <a:miter lim="800000"/>
          </a:ln>
          <a:effectLst/>
        </p:spPr>
        <p:txBody>
          <a:bodyPr lIns="34289" tIns="34289" rIns="34289" bIns="34289"/>
          <a:lstStyle/>
          <a:p>
            <a:r>
              <a:rPr lang="zh-CN" altLang="en-US" sz="10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1000" dirty="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1000" dirty="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输入描述性文字输入描述性文</a:t>
            </a:r>
            <a:endParaRPr lang="zh-CN" altLang="en-US" sz="1200" dirty="0">
              <a:solidFill>
                <a:schemeClr val="tx1">
                  <a:lumMod val="50000"/>
                  <a:lumOff val="50000"/>
                </a:schemeClr>
              </a:solidFill>
              <a:ea typeface="宋体" pitchFamily="2" charset="-122"/>
              <a:sym typeface="Calibri" pitchFamily="34" charset="0"/>
            </a:endParaRPr>
          </a:p>
        </p:txBody>
      </p:sp>
      <p:sp>
        <p:nvSpPr>
          <p:cNvPr id="19462" name="AutoShape 27"/>
          <p:cNvSpPr>
            <a:spLocks noChangeArrowheads="1"/>
          </p:cNvSpPr>
          <p:nvPr/>
        </p:nvSpPr>
        <p:spPr bwMode="auto">
          <a:xfrm>
            <a:off x="4984179" y="2572271"/>
            <a:ext cx="4124325" cy="21550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w="9525">
            <a:noFill/>
            <a:miter lim="800000"/>
          </a:ln>
          <a:effectLst/>
        </p:spPr>
        <p:txBody>
          <a:bodyPr lIns="34289" tIns="34289" rIns="34289" bIns="34289"/>
          <a:lstStyle/>
          <a:p>
            <a:r>
              <a:rPr lang="zh-CN" altLang="en-US" sz="10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1000" dirty="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1000" dirty="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输入描述性文字输入描述性文</a:t>
            </a:r>
            <a:endParaRPr lang="zh-CN" altLang="en-US" sz="1200" dirty="0">
              <a:solidFill>
                <a:schemeClr val="tx1">
                  <a:lumMod val="50000"/>
                  <a:lumOff val="50000"/>
                </a:schemeClr>
              </a:solidFill>
              <a:ea typeface="宋体" pitchFamily="2" charset="-122"/>
              <a:sym typeface="Calibri" pitchFamily="34" charset="0"/>
            </a:endParaRPr>
          </a:p>
        </p:txBody>
      </p:sp>
      <p:sp>
        <p:nvSpPr>
          <p:cNvPr id="19464" name="AutoShape 29"/>
          <p:cNvSpPr>
            <a:spLocks noChangeArrowheads="1"/>
          </p:cNvSpPr>
          <p:nvPr/>
        </p:nvSpPr>
        <p:spPr bwMode="auto">
          <a:xfrm>
            <a:off x="4984179" y="3686621"/>
            <a:ext cx="4124325" cy="215504"/>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w="9525">
            <a:noFill/>
            <a:miter lim="800000"/>
          </a:ln>
          <a:effectLst/>
        </p:spPr>
        <p:txBody>
          <a:bodyPr lIns="34289" tIns="34289" rIns="34289" bIns="34289"/>
          <a:lstStyle/>
          <a:p>
            <a:r>
              <a:rPr lang="zh-CN" altLang="en-US" sz="10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1000" dirty="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1000" dirty="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输入描述性文字输入描述性文</a:t>
            </a:r>
            <a:endParaRPr lang="zh-CN" altLang="en-US" sz="1200" dirty="0">
              <a:solidFill>
                <a:schemeClr val="tx1">
                  <a:lumMod val="50000"/>
                  <a:lumOff val="50000"/>
                </a:schemeClr>
              </a:solidFill>
              <a:ea typeface="宋体" pitchFamily="2" charset="-122"/>
              <a:sym typeface="Calibri" pitchFamily="34" charset="0"/>
            </a:endParaRPr>
          </a:p>
        </p:txBody>
      </p:sp>
      <p:grpSp>
        <p:nvGrpSpPr>
          <p:cNvPr id="2" name="Group 9"/>
          <p:cNvGrpSpPr/>
          <p:nvPr/>
        </p:nvGrpSpPr>
        <p:grpSpPr bwMode="auto">
          <a:xfrm>
            <a:off x="1532855" y="1635795"/>
            <a:ext cx="1938338" cy="1982391"/>
            <a:chOff x="0" y="0"/>
            <a:chExt cx="558800" cy="571500"/>
          </a:xfrm>
          <a:solidFill>
            <a:schemeClr val="accent1"/>
          </a:solidFill>
        </p:grpSpPr>
        <p:sp>
          <p:nvSpPr>
            <p:cNvPr id="19466" name="Freeform 9411"/>
            <p:cNvSpPr/>
            <p:nvPr/>
          </p:nvSpPr>
          <p:spPr bwMode="auto">
            <a:xfrm>
              <a:off x="52387" y="93663"/>
              <a:ext cx="457200" cy="331788"/>
            </a:xfrm>
            <a:custGeom>
              <a:avLst/>
              <a:gdLst/>
              <a:ahLst/>
              <a:cxnLst>
                <a:cxn ang="0">
                  <a:pos x="120" y="76"/>
                </a:cxn>
                <a:cxn ang="0">
                  <a:pos x="118" y="19"/>
                </a:cxn>
                <a:cxn ang="0">
                  <a:pos x="117" y="13"/>
                </a:cxn>
                <a:cxn ang="0">
                  <a:pos x="116" y="13"/>
                </a:cxn>
                <a:cxn ang="0">
                  <a:pos x="116" y="37"/>
                </a:cxn>
                <a:cxn ang="0">
                  <a:pos x="117" y="53"/>
                </a:cxn>
                <a:cxn ang="0">
                  <a:pos x="116" y="55"/>
                </a:cxn>
                <a:cxn ang="0">
                  <a:pos x="116" y="69"/>
                </a:cxn>
                <a:cxn ang="0">
                  <a:pos x="89" y="81"/>
                </a:cxn>
                <a:cxn ang="0">
                  <a:pos x="15" y="83"/>
                </a:cxn>
                <a:cxn ang="0">
                  <a:pos x="7" y="51"/>
                </a:cxn>
                <a:cxn ang="0">
                  <a:pos x="12" y="6"/>
                </a:cxn>
                <a:cxn ang="0">
                  <a:pos x="15" y="6"/>
                </a:cxn>
                <a:cxn ang="0">
                  <a:pos x="44" y="4"/>
                </a:cxn>
                <a:cxn ang="0">
                  <a:pos x="56" y="4"/>
                </a:cxn>
                <a:cxn ang="0">
                  <a:pos x="69" y="4"/>
                </a:cxn>
                <a:cxn ang="0">
                  <a:pos x="103" y="3"/>
                </a:cxn>
                <a:cxn ang="0">
                  <a:pos x="118" y="9"/>
                </a:cxn>
                <a:cxn ang="0">
                  <a:pos x="117" y="6"/>
                </a:cxn>
                <a:cxn ang="0">
                  <a:pos x="89" y="1"/>
                </a:cxn>
                <a:cxn ang="0">
                  <a:pos x="89" y="2"/>
                </a:cxn>
                <a:cxn ang="0">
                  <a:pos x="63" y="2"/>
                </a:cxn>
                <a:cxn ang="0">
                  <a:pos x="44" y="2"/>
                </a:cxn>
                <a:cxn ang="0">
                  <a:pos x="43" y="1"/>
                </a:cxn>
                <a:cxn ang="0">
                  <a:pos x="29" y="0"/>
                </a:cxn>
                <a:cxn ang="0">
                  <a:pos x="16" y="2"/>
                </a:cxn>
                <a:cxn ang="0">
                  <a:pos x="15" y="2"/>
                </a:cxn>
                <a:cxn ang="0">
                  <a:pos x="12" y="2"/>
                </a:cxn>
                <a:cxn ang="0">
                  <a:pos x="3" y="37"/>
                </a:cxn>
                <a:cxn ang="0">
                  <a:pos x="4" y="64"/>
                </a:cxn>
                <a:cxn ang="0">
                  <a:pos x="2" y="79"/>
                </a:cxn>
                <a:cxn ang="0">
                  <a:pos x="9" y="86"/>
                </a:cxn>
                <a:cxn ang="0">
                  <a:pos x="89" y="86"/>
                </a:cxn>
                <a:cxn ang="0">
                  <a:pos x="118" y="84"/>
                </a:cxn>
              </a:cxnLst>
              <a:rect l="0" t="0" r="r" b="b"/>
              <a:pathLst>
                <a:path w="122" h="88">
                  <a:moveTo>
                    <a:pt x="120" y="73"/>
                  </a:moveTo>
                  <a:cubicBezTo>
                    <a:pt x="120" y="73"/>
                    <a:pt x="120" y="76"/>
                    <a:pt x="120" y="76"/>
                  </a:cubicBezTo>
                  <a:cubicBezTo>
                    <a:pt x="116" y="65"/>
                    <a:pt x="121" y="49"/>
                    <a:pt x="121" y="37"/>
                  </a:cubicBezTo>
                  <a:cubicBezTo>
                    <a:pt x="120" y="33"/>
                    <a:pt x="119" y="26"/>
                    <a:pt x="118" y="19"/>
                  </a:cubicBezTo>
                  <a:cubicBezTo>
                    <a:pt x="117" y="17"/>
                    <a:pt x="117" y="15"/>
                    <a:pt x="117" y="13"/>
                  </a:cubicBezTo>
                  <a:cubicBezTo>
                    <a:pt x="117" y="13"/>
                    <a:pt x="117" y="13"/>
                    <a:pt x="117" y="13"/>
                  </a:cubicBezTo>
                  <a:cubicBezTo>
                    <a:pt x="117" y="13"/>
                    <a:pt x="117" y="13"/>
                    <a:pt x="117" y="13"/>
                  </a:cubicBezTo>
                  <a:cubicBezTo>
                    <a:pt x="116" y="13"/>
                    <a:pt x="116" y="13"/>
                    <a:pt x="116" y="13"/>
                  </a:cubicBezTo>
                  <a:cubicBezTo>
                    <a:pt x="115" y="16"/>
                    <a:pt x="116" y="23"/>
                    <a:pt x="116" y="26"/>
                  </a:cubicBezTo>
                  <a:cubicBezTo>
                    <a:pt x="116" y="27"/>
                    <a:pt x="117" y="36"/>
                    <a:pt x="116" y="37"/>
                  </a:cubicBezTo>
                  <a:cubicBezTo>
                    <a:pt x="118" y="38"/>
                    <a:pt x="114" y="44"/>
                    <a:pt x="115" y="43"/>
                  </a:cubicBezTo>
                  <a:cubicBezTo>
                    <a:pt x="115" y="45"/>
                    <a:pt x="117" y="50"/>
                    <a:pt x="117" y="53"/>
                  </a:cubicBezTo>
                  <a:cubicBezTo>
                    <a:pt x="117" y="54"/>
                    <a:pt x="117" y="55"/>
                    <a:pt x="117" y="58"/>
                  </a:cubicBezTo>
                  <a:cubicBezTo>
                    <a:pt x="117" y="58"/>
                    <a:pt x="116" y="54"/>
                    <a:pt x="116" y="55"/>
                  </a:cubicBezTo>
                  <a:cubicBezTo>
                    <a:pt x="118" y="60"/>
                    <a:pt x="117" y="66"/>
                    <a:pt x="117" y="70"/>
                  </a:cubicBezTo>
                  <a:cubicBezTo>
                    <a:pt x="116" y="70"/>
                    <a:pt x="116" y="69"/>
                    <a:pt x="116" y="69"/>
                  </a:cubicBezTo>
                  <a:cubicBezTo>
                    <a:pt x="114" y="75"/>
                    <a:pt x="118" y="80"/>
                    <a:pt x="108" y="82"/>
                  </a:cubicBezTo>
                  <a:cubicBezTo>
                    <a:pt x="102" y="83"/>
                    <a:pt x="95" y="82"/>
                    <a:pt x="89" y="81"/>
                  </a:cubicBezTo>
                  <a:cubicBezTo>
                    <a:pt x="79" y="81"/>
                    <a:pt x="61" y="78"/>
                    <a:pt x="54" y="82"/>
                  </a:cubicBezTo>
                  <a:cubicBezTo>
                    <a:pt x="42" y="79"/>
                    <a:pt x="27" y="87"/>
                    <a:pt x="15" y="83"/>
                  </a:cubicBezTo>
                  <a:cubicBezTo>
                    <a:pt x="6" y="80"/>
                    <a:pt x="7" y="76"/>
                    <a:pt x="7" y="69"/>
                  </a:cubicBezTo>
                  <a:cubicBezTo>
                    <a:pt x="7" y="66"/>
                    <a:pt x="7" y="51"/>
                    <a:pt x="7" y="51"/>
                  </a:cubicBezTo>
                  <a:cubicBezTo>
                    <a:pt x="6" y="44"/>
                    <a:pt x="8" y="37"/>
                    <a:pt x="6" y="30"/>
                  </a:cubicBezTo>
                  <a:cubicBezTo>
                    <a:pt x="5" y="24"/>
                    <a:pt x="4" y="9"/>
                    <a:pt x="12" y="6"/>
                  </a:cubicBezTo>
                  <a:cubicBezTo>
                    <a:pt x="6" y="10"/>
                    <a:pt x="15" y="5"/>
                    <a:pt x="15" y="5"/>
                  </a:cubicBezTo>
                  <a:cubicBezTo>
                    <a:pt x="15" y="5"/>
                    <a:pt x="15" y="6"/>
                    <a:pt x="15" y="6"/>
                  </a:cubicBezTo>
                  <a:cubicBezTo>
                    <a:pt x="17" y="6"/>
                    <a:pt x="24" y="4"/>
                    <a:pt x="23" y="5"/>
                  </a:cubicBezTo>
                  <a:cubicBezTo>
                    <a:pt x="28" y="4"/>
                    <a:pt x="41" y="5"/>
                    <a:pt x="44" y="4"/>
                  </a:cubicBezTo>
                  <a:cubicBezTo>
                    <a:pt x="51" y="4"/>
                    <a:pt x="38" y="4"/>
                    <a:pt x="48" y="3"/>
                  </a:cubicBezTo>
                  <a:cubicBezTo>
                    <a:pt x="51" y="3"/>
                    <a:pt x="54" y="3"/>
                    <a:pt x="56" y="4"/>
                  </a:cubicBezTo>
                  <a:cubicBezTo>
                    <a:pt x="56" y="4"/>
                    <a:pt x="64" y="5"/>
                    <a:pt x="61" y="5"/>
                  </a:cubicBezTo>
                  <a:cubicBezTo>
                    <a:pt x="62" y="5"/>
                    <a:pt x="68" y="4"/>
                    <a:pt x="69" y="4"/>
                  </a:cubicBezTo>
                  <a:cubicBezTo>
                    <a:pt x="70" y="2"/>
                    <a:pt x="91" y="4"/>
                    <a:pt x="95" y="4"/>
                  </a:cubicBezTo>
                  <a:cubicBezTo>
                    <a:pt x="93" y="3"/>
                    <a:pt x="102" y="3"/>
                    <a:pt x="103" y="3"/>
                  </a:cubicBezTo>
                  <a:cubicBezTo>
                    <a:pt x="99" y="3"/>
                    <a:pt x="102" y="3"/>
                    <a:pt x="103" y="4"/>
                  </a:cubicBezTo>
                  <a:cubicBezTo>
                    <a:pt x="109" y="5"/>
                    <a:pt x="112" y="5"/>
                    <a:pt x="118" y="9"/>
                  </a:cubicBezTo>
                  <a:cubicBezTo>
                    <a:pt x="118" y="9"/>
                    <a:pt x="118" y="8"/>
                    <a:pt x="118" y="8"/>
                  </a:cubicBezTo>
                  <a:cubicBezTo>
                    <a:pt x="117" y="7"/>
                    <a:pt x="117" y="6"/>
                    <a:pt x="117" y="6"/>
                  </a:cubicBezTo>
                  <a:cubicBezTo>
                    <a:pt x="115" y="5"/>
                    <a:pt x="111" y="4"/>
                    <a:pt x="109" y="3"/>
                  </a:cubicBezTo>
                  <a:cubicBezTo>
                    <a:pt x="108" y="4"/>
                    <a:pt x="91" y="2"/>
                    <a:pt x="89" y="1"/>
                  </a:cubicBezTo>
                  <a:cubicBezTo>
                    <a:pt x="90" y="2"/>
                    <a:pt x="90" y="3"/>
                    <a:pt x="89" y="3"/>
                  </a:cubicBezTo>
                  <a:cubicBezTo>
                    <a:pt x="90" y="1"/>
                    <a:pt x="87" y="3"/>
                    <a:pt x="89" y="2"/>
                  </a:cubicBezTo>
                  <a:cubicBezTo>
                    <a:pt x="87" y="2"/>
                    <a:pt x="83" y="1"/>
                    <a:pt x="80" y="2"/>
                  </a:cubicBezTo>
                  <a:cubicBezTo>
                    <a:pt x="73" y="3"/>
                    <a:pt x="67" y="2"/>
                    <a:pt x="63" y="2"/>
                  </a:cubicBezTo>
                  <a:cubicBezTo>
                    <a:pt x="60" y="1"/>
                    <a:pt x="56" y="3"/>
                    <a:pt x="53" y="1"/>
                  </a:cubicBezTo>
                  <a:cubicBezTo>
                    <a:pt x="55" y="3"/>
                    <a:pt x="44" y="2"/>
                    <a:pt x="44" y="2"/>
                  </a:cubicBezTo>
                  <a:cubicBezTo>
                    <a:pt x="45" y="1"/>
                    <a:pt x="45" y="1"/>
                    <a:pt x="46" y="1"/>
                  </a:cubicBezTo>
                  <a:cubicBezTo>
                    <a:pt x="45" y="1"/>
                    <a:pt x="44" y="1"/>
                    <a:pt x="43" y="1"/>
                  </a:cubicBezTo>
                  <a:cubicBezTo>
                    <a:pt x="44" y="1"/>
                    <a:pt x="32" y="0"/>
                    <a:pt x="29" y="0"/>
                  </a:cubicBezTo>
                  <a:cubicBezTo>
                    <a:pt x="29" y="0"/>
                    <a:pt x="28" y="0"/>
                    <a:pt x="29" y="0"/>
                  </a:cubicBezTo>
                  <a:cubicBezTo>
                    <a:pt x="26" y="1"/>
                    <a:pt x="23" y="1"/>
                    <a:pt x="21" y="2"/>
                  </a:cubicBezTo>
                  <a:cubicBezTo>
                    <a:pt x="22" y="1"/>
                    <a:pt x="19" y="2"/>
                    <a:pt x="16" y="2"/>
                  </a:cubicBezTo>
                  <a:cubicBezTo>
                    <a:pt x="17" y="2"/>
                    <a:pt x="17" y="2"/>
                    <a:pt x="15" y="2"/>
                  </a:cubicBezTo>
                  <a:cubicBezTo>
                    <a:pt x="15" y="2"/>
                    <a:pt x="15" y="2"/>
                    <a:pt x="15" y="2"/>
                  </a:cubicBezTo>
                  <a:cubicBezTo>
                    <a:pt x="13" y="2"/>
                    <a:pt x="12" y="2"/>
                    <a:pt x="14" y="2"/>
                  </a:cubicBezTo>
                  <a:cubicBezTo>
                    <a:pt x="13" y="2"/>
                    <a:pt x="13" y="2"/>
                    <a:pt x="12" y="2"/>
                  </a:cubicBezTo>
                  <a:cubicBezTo>
                    <a:pt x="4" y="4"/>
                    <a:pt x="2" y="15"/>
                    <a:pt x="2" y="19"/>
                  </a:cubicBezTo>
                  <a:cubicBezTo>
                    <a:pt x="2" y="25"/>
                    <a:pt x="4" y="32"/>
                    <a:pt x="3" y="37"/>
                  </a:cubicBezTo>
                  <a:cubicBezTo>
                    <a:pt x="2" y="41"/>
                    <a:pt x="2" y="48"/>
                    <a:pt x="4" y="50"/>
                  </a:cubicBezTo>
                  <a:cubicBezTo>
                    <a:pt x="3" y="49"/>
                    <a:pt x="4" y="61"/>
                    <a:pt x="4" y="64"/>
                  </a:cubicBezTo>
                  <a:cubicBezTo>
                    <a:pt x="0" y="56"/>
                    <a:pt x="2" y="63"/>
                    <a:pt x="3" y="62"/>
                  </a:cubicBezTo>
                  <a:cubicBezTo>
                    <a:pt x="6" y="67"/>
                    <a:pt x="0" y="73"/>
                    <a:pt x="2" y="79"/>
                  </a:cubicBezTo>
                  <a:cubicBezTo>
                    <a:pt x="2" y="80"/>
                    <a:pt x="8" y="85"/>
                    <a:pt x="7" y="85"/>
                  </a:cubicBezTo>
                  <a:cubicBezTo>
                    <a:pt x="8" y="85"/>
                    <a:pt x="12" y="88"/>
                    <a:pt x="9" y="86"/>
                  </a:cubicBezTo>
                  <a:cubicBezTo>
                    <a:pt x="26" y="88"/>
                    <a:pt x="46" y="86"/>
                    <a:pt x="64" y="85"/>
                  </a:cubicBezTo>
                  <a:cubicBezTo>
                    <a:pt x="66" y="88"/>
                    <a:pt x="84" y="86"/>
                    <a:pt x="89" y="86"/>
                  </a:cubicBezTo>
                  <a:cubicBezTo>
                    <a:pt x="98" y="85"/>
                    <a:pt x="112" y="87"/>
                    <a:pt x="119" y="80"/>
                  </a:cubicBezTo>
                  <a:cubicBezTo>
                    <a:pt x="116" y="88"/>
                    <a:pt x="119" y="81"/>
                    <a:pt x="118" y="84"/>
                  </a:cubicBezTo>
                  <a:cubicBezTo>
                    <a:pt x="119" y="82"/>
                    <a:pt x="122" y="75"/>
                    <a:pt x="120" y="73"/>
                  </a:cubicBezTo>
                  <a:close/>
                </a:path>
              </a:pathLst>
            </a:custGeom>
            <a:grpFill/>
            <a:ln w="9525">
              <a:noFill/>
              <a:round/>
            </a:ln>
          </p:spPr>
          <p:txBody>
            <a:bodyPr/>
            <a:lstStyle/>
            <a:p>
              <a:endParaRPr lang="zh-CN" altLang="en-US"/>
            </a:p>
          </p:txBody>
        </p:sp>
        <p:sp>
          <p:nvSpPr>
            <p:cNvPr id="19467" name="Freeform 9412"/>
            <p:cNvSpPr/>
            <p:nvPr/>
          </p:nvSpPr>
          <p:spPr bwMode="auto">
            <a:xfrm>
              <a:off x="0" y="0"/>
              <a:ext cx="558800" cy="571500"/>
            </a:xfrm>
            <a:custGeom>
              <a:avLst/>
              <a:gdLst/>
              <a:ahLst/>
              <a:cxnLst>
                <a:cxn ang="0">
                  <a:pos x="147" y="20"/>
                </a:cxn>
                <a:cxn ang="0">
                  <a:pos x="139" y="40"/>
                </a:cxn>
                <a:cxn ang="0">
                  <a:pos x="139" y="53"/>
                </a:cxn>
                <a:cxn ang="0">
                  <a:pos x="138" y="66"/>
                </a:cxn>
                <a:cxn ang="0">
                  <a:pos x="140" y="75"/>
                </a:cxn>
                <a:cxn ang="0">
                  <a:pos x="139" y="77"/>
                </a:cxn>
                <a:cxn ang="0">
                  <a:pos x="139" y="91"/>
                </a:cxn>
                <a:cxn ang="0">
                  <a:pos x="136" y="113"/>
                </a:cxn>
                <a:cxn ang="0">
                  <a:pos x="131" y="115"/>
                </a:cxn>
                <a:cxn ang="0">
                  <a:pos x="118" y="114"/>
                </a:cxn>
                <a:cxn ang="0">
                  <a:pos x="105" y="115"/>
                </a:cxn>
                <a:cxn ang="0">
                  <a:pos x="103" y="114"/>
                </a:cxn>
                <a:cxn ang="0">
                  <a:pos x="94" y="114"/>
                </a:cxn>
                <a:cxn ang="0">
                  <a:pos x="92" y="117"/>
                </a:cxn>
                <a:cxn ang="0">
                  <a:pos x="104" y="128"/>
                </a:cxn>
                <a:cxn ang="0">
                  <a:pos x="111" y="135"/>
                </a:cxn>
                <a:cxn ang="0">
                  <a:pos x="111" y="145"/>
                </a:cxn>
                <a:cxn ang="0">
                  <a:pos x="103" y="145"/>
                </a:cxn>
                <a:cxn ang="0">
                  <a:pos x="92" y="135"/>
                </a:cxn>
                <a:cxn ang="0">
                  <a:pos x="67" y="125"/>
                </a:cxn>
                <a:cxn ang="0">
                  <a:pos x="51" y="142"/>
                </a:cxn>
                <a:cxn ang="0">
                  <a:pos x="36" y="141"/>
                </a:cxn>
                <a:cxn ang="0">
                  <a:pos x="56" y="120"/>
                </a:cxn>
                <a:cxn ang="0">
                  <a:pos x="62" y="114"/>
                </a:cxn>
                <a:cxn ang="0">
                  <a:pos x="56" y="114"/>
                </a:cxn>
                <a:cxn ang="0">
                  <a:pos x="18" y="114"/>
                </a:cxn>
                <a:cxn ang="0">
                  <a:pos x="12" y="39"/>
                </a:cxn>
                <a:cxn ang="0">
                  <a:pos x="7" y="17"/>
                </a:cxn>
                <a:cxn ang="0">
                  <a:pos x="17" y="15"/>
                </a:cxn>
                <a:cxn ang="0">
                  <a:pos x="30" y="15"/>
                </a:cxn>
                <a:cxn ang="0">
                  <a:pos x="43" y="7"/>
                </a:cxn>
                <a:cxn ang="0">
                  <a:pos x="50" y="5"/>
                </a:cxn>
                <a:cxn ang="0">
                  <a:pos x="105" y="7"/>
                </a:cxn>
                <a:cxn ang="0">
                  <a:pos x="123" y="15"/>
                </a:cxn>
                <a:cxn ang="0">
                  <a:pos x="135" y="11"/>
                </a:cxn>
                <a:cxn ang="0">
                  <a:pos x="117" y="9"/>
                </a:cxn>
                <a:cxn ang="0">
                  <a:pos x="100" y="2"/>
                </a:cxn>
                <a:cxn ang="0">
                  <a:pos x="74" y="4"/>
                </a:cxn>
                <a:cxn ang="0">
                  <a:pos x="73" y="5"/>
                </a:cxn>
                <a:cxn ang="0">
                  <a:pos x="71" y="4"/>
                </a:cxn>
                <a:cxn ang="0">
                  <a:pos x="52" y="2"/>
                </a:cxn>
                <a:cxn ang="0">
                  <a:pos x="49" y="2"/>
                </a:cxn>
                <a:cxn ang="0">
                  <a:pos x="1" y="18"/>
                </a:cxn>
                <a:cxn ang="0">
                  <a:pos x="9" y="38"/>
                </a:cxn>
                <a:cxn ang="0">
                  <a:pos x="8" y="62"/>
                </a:cxn>
                <a:cxn ang="0">
                  <a:pos x="8" y="86"/>
                </a:cxn>
                <a:cxn ang="0">
                  <a:pos x="12" y="114"/>
                </a:cxn>
                <a:cxn ang="0">
                  <a:pos x="51" y="119"/>
                </a:cxn>
                <a:cxn ang="0">
                  <a:pos x="40" y="150"/>
                </a:cxn>
                <a:cxn ang="0">
                  <a:pos x="53" y="146"/>
                </a:cxn>
                <a:cxn ang="0">
                  <a:pos x="76" y="121"/>
                </a:cxn>
                <a:cxn ang="0">
                  <a:pos x="109" y="150"/>
                </a:cxn>
                <a:cxn ang="0">
                  <a:pos x="115" y="144"/>
                </a:cxn>
                <a:cxn ang="0">
                  <a:pos x="97" y="117"/>
                </a:cxn>
                <a:cxn ang="0">
                  <a:pos x="107" y="117"/>
                </a:cxn>
                <a:cxn ang="0">
                  <a:pos x="123" y="117"/>
                </a:cxn>
                <a:cxn ang="0">
                  <a:pos x="131" y="118"/>
                </a:cxn>
                <a:cxn ang="0">
                  <a:pos x="141" y="67"/>
                </a:cxn>
                <a:cxn ang="0">
                  <a:pos x="140" y="54"/>
                </a:cxn>
                <a:cxn ang="0">
                  <a:pos x="140" y="44"/>
                </a:cxn>
                <a:cxn ang="0">
                  <a:pos x="141" y="38"/>
                </a:cxn>
                <a:cxn ang="0">
                  <a:pos x="148" y="21"/>
                </a:cxn>
              </a:cxnLst>
              <a:rect l="0" t="0" r="r" b="b"/>
              <a:pathLst>
                <a:path w="149" h="152">
                  <a:moveTo>
                    <a:pt x="147" y="18"/>
                  </a:moveTo>
                  <a:cubicBezTo>
                    <a:pt x="146" y="18"/>
                    <a:pt x="147" y="20"/>
                    <a:pt x="147" y="20"/>
                  </a:cubicBezTo>
                  <a:cubicBezTo>
                    <a:pt x="147" y="20"/>
                    <a:pt x="147" y="22"/>
                    <a:pt x="147" y="24"/>
                  </a:cubicBezTo>
                  <a:cubicBezTo>
                    <a:pt x="141" y="20"/>
                    <a:pt x="140" y="39"/>
                    <a:pt x="139" y="40"/>
                  </a:cubicBezTo>
                  <a:cubicBezTo>
                    <a:pt x="140" y="39"/>
                    <a:pt x="140" y="42"/>
                    <a:pt x="139" y="44"/>
                  </a:cubicBezTo>
                  <a:cubicBezTo>
                    <a:pt x="138" y="42"/>
                    <a:pt x="139" y="51"/>
                    <a:pt x="139" y="53"/>
                  </a:cubicBezTo>
                  <a:cubicBezTo>
                    <a:pt x="139" y="57"/>
                    <a:pt x="139" y="62"/>
                    <a:pt x="139" y="67"/>
                  </a:cubicBezTo>
                  <a:cubicBezTo>
                    <a:pt x="139" y="67"/>
                    <a:pt x="138" y="66"/>
                    <a:pt x="138" y="66"/>
                  </a:cubicBezTo>
                  <a:cubicBezTo>
                    <a:pt x="139" y="69"/>
                    <a:pt x="139" y="73"/>
                    <a:pt x="139" y="76"/>
                  </a:cubicBezTo>
                  <a:cubicBezTo>
                    <a:pt x="139" y="76"/>
                    <a:pt x="140" y="76"/>
                    <a:pt x="140" y="75"/>
                  </a:cubicBezTo>
                  <a:cubicBezTo>
                    <a:pt x="141" y="76"/>
                    <a:pt x="140" y="78"/>
                    <a:pt x="140" y="78"/>
                  </a:cubicBezTo>
                  <a:cubicBezTo>
                    <a:pt x="140" y="78"/>
                    <a:pt x="139" y="77"/>
                    <a:pt x="139" y="77"/>
                  </a:cubicBezTo>
                  <a:cubicBezTo>
                    <a:pt x="139" y="77"/>
                    <a:pt x="139" y="78"/>
                    <a:pt x="139" y="78"/>
                  </a:cubicBezTo>
                  <a:cubicBezTo>
                    <a:pt x="139" y="82"/>
                    <a:pt x="138" y="87"/>
                    <a:pt x="139" y="91"/>
                  </a:cubicBezTo>
                  <a:cubicBezTo>
                    <a:pt x="141" y="97"/>
                    <a:pt x="142" y="109"/>
                    <a:pt x="136" y="114"/>
                  </a:cubicBezTo>
                  <a:cubicBezTo>
                    <a:pt x="136" y="113"/>
                    <a:pt x="136" y="113"/>
                    <a:pt x="136" y="113"/>
                  </a:cubicBezTo>
                  <a:cubicBezTo>
                    <a:pt x="136" y="113"/>
                    <a:pt x="136" y="113"/>
                    <a:pt x="137" y="112"/>
                  </a:cubicBezTo>
                  <a:cubicBezTo>
                    <a:pt x="135" y="114"/>
                    <a:pt x="133" y="115"/>
                    <a:pt x="131" y="115"/>
                  </a:cubicBezTo>
                  <a:cubicBezTo>
                    <a:pt x="134" y="115"/>
                    <a:pt x="130" y="115"/>
                    <a:pt x="129" y="115"/>
                  </a:cubicBezTo>
                  <a:cubicBezTo>
                    <a:pt x="127" y="114"/>
                    <a:pt x="121" y="115"/>
                    <a:pt x="118" y="114"/>
                  </a:cubicBezTo>
                  <a:cubicBezTo>
                    <a:pt x="118" y="114"/>
                    <a:pt x="119" y="115"/>
                    <a:pt x="119" y="115"/>
                  </a:cubicBezTo>
                  <a:cubicBezTo>
                    <a:pt x="117" y="115"/>
                    <a:pt x="107" y="117"/>
                    <a:pt x="105" y="115"/>
                  </a:cubicBezTo>
                  <a:cubicBezTo>
                    <a:pt x="105" y="115"/>
                    <a:pt x="107" y="114"/>
                    <a:pt x="107" y="114"/>
                  </a:cubicBezTo>
                  <a:cubicBezTo>
                    <a:pt x="106" y="114"/>
                    <a:pt x="102" y="114"/>
                    <a:pt x="103" y="114"/>
                  </a:cubicBezTo>
                  <a:cubicBezTo>
                    <a:pt x="100" y="114"/>
                    <a:pt x="97" y="114"/>
                    <a:pt x="94" y="114"/>
                  </a:cubicBezTo>
                  <a:cubicBezTo>
                    <a:pt x="94" y="114"/>
                    <a:pt x="94" y="114"/>
                    <a:pt x="94" y="114"/>
                  </a:cubicBezTo>
                  <a:cubicBezTo>
                    <a:pt x="93" y="114"/>
                    <a:pt x="91" y="114"/>
                    <a:pt x="91" y="115"/>
                  </a:cubicBezTo>
                  <a:cubicBezTo>
                    <a:pt x="91" y="116"/>
                    <a:pt x="97" y="121"/>
                    <a:pt x="92" y="117"/>
                  </a:cubicBezTo>
                  <a:cubicBezTo>
                    <a:pt x="94" y="119"/>
                    <a:pt x="96" y="121"/>
                    <a:pt x="98" y="124"/>
                  </a:cubicBezTo>
                  <a:cubicBezTo>
                    <a:pt x="100" y="124"/>
                    <a:pt x="104" y="126"/>
                    <a:pt x="104" y="128"/>
                  </a:cubicBezTo>
                  <a:cubicBezTo>
                    <a:pt x="101" y="125"/>
                    <a:pt x="103" y="127"/>
                    <a:pt x="102" y="127"/>
                  </a:cubicBezTo>
                  <a:cubicBezTo>
                    <a:pt x="105" y="129"/>
                    <a:pt x="109" y="133"/>
                    <a:pt x="111" y="135"/>
                  </a:cubicBezTo>
                  <a:cubicBezTo>
                    <a:pt x="111" y="136"/>
                    <a:pt x="112" y="140"/>
                    <a:pt x="111" y="143"/>
                  </a:cubicBezTo>
                  <a:cubicBezTo>
                    <a:pt x="111" y="143"/>
                    <a:pt x="111" y="143"/>
                    <a:pt x="111" y="145"/>
                  </a:cubicBezTo>
                  <a:cubicBezTo>
                    <a:pt x="111" y="146"/>
                    <a:pt x="110" y="147"/>
                    <a:pt x="110" y="147"/>
                  </a:cubicBezTo>
                  <a:cubicBezTo>
                    <a:pt x="108" y="146"/>
                    <a:pt x="105" y="145"/>
                    <a:pt x="103" y="145"/>
                  </a:cubicBezTo>
                  <a:cubicBezTo>
                    <a:pt x="99" y="145"/>
                    <a:pt x="93" y="138"/>
                    <a:pt x="91" y="134"/>
                  </a:cubicBezTo>
                  <a:cubicBezTo>
                    <a:pt x="92" y="135"/>
                    <a:pt x="90" y="133"/>
                    <a:pt x="92" y="135"/>
                  </a:cubicBezTo>
                  <a:cubicBezTo>
                    <a:pt x="89" y="130"/>
                    <a:pt x="86" y="125"/>
                    <a:pt x="81" y="122"/>
                  </a:cubicBezTo>
                  <a:cubicBezTo>
                    <a:pt x="75" y="117"/>
                    <a:pt x="72" y="121"/>
                    <a:pt x="67" y="125"/>
                  </a:cubicBezTo>
                  <a:cubicBezTo>
                    <a:pt x="67" y="124"/>
                    <a:pt x="67" y="124"/>
                    <a:pt x="67" y="124"/>
                  </a:cubicBezTo>
                  <a:cubicBezTo>
                    <a:pt x="62" y="121"/>
                    <a:pt x="54" y="144"/>
                    <a:pt x="51" y="142"/>
                  </a:cubicBezTo>
                  <a:cubicBezTo>
                    <a:pt x="51" y="142"/>
                    <a:pt x="51" y="141"/>
                    <a:pt x="52" y="141"/>
                  </a:cubicBezTo>
                  <a:cubicBezTo>
                    <a:pt x="49" y="142"/>
                    <a:pt x="38" y="152"/>
                    <a:pt x="36" y="141"/>
                  </a:cubicBezTo>
                  <a:cubicBezTo>
                    <a:pt x="37" y="143"/>
                    <a:pt x="38" y="144"/>
                    <a:pt x="40" y="144"/>
                  </a:cubicBezTo>
                  <a:cubicBezTo>
                    <a:pt x="30" y="138"/>
                    <a:pt x="50" y="125"/>
                    <a:pt x="56" y="120"/>
                  </a:cubicBezTo>
                  <a:cubicBezTo>
                    <a:pt x="54" y="121"/>
                    <a:pt x="60" y="115"/>
                    <a:pt x="60" y="114"/>
                  </a:cubicBezTo>
                  <a:cubicBezTo>
                    <a:pt x="61" y="114"/>
                    <a:pt x="62" y="114"/>
                    <a:pt x="62" y="114"/>
                  </a:cubicBezTo>
                  <a:cubicBezTo>
                    <a:pt x="60" y="114"/>
                    <a:pt x="58" y="114"/>
                    <a:pt x="55" y="113"/>
                  </a:cubicBezTo>
                  <a:cubicBezTo>
                    <a:pt x="56" y="114"/>
                    <a:pt x="56" y="114"/>
                    <a:pt x="56" y="114"/>
                  </a:cubicBezTo>
                  <a:cubicBezTo>
                    <a:pt x="53" y="115"/>
                    <a:pt x="49" y="113"/>
                    <a:pt x="46" y="114"/>
                  </a:cubicBezTo>
                  <a:cubicBezTo>
                    <a:pt x="42" y="116"/>
                    <a:pt x="24" y="117"/>
                    <a:pt x="18" y="114"/>
                  </a:cubicBezTo>
                  <a:cubicBezTo>
                    <a:pt x="7" y="115"/>
                    <a:pt x="16" y="75"/>
                    <a:pt x="13" y="70"/>
                  </a:cubicBezTo>
                  <a:cubicBezTo>
                    <a:pt x="18" y="64"/>
                    <a:pt x="12" y="46"/>
                    <a:pt x="12" y="39"/>
                  </a:cubicBezTo>
                  <a:cubicBezTo>
                    <a:pt x="13" y="33"/>
                    <a:pt x="13" y="30"/>
                    <a:pt x="9" y="25"/>
                  </a:cubicBezTo>
                  <a:cubicBezTo>
                    <a:pt x="6" y="22"/>
                    <a:pt x="3" y="21"/>
                    <a:pt x="7" y="17"/>
                  </a:cubicBezTo>
                  <a:cubicBezTo>
                    <a:pt x="10" y="15"/>
                    <a:pt x="14" y="14"/>
                    <a:pt x="18" y="14"/>
                  </a:cubicBezTo>
                  <a:cubicBezTo>
                    <a:pt x="18" y="14"/>
                    <a:pt x="18" y="15"/>
                    <a:pt x="17" y="15"/>
                  </a:cubicBezTo>
                  <a:cubicBezTo>
                    <a:pt x="24" y="15"/>
                    <a:pt x="30" y="16"/>
                    <a:pt x="35" y="12"/>
                  </a:cubicBezTo>
                  <a:cubicBezTo>
                    <a:pt x="34" y="14"/>
                    <a:pt x="32" y="15"/>
                    <a:pt x="30" y="15"/>
                  </a:cubicBezTo>
                  <a:cubicBezTo>
                    <a:pt x="30" y="16"/>
                    <a:pt x="34" y="15"/>
                    <a:pt x="31" y="16"/>
                  </a:cubicBezTo>
                  <a:cubicBezTo>
                    <a:pt x="35" y="15"/>
                    <a:pt x="40" y="10"/>
                    <a:pt x="43" y="7"/>
                  </a:cubicBezTo>
                  <a:cubicBezTo>
                    <a:pt x="42" y="7"/>
                    <a:pt x="40" y="8"/>
                    <a:pt x="39" y="8"/>
                  </a:cubicBezTo>
                  <a:cubicBezTo>
                    <a:pt x="41" y="6"/>
                    <a:pt x="47" y="5"/>
                    <a:pt x="50" y="5"/>
                  </a:cubicBezTo>
                  <a:cubicBezTo>
                    <a:pt x="51" y="5"/>
                    <a:pt x="56" y="6"/>
                    <a:pt x="57" y="6"/>
                  </a:cubicBezTo>
                  <a:cubicBezTo>
                    <a:pt x="73" y="6"/>
                    <a:pt x="89" y="6"/>
                    <a:pt x="105" y="7"/>
                  </a:cubicBezTo>
                  <a:cubicBezTo>
                    <a:pt x="109" y="7"/>
                    <a:pt x="112" y="6"/>
                    <a:pt x="115" y="10"/>
                  </a:cubicBezTo>
                  <a:cubicBezTo>
                    <a:pt x="117" y="13"/>
                    <a:pt x="118" y="15"/>
                    <a:pt x="123" y="15"/>
                  </a:cubicBezTo>
                  <a:cubicBezTo>
                    <a:pt x="128" y="15"/>
                    <a:pt x="135" y="13"/>
                    <a:pt x="139" y="14"/>
                  </a:cubicBezTo>
                  <a:cubicBezTo>
                    <a:pt x="139" y="14"/>
                    <a:pt x="139" y="11"/>
                    <a:pt x="135" y="11"/>
                  </a:cubicBezTo>
                  <a:cubicBezTo>
                    <a:pt x="135" y="11"/>
                    <a:pt x="129" y="12"/>
                    <a:pt x="128" y="12"/>
                  </a:cubicBezTo>
                  <a:cubicBezTo>
                    <a:pt x="124" y="12"/>
                    <a:pt x="121" y="12"/>
                    <a:pt x="117" y="9"/>
                  </a:cubicBezTo>
                  <a:cubicBezTo>
                    <a:pt x="114" y="6"/>
                    <a:pt x="111" y="3"/>
                    <a:pt x="106" y="3"/>
                  </a:cubicBezTo>
                  <a:cubicBezTo>
                    <a:pt x="103" y="4"/>
                    <a:pt x="99" y="3"/>
                    <a:pt x="100" y="2"/>
                  </a:cubicBezTo>
                  <a:cubicBezTo>
                    <a:pt x="100" y="3"/>
                    <a:pt x="90" y="2"/>
                    <a:pt x="89" y="2"/>
                  </a:cubicBezTo>
                  <a:cubicBezTo>
                    <a:pt x="86" y="2"/>
                    <a:pt x="76" y="7"/>
                    <a:pt x="74" y="4"/>
                  </a:cubicBezTo>
                  <a:cubicBezTo>
                    <a:pt x="75" y="5"/>
                    <a:pt x="72" y="6"/>
                    <a:pt x="72" y="5"/>
                  </a:cubicBezTo>
                  <a:cubicBezTo>
                    <a:pt x="71" y="5"/>
                    <a:pt x="73" y="5"/>
                    <a:pt x="73" y="5"/>
                  </a:cubicBezTo>
                  <a:cubicBezTo>
                    <a:pt x="72" y="4"/>
                    <a:pt x="69" y="5"/>
                    <a:pt x="67" y="5"/>
                  </a:cubicBezTo>
                  <a:cubicBezTo>
                    <a:pt x="68" y="4"/>
                    <a:pt x="71" y="4"/>
                    <a:pt x="71" y="4"/>
                  </a:cubicBezTo>
                  <a:cubicBezTo>
                    <a:pt x="68" y="4"/>
                    <a:pt x="65" y="4"/>
                    <a:pt x="61" y="4"/>
                  </a:cubicBezTo>
                  <a:cubicBezTo>
                    <a:pt x="60" y="4"/>
                    <a:pt x="50" y="3"/>
                    <a:pt x="52" y="2"/>
                  </a:cubicBezTo>
                  <a:cubicBezTo>
                    <a:pt x="51" y="2"/>
                    <a:pt x="49" y="2"/>
                    <a:pt x="47" y="2"/>
                  </a:cubicBezTo>
                  <a:cubicBezTo>
                    <a:pt x="48" y="2"/>
                    <a:pt x="48" y="2"/>
                    <a:pt x="49" y="2"/>
                  </a:cubicBezTo>
                  <a:cubicBezTo>
                    <a:pt x="39" y="0"/>
                    <a:pt x="35" y="11"/>
                    <a:pt x="26" y="11"/>
                  </a:cubicBezTo>
                  <a:cubicBezTo>
                    <a:pt x="20" y="11"/>
                    <a:pt x="2" y="10"/>
                    <a:pt x="1" y="18"/>
                  </a:cubicBezTo>
                  <a:cubicBezTo>
                    <a:pt x="0" y="22"/>
                    <a:pt x="3" y="24"/>
                    <a:pt x="6" y="26"/>
                  </a:cubicBezTo>
                  <a:cubicBezTo>
                    <a:pt x="10" y="29"/>
                    <a:pt x="9" y="33"/>
                    <a:pt x="9" y="38"/>
                  </a:cubicBezTo>
                  <a:cubicBezTo>
                    <a:pt x="9" y="43"/>
                    <a:pt x="8" y="47"/>
                    <a:pt x="9" y="52"/>
                  </a:cubicBezTo>
                  <a:cubicBezTo>
                    <a:pt x="9" y="54"/>
                    <a:pt x="9" y="66"/>
                    <a:pt x="8" y="62"/>
                  </a:cubicBezTo>
                  <a:cubicBezTo>
                    <a:pt x="10" y="69"/>
                    <a:pt x="8" y="77"/>
                    <a:pt x="8" y="84"/>
                  </a:cubicBezTo>
                  <a:cubicBezTo>
                    <a:pt x="9" y="81"/>
                    <a:pt x="9" y="86"/>
                    <a:pt x="8" y="86"/>
                  </a:cubicBezTo>
                  <a:cubicBezTo>
                    <a:pt x="8" y="88"/>
                    <a:pt x="7" y="95"/>
                    <a:pt x="7" y="100"/>
                  </a:cubicBezTo>
                  <a:cubicBezTo>
                    <a:pt x="8" y="105"/>
                    <a:pt x="9" y="110"/>
                    <a:pt x="12" y="114"/>
                  </a:cubicBezTo>
                  <a:cubicBezTo>
                    <a:pt x="14" y="116"/>
                    <a:pt x="25" y="121"/>
                    <a:pt x="24" y="119"/>
                  </a:cubicBezTo>
                  <a:cubicBezTo>
                    <a:pt x="33" y="119"/>
                    <a:pt x="42" y="119"/>
                    <a:pt x="51" y="119"/>
                  </a:cubicBezTo>
                  <a:cubicBezTo>
                    <a:pt x="44" y="126"/>
                    <a:pt x="37" y="128"/>
                    <a:pt x="34" y="139"/>
                  </a:cubicBezTo>
                  <a:cubicBezTo>
                    <a:pt x="33" y="144"/>
                    <a:pt x="35" y="149"/>
                    <a:pt x="40" y="150"/>
                  </a:cubicBezTo>
                  <a:cubicBezTo>
                    <a:pt x="43" y="151"/>
                    <a:pt x="46" y="149"/>
                    <a:pt x="48" y="148"/>
                  </a:cubicBezTo>
                  <a:cubicBezTo>
                    <a:pt x="49" y="147"/>
                    <a:pt x="54" y="142"/>
                    <a:pt x="53" y="146"/>
                  </a:cubicBezTo>
                  <a:cubicBezTo>
                    <a:pt x="57" y="141"/>
                    <a:pt x="62" y="133"/>
                    <a:pt x="67" y="130"/>
                  </a:cubicBezTo>
                  <a:cubicBezTo>
                    <a:pt x="69" y="128"/>
                    <a:pt x="74" y="124"/>
                    <a:pt x="76" y="121"/>
                  </a:cubicBezTo>
                  <a:cubicBezTo>
                    <a:pt x="76" y="123"/>
                    <a:pt x="86" y="134"/>
                    <a:pt x="88" y="136"/>
                  </a:cubicBezTo>
                  <a:cubicBezTo>
                    <a:pt x="93" y="143"/>
                    <a:pt x="99" y="150"/>
                    <a:pt x="109" y="150"/>
                  </a:cubicBezTo>
                  <a:cubicBezTo>
                    <a:pt x="109" y="150"/>
                    <a:pt x="109" y="150"/>
                    <a:pt x="109" y="150"/>
                  </a:cubicBezTo>
                  <a:cubicBezTo>
                    <a:pt x="112" y="149"/>
                    <a:pt x="116" y="148"/>
                    <a:pt x="115" y="144"/>
                  </a:cubicBezTo>
                  <a:cubicBezTo>
                    <a:pt x="115" y="149"/>
                    <a:pt x="113" y="128"/>
                    <a:pt x="111" y="130"/>
                  </a:cubicBezTo>
                  <a:cubicBezTo>
                    <a:pt x="111" y="131"/>
                    <a:pt x="101" y="118"/>
                    <a:pt x="97" y="117"/>
                  </a:cubicBezTo>
                  <a:cubicBezTo>
                    <a:pt x="100" y="117"/>
                    <a:pt x="106" y="116"/>
                    <a:pt x="103" y="117"/>
                  </a:cubicBezTo>
                  <a:cubicBezTo>
                    <a:pt x="107" y="117"/>
                    <a:pt x="107" y="117"/>
                    <a:pt x="107" y="117"/>
                  </a:cubicBezTo>
                  <a:cubicBezTo>
                    <a:pt x="106" y="117"/>
                    <a:pt x="106" y="117"/>
                    <a:pt x="105" y="117"/>
                  </a:cubicBezTo>
                  <a:cubicBezTo>
                    <a:pt x="111" y="116"/>
                    <a:pt x="120" y="117"/>
                    <a:pt x="123" y="117"/>
                  </a:cubicBezTo>
                  <a:cubicBezTo>
                    <a:pt x="126" y="118"/>
                    <a:pt x="130" y="117"/>
                    <a:pt x="133" y="117"/>
                  </a:cubicBezTo>
                  <a:cubicBezTo>
                    <a:pt x="133" y="117"/>
                    <a:pt x="131" y="118"/>
                    <a:pt x="131" y="118"/>
                  </a:cubicBezTo>
                  <a:cubicBezTo>
                    <a:pt x="140" y="117"/>
                    <a:pt x="142" y="108"/>
                    <a:pt x="142" y="100"/>
                  </a:cubicBezTo>
                  <a:cubicBezTo>
                    <a:pt x="142" y="89"/>
                    <a:pt x="142" y="75"/>
                    <a:pt x="141" y="67"/>
                  </a:cubicBezTo>
                  <a:cubicBezTo>
                    <a:pt x="139" y="69"/>
                    <a:pt x="140" y="67"/>
                    <a:pt x="140" y="64"/>
                  </a:cubicBezTo>
                  <a:cubicBezTo>
                    <a:pt x="140" y="57"/>
                    <a:pt x="140" y="61"/>
                    <a:pt x="140" y="54"/>
                  </a:cubicBezTo>
                  <a:cubicBezTo>
                    <a:pt x="141" y="60"/>
                    <a:pt x="140" y="55"/>
                    <a:pt x="141" y="54"/>
                  </a:cubicBezTo>
                  <a:cubicBezTo>
                    <a:pt x="142" y="51"/>
                    <a:pt x="141" y="47"/>
                    <a:pt x="140" y="44"/>
                  </a:cubicBezTo>
                  <a:cubicBezTo>
                    <a:pt x="141" y="47"/>
                    <a:pt x="141" y="37"/>
                    <a:pt x="142" y="37"/>
                  </a:cubicBezTo>
                  <a:cubicBezTo>
                    <a:pt x="141" y="37"/>
                    <a:pt x="141" y="38"/>
                    <a:pt x="141" y="38"/>
                  </a:cubicBezTo>
                  <a:cubicBezTo>
                    <a:pt x="140" y="34"/>
                    <a:pt x="143" y="29"/>
                    <a:pt x="145" y="26"/>
                  </a:cubicBezTo>
                  <a:cubicBezTo>
                    <a:pt x="147" y="24"/>
                    <a:pt x="149" y="25"/>
                    <a:pt x="148" y="21"/>
                  </a:cubicBezTo>
                  <a:cubicBezTo>
                    <a:pt x="148" y="20"/>
                    <a:pt x="148" y="19"/>
                    <a:pt x="147" y="18"/>
                  </a:cubicBezTo>
                  <a:close/>
                </a:path>
              </a:pathLst>
            </a:custGeom>
            <a:grpFill/>
            <a:ln w="9525">
              <a:noFill/>
              <a:round/>
            </a:ln>
          </p:spPr>
          <p:txBody>
            <a:bodyPr/>
            <a:lstStyle/>
            <a:p>
              <a:endParaRPr lang="zh-CN" altLang="en-US"/>
            </a:p>
          </p:txBody>
        </p:sp>
        <p:sp>
          <p:nvSpPr>
            <p:cNvPr id="19468" name="Freeform 9413"/>
            <p:cNvSpPr>
              <a:spLocks noEditPoints="1"/>
            </p:cNvSpPr>
            <p:nvPr/>
          </p:nvSpPr>
          <p:spPr bwMode="auto">
            <a:xfrm>
              <a:off x="149225" y="187325"/>
              <a:ext cx="87313" cy="200025"/>
            </a:xfrm>
            <a:custGeom>
              <a:avLst/>
              <a:gdLst/>
              <a:ahLst/>
              <a:cxnLst>
                <a:cxn ang="0">
                  <a:pos x="23" y="41"/>
                </a:cxn>
                <a:cxn ang="0">
                  <a:pos x="22" y="30"/>
                </a:cxn>
                <a:cxn ang="0">
                  <a:pos x="21" y="10"/>
                </a:cxn>
                <a:cxn ang="0">
                  <a:pos x="7" y="4"/>
                </a:cxn>
                <a:cxn ang="0">
                  <a:pos x="3" y="29"/>
                </a:cxn>
                <a:cxn ang="0">
                  <a:pos x="4" y="33"/>
                </a:cxn>
                <a:cxn ang="0">
                  <a:pos x="3" y="41"/>
                </a:cxn>
                <a:cxn ang="0">
                  <a:pos x="6" y="48"/>
                </a:cxn>
                <a:cxn ang="0">
                  <a:pos x="12" y="51"/>
                </a:cxn>
                <a:cxn ang="0">
                  <a:pos x="12" y="52"/>
                </a:cxn>
                <a:cxn ang="0">
                  <a:pos x="13" y="52"/>
                </a:cxn>
                <a:cxn ang="0">
                  <a:pos x="15" y="52"/>
                </a:cxn>
                <a:cxn ang="0">
                  <a:pos x="20" y="47"/>
                </a:cxn>
                <a:cxn ang="0">
                  <a:pos x="23" y="46"/>
                </a:cxn>
                <a:cxn ang="0">
                  <a:pos x="22" y="40"/>
                </a:cxn>
                <a:cxn ang="0">
                  <a:pos x="23" y="41"/>
                </a:cxn>
                <a:cxn ang="0">
                  <a:pos x="19" y="35"/>
                </a:cxn>
                <a:cxn ang="0">
                  <a:pos x="19" y="35"/>
                </a:cxn>
                <a:cxn ang="0">
                  <a:pos x="15" y="48"/>
                </a:cxn>
                <a:cxn ang="0">
                  <a:pos x="14" y="49"/>
                </a:cxn>
                <a:cxn ang="0">
                  <a:pos x="13" y="50"/>
                </a:cxn>
                <a:cxn ang="0">
                  <a:pos x="12" y="50"/>
                </a:cxn>
                <a:cxn ang="0">
                  <a:pos x="13" y="50"/>
                </a:cxn>
                <a:cxn ang="0">
                  <a:pos x="13" y="50"/>
                </a:cxn>
                <a:cxn ang="0">
                  <a:pos x="11" y="51"/>
                </a:cxn>
                <a:cxn ang="0">
                  <a:pos x="5" y="40"/>
                </a:cxn>
                <a:cxn ang="0">
                  <a:pos x="6" y="40"/>
                </a:cxn>
                <a:cxn ang="0">
                  <a:pos x="7" y="36"/>
                </a:cxn>
                <a:cxn ang="0">
                  <a:pos x="6" y="35"/>
                </a:cxn>
                <a:cxn ang="0">
                  <a:pos x="7" y="34"/>
                </a:cxn>
                <a:cxn ang="0">
                  <a:pos x="6" y="30"/>
                </a:cxn>
                <a:cxn ang="0">
                  <a:pos x="6" y="30"/>
                </a:cxn>
                <a:cxn ang="0">
                  <a:pos x="6" y="15"/>
                </a:cxn>
                <a:cxn ang="0">
                  <a:pos x="6" y="10"/>
                </a:cxn>
                <a:cxn ang="0">
                  <a:pos x="7" y="11"/>
                </a:cxn>
                <a:cxn ang="0">
                  <a:pos x="10" y="7"/>
                </a:cxn>
                <a:cxn ang="0">
                  <a:pos x="11" y="8"/>
                </a:cxn>
                <a:cxn ang="0">
                  <a:pos x="18" y="9"/>
                </a:cxn>
                <a:cxn ang="0">
                  <a:pos x="18" y="19"/>
                </a:cxn>
                <a:cxn ang="0">
                  <a:pos x="19" y="33"/>
                </a:cxn>
                <a:cxn ang="0">
                  <a:pos x="18" y="33"/>
                </a:cxn>
                <a:cxn ang="0">
                  <a:pos x="19" y="35"/>
                </a:cxn>
                <a:cxn ang="0">
                  <a:pos x="22" y="33"/>
                </a:cxn>
                <a:cxn ang="0">
                  <a:pos x="22" y="33"/>
                </a:cxn>
              </a:cxnLst>
              <a:rect l="0" t="0" r="r" b="b"/>
              <a:pathLst>
                <a:path w="23" h="53">
                  <a:moveTo>
                    <a:pt x="23" y="41"/>
                  </a:moveTo>
                  <a:cubicBezTo>
                    <a:pt x="23" y="41"/>
                    <a:pt x="23" y="30"/>
                    <a:pt x="22" y="30"/>
                  </a:cubicBezTo>
                  <a:cubicBezTo>
                    <a:pt x="20" y="24"/>
                    <a:pt x="23" y="17"/>
                    <a:pt x="21" y="10"/>
                  </a:cubicBezTo>
                  <a:cubicBezTo>
                    <a:pt x="20" y="5"/>
                    <a:pt x="11" y="0"/>
                    <a:pt x="7" y="4"/>
                  </a:cubicBezTo>
                  <a:cubicBezTo>
                    <a:pt x="0" y="10"/>
                    <a:pt x="2" y="21"/>
                    <a:pt x="3" y="29"/>
                  </a:cubicBezTo>
                  <a:cubicBezTo>
                    <a:pt x="2" y="27"/>
                    <a:pt x="2" y="33"/>
                    <a:pt x="4" y="33"/>
                  </a:cubicBezTo>
                  <a:cubicBezTo>
                    <a:pt x="1" y="35"/>
                    <a:pt x="5" y="40"/>
                    <a:pt x="3" y="41"/>
                  </a:cubicBezTo>
                  <a:cubicBezTo>
                    <a:pt x="4" y="41"/>
                    <a:pt x="5" y="48"/>
                    <a:pt x="6" y="48"/>
                  </a:cubicBezTo>
                  <a:cubicBezTo>
                    <a:pt x="7" y="50"/>
                    <a:pt x="11" y="51"/>
                    <a:pt x="12" y="51"/>
                  </a:cubicBezTo>
                  <a:cubicBezTo>
                    <a:pt x="12" y="52"/>
                    <a:pt x="12" y="52"/>
                    <a:pt x="12" y="52"/>
                  </a:cubicBezTo>
                  <a:cubicBezTo>
                    <a:pt x="12" y="52"/>
                    <a:pt x="12" y="52"/>
                    <a:pt x="13" y="52"/>
                  </a:cubicBezTo>
                  <a:cubicBezTo>
                    <a:pt x="13" y="53"/>
                    <a:pt x="15" y="53"/>
                    <a:pt x="15" y="52"/>
                  </a:cubicBezTo>
                  <a:cubicBezTo>
                    <a:pt x="16" y="52"/>
                    <a:pt x="23" y="50"/>
                    <a:pt x="20" y="47"/>
                  </a:cubicBezTo>
                  <a:cubicBezTo>
                    <a:pt x="22" y="47"/>
                    <a:pt x="22" y="47"/>
                    <a:pt x="23" y="46"/>
                  </a:cubicBezTo>
                  <a:cubicBezTo>
                    <a:pt x="23" y="43"/>
                    <a:pt x="20" y="42"/>
                    <a:pt x="22" y="40"/>
                  </a:cubicBezTo>
                  <a:cubicBezTo>
                    <a:pt x="22" y="40"/>
                    <a:pt x="22" y="41"/>
                    <a:pt x="23" y="41"/>
                  </a:cubicBezTo>
                  <a:close/>
                  <a:moveTo>
                    <a:pt x="19" y="35"/>
                  </a:moveTo>
                  <a:cubicBezTo>
                    <a:pt x="19" y="35"/>
                    <a:pt x="19" y="35"/>
                    <a:pt x="19" y="35"/>
                  </a:cubicBezTo>
                  <a:cubicBezTo>
                    <a:pt x="19" y="39"/>
                    <a:pt x="21" y="45"/>
                    <a:pt x="15" y="48"/>
                  </a:cubicBezTo>
                  <a:cubicBezTo>
                    <a:pt x="14" y="49"/>
                    <a:pt x="14" y="49"/>
                    <a:pt x="14" y="49"/>
                  </a:cubicBezTo>
                  <a:cubicBezTo>
                    <a:pt x="13" y="49"/>
                    <a:pt x="13" y="50"/>
                    <a:pt x="13" y="50"/>
                  </a:cubicBezTo>
                  <a:cubicBezTo>
                    <a:pt x="12" y="50"/>
                    <a:pt x="12" y="50"/>
                    <a:pt x="12" y="50"/>
                  </a:cubicBezTo>
                  <a:cubicBezTo>
                    <a:pt x="12" y="50"/>
                    <a:pt x="13" y="50"/>
                    <a:pt x="13" y="50"/>
                  </a:cubicBezTo>
                  <a:cubicBezTo>
                    <a:pt x="13" y="50"/>
                    <a:pt x="13" y="50"/>
                    <a:pt x="13" y="50"/>
                  </a:cubicBezTo>
                  <a:cubicBezTo>
                    <a:pt x="13" y="50"/>
                    <a:pt x="12" y="51"/>
                    <a:pt x="11" y="51"/>
                  </a:cubicBezTo>
                  <a:cubicBezTo>
                    <a:pt x="11" y="49"/>
                    <a:pt x="6" y="41"/>
                    <a:pt x="5" y="40"/>
                  </a:cubicBezTo>
                  <a:cubicBezTo>
                    <a:pt x="5" y="39"/>
                    <a:pt x="6" y="39"/>
                    <a:pt x="6" y="40"/>
                  </a:cubicBezTo>
                  <a:cubicBezTo>
                    <a:pt x="5" y="38"/>
                    <a:pt x="5" y="37"/>
                    <a:pt x="7" y="36"/>
                  </a:cubicBezTo>
                  <a:cubicBezTo>
                    <a:pt x="7" y="35"/>
                    <a:pt x="7" y="35"/>
                    <a:pt x="6" y="35"/>
                  </a:cubicBezTo>
                  <a:cubicBezTo>
                    <a:pt x="6" y="35"/>
                    <a:pt x="7" y="34"/>
                    <a:pt x="7" y="34"/>
                  </a:cubicBezTo>
                  <a:cubicBezTo>
                    <a:pt x="7" y="34"/>
                    <a:pt x="6" y="32"/>
                    <a:pt x="6" y="30"/>
                  </a:cubicBezTo>
                  <a:cubicBezTo>
                    <a:pt x="6" y="30"/>
                    <a:pt x="6" y="30"/>
                    <a:pt x="6" y="30"/>
                  </a:cubicBezTo>
                  <a:cubicBezTo>
                    <a:pt x="7" y="30"/>
                    <a:pt x="5" y="14"/>
                    <a:pt x="6" y="15"/>
                  </a:cubicBezTo>
                  <a:cubicBezTo>
                    <a:pt x="5" y="13"/>
                    <a:pt x="6" y="12"/>
                    <a:pt x="6" y="10"/>
                  </a:cubicBezTo>
                  <a:cubicBezTo>
                    <a:pt x="7" y="13"/>
                    <a:pt x="7" y="11"/>
                    <a:pt x="7" y="11"/>
                  </a:cubicBezTo>
                  <a:cubicBezTo>
                    <a:pt x="5" y="9"/>
                    <a:pt x="12" y="9"/>
                    <a:pt x="10" y="7"/>
                  </a:cubicBezTo>
                  <a:cubicBezTo>
                    <a:pt x="11" y="7"/>
                    <a:pt x="11" y="8"/>
                    <a:pt x="11" y="8"/>
                  </a:cubicBezTo>
                  <a:cubicBezTo>
                    <a:pt x="13" y="7"/>
                    <a:pt x="15" y="7"/>
                    <a:pt x="18" y="9"/>
                  </a:cubicBezTo>
                  <a:cubicBezTo>
                    <a:pt x="17" y="12"/>
                    <a:pt x="19" y="16"/>
                    <a:pt x="18" y="19"/>
                  </a:cubicBezTo>
                  <a:cubicBezTo>
                    <a:pt x="18" y="21"/>
                    <a:pt x="20" y="32"/>
                    <a:pt x="19" y="33"/>
                  </a:cubicBezTo>
                  <a:cubicBezTo>
                    <a:pt x="19" y="33"/>
                    <a:pt x="18" y="33"/>
                    <a:pt x="18" y="33"/>
                  </a:cubicBezTo>
                  <a:cubicBezTo>
                    <a:pt x="19" y="34"/>
                    <a:pt x="19" y="35"/>
                    <a:pt x="19" y="35"/>
                  </a:cubicBezTo>
                  <a:close/>
                  <a:moveTo>
                    <a:pt x="22" y="33"/>
                  </a:moveTo>
                  <a:cubicBezTo>
                    <a:pt x="22" y="33"/>
                    <a:pt x="21" y="33"/>
                    <a:pt x="22" y="33"/>
                  </a:cubicBezTo>
                  <a:close/>
                </a:path>
              </a:pathLst>
            </a:custGeom>
            <a:grpFill/>
            <a:ln w="9525">
              <a:noFill/>
              <a:round/>
            </a:ln>
          </p:spPr>
          <p:txBody>
            <a:bodyPr/>
            <a:lstStyle/>
            <a:p>
              <a:endParaRPr lang="zh-CN" altLang="en-US"/>
            </a:p>
          </p:txBody>
        </p:sp>
        <p:sp>
          <p:nvSpPr>
            <p:cNvPr id="19469" name="Freeform 9414"/>
            <p:cNvSpPr>
              <a:spLocks noEditPoints="1"/>
            </p:cNvSpPr>
            <p:nvPr/>
          </p:nvSpPr>
          <p:spPr bwMode="auto">
            <a:xfrm>
              <a:off x="236537" y="134938"/>
              <a:ext cx="88900" cy="252413"/>
            </a:xfrm>
            <a:custGeom>
              <a:avLst/>
              <a:gdLst/>
              <a:ahLst/>
              <a:cxnLst>
                <a:cxn ang="0">
                  <a:pos x="22" y="45"/>
                </a:cxn>
                <a:cxn ang="0">
                  <a:pos x="2" y="9"/>
                </a:cxn>
                <a:cxn ang="0">
                  <a:pos x="2" y="32"/>
                </a:cxn>
                <a:cxn ang="0">
                  <a:pos x="3" y="51"/>
                </a:cxn>
                <a:cxn ang="0">
                  <a:pos x="8" y="63"/>
                </a:cxn>
                <a:cxn ang="0">
                  <a:pos x="6" y="47"/>
                </a:cxn>
                <a:cxn ang="0">
                  <a:pos x="6" y="41"/>
                </a:cxn>
                <a:cxn ang="0">
                  <a:pos x="6" y="34"/>
                </a:cxn>
                <a:cxn ang="0">
                  <a:pos x="5" y="16"/>
                </a:cxn>
                <a:cxn ang="0">
                  <a:pos x="5" y="15"/>
                </a:cxn>
                <a:cxn ang="0">
                  <a:pos x="11" y="5"/>
                </a:cxn>
                <a:cxn ang="0">
                  <a:pos x="19" y="17"/>
                </a:cxn>
                <a:cxn ang="0">
                  <a:pos x="19" y="42"/>
                </a:cxn>
                <a:cxn ang="0">
                  <a:pos x="18" y="44"/>
                </a:cxn>
                <a:cxn ang="0">
                  <a:pos x="18" y="44"/>
                </a:cxn>
                <a:cxn ang="0">
                  <a:pos x="13" y="63"/>
                </a:cxn>
                <a:cxn ang="0">
                  <a:pos x="8" y="63"/>
                </a:cxn>
                <a:cxn ang="0">
                  <a:pos x="11" y="65"/>
                </a:cxn>
                <a:cxn ang="0">
                  <a:pos x="11" y="65"/>
                </a:cxn>
                <a:cxn ang="0">
                  <a:pos x="13" y="66"/>
                </a:cxn>
                <a:cxn ang="0">
                  <a:pos x="11" y="66"/>
                </a:cxn>
                <a:cxn ang="0">
                  <a:pos x="16" y="67"/>
                </a:cxn>
                <a:cxn ang="0">
                  <a:pos x="16" y="65"/>
                </a:cxn>
                <a:cxn ang="0">
                  <a:pos x="16" y="64"/>
                </a:cxn>
                <a:cxn ang="0">
                  <a:pos x="17" y="64"/>
                </a:cxn>
                <a:cxn ang="0">
                  <a:pos x="17" y="64"/>
                </a:cxn>
                <a:cxn ang="0">
                  <a:pos x="21" y="59"/>
                </a:cxn>
                <a:cxn ang="0">
                  <a:pos x="22" y="50"/>
                </a:cxn>
                <a:cxn ang="0">
                  <a:pos x="11" y="64"/>
                </a:cxn>
                <a:cxn ang="0">
                  <a:pos x="12" y="64"/>
                </a:cxn>
                <a:cxn ang="0">
                  <a:pos x="13" y="66"/>
                </a:cxn>
                <a:cxn ang="0">
                  <a:pos x="13" y="66"/>
                </a:cxn>
                <a:cxn ang="0">
                  <a:pos x="13" y="66"/>
                </a:cxn>
              </a:cxnLst>
              <a:rect l="0" t="0" r="r" b="b"/>
              <a:pathLst>
                <a:path w="24" h="67">
                  <a:moveTo>
                    <a:pt x="23" y="51"/>
                  </a:moveTo>
                  <a:cubicBezTo>
                    <a:pt x="23" y="49"/>
                    <a:pt x="23" y="47"/>
                    <a:pt x="22" y="45"/>
                  </a:cubicBezTo>
                  <a:cubicBezTo>
                    <a:pt x="19" y="44"/>
                    <a:pt x="23" y="15"/>
                    <a:pt x="22" y="10"/>
                  </a:cubicBezTo>
                  <a:cubicBezTo>
                    <a:pt x="20" y="0"/>
                    <a:pt x="6" y="1"/>
                    <a:pt x="2" y="9"/>
                  </a:cubicBezTo>
                  <a:cubicBezTo>
                    <a:pt x="0" y="13"/>
                    <a:pt x="2" y="17"/>
                    <a:pt x="2" y="22"/>
                  </a:cubicBezTo>
                  <a:cubicBezTo>
                    <a:pt x="2" y="24"/>
                    <a:pt x="4" y="34"/>
                    <a:pt x="2" y="32"/>
                  </a:cubicBezTo>
                  <a:cubicBezTo>
                    <a:pt x="3" y="35"/>
                    <a:pt x="2" y="39"/>
                    <a:pt x="4" y="39"/>
                  </a:cubicBezTo>
                  <a:cubicBezTo>
                    <a:pt x="2" y="40"/>
                    <a:pt x="2" y="49"/>
                    <a:pt x="3" y="51"/>
                  </a:cubicBezTo>
                  <a:cubicBezTo>
                    <a:pt x="4" y="53"/>
                    <a:pt x="2" y="53"/>
                    <a:pt x="3" y="57"/>
                  </a:cubicBezTo>
                  <a:cubicBezTo>
                    <a:pt x="3" y="58"/>
                    <a:pt x="6" y="61"/>
                    <a:pt x="8" y="63"/>
                  </a:cubicBezTo>
                  <a:cubicBezTo>
                    <a:pt x="8" y="61"/>
                    <a:pt x="5" y="49"/>
                    <a:pt x="4" y="47"/>
                  </a:cubicBezTo>
                  <a:cubicBezTo>
                    <a:pt x="5" y="45"/>
                    <a:pt x="5" y="48"/>
                    <a:pt x="6" y="47"/>
                  </a:cubicBezTo>
                  <a:cubicBezTo>
                    <a:pt x="5" y="45"/>
                    <a:pt x="5" y="43"/>
                    <a:pt x="7" y="42"/>
                  </a:cubicBezTo>
                  <a:cubicBezTo>
                    <a:pt x="7" y="42"/>
                    <a:pt x="6" y="41"/>
                    <a:pt x="6" y="41"/>
                  </a:cubicBezTo>
                  <a:cubicBezTo>
                    <a:pt x="6" y="40"/>
                    <a:pt x="6" y="40"/>
                    <a:pt x="7" y="41"/>
                  </a:cubicBezTo>
                  <a:cubicBezTo>
                    <a:pt x="6" y="40"/>
                    <a:pt x="7" y="35"/>
                    <a:pt x="6" y="34"/>
                  </a:cubicBezTo>
                  <a:cubicBezTo>
                    <a:pt x="7" y="36"/>
                    <a:pt x="7" y="35"/>
                    <a:pt x="6" y="36"/>
                  </a:cubicBezTo>
                  <a:cubicBezTo>
                    <a:pt x="7" y="35"/>
                    <a:pt x="5" y="16"/>
                    <a:pt x="5" y="16"/>
                  </a:cubicBezTo>
                  <a:cubicBezTo>
                    <a:pt x="5" y="15"/>
                    <a:pt x="5" y="15"/>
                    <a:pt x="4" y="15"/>
                  </a:cubicBezTo>
                  <a:cubicBezTo>
                    <a:pt x="5" y="14"/>
                    <a:pt x="5" y="14"/>
                    <a:pt x="5" y="15"/>
                  </a:cubicBezTo>
                  <a:cubicBezTo>
                    <a:pt x="9" y="14"/>
                    <a:pt x="2" y="8"/>
                    <a:pt x="6" y="11"/>
                  </a:cubicBezTo>
                  <a:cubicBezTo>
                    <a:pt x="4" y="9"/>
                    <a:pt x="11" y="7"/>
                    <a:pt x="11" y="5"/>
                  </a:cubicBezTo>
                  <a:cubicBezTo>
                    <a:pt x="11" y="6"/>
                    <a:pt x="12" y="6"/>
                    <a:pt x="12" y="7"/>
                  </a:cubicBezTo>
                  <a:cubicBezTo>
                    <a:pt x="16" y="5"/>
                    <a:pt x="18" y="12"/>
                    <a:pt x="19" y="17"/>
                  </a:cubicBezTo>
                  <a:cubicBezTo>
                    <a:pt x="20" y="20"/>
                    <a:pt x="19" y="26"/>
                    <a:pt x="17" y="28"/>
                  </a:cubicBezTo>
                  <a:cubicBezTo>
                    <a:pt x="18" y="28"/>
                    <a:pt x="20" y="41"/>
                    <a:pt x="19" y="42"/>
                  </a:cubicBezTo>
                  <a:cubicBezTo>
                    <a:pt x="19" y="39"/>
                    <a:pt x="19" y="42"/>
                    <a:pt x="18" y="41"/>
                  </a:cubicBezTo>
                  <a:cubicBezTo>
                    <a:pt x="18" y="42"/>
                    <a:pt x="19" y="43"/>
                    <a:pt x="18" y="44"/>
                  </a:cubicBezTo>
                  <a:cubicBezTo>
                    <a:pt x="19" y="44"/>
                    <a:pt x="19" y="44"/>
                    <a:pt x="18" y="44"/>
                  </a:cubicBezTo>
                  <a:cubicBezTo>
                    <a:pt x="18" y="44"/>
                    <a:pt x="18" y="44"/>
                    <a:pt x="18" y="44"/>
                  </a:cubicBezTo>
                  <a:cubicBezTo>
                    <a:pt x="19" y="45"/>
                    <a:pt x="19" y="45"/>
                    <a:pt x="19" y="45"/>
                  </a:cubicBezTo>
                  <a:cubicBezTo>
                    <a:pt x="19" y="50"/>
                    <a:pt x="21" y="62"/>
                    <a:pt x="13" y="63"/>
                  </a:cubicBezTo>
                  <a:cubicBezTo>
                    <a:pt x="12" y="63"/>
                    <a:pt x="12" y="64"/>
                    <a:pt x="12" y="64"/>
                  </a:cubicBezTo>
                  <a:cubicBezTo>
                    <a:pt x="10" y="64"/>
                    <a:pt x="9" y="64"/>
                    <a:pt x="8" y="63"/>
                  </a:cubicBezTo>
                  <a:cubicBezTo>
                    <a:pt x="9" y="64"/>
                    <a:pt x="10" y="65"/>
                    <a:pt x="9" y="64"/>
                  </a:cubicBezTo>
                  <a:cubicBezTo>
                    <a:pt x="10" y="65"/>
                    <a:pt x="10" y="65"/>
                    <a:pt x="11" y="65"/>
                  </a:cubicBezTo>
                  <a:cubicBezTo>
                    <a:pt x="11" y="65"/>
                    <a:pt x="11" y="65"/>
                    <a:pt x="11" y="65"/>
                  </a:cubicBezTo>
                  <a:cubicBezTo>
                    <a:pt x="11" y="65"/>
                    <a:pt x="11" y="65"/>
                    <a:pt x="11" y="65"/>
                  </a:cubicBezTo>
                  <a:cubicBezTo>
                    <a:pt x="11" y="65"/>
                    <a:pt x="12" y="65"/>
                    <a:pt x="12" y="65"/>
                  </a:cubicBezTo>
                  <a:cubicBezTo>
                    <a:pt x="12" y="65"/>
                    <a:pt x="12" y="65"/>
                    <a:pt x="13" y="66"/>
                  </a:cubicBezTo>
                  <a:cubicBezTo>
                    <a:pt x="13" y="66"/>
                    <a:pt x="13" y="66"/>
                    <a:pt x="13" y="66"/>
                  </a:cubicBezTo>
                  <a:cubicBezTo>
                    <a:pt x="12" y="65"/>
                    <a:pt x="11" y="66"/>
                    <a:pt x="11" y="66"/>
                  </a:cubicBezTo>
                  <a:cubicBezTo>
                    <a:pt x="10" y="67"/>
                    <a:pt x="12" y="67"/>
                    <a:pt x="14" y="66"/>
                  </a:cubicBezTo>
                  <a:cubicBezTo>
                    <a:pt x="15" y="66"/>
                    <a:pt x="15" y="67"/>
                    <a:pt x="16" y="67"/>
                  </a:cubicBezTo>
                  <a:cubicBezTo>
                    <a:pt x="16" y="66"/>
                    <a:pt x="16" y="66"/>
                    <a:pt x="17" y="66"/>
                  </a:cubicBezTo>
                  <a:cubicBezTo>
                    <a:pt x="17" y="65"/>
                    <a:pt x="16" y="65"/>
                    <a:pt x="16" y="65"/>
                  </a:cubicBezTo>
                  <a:cubicBezTo>
                    <a:pt x="16" y="65"/>
                    <a:pt x="16" y="65"/>
                    <a:pt x="16" y="64"/>
                  </a:cubicBezTo>
                  <a:cubicBezTo>
                    <a:pt x="16" y="64"/>
                    <a:pt x="16" y="64"/>
                    <a:pt x="16" y="64"/>
                  </a:cubicBezTo>
                  <a:cubicBezTo>
                    <a:pt x="16" y="64"/>
                    <a:pt x="16" y="64"/>
                    <a:pt x="16" y="64"/>
                  </a:cubicBezTo>
                  <a:cubicBezTo>
                    <a:pt x="17" y="64"/>
                    <a:pt x="17" y="64"/>
                    <a:pt x="17" y="64"/>
                  </a:cubicBezTo>
                  <a:cubicBezTo>
                    <a:pt x="17" y="64"/>
                    <a:pt x="17" y="64"/>
                    <a:pt x="17" y="64"/>
                  </a:cubicBezTo>
                  <a:cubicBezTo>
                    <a:pt x="17" y="64"/>
                    <a:pt x="17" y="64"/>
                    <a:pt x="17" y="64"/>
                  </a:cubicBezTo>
                  <a:cubicBezTo>
                    <a:pt x="17" y="65"/>
                    <a:pt x="17" y="66"/>
                    <a:pt x="17" y="66"/>
                  </a:cubicBezTo>
                  <a:cubicBezTo>
                    <a:pt x="19" y="64"/>
                    <a:pt x="23" y="62"/>
                    <a:pt x="21" y="59"/>
                  </a:cubicBezTo>
                  <a:cubicBezTo>
                    <a:pt x="22" y="59"/>
                    <a:pt x="22" y="58"/>
                    <a:pt x="23" y="57"/>
                  </a:cubicBezTo>
                  <a:cubicBezTo>
                    <a:pt x="24" y="54"/>
                    <a:pt x="21" y="53"/>
                    <a:pt x="22" y="50"/>
                  </a:cubicBezTo>
                  <a:cubicBezTo>
                    <a:pt x="23" y="50"/>
                    <a:pt x="22" y="51"/>
                    <a:pt x="23" y="51"/>
                  </a:cubicBezTo>
                  <a:close/>
                  <a:moveTo>
                    <a:pt x="11" y="64"/>
                  </a:moveTo>
                  <a:cubicBezTo>
                    <a:pt x="12" y="64"/>
                    <a:pt x="12" y="64"/>
                    <a:pt x="12" y="64"/>
                  </a:cubicBezTo>
                  <a:cubicBezTo>
                    <a:pt x="12" y="64"/>
                    <a:pt x="12" y="64"/>
                    <a:pt x="12" y="64"/>
                  </a:cubicBezTo>
                  <a:cubicBezTo>
                    <a:pt x="12" y="64"/>
                    <a:pt x="12" y="64"/>
                    <a:pt x="11" y="64"/>
                  </a:cubicBezTo>
                  <a:close/>
                  <a:moveTo>
                    <a:pt x="13" y="66"/>
                  </a:moveTo>
                  <a:cubicBezTo>
                    <a:pt x="13" y="66"/>
                    <a:pt x="13" y="66"/>
                    <a:pt x="13" y="66"/>
                  </a:cubicBezTo>
                  <a:cubicBezTo>
                    <a:pt x="13" y="66"/>
                    <a:pt x="13" y="66"/>
                    <a:pt x="13" y="66"/>
                  </a:cubicBezTo>
                  <a:cubicBezTo>
                    <a:pt x="13" y="66"/>
                    <a:pt x="13" y="66"/>
                    <a:pt x="13" y="66"/>
                  </a:cubicBezTo>
                  <a:cubicBezTo>
                    <a:pt x="13" y="66"/>
                    <a:pt x="13" y="66"/>
                    <a:pt x="13" y="66"/>
                  </a:cubicBezTo>
                  <a:close/>
                </a:path>
              </a:pathLst>
            </a:custGeom>
            <a:grpFill/>
            <a:ln w="9525">
              <a:noFill/>
              <a:round/>
            </a:ln>
          </p:spPr>
          <p:txBody>
            <a:bodyPr/>
            <a:lstStyle/>
            <a:p>
              <a:endParaRPr lang="zh-CN" altLang="en-US"/>
            </a:p>
          </p:txBody>
        </p:sp>
        <p:sp>
          <p:nvSpPr>
            <p:cNvPr id="19470" name="Freeform 9415"/>
            <p:cNvSpPr>
              <a:spLocks noEditPoints="1"/>
            </p:cNvSpPr>
            <p:nvPr/>
          </p:nvSpPr>
          <p:spPr bwMode="auto">
            <a:xfrm>
              <a:off x="319087" y="233363"/>
              <a:ext cx="96838" cy="153988"/>
            </a:xfrm>
            <a:custGeom>
              <a:avLst/>
              <a:gdLst/>
              <a:ahLst/>
              <a:cxnLst>
                <a:cxn ang="0">
                  <a:pos x="23" y="32"/>
                </a:cxn>
                <a:cxn ang="0">
                  <a:pos x="21" y="8"/>
                </a:cxn>
                <a:cxn ang="0">
                  <a:pos x="15" y="4"/>
                </a:cxn>
                <a:cxn ang="0">
                  <a:pos x="4" y="7"/>
                </a:cxn>
                <a:cxn ang="0">
                  <a:pos x="4" y="29"/>
                </a:cxn>
                <a:cxn ang="0">
                  <a:pos x="12" y="39"/>
                </a:cxn>
                <a:cxn ang="0">
                  <a:pos x="13" y="39"/>
                </a:cxn>
                <a:cxn ang="0">
                  <a:pos x="13" y="39"/>
                </a:cxn>
                <a:cxn ang="0">
                  <a:pos x="14" y="40"/>
                </a:cxn>
                <a:cxn ang="0">
                  <a:pos x="13" y="40"/>
                </a:cxn>
                <a:cxn ang="0">
                  <a:pos x="14" y="41"/>
                </a:cxn>
                <a:cxn ang="0">
                  <a:pos x="17" y="39"/>
                </a:cxn>
                <a:cxn ang="0">
                  <a:pos x="17" y="40"/>
                </a:cxn>
                <a:cxn ang="0">
                  <a:pos x="18" y="39"/>
                </a:cxn>
                <a:cxn ang="0">
                  <a:pos x="21" y="37"/>
                </a:cxn>
                <a:cxn ang="0">
                  <a:pos x="22" y="36"/>
                </a:cxn>
                <a:cxn ang="0">
                  <a:pos x="22" y="32"/>
                </a:cxn>
                <a:cxn ang="0">
                  <a:pos x="22" y="31"/>
                </a:cxn>
                <a:cxn ang="0">
                  <a:pos x="23" y="32"/>
                </a:cxn>
                <a:cxn ang="0">
                  <a:pos x="20" y="29"/>
                </a:cxn>
                <a:cxn ang="0">
                  <a:pos x="20" y="29"/>
                </a:cxn>
                <a:cxn ang="0">
                  <a:pos x="19" y="34"/>
                </a:cxn>
                <a:cxn ang="0">
                  <a:pos x="14" y="37"/>
                </a:cxn>
                <a:cxn ang="0">
                  <a:pos x="13" y="37"/>
                </a:cxn>
                <a:cxn ang="0">
                  <a:pos x="13" y="37"/>
                </a:cxn>
                <a:cxn ang="0">
                  <a:pos x="13" y="37"/>
                </a:cxn>
                <a:cxn ang="0">
                  <a:pos x="13" y="38"/>
                </a:cxn>
                <a:cxn ang="0">
                  <a:pos x="13" y="38"/>
                </a:cxn>
                <a:cxn ang="0">
                  <a:pos x="13" y="38"/>
                </a:cxn>
                <a:cxn ang="0">
                  <a:pos x="13" y="37"/>
                </a:cxn>
                <a:cxn ang="0">
                  <a:pos x="7" y="33"/>
                </a:cxn>
                <a:cxn ang="0">
                  <a:pos x="7" y="33"/>
                </a:cxn>
                <a:cxn ang="0">
                  <a:pos x="7" y="33"/>
                </a:cxn>
                <a:cxn ang="0">
                  <a:pos x="5" y="24"/>
                </a:cxn>
                <a:cxn ang="0">
                  <a:pos x="6" y="21"/>
                </a:cxn>
                <a:cxn ang="0">
                  <a:pos x="7" y="10"/>
                </a:cxn>
                <a:cxn ang="0">
                  <a:pos x="10" y="7"/>
                </a:cxn>
                <a:cxn ang="0">
                  <a:pos x="12" y="8"/>
                </a:cxn>
                <a:cxn ang="0">
                  <a:pos x="22" y="24"/>
                </a:cxn>
                <a:cxn ang="0">
                  <a:pos x="20" y="29"/>
                </a:cxn>
              </a:cxnLst>
              <a:rect l="0" t="0" r="r" b="b"/>
              <a:pathLst>
                <a:path w="26" h="41">
                  <a:moveTo>
                    <a:pt x="23" y="32"/>
                  </a:moveTo>
                  <a:cubicBezTo>
                    <a:pt x="26" y="29"/>
                    <a:pt x="22" y="8"/>
                    <a:pt x="21" y="8"/>
                  </a:cubicBezTo>
                  <a:cubicBezTo>
                    <a:pt x="20" y="9"/>
                    <a:pt x="18" y="0"/>
                    <a:pt x="15" y="4"/>
                  </a:cubicBezTo>
                  <a:cubicBezTo>
                    <a:pt x="10" y="4"/>
                    <a:pt x="7" y="2"/>
                    <a:pt x="4" y="7"/>
                  </a:cubicBezTo>
                  <a:cubicBezTo>
                    <a:pt x="2" y="12"/>
                    <a:pt x="0" y="29"/>
                    <a:pt x="4" y="29"/>
                  </a:cubicBezTo>
                  <a:cubicBezTo>
                    <a:pt x="0" y="31"/>
                    <a:pt x="8" y="37"/>
                    <a:pt x="12" y="39"/>
                  </a:cubicBezTo>
                  <a:cubicBezTo>
                    <a:pt x="12" y="39"/>
                    <a:pt x="12" y="39"/>
                    <a:pt x="13" y="39"/>
                  </a:cubicBezTo>
                  <a:cubicBezTo>
                    <a:pt x="13" y="39"/>
                    <a:pt x="13" y="39"/>
                    <a:pt x="13" y="39"/>
                  </a:cubicBezTo>
                  <a:cubicBezTo>
                    <a:pt x="13" y="40"/>
                    <a:pt x="14" y="40"/>
                    <a:pt x="14" y="40"/>
                  </a:cubicBezTo>
                  <a:cubicBezTo>
                    <a:pt x="14" y="40"/>
                    <a:pt x="13" y="40"/>
                    <a:pt x="13" y="40"/>
                  </a:cubicBezTo>
                  <a:cubicBezTo>
                    <a:pt x="13" y="40"/>
                    <a:pt x="13" y="41"/>
                    <a:pt x="14" y="41"/>
                  </a:cubicBezTo>
                  <a:cubicBezTo>
                    <a:pt x="14" y="41"/>
                    <a:pt x="15" y="40"/>
                    <a:pt x="17" y="39"/>
                  </a:cubicBezTo>
                  <a:cubicBezTo>
                    <a:pt x="17" y="39"/>
                    <a:pt x="17" y="40"/>
                    <a:pt x="17" y="40"/>
                  </a:cubicBezTo>
                  <a:cubicBezTo>
                    <a:pt x="17" y="40"/>
                    <a:pt x="17" y="39"/>
                    <a:pt x="18" y="39"/>
                  </a:cubicBezTo>
                  <a:cubicBezTo>
                    <a:pt x="19" y="38"/>
                    <a:pt x="21" y="37"/>
                    <a:pt x="21" y="37"/>
                  </a:cubicBezTo>
                  <a:cubicBezTo>
                    <a:pt x="20" y="35"/>
                    <a:pt x="22" y="36"/>
                    <a:pt x="22" y="36"/>
                  </a:cubicBezTo>
                  <a:cubicBezTo>
                    <a:pt x="22" y="36"/>
                    <a:pt x="22" y="32"/>
                    <a:pt x="22" y="32"/>
                  </a:cubicBezTo>
                  <a:cubicBezTo>
                    <a:pt x="22" y="32"/>
                    <a:pt x="22" y="31"/>
                    <a:pt x="22" y="31"/>
                  </a:cubicBezTo>
                  <a:cubicBezTo>
                    <a:pt x="23" y="31"/>
                    <a:pt x="22" y="32"/>
                    <a:pt x="23" y="32"/>
                  </a:cubicBezTo>
                  <a:close/>
                  <a:moveTo>
                    <a:pt x="20" y="29"/>
                  </a:moveTo>
                  <a:cubicBezTo>
                    <a:pt x="20" y="29"/>
                    <a:pt x="20" y="29"/>
                    <a:pt x="20" y="29"/>
                  </a:cubicBezTo>
                  <a:cubicBezTo>
                    <a:pt x="20" y="31"/>
                    <a:pt x="20" y="33"/>
                    <a:pt x="19" y="34"/>
                  </a:cubicBezTo>
                  <a:cubicBezTo>
                    <a:pt x="18" y="34"/>
                    <a:pt x="15" y="36"/>
                    <a:pt x="14" y="37"/>
                  </a:cubicBezTo>
                  <a:cubicBezTo>
                    <a:pt x="14" y="37"/>
                    <a:pt x="14" y="37"/>
                    <a:pt x="13" y="37"/>
                  </a:cubicBezTo>
                  <a:cubicBezTo>
                    <a:pt x="13" y="37"/>
                    <a:pt x="13" y="37"/>
                    <a:pt x="13" y="37"/>
                  </a:cubicBezTo>
                  <a:cubicBezTo>
                    <a:pt x="13" y="37"/>
                    <a:pt x="13" y="37"/>
                    <a:pt x="13" y="37"/>
                  </a:cubicBezTo>
                  <a:cubicBezTo>
                    <a:pt x="13" y="38"/>
                    <a:pt x="13" y="38"/>
                    <a:pt x="13" y="38"/>
                  </a:cubicBezTo>
                  <a:cubicBezTo>
                    <a:pt x="13" y="38"/>
                    <a:pt x="13" y="38"/>
                    <a:pt x="13" y="38"/>
                  </a:cubicBezTo>
                  <a:cubicBezTo>
                    <a:pt x="13" y="38"/>
                    <a:pt x="13" y="38"/>
                    <a:pt x="13" y="38"/>
                  </a:cubicBezTo>
                  <a:cubicBezTo>
                    <a:pt x="13" y="37"/>
                    <a:pt x="13" y="37"/>
                    <a:pt x="13" y="37"/>
                  </a:cubicBezTo>
                  <a:cubicBezTo>
                    <a:pt x="11" y="37"/>
                    <a:pt x="7" y="33"/>
                    <a:pt x="7" y="33"/>
                  </a:cubicBezTo>
                  <a:cubicBezTo>
                    <a:pt x="7" y="33"/>
                    <a:pt x="7" y="33"/>
                    <a:pt x="7" y="33"/>
                  </a:cubicBezTo>
                  <a:cubicBezTo>
                    <a:pt x="7" y="33"/>
                    <a:pt x="7" y="33"/>
                    <a:pt x="7" y="33"/>
                  </a:cubicBezTo>
                  <a:cubicBezTo>
                    <a:pt x="5" y="31"/>
                    <a:pt x="4" y="26"/>
                    <a:pt x="5" y="24"/>
                  </a:cubicBezTo>
                  <a:cubicBezTo>
                    <a:pt x="6" y="22"/>
                    <a:pt x="6" y="21"/>
                    <a:pt x="6" y="21"/>
                  </a:cubicBezTo>
                  <a:cubicBezTo>
                    <a:pt x="6" y="17"/>
                    <a:pt x="6" y="14"/>
                    <a:pt x="7" y="10"/>
                  </a:cubicBezTo>
                  <a:cubicBezTo>
                    <a:pt x="8" y="13"/>
                    <a:pt x="10" y="6"/>
                    <a:pt x="10" y="7"/>
                  </a:cubicBezTo>
                  <a:cubicBezTo>
                    <a:pt x="11" y="7"/>
                    <a:pt x="11" y="7"/>
                    <a:pt x="12" y="8"/>
                  </a:cubicBezTo>
                  <a:cubicBezTo>
                    <a:pt x="14" y="2"/>
                    <a:pt x="23" y="19"/>
                    <a:pt x="22" y="24"/>
                  </a:cubicBezTo>
                  <a:cubicBezTo>
                    <a:pt x="22" y="26"/>
                    <a:pt x="22" y="27"/>
                    <a:pt x="20" y="29"/>
                  </a:cubicBezTo>
                  <a:close/>
                </a:path>
              </a:pathLst>
            </a:custGeom>
            <a:grpFill/>
            <a:ln w="9525">
              <a:noFill/>
              <a:round/>
            </a:ln>
          </p:spPr>
          <p:txBody>
            <a:bodyPr/>
            <a:lstStyle/>
            <a:p>
              <a:endParaRPr lang="zh-CN" altLang="en-US"/>
            </a:p>
          </p:txBody>
        </p:sp>
        <p:sp>
          <p:nvSpPr>
            <p:cNvPr id="19471" name="Freeform 9416"/>
            <p:cNvSpPr/>
            <p:nvPr/>
          </p:nvSpPr>
          <p:spPr bwMode="auto">
            <a:xfrm>
              <a:off x="22225" y="49213"/>
              <a:ext cx="79375" cy="44450"/>
            </a:xfrm>
            <a:custGeom>
              <a:avLst/>
              <a:gdLst/>
              <a:ahLst/>
              <a:cxnLst>
                <a:cxn ang="0">
                  <a:pos x="5" y="11"/>
                </a:cxn>
                <a:cxn ang="0">
                  <a:pos x="19" y="2"/>
                </a:cxn>
                <a:cxn ang="0">
                  <a:pos x="17" y="1"/>
                </a:cxn>
                <a:cxn ang="0">
                  <a:pos x="2" y="10"/>
                </a:cxn>
                <a:cxn ang="0">
                  <a:pos x="5" y="11"/>
                </a:cxn>
              </a:cxnLst>
              <a:rect l="0" t="0" r="r" b="b"/>
              <a:pathLst>
                <a:path w="21" h="12">
                  <a:moveTo>
                    <a:pt x="5" y="11"/>
                  </a:moveTo>
                  <a:cubicBezTo>
                    <a:pt x="9" y="8"/>
                    <a:pt x="14" y="5"/>
                    <a:pt x="19" y="2"/>
                  </a:cubicBezTo>
                  <a:cubicBezTo>
                    <a:pt x="21" y="1"/>
                    <a:pt x="18" y="0"/>
                    <a:pt x="17" y="1"/>
                  </a:cubicBezTo>
                  <a:cubicBezTo>
                    <a:pt x="12" y="4"/>
                    <a:pt x="7" y="6"/>
                    <a:pt x="2" y="10"/>
                  </a:cubicBezTo>
                  <a:cubicBezTo>
                    <a:pt x="0" y="11"/>
                    <a:pt x="3" y="12"/>
                    <a:pt x="5" y="11"/>
                  </a:cubicBezTo>
                  <a:close/>
                </a:path>
              </a:pathLst>
            </a:custGeom>
            <a:grpFill/>
            <a:ln w="9525">
              <a:noFill/>
              <a:round/>
            </a:ln>
          </p:spPr>
          <p:txBody>
            <a:bodyPr/>
            <a:lstStyle/>
            <a:p>
              <a:endParaRPr lang="zh-CN" altLang="en-US"/>
            </a:p>
          </p:txBody>
        </p:sp>
        <p:sp>
          <p:nvSpPr>
            <p:cNvPr id="19472" name="Freeform 9417"/>
            <p:cNvSpPr/>
            <p:nvPr/>
          </p:nvSpPr>
          <p:spPr bwMode="auto">
            <a:xfrm>
              <a:off x="390525" y="530225"/>
              <a:ext cx="30163" cy="19050"/>
            </a:xfrm>
            <a:custGeom>
              <a:avLst/>
              <a:gdLst/>
              <a:ahLst/>
              <a:cxnLst>
                <a:cxn ang="0">
                  <a:pos x="1" y="5"/>
                </a:cxn>
                <a:cxn ang="0">
                  <a:pos x="8" y="0"/>
                </a:cxn>
                <a:cxn ang="0">
                  <a:pos x="7" y="0"/>
                </a:cxn>
                <a:cxn ang="0">
                  <a:pos x="1" y="4"/>
                </a:cxn>
                <a:cxn ang="0">
                  <a:pos x="1" y="5"/>
                </a:cxn>
              </a:cxnLst>
              <a:rect l="0" t="0" r="r" b="b"/>
              <a:pathLst>
                <a:path w="8" h="5">
                  <a:moveTo>
                    <a:pt x="1" y="5"/>
                  </a:moveTo>
                  <a:cubicBezTo>
                    <a:pt x="4" y="3"/>
                    <a:pt x="6" y="2"/>
                    <a:pt x="8" y="0"/>
                  </a:cubicBezTo>
                  <a:cubicBezTo>
                    <a:pt x="8" y="0"/>
                    <a:pt x="8" y="0"/>
                    <a:pt x="7" y="0"/>
                  </a:cubicBezTo>
                  <a:cubicBezTo>
                    <a:pt x="5" y="2"/>
                    <a:pt x="3" y="3"/>
                    <a:pt x="1" y="4"/>
                  </a:cubicBezTo>
                  <a:cubicBezTo>
                    <a:pt x="0" y="5"/>
                    <a:pt x="1" y="5"/>
                    <a:pt x="1" y="5"/>
                  </a:cubicBezTo>
                  <a:close/>
                </a:path>
              </a:pathLst>
            </a:custGeom>
            <a:grpFill/>
            <a:ln w="9525">
              <a:noFill/>
              <a:round/>
            </a:ln>
          </p:spPr>
          <p:txBody>
            <a:bodyPr/>
            <a:lstStyle/>
            <a:p>
              <a:endParaRPr lang="zh-CN" altLang="en-US"/>
            </a:p>
          </p:txBody>
        </p:sp>
        <p:sp>
          <p:nvSpPr>
            <p:cNvPr id="19473" name="Freeform 9418"/>
            <p:cNvSpPr/>
            <p:nvPr/>
          </p:nvSpPr>
          <p:spPr bwMode="auto">
            <a:xfrm>
              <a:off x="363537" y="503238"/>
              <a:ext cx="52388" cy="38100"/>
            </a:xfrm>
            <a:custGeom>
              <a:avLst/>
              <a:gdLst/>
              <a:ahLst/>
              <a:cxnLst>
                <a:cxn ang="0">
                  <a:pos x="13" y="1"/>
                </a:cxn>
                <a:cxn ang="0">
                  <a:pos x="0" y="10"/>
                </a:cxn>
                <a:cxn ang="0">
                  <a:pos x="1" y="10"/>
                </a:cxn>
                <a:cxn ang="0">
                  <a:pos x="14" y="1"/>
                </a:cxn>
                <a:cxn ang="0">
                  <a:pos x="13" y="1"/>
                </a:cxn>
              </a:cxnLst>
              <a:rect l="0" t="0" r="r" b="b"/>
              <a:pathLst>
                <a:path w="14" h="10">
                  <a:moveTo>
                    <a:pt x="13" y="1"/>
                  </a:moveTo>
                  <a:cubicBezTo>
                    <a:pt x="9" y="3"/>
                    <a:pt x="4" y="6"/>
                    <a:pt x="0" y="10"/>
                  </a:cubicBezTo>
                  <a:cubicBezTo>
                    <a:pt x="0" y="10"/>
                    <a:pt x="1" y="10"/>
                    <a:pt x="1" y="10"/>
                  </a:cubicBezTo>
                  <a:cubicBezTo>
                    <a:pt x="5" y="6"/>
                    <a:pt x="9" y="4"/>
                    <a:pt x="14" y="1"/>
                  </a:cubicBezTo>
                  <a:cubicBezTo>
                    <a:pt x="14" y="0"/>
                    <a:pt x="13" y="0"/>
                    <a:pt x="13" y="1"/>
                  </a:cubicBezTo>
                  <a:close/>
                </a:path>
              </a:pathLst>
            </a:custGeom>
            <a:grpFill/>
            <a:ln w="9525">
              <a:noFill/>
              <a:round/>
            </a:ln>
          </p:spPr>
          <p:txBody>
            <a:bodyPr/>
            <a:lstStyle/>
            <a:p>
              <a:endParaRPr lang="zh-CN" altLang="en-US"/>
            </a:p>
          </p:txBody>
        </p:sp>
        <p:sp>
          <p:nvSpPr>
            <p:cNvPr id="19474" name="Freeform 9419"/>
            <p:cNvSpPr/>
            <p:nvPr/>
          </p:nvSpPr>
          <p:spPr bwMode="auto">
            <a:xfrm>
              <a:off x="446087" y="417513"/>
              <a:ext cx="79375" cy="22225"/>
            </a:xfrm>
            <a:custGeom>
              <a:avLst/>
              <a:gdLst/>
              <a:ahLst/>
              <a:cxnLst>
                <a:cxn ang="0">
                  <a:pos x="1" y="5"/>
                </a:cxn>
                <a:cxn ang="0">
                  <a:pos x="19" y="0"/>
                </a:cxn>
                <a:cxn ang="0">
                  <a:pos x="16" y="1"/>
                </a:cxn>
                <a:cxn ang="0">
                  <a:pos x="19" y="1"/>
                </a:cxn>
                <a:cxn ang="0">
                  <a:pos x="17" y="4"/>
                </a:cxn>
                <a:cxn ang="0">
                  <a:pos x="18" y="4"/>
                </a:cxn>
                <a:cxn ang="0">
                  <a:pos x="21" y="0"/>
                </a:cxn>
                <a:cxn ang="0">
                  <a:pos x="21" y="0"/>
                </a:cxn>
                <a:cxn ang="0">
                  <a:pos x="16" y="3"/>
                </a:cxn>
                <a:cxn ang="0">
                  <a:pos x="21" y="0"/>
                </a:cxn>
                <a:cxn ang="0">
                  <a:pos x="21" y="0"/>
                </a:cxn>
                <a:cxn ang="0">
                  <a:pos x="1" y="5"/>
                </a:cxn>
                <a:cxn ang="0">
                  <a:pos x="1" y="5"/>
                </a:cxn>
              </a:cxnLst>
              <a:rect l="0" t="0" r="r" b="b"/>
              <a:pathLst>
                <a:path w="21" h="6">
                  <a:moveTo>
                    <a:pt x="1" y="5"/>
                  </a:moveTo>
                  <a:cubicBezTo>
                    <a:pt x="7" y="2"/>
                    <a:pt x="13" y="1"/>
                    <a:pt x="19" y="0"/>
                  </a:cubicBezTo>
                  <a:cubicBezTo>
                    <a:pt x="21" y="0"/>
                    <a:pt x="16" y="5"/>
                    <a:pt x="16" y="1"/>
                  </a:cubicBezTo>
                  <a:cubicBezTo>
                    <a:pt x="17" y="0"/>
                    <a:pt x="20" y="0"/>
                    <a:pt x="19" y="1"/>
                  </a:cubicBezTo>
                  <a:cubicBezTo>
                    <a:pt x="19" y="2"/>
                    <a:pt x="18" y="3"/>
                    <a:pt x="17" y="4"/>
                  </a:cubicBezTo>
                  <a:cubicBezTo>
                    <a:pt x="17" y="4"/>
                    <a:pt x="18" y="4"/>
                    <a:pt x="18" y="4"/>
                  </a:cubicBezTo>
                  <a:cubicBezTo>
                    <a:pt x="19" y="3"/>
                    <a:pt x="20" y="1"/>
                    <a:pt x="21" y="0"/>
                  </a:cubicBezTo>
                  <a:cubicBezTo>
                    <a:pt x="21" y="0"/>
                    <a:pt x="21" y="0"/>
                    <a:pt x="21" y="0"/>
                  </a:cubicBezTo>
                  <a:cubicBezTo>
                    <a:pt x="19" y="0"/>
                    <a:pt x="15" y="0"/>
                    <a:pt x="16" y="3"/>
                  </a:cubicBezTo>
                  <a:cubicBezTo>
                    <a:pt x="16" y="6"/>
                    <a:pt x="21" y="1"/>
                    <a:pt x="21" y="0"/>
                  </a:cubicBezTo>
                  <a:cubicBezTo>
                    <a:pt x="21" y="0"/>
                    <a:pt x="21" y="0"/>
                    <a:pt x="21" y="0"/>
                  </a:cubicBezTo>
                  <a:cubicBezTo>
                    <a:pt x="14" y="0"/>
                    <a:pt x="7" y="2"/>
                    <a:pt x="1" y="5"/>
                  </a:cubicBezTo>
                  <a:cubicBezTo>
                    <a:pt x="0" y="5"/>
                    <a:pt x="1" y="5"/>
                    <a:pt x="1" y="5"/>
                  </a:cubicBezTo>
                  <a:close/>
                </a:path>
              </a:pathLst>
            </a:custGeom>
            <a:grpFill/>
            <a:ln w="9525">
              <a:noFill/>
              <a:round/>
            </a:ln>
          </p:spPr>
          <p:txBody>
            <a:bodyPr/>
            <a:lstStyle/>
            <a:p>
              <a:endParaRPr lang="zh-CN" altLang="en-US"/>
            </a:p>
          </p:txBody>
        </p:sp>
        <p:sp>
          <p:nvSpPr>
            <p:cNvPr id="19475" name="Freeform 9420"/>
            <p:cNvSpPr/>
            <p:nvPr/>
          </p:nvSpPr>
          <p:spPr bwMode="auto">
            <a:xfrm>
              <a:off x="333375" y="474663"/>
              <a:ext cx="60325" cy="33338"/>
            </a:xfrm>
            <a:custGeom>
              <a:avLst/>
              <a:gdLst/>
              <a:ahLst/>
              <a:cxnLst>
                <a:cxn ang="0">
                  <a:pos x="1" y="9"/>
                </a:cxn>
                <a:cxn ang="0">
                  <a:pos x="15" y="0"/>
                </a:cxn>
                <a:cxn ang="0">
                  <a:pos x="15" y="0"/>
                </a:cxn>
                <a:cxn ang="0">
                  <a:pos x="1" y="8"/>
                </a:cxn>
                <a:cxn ang="0">
                  <a:pos x="1" y="9"/>
                </a:cxn>
              </a:cxnLst>
              <a:rect l="0" t="0" r="r" b="b"/>
              <a:pathLst>
                <a:path w="16" h="9">
                  <a:moveTo>
                    <a:pt x="1" y="9"/>
                  </a:moveTo>
                  <a:cubicBezTo>
                    <a:pt x="6" y="6"/>
                    <a:pt x="11" y="3"/>
                    <a:pt x="15" y="0"/>
                  </a:cubicBezTo>
                  <a:cubicBezTo>
                    <a:pt x="16" y="0"/>
                    <a:pt x="15" y="0"/>
                    <a:pt x="15" y="0"/>
                  </a:cubicBezTo>
                  <a:cubicBezTo>
                    <a:pt x="10" y="3"/>
                    <a:pt x="6" y="6"/>
                    <a:pt x="1" y="8"/>
                  </a:cubicBezTo>
                  <a:cubicBezTo>
                    <a:pt x="0" y="9"/>
                    <a:pt x="1" y="9"/>
                    <a:pt x="1" y="9"/>
                  </a:cubicBezTo>
                  <a:close/>
                </a:path>
              </a:pathLst>
            </a:custGeom>
            <a:grpFill/>
            <a:ln w="9525">
              <a:noFill/>
              <a:round/>
            </a:ln>
          </p:spPr>
          <p:txBody>
            <a:bodyPr/>
            <a:lstStyle/>
            <a:p>
              <a:endParaRPr lang="zh-CN" altLang="en-US"/>
            </a:p>
          </p:txBody>
        </p:sp>
        <p:sp>
          <p:nvSpPr>
            <p:cNvPr id="19476" name="Freeform 9421"/>
            <p:cNvSpPr/>
            <p:nvPr/>
          </p:nvSpPr>
          <p:spPr bwMode="auto">
            <a:xfrm>
              <a:off x="333375" y="469900"/>
              <a:ext cx="60325" cy="41275"/>
            </a:xfrm>
            <a:custGeom>
              <a:avLst/>
              <a:gdLst/>
              <a:ahLst/>
              <a:cxnLst>
                <a:cxn ang="0">
                  <a:pos x="15" y="0"/>
                </a:cxn>
                <a:cxn ang="0">
                  <a:pos x="1" y="11"/>
                </a:cxn>
                <a:cxn ang="0">
                  <a:pos x="1" y="11"/>
                </a:cxn>
                <a:cxn ang="0">
                  <a:pos x="16" y="1"/>
                </a:cxn>
                <a:cxn ang="0">
                  <a:pos x="15" y="0"/>
                </a:cxn>
              </a:cxnLst>
              <a:rect l="0" t="0" r="r" b="b"/>
              <a:pathLst>
                <a:path w="16" h="11">
                  <a:moveTo>
                    <a:pt x="15" y="0"/>
                  </a:moveTo>
                  <a:cubicBezTo>
                    <a:pt x="10" y="4"/>
                    <a:pt x="5" y="7"/>
                    <a:pt x="1" y="11"/>
                  </a:cubicBezTo>
                  <a:cubicBezTo>
                    <a:pt x="0" y="11"/>
                    <a:pt x="1" y="11"/>
                    <a:pt x="1" y="11"/>
                  </a:cubicBezTo>
                  <a:cubicBezTo>
                    <a:pt x="6" y="7"/>
                    <a:pt x="11" y="4"/>
                    <a:pt x="16" y="1"/>
                  </a:cubicBezTo>
                  <a:cubicBezTo>
                    <a:pt x="16" y="0"/>
                    <a:pt x="15" y="0"/>
                    <a:pt x="15" y="0"/>
                  </a:cubicBezTo>
                  <a:close/>
                </a:path>
              </a:pathLst>
            </a:custGeom>
            <a:grpFill/>
            <a:ln w="9525">
              <a:noFill/>
              <a:round/>
            </a:ln>
          </p:spPr>
          <p:txBody>
            <a:bodyPr/>
            <a:lstStyle/>
            <a:p>
              <a:endParaRPr lang="zh-CN" altLang="en-US"/>
            </a:p>
          </p:txBody>
        </p:sp>
        <p:sp>
          <p:nvSpPr>
            <p:cNvPr id="19477" name="Freeform 9422"/>
            <p:cNvSpPr/>
            <p:nvPr/>
          </p:nvSpPr>
          <p:spPr bwMode="auto">
            <a:xfrm>
              <a:off x="442912" y="387350"/>
              <a:ext cx="90488" cy="49213"/>
            </a:xfrm>
            <a:custGeom>
              <a:avLst/>
              <a:gdLst/>
              <a:ahLst/>
              <a:cxnLst>
                <a:cxn ang="0">
                  <a:pos x="23" y="0"/>
                </a:cxn>
                <a:cxn ang="0">
                  <a:pos x="1" y="13"/>
                </a:cxn>
                <a:cxn ang="0">
                  <a:pos x="2" y="13"/>
                </a:cxn>
                <a:cxn ang="0">
                  <a:pos x="24" y="0"/>
                </a:cxn>
                <a:cxn ang="0">
                  <a:pos x="23" y="0"/>
                </a:cxn>
              </a:cxnLst>
              <a:rect l="0" t="0" r="r" b="b"/>
              <a:pathLst>
                <a:path w="24" h="13">
                  <a:moveTo>
                    <a:pt x="23" y="0"/>
                  </a:moveTo>
                  <a:cubicBezTo>
                    <a:pt x="16" y="5"/>
                    <a:pt x="8" y="8"/>
                    <a:pt x="1" y="13"/>
                  </a:cubicBezTo>
                  <a:cubicBezTo>
                    <a:pt x="0" y="13"/>
                    <a:pt x="1" y="13"/>
                    <a:pt x="2" y="13"/>
                  </a:cubicBezTo>
                  <a:cubicBezTo>
                    <a:pt x="9" y="8"/>
                    <a:pt x="17" y="5"/>
                    <a:pt x="24" y="0"/>
                  </a:cubicBezTo>
                  <a:cubicBezTo>
                    <a:pt x="24" y="0"/>
                    <a:pt x="23" y="0"/>
                    <a:pt x="23" y="0"/>
                  </a:cubicBezTo>
                  <a:close/>
                </a:path>
              </a:pathLst>
            </a:custGeom>
            <a:grpFill/>
            <a:ln w="9525">
              <a:noFill/>
              <a:round/>
            </a:ln>
          </p:spPr>
          <p:txBody>
            <a:bodyPr/>
            <a:lstStyle/>
            <a:p>
              <a:endParaRPr lang="zh-CN" altLang="en-US"/>
            </a:p>
          </p:txBody>
        </p:sp>
        <p:sp>
          <p:nvSpPr>
            <p:cNvPr id="19478" name="Freeform 9423"/>
            <p:cNvSpPr/>
            <p:nvPr/>
          </p:nvSpPr>
          <p:spPr bwMode="auto">
            <a:xfrm>
              <a:off x="487362" y="365125"/>
              <a:ext cx="46038" cy="19050"/>
            </a:xfrm>
            <a:custGeom>
              <a:avLst/>
              <a:gdLst/>
              <a:ahLst/>
              <a:cxnLst>
                <a:cxn ang="0">
                  <a:pos x="1" y="5"/>
                </a:cxn>
                <a:cxn ang="0">
                  <a:pos x="12" y="1"/>
                </a:cxn>
                <a:cxn ang="0">
                  <a:pos x="11" y="0"/>
                </a:cxn>
                <a:cxn ang="0">
                  <a:pos x="1" y="5"/>
                </a:cxn>
                <a:cxn ang="0">
                  <a:pos x="1" y="5"/>
                </a:cxn>
              </a:cxnLst>
              <a:rect l="0" t="0" r="r" b="b"/>
              <a:pathLst>
                <a:path w="12" h="5">
                  <a:moveTo>
                    <a:pt x="1" y="5"/>
                  </a:moveTo>
                  <a:cubicBezTo>
                    <a:pt x="5" y="4"/>
                    <a:pt x="8" y="2"/>
                    <a:pt x="12" y="1"/>
                  </a:cubicBezTo>
                  <a:cubicBezTo>
                    <a:pt x="12" y="1"/>
                    <a:pt x="12" y="0"/>
                    <a:pt x="11" y="0"/>
                  </a:cubicBezTo>
                  <a:cubicBezTo>
                    <a:pt x="8" y="2"/>
                    <a:pt x="4" y="3"/>
                    <a:pt x="1" y="5"/>
                  </a:cubicBezTo>
                  <a:cubicBezTo>
                    <a:pt x="0" y="5"/>
                    <a:pt x="1" y="5"/>
                    <a:pt x="1" y="5"/>
                  </a:cubicBezTo>
                  <a:close/>
                </a:path>
              </a:pathLst>
            </a:custGeom>
            <a:grpFill/>
            <a:ln w="9525">
              <a:noFill/>
              <a:round/>
            </a:ln>
          </p:spPr>
          <p:txBody>
            <a:bodyPr/>
            <a:lstStyle/>
            <a:p>
              <a:endParaRPr lang="zh-CN" altLang="en-US"/>
            </a:p>
          </p:txBody>
        </p:sp>
        <p:sp>
          <p:nvSpPr>
            <p:cNvPr id="19479" name="Freeform 9424"/>
            <p:cNvSpPr/>
            <p:nvPr/>
          </p:nvSpPr>
          <p:spPr bwMode="auto">
            <a:xfrm>
              <a:off x="390525" y="406400"/>
              <a:ext cx="52388" cy="25400"/>
            </a:xfrm>
            <a:custGeom>
              <a:avLst/>
              <a:gdLst/>
              <a:ahLst/>
              <a:cxnLst>
                <a:cxn ang="0">
                  <a:pos x="1" y="7"/>
                </a:cxn>
                <a:cxn ang="0">
                  <a:pos x="14" y="1"/>
                </a:cxn>
                <a:cxn ang="0">
                  <a:pos x="13" y="0"/>
                </a:cxn>
                <a:cxn ang="0">
                  <a:pos x="1" y="7"/>
                </a:cxn>
                <a:cxn ang="0">
                  <a:pos x="1" y="7"/>
                </a:cxn>
              </a:cxnLst>
              <a:rect l="0" t="0" r="r" b="b"/>
              <a:pathLst>
                <a:path w="14" h="7">
                  <a:moveTo>
                    <a:pt x="1" y="7"/>
                  </a:moveTo>
                  <a:cubicBezTo>
                    <a:pt x="5" y="5"/>
                    <a:pt x="9" y="3"/>
                    <a:pt x="14" y="1"/>
                  </a:cubicBezTo>
                  <a:cubicBezTo>
                    <a:pt x="14" y="0"/>
                    <a:pt x="13" y="0"/>
                    <a:pt x="13" y="0"/>
                  </a:cubicBezTo>
                  <a:cubicBezTo>
                    <a:pt x="9" y="2"/>
                    <a:pt x="5" y="5"/>
                    <a:pt x="1" y="7"/>
                  </a:cubicBezTo>
                  <a:cubicBezTo>
                    <a:pt x="0" y="7"/>
                    <a:pt x="1" y="7"/>
                    <a:pt x="1" y="7"/>
                  </a:cubicBezTo>
                  <a:close/>
                </a:path>
              </a:pathLst>
            </a:custGeom>
            <a:grpFill/>
            <a:ln w="9525">
              <a:noFill/>
              <a:round/>
            </a:ln>
          </p:spPr>
          <p:txBody>
            <a:bodyPr/>
            <a:lstStyle/>
            <a:p>
              <a:endParaRPr lang="zh-CN" altLang="en-US"/>
            </a:p>
          </p:txBody>
        </p:sp>
        <p:sp>
          <p:nvSpPr>
            <p:cNvPr id="19480" name="Freeform 9425"/>
            <p:cNvSpPr/>
            <p:nvPr/>
          </p:nvSpPr>
          <p:spPr bwMode="auto">
            <a:xfrm>
              <a:off x="314325" y="447675"/>
              <a:ext cx="52388" cy="30163"/>
            </a:xfrm>
            <a:custGeom>
              <a:avLst/>
              <a:gdLst/>
              <a:ahLst/>
              <a:cxnLst>
                <a:cxn ang="0">
                  <a:pos x="1" y="7"/>
                </a:cxn>
                <a:cxn ang="0">
                  <a:pos x="14" y="0"/>
                </a:cxn>
                <a:cxn ang="0">
                  <a:pos x="13" y="0"/>
                </a:cxn>
                <a:cxn ang="0">
                  <a:pos x="0" y="7"/>
                </a:cxn>
                <a:cxn ang="0">
                  <a:pos x="1" y="7"/>
                </a:cxn>
              </a:cxnLst>
              <a:rect l="0" t="0" r="r" b="b"/>
              <a:pathLst>
                <a:path w="14" h="8">
                  <a:moveTo>
                    <a:pt x="1" y="7"/>
                  </a:moveTo>
                  <a:cubicBezTo>
                    <a:pt x="5" y="5"/>
                    <a:pt x="9" y="3"/>
                    <a:pt x="14" y="0"/>
                  </a:cubicBezTo>
                  <a:cubicBezTo>
                    <a:pt x="14" y="0"/>
                    <a:pt x="14" y="0"/>
                    <a:pt x="13" y="0"/>
                  </a:cubicBezTo>
                  <a:cubicBezTo>
                    <a:pt x="9" y="2"/>
                    <a:pt x="5" y="4"/>
                    <a:pt x="0" y="7"/>
                  </a:cubicBezTo>
                  <a:cubicBezTo>
                    <a:pt x="0" y="7"/>
                    <a:pt x="0" y="8"/>
                    <a:pt x="1" y="7"/>
                  </a:cubicBezTo>
                  <a:close/>
                </a:path>
              </a:pathLst>
            </a:custGeom>
            <a:grpFill/>
            <a:ln w="9525">
              <a:noFill/>
              <a:round/>
            </a:ln>
          </p:spPr>
          <p:txBody>
            <a:bodyPr/>
            <a:lstStyle/>
            <a:p>
              <a:endParaRPr lang="zh-CN" altLang="en-US"/>
            </a:p>
          </p:txBody>
        </p:sp>
        <p:sp>
          <p:nvSpPr>
            <p:cNvPr id="19481" name="Freeform 9426"/>
            <p:cNvSpPr/>
            <p:nvPr/>
          </p:nvSpPr>
          <p:spPr bwMode="auto">
            <a:xfrm>
              <a:off x="176212" y="538163"/>
              <a:ext cx="25400" cy="19050"/>
            </a:xfrm>
            <a:custGeom>
              <a:avLst/>
              <a:gdLst/>
              <a:ahLst/>
              <a:cxnLst>
                <a:cxn ang="0">
                  <a:pos x="1" y="4"/>
                </a:cxn>
                <a:cxn ang="0">
                  <a:pos x="6" y="1"/>
                </a:cxn>
                <a:cxn ang="0">
                  <a:pos x="6" y="1"/>
                </a:cxn>
                <a:cxn ang="0">
                  <a:pos x="0" y="4"/>
                </a:cxn>
                <a:cxn ang="0">
                  <a:pos x="1" y="4"/>
                </a:cxn>
              </a:cxnLst>
              <a:rect l="0" t="0" r="r" b="b"/>
              <a:pathLst>
                <a:path w="7" h="5">
                  <a:moveTo>
                    <a:pt x="1" y="4"/>
                  </a:moveTo>
                  <a:cubicBezTo>
                    <a:pt x="3" y="3"/>
                    <a:pt x="4" y="2"/>
                    <a:pt x="6" y="1"/>
                  </a:cubicBezTo>
                  <a:cubicBezTo>
                    <a:pt x="7" y="1"/>
                    <a:pt x="6" y="0"/>
                    <a:pt x="6" y="1"/>
                  </a:cubicBezTo>
                  <a:cubicBezTo>
                    <a:pt x="4" y="2"/>
                    <a:pt x="2" y="3"/>
                    <a:pt x="0" y="4"/>
                  </a:cubicBezTo>
                  <a:cubicBezTo>
                    <a:pt x="0" y="4"/>
                    <a:pt x="0" y="5"/>
                    <a:pt x="1" y="4"/>
                  </a:cubicBezTo>
                  <a:close/>
                </a:path>
              </a:pathLst>
            </a:custGeom>
            <a:grpFill/>
            <a:ln w="9525">
              <a:noFill/>
              <a:round/>
            </a:ln>
          </p:spPr>
          <p:txBody>
            <a:bodyPr/>
            <a:lstStyle/>
            <a:p>
              <a:endParaRPr lang="zh-CN" altLang="en-US"/>
            </a:p>
          </p:txBody>
        </p:sp>
        <p:sp>
          <p:nvSpPr>
            <p:cNvPr id="19482" name="Freeform 9427"/>
            <p:cNvSpPr/>
            <p:nvPr/>
          </p:nvSpPr>
          <p:spPr bwMode="auto">
            <a:xfrm>
              <a:off x="303212" y="406400"/>
              <a:ext cx="90488" cy="63500"/>
            </a:xfrm>
            <a:custGeom>
              <a:avLst/>
              <a:gdLst/>
              <a:ahLst/>
              <a:cxnLst>
                <a:cxn ang="0">
                  <a:pos x="23" y="1"/>
                </a:cxn>
                <a:cxn ang="0">
                  <a:pos x="0" y="16"/>
                </a:cxn>
                <a:cxn ang="0">
                  <a:pos x="1" y="16"/>
                </a:cxn>
                <a:cxn ang="0">
                  <a:pos x="23" y="1"/>
                </a:cxn>
                <a:cxn ang="0">
                  <a:pos x="23" y="1"/>
                </a:cxn>
              </a:cxnLst>
              <a:rect l="0" t="0" r="r" b="b"/>
              <a:pathLst>
                <a:path w="24" h="17">
                  <a:moveTo>
                    <a:pt x="23" y="1"/>
                  </a:moveTo>
                  <a:cubicBezTo>
                    <a:pt x="15" y="6"/>
                    <a:pt x="8" y="11"/>
                    <a:pt x="0" y="16"/>
                  </a:cubicBezTo>
                  <a:cubicBezTo>
                    <a:pt x="0" y="16"/>
                    <a:pt x="0" y="17"/>
                    <a:pt x="1" y="16"/>
                  </a:cubicBezTo>
                  <a:cubicBezTo>
                    <a:pt x="8" y="11"/>
                    <a:pt x="16" y="6"/>
                    <a:pt x="23" y="1"/>
                  </a:cubicBezTo>
                  <a:cubicBezTo>
                    <a:pt x="24" y="1"/>
                    <a:pt x="23" y="0"/>
                    <a:pt x="23" y="1"/>
                  </a:cubicBezTo>
                  <a:close/>
                </a:path>
              </a:pathLst>
            </a:custGeom>
            <a:grpFill/>
            <a:ln w="9525">
              <a:noFill/>
              <a:round/>
            </a:ln>
          </p:spPr>
          <p:txBody>
            <a:bodyPr/>
            <a:lstStyle/>
            <a:p>
              <a:endParaRPr lang="zh-CN" altLang="en-US"/>
            </a:p>
          </p:txBody>
        </p:sp>
        <p:sp>
          <p:nvSpPr>
            <p:cNvPr id="19483" name="Freeform 9428"/>
            <p:cNvSpPr/>
            <p:nvPr/>
          </p:nvSpPr>
          <p:spPr bwMode="auto">
            <a:xfrm>
              <a:off x="495300" y="315913"/>
              <a:ext cx="38100" cy="22225"/>
            </a:xfrm>
            <a:custGeom>
              <a:avLst/>
              <a:gdLst/>
              <a:ahLst/>
              <a:cxnLst>
                <a:cxn ang="0">
                  <a:pos x="9" y="0"/>
                </a:cxn>
                <a:cxn ang="0">
                  <a:pos x="0" y="6"/>
                </a:cxn>
                <a:cxn ang="0">
                  <a:pos x="1" y="6"/>
                </a:cxn>
                <a:cxn ang="0">
                  <a:pos x="9" y="0"/>
                </a:cxn>
                <a:cxn ang="0">
                  <a:pos x="9" y="0"/>
                </a:cxn>
              </a:cxnLst>
              <a:rect l="0" t="0" r="r" b="b"/>
              <a:pathLst>
                <a:path w="10" h="6">
                  <a:moveTo>
                    <a:pt x="9" y="0"/>
                  </a:moveTo>
                  <a:cubicBezTo>
                    <a:pt x="6" y="2"/>
                    <a:pt x="3" y="4"/>
                    <a:pt x="0" y="6"/>
                  </a:cubicBezTo>
                  <a:cubicBezTo>
                    <a:pt x="0" y="6"/>
                    <a:pt x="0" y="6"/>
                    <a:pt x="1" y="6"/>
                  </a:cubicBezTo>
                  <a:cubicBezTo>
                    <a:pt x="4" y="4"/>
                    <a:pt x="7" y="2"/>
                    <a:pt x="9" y="0"/>
                  </a:cubicBezTo>
                  <a:cubicBezTo>
                    <a:pt x="10" y="0"/>
                    <a:pt x="9" y="0"/>
                    <a:pt x="9" y="0"/>
                  </a:cubicBezTo>
                  <a:close/>
                </a:path>
              </a:pathLst>
            </a:custGeom>
            <a:grpFill/>
            <a:ln w="9525">
              <a:noFill/>
              <a:round/>
            </a:ln>
          </p:spPr>
          <p:txBody>
            <a:bodyPr/>
            <a:lstStyle/>
            <a:p>
              <a:endParaRPr lang="zh-CN" altLang="en-US"/>
            </a:p>
          </p:txBody>
        </p:sp>
        <p:sp>
          <p:nvSpPr>
            <p:cNvPr id="19484" name="Freeform 9429"/>
            <p:cNvSpPr/>
            <p:nvPr/>
          </p:nvSpPr>
          <p:spPr bwMode="auto">
            <a:xfrm>
              <a:off x="498475" y="282575"/>
              <a:ext cx="30163" cy="14288"/>
            </a:xfrm>
            <a:custGeom>
              <a:avLst/>
              <a:gdLst/>
              <a:ahLst/>
              <a:cxnLst>
                <a:cxn ang="0">
                  <a:pos x="0" y="4"/>
                </a:cxn>
                <a:cxn ang="0">
                  <a:pos x="7" y="1"/>
                </a:cxn>
                <a:cxn ang="0">
                  <a:pos x="7" y="1"/>
                </a:cxn>
                <a:cxn ang="0">
                  <a:pos x="0" y="3"/>
                </a:cxn>
                <a:cxn ang="0">
                  <a:pos x="0" y="4"/>
                </a:cxn>
              </a:cxnLst>
              <a:rect l="0" t="0" r="r" b="b"/>
              <a:pathLst>
                <a:path w="8" h="4">
                  <a:moveTo>
                    <a:pt x="0" y="4"/>
                  </a:moveTo>
                  <a:cubicBezTo>
                    <a:pt x="3" y="3"/>
                    <a:pt x="5" y="2"/>
                    <a:pt x="7" y="1"/>
                  </a:cubicBezTo>
                  <a:cubicBezTo>
                    <a:pt x="8" y="1"/>
                    <a:pt x="8" y="0"/>
                    <a:pt x="7" y="1"/>
                  </a:cubicBezTo>
                  <a:cubicBezTo>
                    <a:pt x="5" y="1"/>
                    <a:pt x="3" y="2"/>
                    <a:pt x="0" y="3"/>
                  </a:cubicBezTo>
                  <a:cubicBezTo>
                    <a:pt x="0" y="3"/>
                    <a:pt x="0" y="4"/>
                    <a:pt x="0" y="4"/>
                  </a:cubicBezTo>
                  <a:close/>
                </a:path>
              </a:pathLst>
            </a:custGeom>
            <a:grpFill/>
            <a:ln w="9525">
              <a:noFill/>
              <a:round/>
            </a:ln>
          </p:spPr>
          <p:txBody>
            <a:bodyPr/>
            <a:lstStyle/>
            <a:p>
              <a:endParaRPr lang="zh-CN" altLang="en-US"/>
            </a:p>
          </p:txBody>
        </p:sp>
        <p:sp>
          <p:nvSpPr>
            <p:cNvPr id="19485" name="Freeform 9430"/>
            <p:cNvSpPr/>
            <p:nvPr/>
          </p:nvSpPr>
          <p:spPr bwMode="auto">
            <a:xfrm>
              <a:off x="349250" y="338138"/>
              <a:ext cx="55563" cy="30163"/>
            </a:xfrm>
            <a:custGeom>
              <a:avLst/>
              <a:gdLst/>
              <a:ahLst/>
              <a:cxnLst>
                <a:cxn ang="0">
                  <a:pos x="1" y="8"/>
                </a:cxn>
                <a:cxn ang="0">
                  <a:pos x="14" y="0"/>
                </a:cxn>
                <a:cxn ang="0">
                  <a:pos x="14" y="0"/>
                </a:cxn>
                <a:cxn ang="0">
                  <a:pos x="0" y="7"/>
                </a:cxn>
                <a:cxn ang="0">
                  <a:pos x="1" y="8"/>
                </a:cxn>
              </a:cxnLst>
              <a:rect l="0" t="0" r="r" b="b"/>
              <a:pathLst>
                <a:path w="15" h="8">
                  <a:moveTo>
                    <a:pt x="1" y="8"/>
                  </a:moveTo>
                  <a:cubicBezTo>
                    <a:pt x="5" y="5"/>
                    <a:pt x="10" y="3"/>
                    <a:pt x="14" y="0"/>
                  </a:cubicBezTo>
                  <a:cubicBezTo>
                    <a:pt x="15" y="0"/>
                    <a:pt x="14" y="0"/>
                    <a:pt x="14" y="0"/>
                  </a:cubicBezTo>
                  <a:cubicBezTo>
                    <a:pt x="9" y="2"/>
                    <a:pt x="5" y="5"/>
                    <a:pt x="0" y="7"/>
                  </a:cubicBezTo>
                  <a:cubicBezTo>
                    <a:pt x="0" y="8"/>
                    <a:pt x="1" y="8"/>
                    <a:pt x="1" y="8"/>
                  </a:cubicBezTo>
                  <a:close/>
                </a:path>
              </a:pathLst>
            </a:custGeom>
            <a:grpFill/>
            <a:ln w="9525">
              <a:noFill/>
              <a:round/>
            </a:ln>
          </p:spPr>
          <p:txBody>
            <a:bodyPr/>
            <a:lstStyle/>
            <a:p>
              <a:endParaRPr lang="zh-CN" altLang="en-US"/>
            </a:p>
          </p:txBody>
        </p:sp>
        <p:sp>
          <p:nvSpPr>
            <p:cNvPr id="19486" name="Freeform 9431"/>
            <p:cNvSpPr/>
            <p:nvPr/>
          </p:nvSpPr>
          <p:spPr bwMode="auto">
            <a:xfrm>
              <a:off x="184150" y="403225"/>
              <a:ext cx="107950" cy="58738"/>
            </a:xfrm>
            <a:custGeom>
              <a:avLst/>
              <a:gdLst/>
              <a:ahLst/>
              <a:cxnLst>
                <a:cxn ang="0">
                  <a:pos x="1" y="16"/>
                </a:cxn>
                <a:cxn ang="0">
                  <a:pos x="28" y="0"/>
                </a:cxn>
                <a:cxn ang="0">
                  <a:pos x="28" y="0"/>
                </a:cxn>
                <a:cxn ang="0">
                  <a:pos x="0" y="16"/>
                </a:cxn>
                <a:cxn ang="0">
                  <a:pos x="1" y="16"/>
                </a:cxn>
              </a:cxnLst>
              <a:rect l="0" t="0" r="r" b="b"/>
              <a:pathLst>
                <a:path w="29" h="16">
                  <a:moveTo>
                    <a:pt x="1" y="16"/>
                  </a:moveTo>
                  <a:cubicBezTo>
                    <a:pt x="10" y="11"/>
                    <a:pt x="19" y="5"/>
                    <a:pt x="28" y="0"/>
                  </a:cubicBezTo>
                  <a:cubicBezTo>
                    <a:pt x="29" y="0"/>
                    <a:pt x="28" y="0"/>
                    <a:pt x="28" y="0"/>
                  </a:cubicBezTo>
                  <a:cubicBezTo>
                    <a:pt x="19" y="5"/>
                    <a:pt x="9" y="11"/>
                    <a:pt x="0" y="16"/>
                  </a:cubicBezTo>
                  <a:cubicBezTo>
                    <a:pt x="0" y="16"/>
                    <a:pt x="0" y="16"/>
                    <a:pt x="1" y="16"/>
                  </a:cubicBezTo>
                  <a:close/>
                </a:path>
              </a:pathLst>
            </a:custGeom>
            <a:grpFill/>
            <a:ln w="9525">
              <a:noFill/>
              <a:round/>
            </a:ln>
          </p:spPr>
          <p:txBody>
            <a:bodyPr/>
            <a:lstStyle/>
            <a:p>
              <a:endParaRPr lang="zh-CN" altLang="en-US"/>
            </a:p>
          </p:txBody>
        </p:sp>
        <p:sp>
          <p:nvSpPr>
            <p:cNvPr id="19487" name="Freeform 9433"/>
            <p:cNvSpPr/>
            <p:nvPr/>
          </p:nvSpPr>
          <p:spPr bwMode="auto">
            <a:xfrm>
              <a:off x="171450" y="398462"/>
              <a:ext cx="117475" cy="71438"/>
            </a:xfrm>
            <a:custGeom>
              <a:avLst/>
              <a:gdLst/>
              <a:ahLst/>
              <a:cxnLst>
                <a:cxn ang="0">
                  <a:pos x="30" y="0"/>
                </a:cxn>
                <a:cxn ang="0">
                  <a:pos x="1" y="19"/>
                </a:cxn>
                <a:cxn ang="0">
                  <a:pos x="1" y="19"/>
                </a:cxn>
                <a:cxn ang="0">
                  <a:pos x="30" y="1"/>
                </a:cxn>
                <a:cxn ang="0">
                  <a:pos x="30" y="0"/>
                </a:cxn>
              </a:cxnLst>
              <a:rect l="0" t="0" r="r" b="b"/>
              <a:pathLst>
                <a:path w="31" h="19">
                  <a:moveTo>
                    <a:pt x="30" y="0"/>
                  </a:moveTo>
                  <a:cubicBezTo>
                    <a:pt x="20" y="7"/>
                    <a:pt x="10" y="13"/>
                    <a:pt x="1" y="19"/>
                  </a:cubicBezTo>
                  <a:cubicBezTo>
                    <a:pt x="0" y="19"/>
                    <a:pt x="1" y="19"/>
                    <a:pt x="1" y="19"/>
                  </a:cubicBezTo>
                  <a:cubicBezTo>
                    <a:pt x="11" y="13"/>
                    <a:pt x="21" y="7"/>
                    <a:pt x="30" y="1"/>
                  </a:cubicBezTo>
                  <a:cubicBezTo>
                    <a:pt x="31" y="0"/>
                    <a:pt x="30" y="0"/>
                    <a:pt x="30" y="0"/>
                  </a:cubicBezTo>
                  <a:close/>
                </a:path>
              </a:pathLst>
            </a:custGeom>
            <a:grpFill/>
            <a:ln w="9525">
              <a:noFill/>
              <a:round/>
            </a:ln>
          </p:spPr>
          <p:txBody>
            <a:bodyPr/>
            <a:lstStyle/>
            <a:p>
              <a:endParaRPr lang="zh-CN" altLang="en-US"/>
            </a:p>
          </p:txBody>
        </p:sp>
        <p:sp>
          <p:nvSpPr>
            <p:cNvPr id="19488" name="Freeform 9434"/>
            <p:cNvSpPr/>
            <p:nvPr/>
          </p:nvSpPr>
          <p:spPr bwMode="auto">
            <a:xfrm>
              <a:off x="341312" y="323850"/>
              <a:ext cx="63500" cy="36513"/>
            </a:xfrm>
            <a:custGeom>
              <a:avLst/>
              <a:gdLst/>
              <a:ahLst/>
              <a:cxnLst>
                <a:cxn ang="0">
                  <a:pos x="16" y="0"/>
                </a:cxn>
                <a:cxn ang="0">
                  <a:pos x="1" y="10"/>
                </a:cxn>
                <a:cxn ang="0">
                  <a:pos x="1" y="10"/>
                </a:cxn>
                <a:cxn ang="0">
                  <a:pos x="16" y="0"/>
                </a:cxn>
                <a:cxn ang="0">
                  <a:pos x="16" y="0"/>
                </a:cxn>
              </a:cxnLst>
              <a:rect l="0" t="0" r="r" b="b"/>
              <a:pathLst>
                <a:path w="17" h="10">
                  <a:moveTo>
                    <a:pt x="16" y="0"/>
                  </a:moveTo>
                  <a:cubicBezTo>
                    <a:pt x="11" y="3"/>
                    <a:pt x="6" y="6"/>
                    <a:pt x="1" y="10"/>
                  </a:cubicBezTo>
                  <a:cubicBezTo>
                    <a:pt x="0" y="10"/>
                    <a:pt x="1" y="10"/>
                    <a:pt x="1" y="10"/>
                  </a:cubicBezTo>
                  <a:cubicBezTo>
                    <a:pt x="6" y="7"/>
                    <a:pt x="11" y="4"/>
                    <a:pt x="16" y="0"/>
                  </a:cubicBezTo>
                  <a:cubicBezTo>
                    <a:pt x="17" y="0"/>
                    <a:pt x="16" y="0"/>
                    <a:pt x="16" y="0"/>
                  </a:cubicBezTo>
                  <a:close/>
                </a:path>
              </a:pathLst>
            </a:custGeom>
            <a:grpFill/>
            <a:ln w="9525">
              <a:noFill/>
              <a:round/>
            </a:ln>
          </p:spPr>
          <p:txBody>
            <a:bodyPr/>
            <a:lstStyle/>
            <a:p>
              <a:endParaRPr lang="zh-CN" altLang="en-US"/>
            </a:p>
          </p:txBody>
        </p:sp>
        <p:sp>
          <p:nvSpPr>
            <p:cNvPr id="19489" name="Freeform 9435"/>
            <p:cNvSpPr/>
            <p:nvPr/>
          </p:nvSpPr>
          <p:spPr bwMode="auto">
            <a:xfrm>
              <a:off x="495300" y="255587"/>
              <a:ext cx="30163" cy="15875"/>
            </a:xfrm>
            <a:custGeom>
              <a:avLst/>
              <a:gdLst/>
              <a:ahLst/>
              <a:cxnLst>
                <a:cxn ang="0">
                  <a:pos x="7" y="0"/>
                </a:cxn>
                <a:cxn ang="0">
                  <a:pos x="1" y="3"/>
                </a:cxn>
                <a:cxn ang="0">
                  <a:pos x="1" y="4"/>
                </a:cxn>
                <a:cxn ang="0">
                  <a:pos x="8" y="0"/>
                </a:cxn>
                <a:cxn ang="0">
                  <a:pos x="7" y="0"/>
                </a:cxn>
              </a:cxnLst>
              <a:rect l="0" t="0" r="r" b="b"/>
              <a:pathLst>
                <a:path w="8" h="4">
                  <a:moveTo>
                    <a:pt x="7" y="0"/>
                  </a:moveTo>
                  <a:cubicBezTo>
                    <a:pt x="5" y="1"/>
                    <a:pt x="3" y="2"/>
                    <a:pt x="1" y="3"/>
                  </a:cubicBezTo>
                  <a:cubicBezTo>
                    <a:pt x="0" y="4"/>
                    <a:pt x="1" y="4"/>
                    <a:pt x="1" y="4"/>
                  </a:cubicBezTo>
                  <a:cubicBezTo>
                    <a:pt x="3" y="3"/>
                    <a:pt x="6" y="1"/>
                    <a:pt x="8" y="0"/>
                  </a:cubicBezTo>
                  <a:cubicBezTo>
                    <a:pt x="8" y="0"/>
                    <a:pt x="8" y="0"/>
                    <a:pt x="7" y="0"/>
                  </a:cubicBezTo>
                  <a:close/>
                </a:path>
              </a:pathLst>
            </a:custGeom>
            <a:grpFill/>
            <a:ln w="9525">
              <a:noFill/>
              <a:round/>
            </a:ln>
          </p:spPr>
          <p:txBody>
            <a:bodyPr/>
            <a:lstStyle/>
            <a:p>
              <a:endParaRPr lang="zh-CN" altLang="en-US"/>
            </a:p>
          </p:txBody>
        </p:sp>
        <p:sp>
          <p:nvSpPr>
            <p:cNvPr id="19490" name="Freeform 9436"/>
            <p:cNvSpPr/>
            <p:nvPr/>
          </p:nvSpPr>
          <p:spPr bwMode="auto">
            <a:xfrm>
              <a:off x="495300" y="233362"/>
              <a:ext cx="30163" cy="14288"/>
            </a:xfrm>
            <a:custGeom>
              <a:avLst/>
              <a:gdLst/>
              <a:ahLst/>
              <a:cxnLst>
                <a:cxn ang="0">
                  <a:pos x="1" y="4"/>
                </a:cxn>
                <a:cxn ang="0">
                  <a:pos x="8" y="1"/>
                </a:cxn>
                <a:cxn ang="0">
                  <a:pos x="7" y="0"/>
                </a:cxn>
                <a:cxn ang="0">
                  <a:pos x="0" y="3"/>
                </a:cxn>
                <a:cxn ang="0">
                  <a:pos x="1" y="4"/>
                </a:cxn>
              </a:cxnLst>
              <a:rect l="0" t="0" r="r" b="b"/>
              <a:pathLst>
                <a:path w="8" h="4">
                  <a:moveTo>
                    <a:pt x="1" y="4"/>
                  </a:moveTo>
                  <a:cubicBezTo>
                    <a:pt x="3" y="3"/>
                    <a:pt x="5" y="2"/>
                    <a:pt x="8" y="1"/>
                  </a:cubicBezTo>
                  <a:cubicBezTo>
                    <a:pt x="8" y="0"/>
                    <a:pt x="8" y="0"/>
                    <a:pt x="7" y="0"/>
                  </a:cubicBezTo>
                  <a:cubicBezTo>
                    <a:pt x="5" y="1"/>
                    <a:pt x="3" y="2"/>
                    <a:pt x="0" y="3"/>
                  </a:cubicBezTo>
                  <a:cubicBezTo>
                    <a:pt x="0" y="3"/>
                    <a:pt x="0" y="4"/>
                    <a:pt x="1" y="4"/>
                  </a:cubicBezTo>
                  <a:close/>
                </a:path>
              </a:pathLst>
            </a:custGeom>
            <a:grpFill/>
            <a:ln w="9525">
              <a:noFill/>
              <a:round/>
            </a:ln>
          </p:spPr>
          <p:txBody>
            <a:bodyPr/>
            <a:lstStyle/>
            <a:p>
              <a:endParaRPr lang="zh-CN" altLang="en-US"/>
            </a:p>
          </p:txBody>
        </p:sp>
        <p:sp>
          <p:nvSpPr>
            <p:cNvPr id="19491" name="Freeform 9437"/>
            <p:cNvSpPr/>
            <p:nvPr/>
          </p:nvSpPr>
          <p:spPr bwMode="auto">
            <a:xfrm>
              <a:off x="338137" y="293687"/>
              <a:ext cx="58738" cy="25400"/>
            </a:xfrm>
            <a:custGeom>
              <a:avLst/>
              <a:gdLst/>
              <a:ahLst/>
              <a:cxnLst>
                <a:cxn ang="0">
                  <a:pos x="1" y="7"/>
                </a:cxn>
                <a:cxn ang="0">
                  <a:pos x="15" y="0"/>
                </a:cxn>
                <a:cxn ang="0">
                  <a:pos x="15" y="0"/>
                </a:cxn>
                <a:cxn ang="0">
                  <a:pos x="1" y="7"/>
                </a:cxn>
                <a:cxn ang="0">
                  <a:pos x="1" y="7"/>
                </a:cxn>
              </a:cxnLst>
              <a:rect l="0" t="0" r="r" b="b"/>
              <a:pathLst>
                <a:path w="16" h="7">
                  <a:moveTo>
                    <a:pt x="1" y="7"/>
                  </a:moveTo>
                  <a:cubicBezTo>
                    <a:pt x="6" y="5"/>
                    <a:pt x="11" y="2"/>
                    <a:pt x="15" y="0"/>
                  </a:cubicBezTo>
                  <a:cubicBezTo>
                    <a:pt x="16" y="0"/>
                    <a:pt x="15" y="0"/>
                    <a:pt x="15" y="0"/>
                  </a:cubicBezTo>
                  <a:cubicBezTo>
                    <a:pt x="10" y="2"/>
                    <a:pt x="5" y="5"/>
                    <a:pt x="1" y="7"/>
                  </a:cubicBezTo>
                  <a:cubicBezTo>
                    <a:pt x="0" y="7"/>
                    <a:pt x="1" y="7"/>
                    <a:pt x="1" y="7"/>
                  </a:cubicBezTo>
                  <a:close/>
                </a:path>
              </a:pathLst>
            </a:custGeom>
            <a:grpFill/>
            <a:ln w="9525">
              <a:noFill/>
              <a:round/>
            </a:ln>
          </p:spPr>
          <p:txBody>
            <a:bodyPr/>
            <a:lstStyle/>
            <a:p>
              <a:endParaRPr lang="zh-CN" altLang="en-US"/>
            </a:p>
          </p:txBody>
        </p:sp>
        <p:sp>
          <p:nvSpPr>
            <p:cNvPr id="19492" name="Freeform 9438"/>
            <p:cNvSpPr/>
            <p:nvPr/>
          </p:nvSpPr>
          <p:spPr bwMode="auto">
            <a:xfrm>
              <a:off x="261937" y="338137"/>
              <a:ext cx="49213" cy="22225"/>
            </a:xfrm>
            <a:custGeom>
              <a:avLst/>
              <a:gdLst/>
              <a:ahLst/>
              <a:cxnLst>
                <a:cxn ang="0">
                  <a:pos x="1" y="6"/>
                </a:cxn>
                <a:cxn ang="0">
                  <a:pos x="12" y="0"/>
                </a:cxn>
                <a:cxn ang="0">
                  <a:pos x="12" y="0"/>
                </a:cxn>
                <a:cxn ang="0">
                  <a:pos x="0" y="6"/>
                </a:cxn>
                <a:cxn ang="0">
                  <a:pos x="1" y="6"/>
                </a:cxn>
              </a:cxnLst>
              <a:rect l="0" t="0" r="r" b="b"/>
              <a:pathLst>
                <a:path w="13" h="6">
                  <a:moveTo>
                    <a:pt x="1" y="6"/>
                  </a:moveTo>
                  <a:cubicBezTo>
                    <a:pt x="5" y="4"/>
                    <a:pt x="9" y="2"/>
                    <a:pt x="12" y="0"/>
                  </a:cubicBezTo>
                  <a:cubicBezTo>
                    <a:pt x="13" y="0"/>
                    <a:pt x="12" y="0"/>
                    <a:pt x="12" y="0"/>
                  </a:cubicBezTo>
                  <a:cubicBezTo>
                    <a:pt x="8" y="2"/>
                    <a:pt x="4" y="4"/>
                    <a:pt x="0" y="6"/>
                  </a:cubicBezTo>
                  <a:cubicBezTo>
                    <a:pt x="0" y="6"/>
                    <a:pt x="1" y="6"/>
                    <a:pt x="1" y="6"/>
                  </a:cubicBezTo>
                  <a:close/>
                </a:path>
              </a:pathLst>
            </a:custGeom>
            <a:grpFill/>
            <a:ln w="9525">
              <a:noFill/>
              <a:round/>
            </a:ln>
          </p:spPr>
          <p:txBody>
            <a:bodyPr/>
            <a:lstStyle/>
            <a:p>
              <a:endParaRPr lang="zh-CN" altLang="en-US"/>
            </a:p>
          </p:txBody>
        </p:sp>
        <p:sp>
          <p:nvSpPr>
            <p:cNvPr id="19493" name="Freeform 9439"/>
            <p:cNvSpPr/>
            <p:nvPr/>
          </p:nvSpPr>
          <p:spPr bwMode="auto">
            <a:xfrm>
              <a:off x="130175" y="406400"/>
              <a:ext cx="53975" cy="30163"/>
            </a:xfrm>
            <a:custGeom>
              <a:avLst/>
              <a:gdLst/>
              <a:ahLst/>
              <a:cxnLst>
                <a:cxn ang="0">
                  <a:pos x="1" y="8"/>
                </a:cxn>
                <a:cxn ang="0">
                  <a:pos x="13" y="1"/>
                </a:cxn>
                <a:cxn ang="0">
                  <a:pos x="13" y="1"/>
                </a:cxn>
                <a:cxn ang="0">
                  <a:pos x="0" y="7"/>
                </a:cxn>
                <a:cxn ang="0">
                  <a:pos x="1" y="8"/>
                </a:cxn>
              </a:cxnLst>
              <a:rect l="0" t="0" r="r" b="b"/>
              <a:pathLst>
                <a:path w="14" h="8">
                  <a:moveTo>
                    <a:pt x="1" y="8"/>
                  </a:moveTo>
                  <a:cubicBezTo>
                    <a:pt x="5" y="5"/>
                    <a:pt x="9" y="3"/>
                    <a:pt x="13" y="1"/>
                  </a:cubicBezTo>
                  <a:cubicBezTo>
                    <a:pt x="14" y="1"/>
                    <a:pt x="13" y="0"/>
                    <a:pt x="13" y="1"/>
                  </a:cubicBezTo>
                  <a:cubicBezTo>
                    <a:pt x="9" y="3"/>
                    <a:pt x="5" y="5"/>
                    <a:pt x="0" y="7"/>
                  </a:cubicBezTo>
                  <a:cubicBezTo>
                    <a:pt x="0" y="8"/>
                    <a:pt x="1" y="8"/>
                    <a:pt x="1" y="8"/>
                  </a:cubicBezTo>
                  <a:close/>
                </a:path>
              </a:pathLst>
            </a:custGeom>
            <a:grpFill/>
            <a:ln w="9525">
              <a:noFill/>
              <a:round/>
            </a:ln>
          </p:spPr>
          <p:txBody>
            <a:bodyPr/>
            <a:lstStyle/>
            <a:p>
              <a:endParaRPr lang="zh-CN" altLang="en-US"/>
            </a:p>
          </p:txBody>
        </p:sp>
        <p:sp>
          <p:nvSpPr>
            <p:cNvPr id="19494" name="Freeform 9440"/>
            <p:cNvSpPr/>
            <p:nvPr/>
          </p:nvSpPr>
          <p:spPr bwMode="auto">
            <a:xfrm>
              <a:off x="153987" y="406400"/>
              <a:ext cx="55563" cy="30163"/>
            </a:xfrm>
            <a:custGeom>
              <a:avLst/>
              <a:gdLst/>
              <a:ahLst/>
              <a:cxnLst>
                <a:cxn ang="0">
                  <a:pos x="14" y="0"/>
                </a:cxn>
                <a:cxn ang="0">
                  <a:pos x="1" y="8"/>
                </a:cxn>
                <a:cxn ang="0">
                  <a:pos x="1" y="8"/>
                </a:cxn>
                <a:cxn ang="0">
                  <a:pos x="15" y="0"/>
                </a:cxn>
                <a:cxn ang="0">
                  <a:pos x="14" y="0"/>
                </a:cxn>
              </a:cxnLst>
              <a:rect l="0" t="0" r="r" b="b"/>
              <a:pathLst>
                <a:path w="15" h="8">
                  <a:moveTo>
                    <a:pt x="14" y="0"/>
                  </a:moveTo>
                  <a:cubicBezTo>
                    <a:pt x="10" y="3"/>
                    <a:pt x="5" y="5"/>
                    <a:pt x="1" y="8"/>
                  </a:cubicBezTo>
                  <a:cubicBezTo>
                    <a:pt x="0" y="8"/>
                    <a:pt x="1" y="8"/>
                    <a:pt x="1" y="8"/>
                  </a:cubicBezTo>
                  <a:cubicBezTo>
                    <a:pt x="6" y="5"/>
                    <a:pt x="10" y="3"/>
                    <a:pt x="15" y="0"/>
                  </a:cubicBezTo>
                  <a:cubicBezTo>
                    <a:pt x="15" y="0"/>
                    <a:pt x="14" y="0"/>
                    <a:pt x="14" y="0"/>
                  </a:cubicBezTo>
                  <a:close/>
                </a:path>
              </a:pathLst>
            </a:custGeom>
            <a:grpFill/>
            <a:ln w="9525">
              <a:noFill/>
              <a:round/>
            </a:ln>
          </p:spPr>
          <p:txBody>
            <a:bodyPr/>
            <a:lstStyle/>
            <a:p>
              <a:endParaRPr lang="zh-CN" altLang="en-US"/>
            </a:p>
          </p:txBody>
        </p:sp>
        <p:sp>
          <p:nvSpPr>
            <p:cNvPr id="19495" name="Freeform 9441"/>
            <p:cNvSpPr/>
            <p:nvPr/>
          </p:nvSpPr>
          <p:spPr bwMode="auto">
            <a:xfrm>
              <a:off x="266700" y="338137"/>
              <a:ext cx="44450" cy="30163"/>
            </a:xfrm>
            <a:custGeom>
              <a:avLst/>
              <a:gdLst/>
              <a:ahLst/>
              <a:cxnLst>
                <a:cxn ang="0">
                  <a:pos x="11" y="1"/>
                </a:cxn>
                <a:cxn ang="0">
                  <a:pos x="0" y="8"/>
                </a:cxn>
                <a:cxn ang="0">
                  <a:pos x="1" y="8"/>
                </a:cxn>
                <a:cxn ang="0">
                  <a:pos x="12" y="1"/>
                </a:cxn>
                <a:cxn ang="0">
                  <a:pos x="11" y="1"/>
                </a:cxn>
              </a:cxnLst>
              <a:rect l="0" t="0" r="r" b="b"/>
              <a:pathLst>
                <a:path w="12" h="8">
                  <a:moveTo>
                    <a:pt x="11" y="1"/>
                  </a:moveTo>
                  <a:cubicBezTo>
                    <a:pt x="8" y="3"/>
                    <a:pt x="4" y="5"/>
                    <a:pt x="0" y="8"/>
                  </a:cubicBezTo>
                  <a:cubicBezTo>
                    <a:pt x="0" y="8"/>
                    <a:pt x="1" y="8"/>
                    <a:pt x="1" y="8"/>
                  </a:cubicBezTo>
                  <a:cubicBezTo>
                    <a:pt x="5" y="6"/>
                    <a:pt x="8" y="3"/>
                    <a:pt x="12" y="1"/>
                  </a:cubicBezTo>
                  <a:cubicBezTo>
                    <a:pt x="12" y="1"/>
                    <a:pt x="12" y="0"/>
                    <a:pt x="11" y="1"/>
                  </a:cubicBezTo>
                  <a:close/>
                </a:path>
              </a:pathLst>
            </a:custGeom>
            <a:grpFill/>
            <a:ln w="9525">
              <a:noFill/>
              <a:round/>
            </a:ln>
          </p:spPr>
          <p:txBody>
            <a:bodyPr/>
            <a:lstStyle/>
            <a:p>
              <a:endParaRPr lang="zh-CN" altLang="en-US"/>
            </a:p>
          </p:txBody>
        </p:sp>
        <p:sp>
          <p:nvSpPr>
            <p:cNvPr id="19496" name="Freeform 9442"/>
            <p:cNvSpPr/>
            <p:nvPr/>
          </p:nvSpPr>
          <p:spPr bwMode="auto">
            <a:xfrm>
              <a:off x="338137" y="288925"/>
              <a:ext cx="58738" cy="34925"/>
            </a:xfrm>
            <a:custGeom>
              <a:avLst/>
              <a:gdLst/>
              <a:ahLst/>
              <a:cxnLst>
                <a:cxn ang="0">
                  <a:pos x="15" y="0"/>
                </a:cxn>
                <a:cxn ang="0">
                  <a:pos x="1" y="8"/>
                </a:cxn>
                <a:cxn ang="0">
                  <a:pos x="1" y="8"/>
                </a:cxn>
                <a:cxn ang="0">
                  <a:pos x="15" y="0"/>
                </a:cxn>
                <a:cxn ang="0">
                  <a:pos x="15" y="0"/>
                </a:cxn>
              </a:cxnLst>
              <a:rect l="0" t="0" r="r" b="b"/>
              <a:pathLst>
                <a:path w="16" h="9">
                  <a:moveTo>
                    <a:pt x="15" y="0"/>
                  </a:moveTo>
                  <a:cubicBezTo>
                    <a:pt x="10" y="3"/>
                    <a:pt x="5" y="6"/>
                    <a:pt x="1" y="8"/>
                  </a:cubicBezTo>
                  <a:cubicBezTo>
                    <a:pt x="0" y="9"/>
                    <a:pt x="1" y="9"/>
                    <a:pt x="1" y="8"/>
                  </a:cubicBezTo>
                  <a:cubicBezTo>
                    <a:pt x="6" y="6"/>
                    <a:pt x="11" y="3"/>
                    <a:pt x="15" y="0"/>
                  </a:cubicBezTo>
                  <a:cubicBezTo>
                    <a:pt x="16" y="0"/>
                    <a:pt x="15" y="0"/>
                    <a:pt x="15" y="0"/>
                  </a:cubicBezTo>
                  <a:close/>
                </a:path>
              </a:pathLst>
            </a:custGeom>
            <a:grpFill/>
            <a:ln w="9525">
              <a:noFill/>
              <a:round/>
            </a:ln>
          </p:spPr>
          <p:txBody>
            <a:bodyPr/>
            <a:lstStyle/>
            <a:p>
              <a:endParaRPr lang="zh-CN" altLang="en-US"/>
            </a:p>
          </p:txBody>
        </p:sp>
        <p:sp>
          <p:nvSpPr>
            <p:cNvPr id="19497" name="Freeform 9443"/>
            <p:cNvSpPr/>
            <p:nvPr/>
          </p:nvSpPr>
          <p:spPr bwMode="auto">
            <a:xfrm>
              <a:off x="487362" y="214312"/>
              <a:ext cx="30163" cy="26988"/>
            </a:xfrm>
            <a:custGeom>
              <a:avLst/>
              <a:gdLst/>
              <a:ahLst/>
              <a:cxnLst>
                <a:cxn ang="0">
                  <a:pos x="1" y="3"/>
                </a:cxn>
                <a:cxn ang="0">
                  <a:pos x="8" y="1"/>
                </a:cxn>
                <a:cxn ang="0">
                  <a:pos x="7" y="0"/>
                </a:cxn>
                <a:cxn ang="0">
                  <a:pos x="1" y="7"/>
                </a:cxn>
                <a:cxn ang="0">
                  <a:pos x="1" y="7"/>
                </a:cxn>
                <a:cxn ang="0">
                  <a:pos x="8" y="1"/>
                </a:cxn>
                <a:cxn ang="0">
                  <a:pos x="8" y="0"/>
                </a:cxn>
                <a:cxn ang="0">
                  <a:pos x="1" y="2"/>
                </a:cxn>
                <a:cxn ang="0">
                  <a:pos x="1" y="3"/>
                </a:cxn>
              </a:cxnLst>
              <a:rect l="0" t="0" r="r" b="b"/>
              <a:pathLst>
                <a:path w="8" h="7">
                  <a:moveTo>
                    <a:pt x="1" y="3"/>
                  </a:moveTo>
                  <a:cubicBezTo>
                    <a:pt x="3" y="2"/>
                    <a:pt x="6" y="1"/>
                    <a:pt x="8" y="1"/>
                  </a:cubicBezTo>
                  <a:cubicBezTo>
                    <a:pt x="8" y="1"/>
                    <a:pt x="8" y="1"/>
                    <a:pt x="7" y="0"/>
                  </a:cubicBezTo>
                  <a:cubicBezTo>
                    <a:pt x="6" y="3"/>
                    <a:pt x="4" y="5"/>
                    <a:pt x="1" y="7"/>
                  </a:cubicBezTo>
                  <a:cubicBezTo>
                    <a:pt x="0" y="7"/>
                    <a:pt x="1" y="7"/>
                    <a:pt x="1" y="7"/>
                  </a:cubicBezTo>
                  <a:cubicBezTo>
                    <a:pt x="4" y="6"/>
                    <a:pt x="7" y="4"/>
                    <a:pt x="8" y="1"/>
                  </a:cubicBezTo>
                  <a:cubicBezTo>
                    <a:pt x="8" y="0"/>
                    <a:pt x="8" y="0"/>
                    <a:pt x="8" y="0"/>
                  </a:cubicBezTo>
                  <a:cubicBezTo>
                    <a:pt x="5" y="1"/>
                    <a:pt x="3" y="2"/>
                    <a:pt x="1" y="2"/>
                  </a:cubicBezTo>
                  <a:cubicBezTo>
                    <a:pt x="0" y="2"/>
                    <a:pt x="1" y="3"/>
                    <a:pt x="1" y="3"/>
                  </a:cubicBezTo>
                  <a:close/>
                </a:path>
              </a:pathLst>
            </a:custGeom>
            <a:grpFill/>
            <a:ln w="9525">
              <a:noFill/>
              <a:round/>
            </a:ln>
          </p:spPr>
          <p:txBody>
            <a:bodyPr/>
            <a:lstStyle/>
            <a:p>
              <a:endParaRPr lang="zh-CN" altLang="en-US"/>
            </a:p>
          </p:txBody>
        </p:sp>
        <p:sp>
          <p:nvSpPr>
            <p:cNvPr id="19498" name="Freeform 9444"/>
            <p:cNvSpPr/>
            <p:nvPr/>
          </p:nvSpPr>
          <p:spPr bwMode="auto">
            <a:xfrm>
              <a:off x="487362" y="214312"/>
              <a:ext cx="30163" cy="19050"/>
            </a:xfrm>
            <a:custGeom>
              <a:avLst/>
              <a:gdLst/>
              <a:ahLst/>
              <a:cxnLst>
                <a:cxn ang="0">
                  <a:pos x="1" y="3"/>
                </a:cxn>
                <a:cxn ang="0">
                  <a:pos x="8" y="1"/>
                </a:cxn>
                <a:cxn ang="0">
                  <a:pos x="7" y="0"/>
                </a:cxn>
                <a:cxn ang="0">
                  <a:pos x="1" y="4"/>
                </a:cxn>
                <a:cxn ang="0">
                  <a:pos x="1" y="4"/>
                </a:cxn>
                <a:cxn ang="0">
                  <a:pos x="8" y="1"/>
                </a:cxn>
                <a:cxn ang="0">
                  <a:pos x="8" y="0"/>
                </a:cxn>
                <a:cxn ang="0">
                  <a:pos x="1" y="3"/>
                </a:cxn>
                <a:cxn ang="0">
                  <a:pos x="1" y="3"/>
                </a:cxn>
              </a:cxnLst>
              <a:rect l="0" t="0" r="r" b="b"/>
              <a:pathLst>
                <a:path w="8" h="5">
                  <a:moveTo>
                    <a:pt x="1" y="3"/>
                  </a:moveTo>
                  <a:cubicBezTo>
                    <a:pt x="3" y="2"/>
                    <a:pt x="6" y="1"/>
                    <a:pt x="8" y="1"/>
                  </a:cubicBezTo>
                  <a:cubicBezTo>
                    <a:pt x="8" y="1"/>
                    <a:pt x="8" y="1"/>
                    <a:pt x="7" y="0"/>
                  </a:cubicBezTo>
                  <a:cubicBezTo>
                    <a:pt x="6" y="2"/>
                    <a:pt x="3" y="3"/>
                    <a:pt x="1" y="4"/>
                  </a:cubicBezTo>
                  <a:cubicBezTo>
                    <a:pt x="1" y="4"/>
                    <a:pt x="1" y="5"/>
                    <a:pt x="1" y="4"/>
                  </a:cubicBezTo>
                  <a:cubicBezTo>
                    <a:pt x="4" y="4"/>
                    <a:pt x="6" y="3"/>
                    <a:pt x="8" y="1"/>
                  </a:cubicBezTo>
                  <a:cubicBezTo>
                    <a:pt x="8" y="0"/>
                    <a:pt x="8" y="0"/>
                    <a:pt x="8" y="0"/>
                  </a:cubicBezTo>
                  <a:cubicBezTo>
                    <a:pt x="5" y="1"/>
                    <a:pt x="3" y="2"/>
                    <a:pt x="1" y="3"/>
                  </a:cubicBezTo>
                  <a:cubicBezTo>
                    <a:pt x="0" y="3"/>
                    <a:pt x="1" y="3"/>
                    <a:pt x="1" y="3"/>
                  </a:cubicBezTo>
                  <a:close/>
                </a:path>
              </a:pathLst>
            </a:custGeom>
            <a:grpFill/>
            <a:ln w="9525">
              <a:noFill/>
              <a:round/>
            </a:ln>
          </p:spPr>
          <p:txBody>
            <a:bodyPr/>
            <a:lstStyle/>
            <a:p>
              <a:endParaRPr lang="zh-CN" altLang="en-US"/>
            </a:p>
          </p:txBody>
        </p:sp>
        <p:sp>
          <p:nvSpPr>
            <p:cNvPr id="19499" name="Freeform 9445"/>
            <p:cNvSpPr/>
            <p:nvPr/>
          </p:nvSpPr>
          <p:spPr bwMode="auto">
            <a:xfrm>
              <a:off x="341312" y="271462"/>
              <a:ext cx="41275" cy="17463"/>
            </a:xfrm>
            <a:custGeom>
              <a:avLst/>
              <a:gdLst/>
              <a:ahLst/>
              <a:cxnLst>
                <a:cxn ang="0">
                  <a:pos x="1" y="5"/>
                </a:cxn>
                <a:cxn ang="0">
                  <a:pos x="11" y="0"/>
                </a:cxn>
                <a:cxn ang="0">
                  <a:pos x="10" y="0"/>
                </a:cxn>
                <a:cxn ang="0">
                  <a:pos x="0" y="5"/>
                </a:cxn>
                <a:cxn ang="0">
                  <a:pos x="1" y="5"/>
                </a:cxn>
              </a:cxnLst>
              <a:rect l="0" t="0" r="r" b="b"/>
              <a:pathLst>
                <a:path w="11" h="5">
                  <a:moveTo>
                    <a:pt x="1" y="5"/>
                  </a:moveTo>
                  <a:cubicBezTo>
                    <a:pt x="4" y="3"/>
                    <a:pt x="7" y="1"/>
                    <a:pt x="11" y="0"/>
                  </a:cubicBezTo>
                  <a:cubicBezTo>
                    <a:pt x="11" y="0"/>
                    <a:pt x="11" y="0"/>
                    <a:pt x="10" y="0"/>
                  </a:cubicBezTo>
                  <a:cubicBezTo>
                    <a:pt x="7" y="1"/>
                    <a:pt x="3" y="3"/>
                    <a:pt x="0" y="5"/>
                  </a:cubicBezTo>
                  <a:cubicBezTo>
                    <a:pt x="0" y="5"/>
                    <a:pt x="0" y="5"/>
                    <a:pt x="1" y="5"/>
                  </a:cubicBezTo>
                  <a:close/>
                </a:path>
              </a:pathLst>
            </a:custGeom>
            <a:grpFill/>
            <a:ln w="9525">
              <a:noFill/>
              <a:round/>
            </a:ln>
          </p:spPr>
          <p:txBody>
            <a:bodyPr/>
            <a:lstStyle/>
            <a:p>
              <a:endParaRPr lang="zh-CN" altLang="en-US"/>
            </a:p>
          </p:txBody>
        </p:sp>
        <p:sp>
          <p:nvSpPr>
            <p:cNvPr id="19500" name="Freeform 9446"/>
            <p:cNvSpPr/>
            <p:nvPr/>
          </p:nvSpPr>
          <p:spPr bwMode="auto">
            <a:xfrm>
              <a:off x="255587" y="304800"/>
              <a:ext cx="55563" cy="30163"/>
            </a:xfrm>
            <a:custGeom>
              <a:avLst/>
              <a:gdLst/>
              <a:ahLst/>
              <a:cxnLst>
                <a:cxn ang="0">
                  <a:pos x="1" y="8"/>
                </a:cxn>
                <a:cxn ang="0">
                  <a:pos x="15" y="1"/>
                </a:cxn>
                <a:cxn ang="0">
                  <a:pos x="14" y="0"/>
                </a:cxn>
                <a:cxn ang="0">
                  <a:pos x="1" y="7"/>
                </a:cxn>
                <a:cxn ang="0">
                  <a:pos x="1" y="8"/>
                </a:cxn>
              </a:cxnLst>
              <a:rect l="0" t="0" r="r" b="b"/>
              <a:pathLst>
                <a:path w="15" h="8">
                  <a:moveTo>
                    <a:pt x="1" y="8"/>
                  </a:moveTo>
                  <a:cubicBezTo>
                    <a:pt x="5" y="5"/>
                    <a:pt x="10" y="3"/>
                    <a:pt x="15" y="1"/>
                  </a:cubicBezTo>
                  <a:cubicBezTo>
                    <a:pt x="15" y="0"/>
                    <a:pt x="15" y="0"/>
                    <a:pt x="14" y="0"/>
                  </a:cubicBezTo>
                  <a:cubicBezTo>
                    <a:pt x="10" y="2"/>
                    <a:pt x="5" y="5"/>
                    <a:pt x="1" y="7"/>
                  </a:cubicBezTo>
                  <a:cubicBezTo>
                    <a:pt x="0" y="7"/>
                    <a:pt x="1" y="8"/>
                    <a:pt x="1" y="8"/>
                  </a:cubicBezTo>
                  <a:close/>
                </a:path>
              </a:pathLst>
            </a:custGeom>
            <a:grpFill/>
            <a:ln w="9525">
              <a:noFill/>
              <a:round/>
            </a:ln>
          </p:spPr>
          <p:txBody>
            <a:bodyPr/>
            <a:lstStyle/>
            <a:p>
              <a:endParaRPr lang="zh-CN" altLang="en-US"/>
            </a:p>
          </p:txBody>
        </p:sp>
        <p:sp>
          <p:nvSpPr>
            <p:cNvPr id="19501" name="Freeform 9447"/>
            <p:cNvSpPr/>
            <p:nvPr/>
          </p:nvSpPr>
          <p:spPr bwMode="auto">
            <a:xfrm>
              <a:off x="187325" y="349250"/>
              <a:ext cx="41275" cy="23813"/>
            </a:xfrm>
            <a:custGeom>
              <a:avLst/>
              <a:gdLst/>
              <a:ahLst/>
              <a:cxnLst>
                <a:cxn ang="0">
                  <a:pos x="1" y="6"/>
                </a:cxn>
                <a:cxn ang="0">
                  <a:pos x="10" y="1"/>
                </a:cxn>
                <a:cxn ang="0">
                  <a:pos x="9" y="0"/>
                </a:cxn>
                <a:cxn ang="0">
                  <a:pos x="1" y="5"/>
                </a:cxn>
                <a:cxn ang="0">
                  <a:pos x="1" y="6"/>
                </a:cxn>
              </a:cxnLst>
              <a:rect l="0" t="0" r="r" b="b"/>
              <a:pathLst>
                <a:path w="11" h="6">
                  <a:moveTo>
                    <a:pt x="1" y="6"/>
                  </a:moveTo>
                  <a:cubicBezTo>
                    <a:pt x="4" y="4"/>
                    <a:pt x="7" y="2"/>
                    <a:pt x="10" y="1"/>
                  </a:cubicBezTo>
                  <a:cubicBezTo>
                    <a:pt x="11" y="0"/>
                    <a:pt x="10" y="0"/>
                    <a:pt x="9" y="0"/>
                  </a:cubicBezTo>
                  <a:cubicBezTo>
                    <a:pt x="7" y="2"/>
                    <a:pt x="4" y="4"/>
                    <a:pt x="1" y="5"/>
                  </a:cubicBezTo>
                  <a:cubicBezTo>
                    <a:pt x="0" y="6"/>
                    <a:pt x="1" y="6"/>
                    <a:pt x="1" y="6"/>
                  </a:cubicBezTo>
                  <a:close/>
                </a:path>
              </a:pathLst>
            </a:custGeom>
            <a:grpFill/>
            <a:ln w="9525">
              <a:noFill/>
              <a:round/>
            </a:ln>
          </p:spPr>
          <p:txBody>
            <a:bodyPr/>
            <a:lstStyle/>
            <a:p>
              <a:endParaRPr lang="zh-CN" altLang="en-US"/>
            </a:p>
          </p:txBody>
        </p:sp>
        <p:sp>
          <p:nvSpPr>
            <p:cNvPr id="19502" name="Freeform 9448"/>
            <p:cNvSpPr/>
            <p:nvPr/>
          </p:nvSpPr>
          <p:spPr bwMode="auto">
            <a:xfrm>
              <a:off x="77787" y="409575"/>
              <a:ext cx="46038" cy="22225"/>
            </a:xfrm>
            <a:custGeom>
              <a:avLst/>
              <a:gdLst/>
              <a:ahLst/>
              <a:cxnLst>
                <a:cxn ang="0">
                  <a:pos x="1" y="6"/>
                </a:cxn>
                <a:cxn ang="0">
                  <a:pos x="11" y="0"/>
                </a:cxn>
                <a:cxn ang="0">
                  <a:pos x="11" y="0"/>
                </a:cxn>
                <a:cxn ang="0">
                  <a:pos x="1" y="5"/>
                </a:cxn>
                <a:cxn ang="0">
                  <a:pos x="1" y="6"/>
                </a:cxn>
              </a:cxnLst>
              <a:rect l="0" t="0" r="r" b="b"/>
              <a:pathLst>
                <a:path w="12" h="6">
                  <a:moveTo>
                    <a:pt x="1" y="6"/>
                  </a:moveTo>
                  <a:cubicBezTo>
                    <a:pt x="4" y="4"/>
                    <a:pt x="8" y="2"/>
                    <a:pt x="11" y="0"/>
                  </a:cubicBezTo>
                  <a:cubicBezTo>
                    <a:pt x="12" y="0"/>
                    <a:pt x="11" y="0"/>
                    <a:pt x="11" y="0"/>
                  </a:cubicBezTo>
                  <a:cubicBezTo>
                    <a:pt x="7" y="2"/>
                    <a:pt x="4" y="4"/>
                    <a:pt x="1" y="5"/>
                  </a:cubicBezTo>
                  <a:cubicBezTo>
                    <a:pt x="0" y="6"/>
                    <a:pt x="0" y="6"/>
                    <a:pt x="1" y="6"/>
                  </a:cubicBezTo>
                  <a:close/>
                </a:path>
              </a:pathLst>
            </a:custGeom>
            <a:grpFill/>
            <a:ln w="9525">
              <a:noFill/>
              <a:round/>
            </a:ln>
          </p:spPr>
          <p:txBody>
            <a:bodyPr/>
            <a:lstStyle/>
            <a:p>
              <a:endParaRPr lang="zh-CN" altLang="en-US"/>
            </a:p>
          </p:txBody>
        </p:sp>
        <p:sp>
          <p:nvSpPr>
            <p:cNvPr id="19503" name="Freeform 9449"/>
            <p:cNvSpPr/>
            <p:nvPr/>
          </p:nvSpPr>
          <p:spPr bwMode="auto">
            <a:xfrm>
              <a:off x="88900" y="409575"/>
              <a:ext cx="38100" cy="22225"/>
            </a:xfrm>
            <a:custGeom>
              <a:avLst/>
              <a:gdLst/>
              <a:ahLst/>
              <a:cxnLst>
                <a:cxn ang="0">
                  <a:pos x="9" y="0"/>
                </a:cxn>
                <a:cxn ang="0">
                  <a:pos x="0" y="6"/>
                </a:cxn>
                <a:cxn ang="0">
                  <a:pos x="1" y="6"/>
                </a:cxn>
                <a:cxn ang="0">
                  <a:pos x="9" y="1"/>
                </a:cxn>
                <a:cxn ang="0">
                  <a:pos x="9" y="0"/>
                </a:cxn>
              </a:cxnLst>
              <a:rect l="0" t="0" r="r" b="b"/>
              <a:pathLst>
                <a:path w="10" h="6">
                  <a:moveTo>
                    <a:pt x="9" y="0"/>
                  </a:moveTo>
                  <a:cubicBezTo>
                    <a:pt x="6" y="2"/>
                    <a:pt x="3" y="4"/>
                    <a:pt x="0" y="6"/>
                  </a:cubicBezTo>
                  <a:cubicBezTo>
                    <a:pt x="0" y="6"/>
                    <a:pt x="1" y="6"/>
                    <a:pt x="1" y="6"/>
                  </a:cubicBezTo>
                  <a:cubicBezTo>
                    <a:pt x="4" y="4"/>
                    <a:pt x="7" y="2"/>
                    <a:pt x="9" y="1"/>
                  </a:cubicBezTo>
                  <a:cubicBezTo>
                    <a:pt x="10" y="0"/>
                    <a:pt x="9" y="0"/>
                    <a:pt x="9" y="0"/>
                  </a:cubicBezTo>
                  <a:close/>
                </a:path>
              </a:pathLst>
            </a:custGeom>
            <a:grpFill/>
            <a:ln w="9525">
              <a:noFill/>
              <a:round/>
            </a:ln>
          </p:spPr>
          <p:txBody>
            <a:bodyPr/>
            <a:lstStyle/>
            <a:p>
              <a:endParaRPr lang="zh-CN" altLang="en-US"/>
            </a:p>
          </p:txBody>
        </p:sp>
        <p:sp>
          <p:nvSpPr>
            <p:cNvPr id="19504" name="Freeform 9450"/>
            <p:cNvSpPr/>
            <p:nvPr/>
          </p:nvSpPr>
          <p:spPr bwMode="auto">
            <a:xfrm>
              <a:off x="184150" y="346075"/>
              <a:ext cx="41275" cy="26988"/>
            </a:xfrm>
            <a:custGeom>
              <a:avLst/>
              <a:gdLst/>
              <a:ahLst/>
              <a:cxnLst>
                <a:cxn ang="0">
                  <a:pos x="10" y="1"/>
                </a:cxn>
                <a:cxn ang="0">
                  <a:pos x="0" y="7"/>
                </a:cxn>
                <a:cxn ang="0">
                  <a:pos x="1" y="7"/>
                </a:cxn>
                <a:cxn ang="0">
                  <a:pos x="10" y="1"/>
                </a:cxn>
                <a:cxn ang="0">
                  <a:pos x="10" y="1"/>
                </a:cxn>
              </a:cxnLst>
              <a:rect l="0" t="0" r="r" b="b"/>
              <a:pathLst>
                <a:path w="11" h="7">
                  <a:moveTo>
                    <a:pt x="10" y="1"/>
                  </a:moveTo>
                  <a:cubicBezTo>
                    <a:pt x="6" y="3"/>
                    <a:pt x="3" y="5"/>
                    <a:pt x="0" y="7"/>
                  </a:cubicBezTo>
                  <a:cubicBezTo>
                    <a:pt x="0" y="7"/>
                    <a:pt x="1" y="7"/>
                    <a:pt x="1" y="7"/>
                  </a:cubicBezTo>
                  <a:cubicBezTo>
                    <a:pt x="4" y="5"/>
                    <a:pt x="7" y="3"/>
                    <a:pt x="10" y="1"/>
                  </a:cubicBezTo>
                  <a:cubicBezTo>
                    <a:pt x="11" y="0"/>
                    <a:pt x="10" y="0"/>
                    <a:pt x="10" y="1"/>
                  </a:cubicBezTo>
                  <a:close/>
                </a:path>
              </a:pathLst>
            </a:custGeom>
            <a:grpFill/>
            <a:ln w="9525">
              <a:noFill/>
              <a:round/>
            </a:ln>
          </p:spPr>
          <p:txBody>
            <a:bodyPr/>
            <a:lstStyle/>
            <a:p>
              <a:endParaRPr lang="zh-CN" altLang="en-US"/>
            </a:p>
          </p:txBody>
        </p:sp>
        <p:sp>
          <p:nvSpPr>
            <p:cNvPr id="19505" name="Freeform 9451"/>
            <p:cNvSpPr/>
            <p:nvPr/>
          </p:nvSpPr>
          <p:spPr bwMode="auto">
            <a:xfrm>
              <a:off x="250825" y="296862"/>
              <a:ext cx="57150" cy="30163"/>
            </a:xfrm>
            <a:custGeom>
              <a:avLst/>
              <a:gdLst/>
              <a:ahLst/>
              <a:cxnLst>
                <a:cxn ang="0">
                  <a:pos x="14" y="0"/>
                </a:cxn>
                <a:cxn ang="0">
                  <a:pos x="0" y="8"/>
                </a:cxn>
                <a:cxn ang="0">
                  <a:pos x="1" y="8"/>
                </a:cxn>
                <a:cxn ang="0">
                  <a:pos x="14" y="0"/>
                </a:cxn>
                <a:cxn ang="0">
                  <a:pos x="14" y="0"/>
                </a:cxn>
              </a:cxnLst>
              <a:rect l="0" t="0" r="r" b="b"/>
              <a:pathLst>
                <a:path w="15" h="8">
                  <a:moveTo>
                    <a:pt x="14" y="0"/>
                  </a:moveTo>
                  <a:cubicBezTo>
                    <a:pt x="9" y="3"/>
                    <a:pt x="5" y="5"/>
                    <a:pt x="0" y="8"/>
                  </a:cubicBezTo>
                  <a:cubicBezTo>
                    <a:pt x="0" y="8"/>
                    <a:pt x="1" y="8"/>
                    <a:pt x="1" y="8"/>
                  </a:cubicBezTo>
                  <a:cubicBezTo>
                    <a:pt x="6" y="5"/>
                    <a:pt x="10" y="3"/>
                    <a:pt x="14" y="0"/>
                  </a:cubicBezTo>
                  <a:cubicBezTo>
                    <a:pt x="15" y="0"/>
                    <a:pt x="14" y="0"/>
                    <a:pt x="14" y="0"/>
                  </a:cubicBezTo>
                  <a:close/>
                </a:path>
              </a:pathLst>
            </a:custGeom>
            <a:grpFill/>
            <a:ln w="9525">
              <a:noFill/>
              <a:round/>
            </a:ln>
          </p:spPr>
          <p:txBody>
            <a:bodyPr/>
            <a:lstStyle/>
            <a:p>
              <a:endParaRPr lang="zh-CN" altLang="en-US"/>
            </a:p>
          </p:txBody>
        </p:sp>
        <p:sp>
          <p:nvSpPr>
            <p:cNvPr id="19506" name="Freeform 9452"/>
            <p:cNvSpPr/>
            <p:nvPr/>
          </p:nvSpPr>
          <p:spPr bwMode="auto">
            <a:xfrm>
              <a:off x="333375" y="255587"/>
              <a:ext cx="38100" cy="22225"/>
            </a:xfrm>
            <a:custGeom>
              <a:avLst/>
              <a:gdLst/>
              <a:ahLst/>
              <a:cxnLst>
                <a:cxn ang="0">
                  <a:pos x="9" y="0"/>
                </a:cxn>
                <a:cxn ang="0">
                  <a:pos x="1" y="5"/>
                </a:cxn>
                <a:cxn ang="0">
                  <a:pos x="1" y="6"/>
                </a:cxn>
                <a:cxn ang="0">
                  <a:pos x="10" y="1"/>
                </a:cxn>
                <a:cxn ang="0">
                  <a:pos x="9" y="0"/>
                </a:cxn>
              </a:cxnLst>
              <a:rect l="0" t="0" r="r" b="b"/>
              <a:pathLst>
                <a:path w="10" h="6">
                  <a:moveTo>
                    <a:pt x="9" y="0"/>
                  </a:moveTo>
                  <a:cubicBezTo>
                    <a:pt x="6" y="2"/>
                    <a:pt x="4" y="4"/>
                    <a:pt x="1" y="5"/>
                  </a:cubicBezTo>
                  <a:cubicBezTo>
                    <a:pt x="0" y="6"/>
                    <a:pt x="1" y="6"/>
                    <a:pt x="1" y="6"/>
                  </a:cubicBezTo>
                  <a:cubicBezTo>
                    <a:pt x="4" y="4"/>
                    <a:pt x="7" y="2"/>
                    <a:pt x="10" y="1"/>
                  </a:cubicBezTo>
                  <a:cubicBezTo>
                    <a:pt x="10" y="0"/>
                    <a:pt x="10" y="0"/>
                    <a:pt x="9" y="0"/>
                  </a:cubicBezTo>
                  <a:close/>
                </a:path>
              </a:pathLst>
            </a:custGeom>
            <a:grpFill/>
            <a:ln w="9525">
              <a:noFill/>
              <a:round/>
            </a:ln>
          </p:spPr>
          <p:txBody>
            <a:bodyPr/>
            <a:lstStyle/>
            <a:p>
              <a:endParaRPr lang="zh-CN" altLang="en-US"/>
            </a:p>
          </p:txBody>
        </p:sp>
        <p:sp>
          <p:nvSpPr>
            <p:cNvPr id="19507" name="Freeform 9453"/>
            <p:cNvSpPr/>
            <p:nvPr/>
          </p:nvSpPr>
          <p:spPr bwMode="auto">
            <a:xfrm>
              <a:off x="492125" y="165100"/>
              <a:ext cx="33338" cy="22225"/>
            </a:xfrm>
            <a:custGeom>
              <a:avLst/>
              <a:gdLst/>
              <a:ahLst/>
              <a:cxnLst>
                <a:cxn ang="0">
                  <a:pos x="8" y="0"/>
                </a:cxn>
                <a:cxn ang="0">
                  <a:pos x="1" y="5"/>
                </a:cxn>
                <a:cxn ang="0">
                  <a:pos x="1" y="5"/>
                </a:cxn>
                <a:cxn ang="0">
                  <a:pos x="9" y="1"/>
                </a:cxn>
                <a:cxn ang="0">
                  <a:pos x="8" y="0"/>
                </a:cxn>
              </a:cxnLst>
              <a:rect l="0" t="0" r="r" b="b"/>
              <a:pathLst>
                <a:path w="9" h="6">
                  <a:moveTo>
                    <a:pt x="8" y="0"/>
                  </a:moveTo>
                  <a:cubicBezTo>
                    <a:pt x="6" y="2"/>
                    <a:pt x="3" y="3"/>
                    <a:pt x="1" y="5"/>
                  </a:cubicBezTo>
                  <a:cubicBezTo>
                    <a:pt x="0" y="5"/>
                    <a:pt x="1" y="6"/>
                    <a:pt x="1" y="5"/>
                  </a:cubicBezTo>
                  <a:cubicBezTo>
                    <a:pt x="4" y="4"/>
                    <a:pt x="6" y="2"/>
                    <a:pt x="9" y="1"/>
                  </a:cubicBezTo>
                  <a:cubicBezTo>
                    <a:pt x="9" y="1"/>
                    <a:pt x="9" y="0"/>
                    <a:pt x="8" y="0"/>
                  </a:cubicBezTo>
                  <a:close/>
                </a:path>
              </a:pathLst>
            </a:custGeom>
            <a:grpFill/>
            <a:ln w="9525">
              <a:noFill/>
              <a:round/>
            </a:ln>
          </p:spPr>
          <p:txBody>
            <a:bodyPr/>
            <a:lstStyle/>
            <a:p>
              <a:endParaRPr lang="zh-CN" altLang="en-US"/>
            </a:p>
          </p:txBody>
        </p:sp>
        <p:sp>
          <p:nvSpPr>
            <p:cNvPr id="19508" name="Freeform 9454"/>
            <p:cNvSpPr/>
            <p:nvPr/>
          </p:nvSpPr>
          <p:spPr bwMode="auto">
            <a:xfrm>
              <a:off x="495300" y="150812"/>
              <a:ext cx="30163" cy="11113"/>
            </a:xfrm>
            <a:custGeom>
              <a:avLst/>
              <a:gdLst/>
              <a:ahLst/>
              <a:cxnLst>
                <a:cxn ang="0">
                  <a:pos x="1" y="3"/>
                </a:cxn>
                <a:cxn ang="0">
                  <a:pos x="7" y="0"/>
                </a:cxn>
                <a:cxn ang="0">
                  <a:pos x="7" y="0"/>
                </a:cxn>
                <a:cxn ang="0">
                  <a:pos x="0" y="3"/>
                </a:cxn>
                <a:cxn ang="0">
                  <a:pos x="1" y="3"/>
                </a:cxn>
              </a:cxnLst>
              <a:rect l="0" t="0" r="r" b="b"/>
              <a:pathLst>
                <a:path w="8" h="3">
                  <a:moveTo>
                    <a:pt x="1" y="3"/>
                  </a:moveTo>
                  <a:cubicBezTo>
                    <a:pt x="3" y="2"/>
                    <a:pt x="5" y="1"/>
                    <a:pt x="7" y="0"/>
                  </a:cubicBezTo>
                  <a:cubicBezTo>
                    <a:pt x="8" y="0"/>
                    <a:pt x="7" y="0"/>
                    <a:pt x="7" y="0"/>
                  </a:cubicBezTo>
                  <a:cubicBezTo>
                    <a:pt x="5" y="1"/>
                    <a:pt x="2" y="2"/>
                    <a:pt x="0" y="3"/>
                  </a:cubicBezTo>
                  <a:cubicBezTo>
                    <a:pt x="0" y="3"/>
                    <a:pt x="0" y="3"/>
                    <a:pt x="1" y="3"/>
                  </a:cubicBezTo>
                  <a:close/>
                </a:path>
              </a:pathLst>
            </a:custGeom>
            <a:grpFill/>
            <a:ln w="9525">
              <a:noFill/>
              <a:round/>
            </a:ln>
          </p:spPr>
          <p:txBody>
            <a:bodyPr/>
            <a:lstStyle/>
            <a:p>
              <a:endParaRPr lang="zh-CN" altLang="en-US"/>
            </a:p>
          </p:txBody>
        </p:sp>
        <p:sp>
          <p:nvSpPr>
            <p:cNvPr id="19509" name="Freeform 9455"/>
            <p:cNvSpPr/>
            <p:nvPr/>
          </p:nvSpPr>
          <p:spPr bwMode="auto">
            <a:xfrm>
              <a:off x="255587" y="252412"/>
              <a:ext cx="55563" cy="25400"/>
            </a:xfrm>
            <a:custGeom>
              <a:avLst/>
              <a:gdLst/>
              <a:ahLst/>
              <a:cxnLst>
                <a:cxn ang="0">
                  <a:pos x="1" y="7"/>
                </a:cxn>
                <a:cxn ang="0">
                  <a:pos x="15" y="0"/>
                </a:cxn>
                <a:cxn ang="0">
                  <a:pos x="14" y="0"/>
                </a:cxn>
                <a:cxn ang="0">
                  <a:pos x="1" y="7"/>
                </a:cxn>
                <a:cxn ang="0">
                  <a:pos x="1" y="7"/>
                </a:cxn>
              </a:cxnLst>
              <a:rect l="0" t="0" r="r" b="b"/>
              <a:pathLst>
                <a:path w="15" h="7">
                  <a:moveTo>
                    <a:pt x="1" y="7"/>
                  </a:moveTo>
                  <a:cubicBezTo>
                    <a:pt x="6" y="5"/>
                    <a:pt x="10" y="2"/>
                    <a:pt x="15" y="0"/>
                  </a:cubicBezTo>
                  <a:cubicBezTo>
                    <a:pt x="15" y="0"/>
                    <a:pt x="15" y="0"/>
                    <a:pt x="14" y="0"/>
                  </a:cubicBezTo>
                  <a:cubicBezTo>
                    <a:pt x="10" y="2"/>
                    <a:pt x="5" y="4"/>
                    <a:pt x="1" y="7"/>
                  </a:cubicBezTo>
                  <a:cubicBezTo>
                    <a:pt x="0" y="7"/>
                    <a:pt x="1" y="7"/>
                    <a:pt x="1" y="7"/>
                  </a:cubicBezTo>
                  <a:close/>
                </a:path>
              </a:pathLst>
            </a:custGeom>
            <a:grpFill/>
            <a:ln w="9525">
              <a:noFill/>
              <a:round/>
            </a:ln>
          </p:spPr>
          <p:txBody>
            <a:bodyPr/>
            <a:lstStyle/>
            <a:p>
              <a:endParaRPr lang="zh-CN" altLang="en-US"/>
            </a:p>
          </p:txBody>
        </p:sp>
        <p:sp>
          <p:nvSpPr>
            <p:cNvPr id="19510" name="Freeform 9456"/>
            <p:cNvSpPr/>
            <p:nvPr/>
          </p:nvSpPr>
          <p:spPr bwMode="auto">
            <a:xfrm>
              <a:off x="168275" y="296862"/>
              <a:ext cx="60325" cy="30163"/>
            </a:xfrm>
            <a:custGeom>
              <a:avLst/>
              <a:gdLst/>
              <a:ahLst/>
              <a:cxnLst>
                <a:cxn ang="0">
                  <a:pos x="1" y="8"/>
                </a:cxn>
                <a:cxn ang="0">
                  <a:pos x="15" y="0"/>
                </a:cxn>
                <a:cxn ang="0">
                  <a:pos x="15" y="0"/>
                </a:cxn>
                <a:cxn ang="0">
                  <a:pos x="0" y="8"/>
                </a:cxn>
                <a:cxn ang="0">
                  <a:pos x="1" y="8"/>
                </a:cxn>
              </a:cxnLst>
              <a:rect l="0" t="0" r="r" b="b"/>
              <a:pathLst>
                <a:path w="16" h="8">
                  <a:moveTo>
                    <a:pt x="1" y="8"/>
                  </a:moveTo>
                  <a:cubicBezTo>
                    <a:pt x="5" y="5"/>
                    <a:pt x="10" y="3"/>
                    <a:pt x="15" y="0"/>
                  </a:cubicBezTo>
                  <a:cubicBezTo>
                    <a:pt x="16" y="0"/>
                    <a:pt x="15" y="0"/>
                    <a:pt x="15" y="0"/>
                  </a:cubicBezTo>
                  <a:cubicBezTo>
                    <a:pt x="10" y="2"/>
                    <a:pt x="5" y="5"/>
                    <a:pt x="0" y="8"/>
                  </a:cubicBezTo>
                  <a:cubicBezTo>
                    <a:pt x="0" y="8"/>
                    <a:pt x="0" y="8"/>
                    <a:pt x="1" y="8"/>
                  </a:cubicBezTo>
                  <a:close/>
                </a:path>
              </a:pathLst>
            </a:custGeom>
            <a:grpFill/>
            <a:ln w="9525">
              <a:noFill/>
              <a:round/>
            </a:ln>
          </p:spPr>
          <p:txBody>
            <a:bodyPr/>
            <a:lstStyle/>
            <a:p>
              <a:endParaRPr lang="zh-CN" altLang="en-US"/>
            </a:p>
          </p:txBody>
        </p:sp>
        <p:sp>
          <p:nvSpPr>
            <p:cNvPr id="19511" name="Freeform 9457"/>
            <p:cNvSpPr/>
            <p:nvPr/>
          </p:nvSpPr>
          <p:spPr bwMode="auto">
            <a:xfrm>
              <a:off x="41275" y="384175"/>
              <a:ext cx="33338" cy="14288"/>
            </a:xfrm>
            <a:custGeom>
              <a:avLst/>
              <a:gdLst/>
              <a:ahLst/>
              <a:cxnLst>
                <a:cxn ang="0">
                  <a:pos x="1" y="4"/>
                </a:cxn>
                <a:cxn ang="0">
                  <a:pos x="8" y="0"/>
                </a:cxn>
                <a:cxn ang="0">
                  <a:pos x="7" y="0"/>
                </a:cxn>
                <a:cxn ang="0">
                  <a:pos x="1" y="4"/>
                </a:cxn>
                <a:cxn ang="0">
                  <a:pos x="1" y="4"/>
                </a:cxn>
              </a:cxnLst>
              <a:rect l="0" t="0" r="r" b="b"/>
              <a:pathLst>
                <a:path w="9" h="4">
                  <a:moveTo>
                    <a:pt x="1" y="4"/>
                  </a:moveTo>
                  <a:cubicBezTo>
                    <a:pt x="4" y="3"/>
                    <a:pt x="6" y="2"/>
                    <a:pt x="8" y="0"/>
                  </a:cubicBezTo>
                  <a:cubicBezTo>
                    <a:pt x="9" y="0"/>
                    <a:pt x="8" y="0"/>
                    <a:pt x="7" y="0"/>
                  </a:cubicBezTo>
                  <a:cubicBezTo>
                    <a:pt x="5" y="1"/>
                    <a:pt x="3" y="3"/>
                    <a:pt x="1" y="4"/>
                  </a:cubicBezTo>
                  <a:cubicBezTo>
                    <a:pt x="0" y="4"/>
                    <a:pt x="1" y="4"/>
                    <a:pt x="1" y="4"/>
                  </a:cubicBezTo>
                  <a:close/>
                </a:path>
              </a:pathLst>
            </a:custGeom>
            <a:grpFill/>
            <a:ln w="9525">
              <a:noFill/>
              <a:round/>
            </a:ln>
          </p:spPr>
          <p:txBody>
            <a:bodyPr/>
            <a:lstStyle/>
            <a:p>
              <a:endParaRPr lang="zh-CN" altLang="en-US"/>
            </a:p>
          </p:txBody>
        </p:sp>
        <p:sp>
          <p:nvSpPr>
            <p:cNvPr id="19512" name="Freeform 9458"/>
            <p:cNvSpPr/>
            <p:nvPr/>
          </p:nvSpPr>
          <p:spPr bwMode="auto">
            <a:xfrm>
              <a:off x="41275" y="379412"/>
              <a:ext cx="30163" cy="19050"/>
            </a:xfrm>
            <a:custGeom>
              <a:avLst/>
              <a:gdLst/>
              <a:ahLst/>
              <a:cxnLst>
                <a:cxn ang="0">
                  <a:pos x="7" y="0"/>
                </a:cxn>
                <a:cxn ang="0">
                  <a:pos x="0" y="4"/>
                </a:cxn>
                <a:cxn ang="0">
                  <a:pos x="1" y="4"/>
                </a:cxn>
                <a:cxn ang="0">
                  <a:pos x="7" y="0"/>
                </a:cxn>
                <a:cxn ang="0">
                  <a:pos x="7" y="0"/>
                </a:cxn>
              </a:cxnLst>
              <a:rect l="0" t="0" r="r" b="b"/>
              <a:pathLst>
                <a:path w="8" h="5">
                  <a:moveTo>
                    <a:pt x="7" y="0"/>
                  </a:moveTo>
                  <a:cubicBezTo>
                    <a:pt x="4" y="1"/>
                    <a:pt x="2" y="3"/>
                    <a:pt x="0" y="4"/>
                  </a:cubicBezTo>
                  <a:cubicBezTo>
                    <a:pt x="0" y="4"/>
                    <a:pt x="0" y="5"/>
                    <a:pt x="1" y="4"/>
                  </a:cubicBezTo>
                  <a:cubicBezTo>
                    <a:pt x="3" y="3"/>
                    <a:pt x="5" y="1"/>
                    <a:pt x="7" y="0"/>
                  </a:cubicBezTo>
                  <a:cubicBezTo>
                    <a:pt x="8" y="0"/>
                    <a:pt x="7" y="0"/>
                    <a:pt x="7" y="0"/>
                  </a:cubicBezTo>
                  <a:close/>
                </a:path>
              </a:pathLst>
            </a:custGeom>
            <a:grpFill/>
            <a:ln w="9525">
              <a:noFill/>
              <a:round/>
            </a:ln>
          </p:spPr>
          <p:txBody>
            <a:bodyPr/>
            <a:lstStyle/>
            <a:p>
              <a:endParaRPr lang="zh-CN" altLang="en-US"/>
            </a:p>
          </p:txBody>
        </p:sp>
        <p:sp>
          <p:nvSpPr>
            <p:cNvPr id="19513" name="Freeform 9459"/>
            <p:cNvSpPr/>
            <p:nvPr/>
          </p:nvSpPr>
          <p:spPr bwMode="auto">
            <a:xfrm>
              <a:off x="165100" y="282575"/>
              <a:ext cx="60325" cy="33338"/>
            </a:xfrm>
            <a:custGeom>
              <a:avLst/>
              <a:gdLst/>
              <a:ahLst/>
              <a:cxnLst>
                <a:cxn ang="0">
                  <a:pos x="15" y="0"/>
                </a:cxn>
                <a:cxn ang="0">
                  <a:pos x="1" y="9"/>
                </a:cxn>
                <a:cxn ang="0">
                  <a:pos x="2" y="9"/>
                </a:cxn>
                <a:cxn ang="0">
                  <a:pos x="16" y="0"/>
                </a:cxn>
                <a:cxn ang="0">
                  <a:pos x="15" y="0"/>
                </a:cxn>
              </a:cxnLst>
              <a:rect l="0" t="0" r="r" b="b"/>
              <a:pathLst>
                <a:path w="16" h="9">
                  <a:moveTo>
                    <a:pt x="15" y="0"/>
                  </a:moveTo>
                  <a:cubicBezTo>
                    <a:pt x="10" y="3"/>
                    <a:pt x="6" y="6"/>
                    <a:pt x="1" y="9"/>
                  </a:cubicBezTo>
                  <a:cubicBezTo>
                    <a:pt x="0" y="9"/>
                    <a:pt x="1" y="9"/>
                    <a:pt x="2" y="9"/>
                  </a:cubicBezTo>
                  <a:cubicBezTo>
                    <a:pt x="6" y="6"/>
                    <a:pt x="11" y="3"/>
                    <a:pt x="16" y="0"/>
                  </a:cubicBezTo>
                  <a:cubicBezTo>
                    <a:pt x="16" y="0"/>
                    <a:pt x="15" y="0"/>
                    <a:pt x="15" y="0"/>
                  </a:cubicBezTo>
                  <a:close/>
                </a:path>
              </a:pathLst>
            </a:custGeom>
            <a:grpFill/>
            <a:ln w="9525">
              <a:noFill/>
              <a:round/>
            </a:ln>
          </p:spPr>
          <p:txBody>
            <a:bodyPr/>
            <a:lstStyle/>
            <a:p>
              <a:endParaRPr lang="zh-CN" altLang="en-US"/>
            </a:p>
          </p:txBody>
        </p:sp>
        <p:sp>
          <p:nvSpPr>
            <p:cNvPr id="19514" name="Freeform 9460"/>
            <p:cNvSpPr/>
            <p:nvPr/>
          </p:nvSpPr>
          <p:spPr bwMode="auto">
            <a:xfrm>
              <a:off x="247650" y="233362"/>
              <a:ext cx="60325" cy="33338"/>
            </a:xfrm>
            <a:custGeom>
              <a:avLst/>
              <a:gdLst/>
              <a:ahLst/>
              <a:cxnLst>
                <a:cxn ang="0">
                  <a:pos x="15" y="0"/>
                </a:cxn>
                <a:cxn ang="0">
                  <a:pos x="1" y="8"/>
                </a:cxn>
                <a:cxn ang="0">
                  <a:pos x="2" y="9"/>
                </a:cxn>
                <a:cxn ang="0">
                  <a:pos x="16" y="0"/>
                </a:cxn>
                <a:cxn ang="0">
                  <a:pos x="15" y="0"/>
                </a:cxn>
              </a:cxnLst>
              <a:rect l="0" t="0" r="r" b="b"/>
              <a:pathLst>
                <a:path w="16" h="9">
                  <a:moveTo>
                    <a:pt x="15" y="0"/>
                  </a:moveTo>
                  <a:cubicBezTo>
                    <a:pt x="11" y="3"/>
                    <a:pt x="6" y="5"/>
                    <a:pt x="1" y="8"/>
                  </a:cubicBezTo>
                  <a:cubicBezTo>
                    <a:pt x="0" y="9"/>
                    <a:pt x="1" y="9"/>
                    <a:pt x="2" y="9"/>
                  </a:cubicBezTo>
                  <a:cubicBezTo>
                    <a:pt x="6" y="6"/>
                    <a:pt x="11" y="3"/>
                    <a:pt x="16" y="0"/>
                  </a:cubicBezTo>
                  <a:cubicBezTo>
                    <a:pt x="16" y="0"/>
                    <a:pt x="16" y="0"/>
                    <a:pt x="15" y="0"/>
                  </a:cubicBezTo>
                  <a:close/>
                </a:path>
              </a:pathLst>
            </a:custGeom>
            <a:grpFill/>
            <a:ln w="9525">
              <a:noFill/>
              <a:round/>
            </a:ln>
          </p:spPr>
          <p:txBody>
            <a:bodyPr/>
            <a:lstStyle/>
            <a:p>
              <a:endParaRPr lang="zh-CN" altLang="en-US"/>
            </a:p>
          </p:txBody>
        </p:sp>
        <p:sp>
          <p:nvSpPr>
            <p:cNvPr id="19515" name="Freeform 9461"/>
            <p:cNvSpPr/>
            <p:nvPr/>
          </p:nvSpPr>
          <p:spPr bwMode="auto">
            <a:xfrm>
              <a:off x="487362" y="98425"/>
              <a:ext cx="49213" cy="30163"/>
            </a:xfrm>
            <a:custGeom>
              <a:avLst/>
              <a:gdLst/>
              <a:ahLst/>
              <a:cxnLst>
                <a:cxn ang="0">
                  <a:pos x="12" y="0"/>
                </a:cxn>
                <a:cxn ang="0">
                  <a:pos x="0" y="7"/>
                </a:cxn>
                <a:cxn ang="0">
                  <a:pos x="1" y="8"/>
                </a:cxn>
                <a:cxn ang="0">
                  <a:pos x="13" y="0"/>
                </a:cxn>
                <a:cxn ang="0">
                  <a:pos x="12" y="0"/>
                </a:cxn>
              </a:cxnLst>
              <a:rect l="0" t="0" r="r" b="b"/>
              <a:pathLst>
                <a:path w="13" h="8">
                  <a:moveTo>
                    <a:pt x="12" y="0"/>
                  </a:moveTo>
                  <a:cubicBezTo>
                    <a:pt x="8" y="3"/>
                    <a:pt x="4" y="5"/>
                    <a:pt x="0" y="7"/>
                  </a:cubicBezTo>
                  <a:cubicBezTo>
                    <a:pt x="0" y="8"/>
                    <a:pt x="1" y="8"/>
                    <a:pt x="1" y="8"/>
                  </a:cubicBezTo>
                  <a:cubicBezTo>
                    <a:pt x="5" y="5"/>
                    <a:pt x="9" y="3"/>
                    <a:pt x="13" y="0"/>
                  </a:cubicBezTo>
                  <a:cubicBezTo>
                    <a:pt x="13" y="0"/>
                    <a:pt x="12" y="0"/>
                    <a:pt x="12" y="0"/>
                  </a:cubicBezTo>
                  <a:close/>
                </a:path>
              </a:pathLst>
            </a:custGeom>
            <a:grpFill/>
            <a:ln w="9525">
              <a:noFill/>
              <a:round/>
            </a:ln>
          </p:spPr>
          <p:txBody>
            <a:bodyPr/>
            <a:lstStyle/>
            <a:p>
              <a:endParaRPr lang="zh-CN" altLang="en-US"/>
            </a:p>
          </p:txBody>
        </p:sp>
        <p:sp>
          <p:nvSpPr>
            <p:cNvPr id="19516" name="Freeform 9462"/>
            <p:cNvSpPr/>
            <p:nvPr/>
          </p:nvSpPr>
          <p:spPr bwMode="auto">
            <a:xfrm>
              <a:off x="517525" y="82550"/>
              <a:ext cx="26988" cy="22225"/>
            </a:xfrm>
            <a:custGeom>
              <a:avLst/>
              <a:gdLst/>
              <a:ahLst/>
              <a:cxnLst>
                <a:cxn ang="0">
                  <a:pos x="5" y="4"/>
                </a:cxn>
                <a:cxn ang="0">
                  <a:pos x="1" y="5"/>
                </a:cxn>
                <a:cxn ang="0">
                  <a:pos x="2" y="5"/>
                </a:cxn>
                <a:cxn ang="0">
                  <a:pos x="7" y="0"/>
                </a:cxn>
                <a:cxn ang="0">
                  <a:pos x="6" y="0"/>
                </a:cxn>
                <a:cxn ang="0">
                  <a:pos x="1" y="5"/>
                </a:cxn>
                <a:cxn ang="0">
                  <a:pos x="1" y="6"/>
                </a:cxn>
                <a:cxn ang="0">
                  <a:pos x="6" y="4"/>
                </a:cxn>
                <a:cxn ang="0">
                  <a:pos x="5" y="4"/>
                </a:cxn>
              </a:cxnLst>
              <a:rect l="0" t="0" r="r" b="b"/>
              <a:pathLst>
                <a:path w="7" h="6">
                  <a:moveTo>
                    <a:pt x="5" y="4"/>
                  </a:moveTo>
                  <a:cubicBezTo>
                    <a:pt x="4" y="4"/>
                    <a:pt x="2" y="5"/>
                    <a:pt x="1" y="5"/>
                  </a:cubicBezTo>
                  <a:cubicBezTo>
                    <a:pt x="1" y="5"/>
                    <a:pt x="1" y="5"/>
                    <a:pt x="2" y="5"/>
                  </a:cubicBezTo>
                  <a:cubicBezTo>
                    <a:pt x="1" y="2"/>
                    <a:pt x="5" y="1"/>
                    <a:pt x="7" y="0"/>
                  </a:cubicBezTo>
                  <a:cubicBezTo>
                    <a:pt x="7" y="0"/>
                    <a:pt x="7" y="0"/>
                    <a:pt x="6" y="0"/>
                  </a:cubicBezTo>
                  <a:cubicBezTo>
                    <a:pt x="4" y="1"/>
                    <a:pt x="0" y="2"/>
                    <a:pt x="1" y="5"/>
                  </a:cubicBezTo>
                  <a:cubicBezTo>
                    <a:pt x="1" y="6"/>
                    <a:pt x="1" y="6"/>
                    <a:pt x="1" y="6"/>
                  </a:cubicBezTo>
                  <a:cubicBezTo>
                    <a:pt x="3" y="5"/>
                    <a:pt x="4" y="5"/>
                    <a:pt x="6" y="4"/>
                  </a:cubicBezTo>
                  <a:cubicBezTo>
                    <a:pt x="6" y="4"/>
                    <a:pt x="6" y="3"/>
                    <a:pt x="5" y="4"/>
                  </a:cubicBezTo>
                  <a:close/>
                </a:path>
              </a:pathLst>
            </a:custGeom>
            <a:grpFill/>
            <a:ln w="9525">
              <a:noFill/>
              <a:round/>
            </a:ln>
          </p:spPr>
          <p:txBody>
            <a:bodyPr/>
            <a:lstStyle/>
            <a:p>
              <a:endParaRPr lang="zh-CN" altLang="en-US"/>
            </a:p>
          </p:txBody>
        </p:sp>
        <p:sp>
          <p:nvSpPr>
            <p:cNvPr id="19517" name="Freeform 9463"/>
            <p:cNvSpPr/>
            <p:nvPr/>
          </p:nvSpPr>
          <p:spPr bwMode="auto">
            <a:xfrm>
              <a:off x="473075" y="79375"/>
              <a:ext cx="71438" cy="33338"/>
            </a:xfrm>
            <a:custGeom>
              <a:avLst/>
              <a:gdLst/>
              <a:ahLst/>
              <a:cxnLst>
                <a:cxn ang="0">
                  <a:pos x="1" y="9"/>
                </a:cxn>
                <a:cxn ang="0">
                  <a:pos x="18" y="1"/>
                </a:cxn>
                <a:cxn ang="0">
                  <a:pos x="18" y="0"/>
                </a:cxn>
                <a:cxn ang="0">
                  <a:pos x="1" y="9"/>
                </a:cxn>
                <a:cxn ang="0">
                  <a:pos x="1" y="9"/>
                </a:cxn>
              </a:cxnLst>
              <a:rect l="0" t="0" r="r" b="b"/>
              <a:pathLst>
                <a:path w="19" h="9">
                  <a:moveTo>
                    <a:pt x="1" y="9"/>
                  </a:moveTo>
                  <a:cubicBezTo>
                    <a:pt x="7" y="6"/>
                    <a:pt x="13" y="4"/>
                    <a:pt x="18" y="1"/>
                  </a:cubicBezTo>
                  <a:cubicBezTo>
                    <a:pt x="19" y="1"/>
                    <a:pt x="18" y="0"/>
                    <a:pt x="18" y="0"/>
                  </a:cubicBezTo>
                  <a:cubicBezTo>
                    <a:pt x="12" y="3"/>
                    <a:pt x="6" y="6"/>
                    <a:pt x="1" y="9"/>
                  </a:cubicBezTo>
                  <a:cubicBezTo>
                    <a:pt x="0" y="9"/>
                    <a:pt x="1" y="9"/>
                    <a:pt x="1" y="9"/>
                  </a:cubicBezTo>
                  <a:close/>
                </a:path>
              </a:pathLst>
            </a:custGeom>
            <a:grpFill/>
            <a:ln w="9525">
              <a:noFill/>
              <a:round/>
            </a:ln>
          </p:spPr>
          <p:txBody>
            <a:bodyPr/>
            <a:lstStyle/>
            <a:p>
              <a:endParaRPr lang="zh-CN" altLang="en-US"/>
            </a:p>
          </p:txBody>
        </p:sp>
        <p:sp>
          <p:nvSpPr>
            <p:cNvPr id="19518" name="Freeform 9464"/>
            <p:cNvSpPr/>
            <p:nvPr/>
          </p:nvSpPr>
          <p:spPr bwMode="auto">
            <a:xfrm>
              <a:off x="247650" y="195262"/>
              <a:ext cx="66675" cy="34925"/>
            </a:xfrm>
            <a:custGeom>
              <a:avLst/>
              <a:gdLst/>
              <a:ahLst/>
              <a:cxnLst>
                <a:cxn ang="0">
                  <a:pos x="1" y="9"/>
                </a:cxn>
                <a:cxn ang="0">
                  <a:pos x="18" y="0"/>
                </a:cxn>
                <a:cxn ang="0">
                  <a:pos x="17" y="0"/>
                </a:cxn>
                <a:cxn ang="0">
                  <a:pos x="1" y="9"/>
                </a:cxn>
                <a:cxn ang="0">
                  <a:pos x="1" y="9"/>
                </a:cxn>
              </a:cxnLst>
              <a:rect l="0" t="0" r="r" b="b"/>
              <a:pathLst>
                <a:path w="18" h="9">
                  <a:moveTo>
                    <a:pt x="1" y="9"/>
                  </a:moveTo>
                  <a:cubicBezTo>
                    <a:pt x="7" y="6"/>
                    <a:pt x="12" y="3"/>
                    <a:pt x="18" y="0"/>
                  </a:cubicBezTo>
                  <a:cubicBezTo>
                    <a:pt x="18" y="0"/>
                    <a:pt x="17" y="0"/>
                    <a:pt x="17" y="0"/>
                  </a:cubicBezTo>
                  <a:cubicBezTo>
                    <a:pt x="12" y="3"/>
                    <a:pt x="6" y="6"/>
                    <a:pt x="1" y="9"/>
                  </a:cubicBezTo>
                  <a:cubicBezTo>
                    <a:pt x="0" y="9"/>
                    <a:pt x="1" y="9"/>
                    <a:pt x="1" y="9"/>
                  </a:cubicBezTo>
                  <a:close/>
                </a:path>
              </a:pathLst>
            </a:custGeom>
            <a:grpFill/>
            <a:ln w="9525">
              <a:noFill/>
              <a:round/>
            </a:ln>
          </p:spPr>
          <p:txBody>
            <a:bodyPr/>
            <a:lstStyle/>
            <a:p>
              <a:endParaRPr lang="zh-CN" altLang="en-US"/>
            </a:p>
          </p:txBody>
        </p:sp>
        <p:sp>
          <p:nvSpPr>
            <p:cNvPr id="19519" name="Freeform 9465"/>
            <p:cNvSpPr/>
            <p:nvPr/>
          </p:nvSpPr>
          <p:spPr bwMode="auto">
            <a:xfrm>
              <a:off x="160337" y="241300"/>
              <a:ext cx="68263" cy="36513"/>
            </a:xfrm>
            <a:custGeom>
              <a:avLst/>
              <a:gdLst/>
              <a:ahLst/>
              <a:cxnLst>
                <a:cxn ang="0">
                  <a:pos x="1" y="9"/>
                </a:cxn>
                <a:cxn ang="0">
                  <a:pos x="18" y="1"/>
                </a:cxn>
                <a:cxn ang="0">
                  <a:pos x="17" y="1"/>
                </a:cxn>
                <a:cxn ang="0">
                  <a:pos x="1" y="9"/>
                </a:cxn>
                <a:cxn ang="0">
                  <a:pos x="1" y="9"/>
                </a:cxn>
              </a:cxnLst>
              <a:rect l="0" t="0" r="r" b="b"/>
              <a:pathLst>
                <a:path w="18" h="10">
                  <a:moveTo>
                    <a:pt x="1" y="9"/>
                  </a:moveTo>
                  <a:cubicBezTo>
                    <a:pt x="7" y="6"/>
                    <a:pt x="12" y="4"/>
                    <a:pt x="18" y="1"/>
                  </a:cubicBezTo>
                  <a:cubicBezTo>
                    <a:pt x="18" y="0"/>
                    <a:pt x="17" y="0"/>
                    <a:pt x="17" y="1"/>
                  </a:cubicBezTo>
                  <a:cubicBezTo>
                    <a:pt x="11" y="3"/>
                    <a:pt x="6" y="6"/>
                    <a:pt x="1" y="9"/>
                  </a:cubicBezTo>
                  <a:cubicBezTo>
                    <a:pt x="0" y="10"/>
                    <a:pt x="1" y="10"/>
                    <a:pt x="1" y="9"/>
                  </a:cubicBezTo>
                  <a:close/>
                </a:path>
              </a:pathLst>
            </a:custGeom>
            <a:grpFill/>
            <a:ln w="9525">
              <a:noFill/>
              <a:round/>
            </a:ln>
          </p:spPr>
          <p:txBody>
            <a:bodyPr/>
            <a:lstStyle/>
            <a:p>
              <a:endParaRPr lang="zh-CN" altLang="en-US"/>
            </a:p>
          </p:txBody>
        </p:sp>
        <p:sp>
          <p:nvSpPr>
            <p:cNvPr id="19520" name="Freeform 9466"/>
            <p:cNvSpPr/>
            <p:nvPr/>
          </p:nvSpPr>
          <p:spPr bwMode="auto">
            <a:xfrm>
              <a:off x="160337" y="233362"/>
              <a:ext cx="57150" cy="33338"/>
            </a:xfrm>
            <a:custGeom>
              <a:avLst/>
              <a:gdLst/>
              <a:ahLst/>
              <a:cxnLst>
                <a:cxn ang="0">
                  <a:pos x="14" y="0"/>
                </a:cxn>
                <a:cxn ang="0">
                  <a:pos x="1" y="8"/>
                </a:cxn>
                <a:cxn ang="0">
                  <a:pos x="1" y="9"/>
                </a:cxn>
                <a:cxn ang="0">
                  <a:pos x="14" y="0"/>
                </a:cxn>
                <a:cxn ang="0">
                  <a:pos x="14" y="0"/>
                </a:cxn>
              </a:cxnLst>
              <a:rect l="0" t="0" r="r" b="b"/>
              <a:pathLst>
                <a:path w="15" h="9">
                  <a:moveTo>
                    <a:pt x="14" y="0"/>
                  </a:moveTo>
                  <a:cubicBezTo>
                    <a:pt x="9" y="3"/>
                    <a:pt x="5" y="6"/>
                    <a:pt x="1" y="8"/>
                  </a:cubicBezTo>
                  <a:cubicBezTo>
                    <a:pt x="0" y="9"/>
                    <a:pt x="1" y="9"/>
                    <a:pt x="1" y="9"/>
                  </a:cubicBezTo>
                  <a:cubicBezTo>
                    <a:pt x="6" y="6"/>
                    <a:pt x="10" y="3"/>
                    <a:pt x="14" y="0"/>
                  </a:cubicBezTo>
                  <a:cubicBezTo>
                    <a:pt x="15" y="0"/>
                    <a:pt x="14" y="0"/>
                    <a:pt x="14" y="0"/>
                  </a:cubicBezTo>
                  <a:close/>
                </a:path>
              </a:pathLst>
            </a:custGeom>
            <a:grpFill/>
            <a:ln w="9525">
              <a:noFill/>
              <a:round/>
            </a:ln>
          </p:spPr>
          <p:txBody>
            <a:bodyPr/>
            <a:lstStyle/>
            <a:p>
              <a:endParaRPr lang="zh-CN" altLang="en-US"/>
            </a:p>
          </p:txBody>
        </p:sp>
        <p:sp>
          <p:nvSpPr>
            <p:cNvPr id="19521" name="Freeform 9467"/>
            <p:cNvSpPr/>
            <p:nvPr/>
          </p:nvSpPr>
          <p:spPr bwMode="auto">
            <a:xfrm>
              <a:off x="242887" y="165100"/>
              <a:ext cx="79375" cy="49213"/>
            </a:xfrm>
            <a:custGeom>
              <a:avLst/>
              <a:gdLst/>
              <a:ahLst/>
              <a:cxnLst>
                <a:cxn ang="0">
                  <a:pos x="20" y="1"/>
                </a:cxn>
                <a:cxn ang="0">
                  <a:pos x="1" y="12"/>
                </a:cxn>
                <a:cxn ang="0">
                  <a:pos x="1" y="13"/>
                </a:cxn>
                <a:cxn ang="0">
                  <a:pos x="20" y="1"/>
                </a:cxn>
                <a:cxn ang="0">
                  <a:pos x="20" y="1"/>
                </a:cxn>
              </a:cxnLst>
              <a:rect l="0" t="0" r="r" b="b"/>
              <a:pathLst>
                <a:path w="21" h="13">
                  <a:moveTo>
                    <a:pt x="20" y="1"/>
                  </a:moveTo>
                  <a:cubicBezTo>
                    <a:pt x="13" y="5"/>
                    <a:pt x="7" y="8"/>
                    <a:pt x="1" y="12"/>
                  </a:cubicBezTo>
                  <a:cubicBezTo>
                    <a:pt x="0" y="13"/>
                    <a:pt x="1" y="13"/>
                    <a:pt x="1" y="13"/>
                  </a:cubicBezTo>
                  <a:cubicBezTo>
                    <a:pt x="8" y="9"/>
                    <a:pt x="14" y="5"/>
                    <a:pt x="20" y="1"/>
                  </a:cubicBezTo>
                  <a:cubicBezTo>
                    <a:pt x="21" y="1"/>
                    <a:pt x="20" y="0"/>
                    <a:pt x="20" y="1"/>
                  </a:cubicBezTo>
                  <a:close/>
                </a:path>
              </a:pathLst>
            </a:custGeom>
            <a:grpFill/>
            <a:ln w="9525">
              <a:noFill/>
              <a:round/>
            </a:ln>
          </p:spPr>
          <p:txBody>
            <a:bodyPr/>
            <a:lstStyle/>
            <a:p>
              <a:endParaRPr lang="zh-CN" altLang="en-US"/>
            </a:p>
          </p:txBody>
        </p:sp>
        <p:sp>
          <p:nvSpPr>
            <p:cNvPr id="19522" name="Freeform 9468"/>
            <p:cNvSpPr/>
            <p:nvPr/>
          </p:nvSpPr>
          <p:spPr bwMode="auto">
            <a:xfrm>
              <a:off x="385762" y="44450"/>
              <a:ext cx="134938" cy="60325"/>
            </a:xfrm>
            <a:custGeom>
              <a:avLst/>
              <a:gdLst/>
              <a:ahLst/>
              <a:cxnLst>
                <a:cxn ang="0">
                  <a:pos x="1" y="15"/>
                </a:cxn>
                <a:cxn ang="0">
                  <a:pos x="31" y="2"/>
                </a:cxn>
                <a:cxn ang="0">
                  <a:pos x="31" y="3"/>
                </a:cxn>
                <a:cxn ang="0">
                  <a:pos x="24" y="7"/>
                </a:cxn>
                <a:cxn ang="0">
                  <a:pos x="12" y="15"/>
                </a:cxn>
                <a:cxn ang="0">
                  <a:pos x="12" y="16"/>
                </a:cxn>
                <a:cxn ang="0">
                  <a:pos x="36" y="1"/>
                </a:cxn>
                <a:cxn ang="0">
                  <a:pos x="35" y="0"/>
                </a:cxn>
                <a:cxn ang="0">
                  <a:pos x="1" y="15"/>
                </a:cxn>
                <a:cxn ang="0">
                  <a:pos x="1" y="15"/>
                </a:cxn>
              </a:cxnLst>
              <a:rect l="0" t="0" r="r" b="b"/>
              <a:pathLst>
                <a:path w="36" h="16">
                  <a:moveTo>
                    <a:pt x="1" y="15"/>
                  </a:moveTo>
                  <a:cubicBezTo>
                    <a:pt x="11" y="10"/>
                    <a:pt x="20" y="6"/>
                    <a:pt x="31" y="2"/>
                  </a:cubicBezTo>
                  <a:cubicBezTo>
                    <a:pt x="34" y="1"/>
                    <a:pt x="33" y="2"/>
                    <a:pt x="31" y="3"/>
                  </a:cubicBezTo>
                  <a:cubicBezTo>
                    <a:pt x="29" y="5"/>
                    <a:pt x="27" y="6"/>
                    <a:pt x="24" y="7"/>
                  </a:cubicBezTo>
                  <a:cubicBezTo>
                    <a:pt x="20" y="10"/>
                    <a:pt x="16" y="13"/>
                    <a:pt x="12" y="15"/>
                  </a:cubicBezTo>
                  <a:cubicBezTo>
                    <a:pt x="11" y="15"/>
                    <a:pt x="12" y="16"/>
                    <a:pt x="12" y="16"/>
                  </a:cubicBezTo>
                  <a:cubicBezTo>
                    <a:pt x="20" y="11"/>
                    <a:pt x="28" y="6"/>
                    <a:pt x="36" y="1"/>
                  </a:cubicBezTo>
                  <a:cubicBezTo>
                    <a:pt x="36" y="1"/>
                    <a:pt x="35" y="0"/>
                    <a:pt x="35" y="0"/>
                  </a:cubicBezTo>
                  <a:cubicBezTo>
                    <a:pt x="23" y="4"/>
                    <a:pt x="12" y="9"/>
                    <a:pt x="1" y="15"/>
                  </a:cubicBezTo>
                  <a:cubicBezTo>
                    <a:pt x="0" y="15"/>
                    <a:pt x="1" y="15"/>
                    <a:pt x="1" y="15"/>
                  </a:cubicBezTo>
                  <a:close/>
                </a:path>
              </a:pathLst>
            </a:custGeom>
            <a:grpFill/>
            <a:ln w="9525">
              <a:noFill/>
              <a:round/>
            </a:ln>
          </p:spPr>
          <p:txBody>
            <a:bodyPr/>
            <a:lstStyle/>
            <a:p>
              <a:endParaRPr lang="zh-CN" altLang="en-US"/>
            </a:p>
          </p:txBody>
        </p:sp>
        <p:sp>
          <p:nvSpPr>
            <p:cNvPr id="19523" name="Freeform 9469"/>
            <p:cNvSpPr/>
            <p:nvPr/>
          </p:nvSpPr>
          <p:spPr bwMode="auto">
            <a:xfrm>
              <a:off x="247650" y="153987"/>
              <a:ext cx="52388" cy="26988"/>
            </a:xfrm>
            <a:custGeom>
              <a:avLst/>
              <a:gdLst/>
              <a:ahLst/>
              <a:cxnLst>
                <a:cxn ang="0">
                  <a:pos x="1" y="7"/>
                </a:cxn>
                <a:cxn ang="0">
                  <a:pos x="13" y="0"/>
                </a:cxn>
                <a:cxn ang="0">
                  <a:pos x="13" y="0"/>
                </a:cxn>
                <a:cxn ang="0">
                  <a:pos x="1" y="7"/>
                </a:cxn>
                <a:cxn ang="0">
                  <a:pos x="1" y="7"/>
                </a:cxn>
              </a:cxnLst>
              <a:rect l="0" t="0" r="r" b="b"/>
              <a:pathLst>
                <a:path w="14" h="7">
                  <a:moveTo>
                    <a:pt x="1" y="7"/>
                  </a:moveTo>
                  <a:cubicBezTo>
                    <a:pt x="5" y="5"/>
                    <a:pt x="9" y="3"/>
                    <a:pt x="13" y="0"/>
                  </a:cubicBezTo>
                  <a:cubicBezTo>
                    <a:pt x="14" y="0"/>
                    <a:pt x="13" y="0"/>
                    <a:pt x="13" y="0"/>
                  </a:cubicBezTo>
                  <a:cubicBezTo>
                    <a:pt x="9" y="2"/>
                    <a:pt x="5" y="4"/>
                    <a:pt x="1" y="7"/>
                  </a:cubicBezTo>
                  <a:cubicBezTo>
                    <a:pt x="0" y="7"/>
                    <a:pt x="1" y="7"/>
                    <a:pt x="1" y="7"/>
                  </a:cubicBezTo>
                  <a:close/>
                </a:path>
              </a:pathLst>
            </a:custGeom>
            <a:grpFill/>
            <a:ln w="9525">
              <a:noFill/>
              <a:round/>
            </a:ln>
          </p:spPr>
          <p:txBody>
            <a:bodyPr/>
            <a:lstStyle/>
            <a:p>
              <a:endParaRPr lang="zh-CN" altLang="en-US"/>
            </a:p>
          </p:txBody>
        </p:sp>
        <p:sp>
          <p:nvSpPr>
            <p:cNvPr id="19524" name="Freeform 9470"/>
            <p:cNvSpPr/>
            <p:nvPr/>
          </p:nvSpPr>
          <p:spPr bwMode="auto">
            <a:xfrm>
              <a:off x="165100" y="211137"/>
              <a:ext cx="30163" cy="14288"/>
            </a:xfrm>
            <a:custGeom>
              <a:avLst/>
              <a:gdLst/>
              <a:ahLst/>
              <a:cxnLst>
                <a:cxn ang="0">
                  <a:pos x="1" y="4"/>
                </a:cxn>
                <a:cxn ang="0">
                  <a:pos x="8" y="0"/>
                </a:cxn>
                <a:cxn ang="0">
                  <a:pos x="7" y="0"/>
                </a:cxn>
                <a:cxn ang="0">
                  <a:pos x="0" y="4"/>
                </a:cxn>
                <a:cxn ang="0">
                  <a:pos x="1" y="4"/>
                </a:cxn>
              </a:cxnLst>
              <a:rect l="0" t="0" r="r" b="b"/>
              <a:pathLst>
                <a:path w="8" h="4">
                  <a:moveTo>
                    <a:pt x="1" y="4"/>
                  </a:moveTo>
                  <a:cubicBezTo>
                    <a:pt x="3" y="3"/>
                    <a:pt x="5" y="2"/>
                    <a:pt x="8" y="0"/>
                  </a:cubicBezTo>
                  <a:cubicBezTo>
                    <a:pt x="8" y="0"/>
                    <a:pt x="7" y="0"/>
                    <a:pt x="7" y="0"/>
                  </a:cubicBezTo>
                  <a:cubicBezTo>
                    <a:pt x="5" y="2"/>
                    <a:pt x="3" y="3"/>
                    <a:pt x="0" y="4"/>
                  </a:cubicBezTo>
                  <a:cubicBezTo>
                    <a:pt x="0" y="4"/>
                    <a:pt x="1" y="4"/>
                    <a:pt x="1" y="4"/>
                  </a:cubicBezTo>
                  <a:close/>
                </a:path>
              </a:pathLst>
            </a:custGeom>
            <a:grpFill/>
            <a:ln w="9525">
              <a:noFill/>
              <a:round/>
            </a:ln>
          </p:spPr>
          <p:txBody>
            <a:bodyPr/>
            <a:lstStyle/>
            <a:p>
              <a:endParaRPr lang="zh-CN" altLang="en-US"/>
            </a:p>
          </p:txBody>
        </p:sp>
        <p:sp>
          <p:nvSpPr>
            <p:cNvPr id="19525" name="Freeform 9471"/>
            <p:cNvSpPr/>
            <p:nvPr/>
          </p:nvSpPr>
          <p:spPr bwMode="auto">
            <a:xfrm>
              <a:off x="41275" y="285750"/>
              <a:ext cx="25400" cy="15875"/>
            </a:xfrm>
            <a:custGeom>
              <a:avLst/>
              <a:gdLst/>
              <a:ahLst/>
              <a:cxnLst>
                <a:cxn ang="0">
                  <a:pos x="1" y="4"/>
                </a:cxn>
                <a:cxn ang="0">
                  <a:pos x="6" y="1"/>
                </a:cxn>
                <a:cxn ang="0">
                  <a:pos x="6" y="0"/>
                </a:cxn>
                <a:cxn ang="0">
                  <a:pos x="1" y="4"/>
                </a:cxn>
                <a:cxn ang="0">
                  <a:pos x="1" y="4"/>
                </a:cxn>
              </a:cxnLst>
              <a:rect l="0" t="0" r="r" b="b"/>
              <a:pathLst>
                <a:path w="7" h="4">
                  <a:moveTo>
                    <a:pt x="1" y="4"/>
                  </a:moveTo>
                  <a:cubicBezTo>
                    <a:pt x="3" y="3"/>
                    <a:pt x="5" y="2"/>
                    <a:pt x="6" y="1"/>
                  </a:cubicBezTo>
                  <a:cubicBezTo>
                    <a:pt x="7" y="0"/>
                    <a:pt x="6" y="0"/>
                    <a:pt x="6" y="0"/>
                  </a:cubicBezTo>
                  <a:cubicBezTo>
                    <a:pt x="4" y="2"/>
                    <a:pt x="2" y="3"/>
                    <a:pt x="1" y="4"/>
                  </a:cubicBezTo>
                  <a:cubicBezTo>
                    <a:pt x="0" y="4"/>
                    <a:pt x="1" y="4"/>
                    <a:pt x="1" y="4"/>
                  </a:cubicBezTo>
                  <a:close/>
                </a:path>
              </a:pathLst>
            </a:custGeom>
            <a:grpFill/>
            <a:ln w="9525">
              <a:noFill/>
              <a:round/>
            </a:ln>
          </p:spPr>
          <p:txBody>
            <a:bodyPr/>
            <a:lstStyle/>
            <a:p>
              <a:endParaRPr lang="zh-CN" altLang="en-US"/>
            </a:p>
          </p:txBody>
        </p:sp>
        <p:sp>
          <p:nvSpPr>
            <p:cNvPr id="19526" name="Freeform 9472"/>
            <p:cNvSpPr/>
            <p:nvPr/>
          </p:nvSpPr>
          <p:spPr bwMode="auto">
            <a:xfrm>
              <a:off x="168275" y="206375"/>
              <a:ext cx="22225" cy="15875"/>
            </a:xfrm>
            <a:custGeom>
              <a:avLst/>
              <a:gdLst/>
              <a:ahLst/>
              <a:cxnLst>
                <a:cxn ang="0">
                  <a:pos x="5" y="0"/>
                </a:cxn>
                <a:cxn ang="0">
                  <a:pos x="0" y="4"/>
                </a:cxn>
                <a:cxn ang="0">
                  <a:pos x="1" y="4"/>
                </a:cxn>
                <a:cxn ang="0">
                  <a:pos x="6" y="0"/>
                </a:cxn>
                <a:cxn ang="0">
                  <a:pos x="5" y="0"/>
                </a:cxn>
              </a:cxnLst>
              <a:rect l="0" t="0" r="r" b="b"/>
              <a:pathLst>
                <a:path w="6" h="4">
                  <a:moveTo>
                    <a:pt x="5" y="0"/>
                  </a:moveTo>
                  <a:cubicBezTo>
                    <a:pt x="4" y="2"/>
                    <a:pt x="2" y="3"/>
                    <a:pt x="0" y="4"/>
                  </a:cubicBezTo>
                  <a:cubicBezTo>
                    <a:pt x="0" y="4"/>
                    <a:pt x="0" y="4"/>
                    <a:pt x="1" y="4"/>
                  </a:cubicBezTo>
                  <a:cubicBezTo>
                    <a:pt x="2" y="3"/>
                    <a:pt x="4" y="2"/>
                    <a:pt x="6" y="0"/>
                  </a:cubicBezTo>
                  <a:cubicBezTo>
                    <a:pt x="6" y="0"/>
                    <a:pt x="6" y="0"/>
                    <a:pt x="5" y="0"/>
                  </a:cubicBezTo>
                  <a:close/>
                </a:path>
              </a:pathLst>
            </a:custGeom>
            <a:grpFill/>
            <a:ln w="9525">
              <a:noFill/>
              <a:round/>
            </a:ln>
          </p:spPr>
          <p:txBody>
            <a:bodyPr/>
            <a:lstStyle/>
            <a:p>
              <a:endParaRPr lang="zh-CN" altLang="en-US"/>
            </a:p>
          </p:txBody>
        </p:sp>
        <p:sp>
          <p:nvSpPr>
            <p:cNvPr id="19527" name="Freeform 9473"/>
            <p:cNvSpPr/>
            <p:nvPr/>
          </p:nvSpPr>
          <p:spPr bwMode="auto">
            <a:xfrm>
              <a:off x="247650" y="150812"/>
              <a:ext cx="36513" cy="19050"/>
            </a:xfrm>
            <a:custGeom>
              <a:avLst/>
              <a:gdLst/>
              <a:ahLst/>
              <a:cxnLst>
                <a:cxn ang="0">
                  <a:pos x="9" y="0"/>
                </a:cxn>
                <a:cxn ang="0">
                  <a:pos x="1" y="5"/>
                </a:cxn>
                <a:cxn ang="0">
                  <a:pos x="1" y="5"/>
                </a:cxn>
                <a:cxn ang="0">
                  <a:pos x="10" y="0"/>
                </a:cxn>
                <a:cxn ang="0">
                  <a:pos x="9" y="0"/>
                </a:cxn>
              </a:cxnLst>
              <a:rect l="0" t="0" r="r" b="b"/>
              <a:pathLst>
                <a:path w="10" h="5">
                  <a:moveTo>
                    <a:pt x="9" y="0"/>
                  </a:moveTo>
                  <a:cubicBezTo>
                    <a:pt x="6" y="2"/>
                    <a:pt x="3" y="3"/>
                    <a:pt x="1" y="5"/>
                  </a:cubicBezTo>
                  <a:cubicBezTo>
                    <a:pt x="0" y="5"/>
                    <a:pt x="1" y="5"/>
                    <a:pt x="1" y="5"/>
                  </a:cubicBezTo>
                  <a:cubicBezTo>
                    <a:pt x="4" y="3"/>
                    <a:pt x="7" y="2"/>
                    <a:pt x="10" y="0"/>
                  </a:cubicBezTo>
                  <a:cubicBezTo>
                    <a:pt x="10" y="0"/>
                    <a:pt x="9" y="0"/>
                    <a:pt x="9" y="0"/>
                  </a:cubicBezTo>
                  <a:close/>
                </a:path>
              </a:pathLst>
            </a:custGeom>
            <a:grpFill/>
            <a:ln w="9525">
              <a:noFill/>
              <a:round/>
            </a:ln>
          </p:spPr>
          <p:txBody>
            <a:bodyPr/>
            <a:lstStyle/>
            <a:p>
              <a:endParaRPr lang="zh-CN" altLang="en-US"/>
            </a:p>
          </p:txBody>
        </p:sp>
        <p:sp>
          <p:nvSpPr>
            <p:cNvPr id="19528" name="Freeform 9474"/>
            <p:cNvSpPr/>
            <p:nvPr/>
          </p:nvSpPr>
          <p:spPr bwMode="auto">
            <a:xfrm>
              <a:off x="322262" y="44450"/>
              <a:ext cx="142875" cy="53975"/>
            </a:xfrm>
            <a:custGeom>
              <a:avLst/>
              <a:gdLst/>
              <a:ahLst/>
              <a:cxnLst>
                <a:cxn ang="0">
                  <a:pos x="1" y="14"/>
                </a:cxn>
                <a:cxn ang="0">
                  <a:pos x="32" y="2"/>
                </a:cxn>
                <a:cxn ang="0">
                  <a:pos x="28" y="6"/>
                </a:cxn>
                <a:cxn ang="0">
                  <a:pos x="14" y="14"/>
                </a:cxn>
                <a:cxn ang="0">
                  <a:pos x="15" y="14"/>
                </a:cxn>
                <a:cxn ang="0">
                  <a:pos x="37" y="0"/>
                </a:cxn>
                <a:cxn ang="0">
                  <a:pos x="37" y="0"/>
                </a:cxn>
                <a:cxn ang="0">
                  <a:pos x="1" y="14"/>
                </a:cxn>
                <a:cxn ang="0">
                  <a:pos x="1" y="14"/>
                </a:cxn>
              </a:cxnLst>
              <a:rect l="0" t="0" r="r" b="b"/>
              <a:pathLst>
                <a:path w="38" h="14">
                  <a:moveTo>
                    <a:pt x="1" y="14"/>
                  </a:moveTo>
                  <a:cubicBezTo>
                    <a:pt x="11" y="9"/>
                    <a:pt x="21" y="5"/>
                    <a:pt x="32" y="2"/>
                  </a:cubicBezTo>
                  <a:cubicBezTo>
                    <a:pt x="38" y="0"/>
                    <a:pt x="29" y="5"/>
                    <a:pt x="28" y="6"/>
                  </a:cubicBezTo>
                  <a:cubicBezTo>
                    <a:pt x="23" y="9"/>
                    <a:pt x="19" y="11"/>
                    <a:pt x="14" y="14"/>
                  </a:cubicBezTo>
                  <a:cubicBezTo>
                    <a:pt x="14" y="14"/>
                    <a:pt x="15" y="14"/>
                    <a:pt x="15" y="14"/>
                  </a:cubicBezTo>
                  <a:cubicBezTo>
                    <a:pt x="22" y="10"/>
                    <a:pt x="30" y="5"/>
                    <a:pt x="37" y="0"/>
                  </a:cubicBezTo>
                  <a:cubicBezTo>
                    <a:pt x="37" y="0"/>
                    <a:pt x="37" y="0"/>
                    <a:pt x="37" y="0"/>
                  </a:cubicBezTo>
                  <a:cubicBezTo>
                    <a:pt x="24" y="3"/>
                    <a:pt x="12" y="8"/>
                    <a:pt x="1" y="14"/>
                  </a:cubicBezTo>
                  <a:cubicBezTo>
                    <a:pt x="0" y="14"/>
                    <a:pt x="1" y="14"/>
                    <a:pt x="1" y="14"/>
                  </a:cubicBezTo>
                  <a:close/>
                </a:path>
              </a:pathLst>
            </a:custGeom>
            <a:grpFill/>
            <a:ln w="9525">
              <a:noFill/>
              <a:round/>
            </a:ln>
          </p:spPr>
          <p:txBody>
            <a:bodyPr/>
            <a:lstStyle/>
            <a:p>
              <a:endParaRPr lang="zh-CN" altLang="en-US"/>
            </a:p>
          </p:txBody>
        </p:sp>
        <p:sp>
          <p:nvSpPr>
            <p:cNvPr id="19529" name="Freeform 9475"/>
            <p:cNvSpPr/>
            <p:nvPr/>
          </p:nvSpPr>
          <p:spPr bwMode="auto">
            <a:xfrm>
              <a:off x="273050" y="19050"/>
              <a:ext cx="117475" cy="82550"/>
            </a:xfrm>
            <a:custGeom>
              <a:avLst/>
              <a:gdLst/>
              <a:ahLst/>
              <a:cxnLst>
                <a:cxn ang="0">
                  <a:pos x="30" y="0"/>
                </a:cxn>
                <a:cxn ang="0">
                  <a:pos x="0" y="21"/>
                </a:cxn>
                <a:cxn ang="0">
                  <a:pos x="1" y="21"/>
                </a:cxn>
                <a:cxn ang="0">
                  <a:pos x="30" y="0"/>
                </a:cxn>
                <a:cxn ang="0">
                  <a:pos x="30" y="0"/>
                </a:cxn>
              </a:cxnLst>
              <a:rect l="0" t="0" r="r" b="b"/>
              <a:pathLst>
                <a:path w="31" h="22">
                  <a:moveTo>
                    <a:pt x="30" y="0"/>
                  </a:moveTo>
                  <a:cubicBezTo>
                    <a:pt x="21" y="8"/>
                    <a:pt x="11" y="15"/>
                    <a:pt x="0" y="21"/>
                  </a:cubicBezTo>
                  <a:cubicBezTo>
                    <a:pt x="0" y="21"/>
                    <a:pt x="0" y="22"/>
                    <a:pt x="1" y="21"/>
                  </a:cubicBezTo>
                  <a:cubicBezTo>
                    <a:pt x="11" y="15"/>
                    <a:pt x="21" y="8"/>
                    <a:pt x="30" y="0"/>
                  </a:cubicBezTo>
                  <a:cubicBezTo>
                    <a:pt x="31" y="0"/>
                    <a:pt x="30" y="0"/>
                    <a:pt x="30" y="0"/>
                  </a:cubicBezTo>
                  <a:close/>
                </a:path>
              </a:pathLst>
            </a:custGeom>
            <a:grpFill/>
            <a:ln w="9525">
              <a:noFill/>
              <a:round/>
            </a:ln>
          </p:spPr>
          <p:txBody>
            <a:bodyPr/>
            <a:lstStyle/>
            <a:p>
              <a:endParaRPr lang="zh-CN" altLang="en-US"/>
            </a:p>
          </p:txBody>
        </p:sp>
        <p:sp>
          <p:nvSpPr>
            <p:cNvPr id="19530" name="Freeform 9476"/>
            <p:cNvSpPr/>
            <p:nvPr/>
          </p:nvSpPr>
          <p:spPr bwMode="auto">
            <a:xfrm>
              <a:off x="190500" y="14287"/>
              <a:ext cx="195263" cy="84138"/>
            </a:xfrm>
            <a:custGeom>
              <a:avLst/>
              <a:gdLst/>
              <a:ahLst/>
              <a:cxnLst>
                <a:cxn ang="0">
                  <a:pos x="1" y="22"/>
                </a:cxn>
                <a:cxn ang="0">
                  <a:pos x="51" y="0"/>
                </a:cxn>
                <a:cxn ang="0">
                  <a:pos x="51" y="0"/>
                </a:cxn>
                <a:cxn ang="0">
                  <a:pos x="1" y="22"/>
                </a:cxn>
                <a:cxn ang="0">
                  <a:pos x="1" y="22"/>
                </a:cxn>
              </a:cxnLst>
              <a:rect l="0" t="0" r="r" b="b"/>
              <a:pathLst>
                <a:path w="52" h="22">
                  <a:moveTo>
                    <a:pt x="1" y="22"/>
                  </a:moveTo>
                  <a:cubicBezTo>
                    <a:pt x="17" y="13"/>
                    <a:pt x="34" y="6"/>
                    <a:pt x="51" y="0"/>
                  </a:cubicBezTo>
                  <a:cubicBezTo>
                    <a:pt x="52" y="0"/>
                    <a:pt x="51" y="0"/>
                    <a:pt x="51" y="0"/>
                  </a:cubicBezTo>
                  <a:cubicBezTo>
                    <a:pt x="33" y="6"/>
                    <a:pt x="17" y="13"/>
                    <a:pt x="1" y="22"/>
                  </a:cubicBezTo>
                  <a:cubicBezTo>
                    <a:pt x="0" y="22"/>
                    <a:pt x="1" y="22"/>
                    <a:pt x="1" y="22"/>
                  </a:cubicBezTo>
                  <a:close/>
                </a:path>
              </a:pathLst>
            </a:custGeom>
            <a:grpFill/>
            <a:ln w="9525">
              <a:noFill/>
              <a:round/>
            </a:ln>
          </p:spPr>
          <p:txBody>
            <a:bodyPr/>
            <a:lstStyle/>
            <a:p>
              <a:endParaRPr lang="zh-CN" altLang="en-US"/>
            </a:p>
          </p:txBody>
        </p:sp>
        <p:sp>
          <p:nvSpPr>
            <p:cNvPr id="19531" name="Freeform 9477"/>
            <p:cNvSpPr/>
            <p:nvPr/>
          </p:nvSpPr>
          <p:spPr bwMode="auto">
            <a:xfrm>
              <a:off x="41275" y="173037"/>
              <a:ext cx="25400" cy="14288"/>
            </a:xfrm>
            <a:custGeom>
              <a:avLst/>
              <a:gdLst/>
              <a:ahLst/>
              <a:cxnLst>
                <a:cxn ang="0">
                  <a:pos x="1" y="3"/>
                </a:cxn>
                <a:cxn ang="0">
                  <a:pos x="6" y="0"/>
                </a:cxn>
                <a:cxn ang="0">
                  <a:pos x="6" y="0"/>
                </a:cxn>
                <a:cxn ang="0">
                  <a:pos x="1" y="3"/>
                </a:cxn>
                <a:cxn ang="0">
                  <a:pos x="1" y="3"/>
                </a:cxn>
              </a:cxnLst>
              <a:rect l="0" t="0" r="r" b="b"/>
              <a:pathLst>
                <a:path w="7" h="4">
                  <a:moveTo>
                    <a:pt x="1" y="3"/>
                  </a:moveTo>
                  <a:cubicBezTo>
                    <a:pt x="3" y="2"/>
                    <a:pt x="5" y="1"/>
                    <a:pt x="6" y="0"/>
                  </a:cubicBezTo>
                  <a:cubicBezTo>
                    <a:pt x="7" y="0"/>
                    <a:pt x="6" y="0"/>
                    <a:pt x="6" y="0"/>
                  </a:cubicBezTo>
                  <a:cubicBezTo>
                    <a:pt x="4" y="1"/>
                    <a:pt x="2" y="2"/>
                    <a:pt x="1" y="3"/>
                  </a:cubicBezTo>
                  <a:cubicBezTo>
                    <a:pt x="0" y="3"/>
                    <a:pt x="1" y="4"/>
                    <a:pt x="1" y="3"/>
                  </a:cubicBezTo>
                  <a:close/>
                </a:path>
              </a:pathLst>
            </a:custGeom>
            <a:grpFill/>
            <a:ln w="9525">
              <a:noFill/>
              <a:round/>
            </a:ln>
          </p:spPr>
          <p:txBody>
            <a:bodyPr/>
            <a:lstStyle/>
            <a:p>
              <a:endParaRPr lang="zh-CN" altLang="en-US"/>
            </a:p>
          </p:txBody>
        </p:sp>
        <p:sp>
          <p:nvSpPr>
            <p:cNvPr id="19532" name="Freeform 9478"/>
            <p:cNvSpPr/>
            <p:nvPr/>
          </p:nvSpPr>
          <p:spPr bwMode="auto">
            <a:xfrm>
              <a:off x="41275" y="161925"/>
              <a:ext cx="25400" cy="14288"/>
            </a:xfrm>
            <a:custGeom>
              <a:avLst/>
              <a:gdLst/>
              <a:ahLst/>
              <a:cxnLst>
                <a:cxn ang="0">
                  <a:pos x="5" y="0"/>
                </a:cxn>
                <a:cxn ang="0">
                  <a:pos x="0" y="4"/>
                </a:cxn>
                <a:cxn ang="0">
                  <a:pos x="1" y="4"/>
                </a:cxn>
                <a:cxn ang="0">
                  <a:pos x="6" y="1"/>
                </a:cxn>
                <a:cxn ang="0">
                  <a:pos x="5" y="0"/>
                </a:cxn>
              </a:cxnLst>
              <a:rect l="0" t="0" r="r" b="b"/>
              <a:pathLst>
                <a:path w="7" h="4">
                  <a:moveTo>
                    <a:pt x="5" y="0"/>
                  </a:moveTo>
                  <a:cubicBezTo>
                    <a:pt x="4" y="1"/>
                    <a:pt x="2" y="2"/>
                    <a:pt x="0" y="4"/>
                  </a:cubicBezTo>
                  <a:cubicBezTo>
                    <a:pt x="0" y="4"/>
                    <a:pt x="0" y="4"/>
                    <a:pt x="1" y="4"/>
                  </a:cubicBezTo>
                  <a:cubicBezTo>
                    <a:pt x="3" y="3"/>
                    <a:pt x="4" y="2"/>
                    <a:pt x="6" y="1"/>
                  </a:cubicBezTo>
                  <a:cubicBezTo>
                    <a:pt x="7" y="0"/>
                    <a:pt x="6" y="0"/>
                    <a:pt x="5" y="0"/>
                  </a:cubicBezTo>
                  <a:close/>
                </a:path>
              </a:pathLst>
            </a:custGeom>
            <a:grpFill/>
            <a:ln w="9525">
              <a:noFill/>
              <a:round/>
            </a:ln>
          </p:spPr>
          <p:txBody>
            <a:bodyPr/>
            <a:lstStyle/>
            <a:p>
              <a:endParaRPr lang="zh-CN" altLang="en-US"/>
            </a:p>
          </p:txBody>
        </p:sp>
        <p:sp>
          <p:nvSpPr>
            <p:cNvPr id="19533" name="Freeform 9479"/>
            <p:cNvSpPr/>
            <p:nvPr/>
          </p:nvSpPr>
          <p:spPr bwMode="auto">
            <a:xfrm>
              <a:off x="168275" y="14287"/>
              <a:ext cx="153988" cy="84138"/>
            </a:xfrm>
            <a:custGeom>
              <a:avLst/>
              <a:gdLst/>
              <a:ahLst/>
              <a:cxnLst>
                <a:cxn ang="0">
                  <a:pos x="40" y="0"/>
                </a:cxn>
                <a:cxn ang="0">
                  <a:pos x="1" y="22"/>
                </a:cxn>
                <a:cxn ang="0">
                  <a:pos x="1" y="22"/>
                </a:cxn>
                <a:cxn ang="0">
                  <a:pos x="41" y="0"/>
                </a:cxn>
                <a:cxn ang="0">
                  <a:pos x="40" y="0"/>
                </a:cxn>
              </a:cxnLst>
              <a:rect l="0" t="0" r="r" b="b"/>
              <a:pathLst>
                <a:path w="41" h="22">
                  <a:moveTo>
                    <a:pt x="40" y="0"/>
                  </a:moveTo>
                  <a:cubicBezTo>
                    <a:pt x="27" y="7"/>
                    <a:pt x="14" y="15"/>
                    <a:pt x="1" y="22"/>
                  </a:cubicBezTo>
                  <a:cubicBezTo>
                    <a:pt x="0" y="22"/>
                    <a:pt x="1" y="22"/>
                    <a:pt x="1" y="22"/>
                  </a:cubicBezTo>
                  <a:cubicBezTo>
                    <a:pt x="14" y="15"/>
                    <a:pt x="28" y="8"/>
                    <a:pt x="41" y="0"/>
                  </a:cubicBezTo>
                  <a:cubicBezTo>
                    <a:pt x="41" y="0"/>
                    <a:pt x="40" y="0"/>
                    <a:pt x="40" y="0"/>
                  </a:cubicBezTo>
                  <a:close/>
                </a:path>
              </a:pathLst>
            </a:custGeom>
            <a:grpFill/>
            <a:ln w="9525">
              <a:noFill/>
              <a:round/>
            </a:ln>
          </p:spPr>
          <p:txBody>
            <a:bodyPr/>
            <a:lstStyle/>
            <a:p>
              <a:endParaRPr lang="zh-CN" altLang="en-US"/>
            </a:p>
          </p:txBody>
        </p:sp>
        <p:sp>
          <p:nvSpPr>
            <p:cNvPr id="19534" name="Freeform 9480"/>
            <p:cNvSpPr/>
            <p:nvPr/>
          </p:nvSpPr>
          <p:spPr bwMode="auto">
            <a:xfrm>
              <a:off x="146050" y="14287"/>
              <a:ext cx="157163" cy="84138"/>
            </a:xfrm>
            <a:custGeom>
              <a:avLst/>
              <a:gdLst/>
              <a:ahLst/>
              <a:cxnLst>
                <a:cxn ang="0">
                  <a:pos x="1" y="22"/>
                </a:cxn>
                <a:cxn ang="0">
                  <a:pos x="42" y="1"/>
                </a:cxn>
                <a:cxn ang="0">
                  <a:pos x="41" y="0"/>
                </a:cxn>
                <a:cxn ang="0">
                  <a:pos x="1" y="22"/>
                </a:cxn>
                <a:cxn ang="0">
                  <a:pos x="1" y="22"/>
                </a:cxn>
              </a:cxnLst>
              <a:rect l="0" t="0" r="r" b="b"/>
              <a:pathLst>
                <a:path w="42" h="22">
                  <a:moveTo>
                    <a:pt x="1" y="22"/>
                  </a:moveTo>
                  <a:cubicBezTo>
                    <a:pt x="14" y="15"/>
                    <a:pt x="28" y="7"/>
                    <a:pt x="42" y="1"/>
                  </a:cubicBezTo>
                  <a:cubicBezTo>
                    <a:pt x="42" y="0"/>
                    <a:pt x="42" y="0"/>
                    <a:pt x="41" y="0"/>
                  </a:cubicBezTo>
                  <a:cubicBezTo>
                    <a:pt x="27" y="7"/>
                    <a:pt x="14" y="14"/>
                    <a:pt x="1" y="22"/>
                  </a:cubicBezTo>
                  <a:cubicBezTo>
                    <a:pt x="0" y="22"/>
                    <a:pt x="0" y="22"/>
                    <a:pt x="1" y="22"/>
                  </a:cubicBezTo>
                  <a:close/>
                </a:path>
              </a:pathLst>
            </a:custGeom>
            <a:grpFill/>
            <a:ln w="9525">
              <a:noFill/>
              <a:round/>
            </a:ln>
          </p:spPr>
          <p:txBody>
            <a:bodyPr/>
            <a:lstStyle/>
            <a:p>
              <a:endParaRPr lang="zh-CN" altLang="en-US"/>
            </a:p>
          </p:txBody>
        </p:sp>
        <p:sp>
          <p:nvSpPr>
            <p:cNvPr id="19535" name="Freeform 9481"/>
            <p:cNvSpPr/>
            <p:nvPr/>
          </p:nvSpPr>
          <p:spPr bwMode="auto">
            <a:xfrm>
              <a:off x="36512" y="142875"/>
              <a:ext cx="34925" cy="14288"/>
            </a:xfrm>
            <a:custGeom>
              <a:avLst/>
              <a:gdLst/>
              <a:ahLst/>
              <a:cxnLst>
                <a:cxn ang="0">
                  <a:pos x="1" y="4"/>
                </a:cxn>
                <a:cxn ang="0">
                  <a:pos x="8" y="0"/>
                </a:cxn>
                <a:cxn ang="0">
                  <a:pos x="8" y="0"/>
                </a:cxn>
                <a:cxn ang="0">
                  <a:pos x="1" y="3"/>
                </a:cxn>
                <a:cxn ang="0">
                  <a:pos x="1" y="4"/>
                </a:cxn>
              </a:cxnLst>
              <a:rect l="0" t="0" r="r" b="b"/>
              <a:pathLst>
                <a:path w="9" h="4">
                  <a:moveTo>
                    <a:pt x="1" y="4"/>
                  </a:moveTo>
                  <a:cubicBezTo>
                    <a:pt x="4" y="2"/>
                    <a:pt x="6" y="1"/>
                    <a:pt x="8" y="0"/>
                  </a:cubicBezTo>
                  <a:cubicBezTo>
                    <a:pt x="9" y="0"/>
                    <a:pt x="8" y="0"/>
                    <a:pt x="8" y="0"/>
                  </a:cubicBezTo>
                  <a:cubicBezTo>
                    <a:pt x="5" y="1"/>
                    <a:pt x="3" y="2"/>
                    <a:pt x="1" y="3"/>
                  </a:cubicBezTo>
                  <a:cubicBezTo>
                    <a:pt x="0" y="3"/>
                    <a:pt x="1" y="4"/>
                    <a:pt x="1" y="4"/>
                  </a:cubicBezTo>
                  <a:close/>
                </a:path>
              </a:pathLst>
            </a:custGeom>
            <a:grpFill/>
            <a:ln w="9525">
              <a:noFill/>
              <a:round/>
            </a:ln>
          </p:spPr>
          <p:txBody>
            <a:bodyPr/>
            <a:lstStyle/>
            <a:p>
              <a:endParaRPr lang="zh-CN" altLang="en-US"/>
            </a:p>
          </p:txBody>
        </p:sp>
        <p:sp>
          <p:nvSpPr>
            <p:cNvPr id="19536" name="Freeform 9482"/>
            <p:cNvSpPr/>
            <p:nvPr/>
          </p:nvSpPr>
          <p:spPr bwMode="auto">
            <a:xfrm>
              <a:off x="41275" y="19050"/>
              <a:ext cx="190500" cy="112713"/>
            </a:xfrm>
            <a:custGeom>
              <a:avLst/>
              <a:gdLst/>
              <a:ahLst/>
              <a:cxnLst>
                <a:cxn ang="0">
                  <a:pos x="50" y="0"/>
                </a:cxn>
                <a:cxn ang="0">
                  <a:pos x="1" y="30"/>
                </a:cxn>
                <a:cxn ang="0">
                  <a:pos x="2" y="30"/>
                </a:cxn>
                <a:cxn ang="0">
                  <a:pos x="51" y="0"/>
                </a:cxn>
                <a:cxn ang="0">
                  <a:pos x="50" y="0"/>
                </a:cxn>
              </a:cxnLst>
              <a:rect l="0" t="0" r="r" b="b"/>
              <a:pathLst>
                <a:path w="51" h="30">
                  <a:moveTo>
                    <a:pt x="50" y="0"/>
                  </a:moveTo>
                  <a:cubicBezTo>
                    <a:pt x="34" y="11"/>
                    <a:pt x="17" y="19"/>
                    <a:pt x="1" y="30"/>
                  </a:cubicBezTo>
                  <a:cubicBezTo>
                    <a:pt x="0" y="30"/>
                    <a:pt x="1" y="30"/>
                    <a:pt x="2" y="30"/>
                  </a:cubicBezTo>
                  <a:cubicBezTo>
                    <a:pt x="18" y="19"/>
                    <a:pt x="35" y="11"/>
                    <a:pt x="51" y="0"/>
                  </a:cubicBezTo>
                  <a:cubicBezTo>
                    <a:pt x="51" y="0"/>
                    <a:pt x="51" y="0"/>
                    <a:pt x="50" y="0"/>
                  </a:cubicBezTo>
                  <a:close/>
                </a:path>
              </a:pathLst>
            </a:custGeom>
            <a:grpFill/>
            <a:ln w="9525">
              <a:noFill/>
              <a:round/>
            </a:ln>
          </p:spPr>
          <p:txBody>
            <a:bodyPr/>
            <a:lstStyle/>
            <a:p>
              <a:endParaRPr lang="zh-CN" altLang="en-US"/>
            </a:p>
          </p:txBody>
        </p:sp>
        <p:sp>
          <p:nvSpPr>
            <p:cNvPr id="19537" name="Freeform 9483"/>
            <p:cNvSpPr/>
            <p:nvPr/>
          </p:nvSpPr>
          <p:spPr bwMode="auto">
            <a:xfrm>
              <a:off x="36512" y="14287"/>
              <a:ext cx="184150" cy="98425"/>
            </a:xfrm>
            <a:custGeom>
              <a:avLst/>
              <a:gdLst/>
              <a:ahLst/>
              <a:cxnLst>
                <a:cxn ang="0">
                  <a:pos x="1" y="26"/>
                </a:cxn>
                <a:cxn ang="0">
                  <a:pos x="49" y="1"/>
                </a:cxn>
                <a:cxn ang="0">
                  <a:pos x="48" y="0"/>
                </a:cxn>
                <a:cxn ang="0">
                  <a:pos x="1" y="26"/>
                </a:cxn>
                <a:cxn ang="0">
                  <a:pos x="1" y="26"/>
                </a:cxn>
              </a:cxnLst>
              <a:rect l="0" t="0" r="r" b="b"/>
              <a:pathLst>
                <a:path w="49" h="26">
                  <a:moveTo>
                    <a:pt x="1" y="26"/>
                  </a:moveTo>
                  <a:cubicBezTo>
                    <a:pt x="17" y="17"/>
                    <a:pt x="32" y="8"/>
                    <a:pt x="49" y="1"/>
                  </a:cubicBezTo>
                  <a:cubicBezTo>
                    <a:pt x="49" y="1"/>
                    <a:pt x="49" y="0"/>
                    <a:pt x="48" y="0"/>
                  </a:cubicBezTo>
                  <a:cubicBezTo>
                    <a:pt x="32" y="7"/>
                    <a:pt x="16" y="17"/>
                    <a:pt x="1" y="26"/>
                  </a:cubicBezTo>
                  <a:cubicBezTo>
                    <a:pt x="0" y="26"/>
                    <a:pt x="1" y="26"/>
                    <a:pt x="1" y="26"/>
                  </a:cubicBezTo>
                  <a:close/>
                </a:path>
              </a:pathLst>
            </a:custGeom>
            <a:grpFill/>
            <a:ln w="9525">
              <a:noFill/>
              <a:round/>
            </a:ln>
          </p:spPr>
          <p:txBody>
            <a:bodyPr/>
            <a:lstStyle/>
            <a:p>
              <a:endParaRPr lang="zh-CN" altLang="en-US"/>
            </a:p>
          </p:txBody>
        </p:sp>
        <p:sp>
          <p:nvSpPr>
            <p:cNvPr id="19538" name="Freeform 9484"/>
            <p:cNvSpPr/>
            <p:nvPr/>
          </p:nvSpPr>
          <p:spPr bwMode="auto">
            <a:xfrm>
              <a:off x="30162" y="22225"/>
              <a:ext cx="134938" cy="82550"/>
            </a:xfrm>
            <a:custGeom>
              <a:avLst/>
              <a:gdLst/>
              <a:ahLst/>
              <a:cxnLst>
                <a:cxn ang="0">
                  <a:pos x="35" y="0"/>
                </a:cxn>
                <a:cxn ang="0">
                  <a:pos x="1" y="21"/>
                </a:cxn>
                <a:cxn ang="0">
                  <a:pos x="1" y="21"/>
                </a:cxn>
                <a:cxn ang="0">
                  <a:pos x="36" y="0"/>
                </a:cxn>
                <a:cxn ang="0">
                  <a:pos x="35" y="0"/>
                </a:cxn>
              </a:cxnLst>
              <a:rect l="0" t="0" r="r" b="b"/>
              <a:pathLst>
                <a:path w="36" h="22">
                  <a:moveTo>
                    <a:pt x="35" y="0"/>
                  </a:moveTo>
                  <a:cubicBezTo>
                    <a:pt x="24" y="7"/>
                    <a:pt x="12" y="13"/>
                    <a:pt x="1" y="21"/>
                  </a:cubicBezTo>
                  <a:cubicBezTo>
                    <a:pt x="0" y="21"/>
                    <a:pt x="1" y="22"/>
                    <a:pt x="1" y="21"/>
                  </a:cubicBezTo>
                  <a:cubicBezTo>
                    <a:pt x="12" y="14"/>
                    <a:pt x="24" y="7"/>
                    <a:pt x="36" y="0"/>
                  </a:cubicBezTo>
                  <a:cubicBezTo>
                    <a:pt x="36" y="0"/>
                    <a:pt x="36" y="0"/>
                    <a:pt x="35" y="0"/>
                  </a:cubicBezTo>
                  <a:close/>
                </a:path>
              </a:pathLst>
            </a:custGeom>
            <a:grpFill/>
            <a:ln w="9525">
              <a:noFill/>
              <a:round/>
            </a:ln>
          </p:spPr>
          <p:txBody>
            <a:bodyPr/>
            <a:lstStyle/>
            <a:p>
              <a:endParaRPr lang="zh-CN" altLang="en-US"/>
            </a:p>
          </p:txBody>
        </p:sp>
      </p:grpSp>
      <p:grpSp>
        <p:nvGrpSpPr>
          <p:cNvPr id="3" name="Group 83"/>
          <p:cNvGrpSpPr/>
          <p:nvPr/>
        </p:nvGrpSpPr>
        <p:grpSpPr bwMode="auto">
          <a:xfrm>
            <a:off x="4172471" y="3687366"/>
            <a:ext cx="527447" cy="520303"/>
            <a:chOff x="0" y="0"/>
            <a:chExt cx="454025" cy="447675"/>
          </a:xfrm>
          <a:solidFill>
            <a:schemeClr val="accent1"/>
          </a:solidFill>
        </p:grpSpPr>
        <p:sp>
          <p:nvSpPr>
            <p:cNvPr id="19540" name="Freeform 9614"/>
            <p:cNvSpPr>
              <a:spLocks noEditPoints="1"/>
            </p:cNvSpPr>
            <p:nvPr/>
          </p:nvSpPr>
          <p:spPr bwMode="auto">
            <a:xfrm>
              <a:off x="0" y="0"/>
              <a:ext cx="454025" cy="447675"/>
            </a:xfrm>
            <a:custGeom>
              <a:avLst/>
              <a:gdLst/>
              <a:ahLst/>
              <a:cxnLst>
                <a:cxn ang="0">
                  <a:pos x="108" y="78"/>
                </a:cxn>
                <a:cxn ang="0">
                  <a:pos x="94" y="66"/>
                </a:cxn>
                <a:cxn ang="0">
                  <a:pos x="92" y="64"/>
                </a:cxn>
                <a:cxn ang="0">
                  <a:pos x="97" y="70"/>
                </a:cxn>
                <a:cxn ang="0">
                  <a:pos x="109" y="99"/>
                </a:cxn>
                <a:cxn ang="0">
                  <a:pos x="107" y="99"/>
                </a:cxn>
                <a:cxn ang="0">
                  <a:pos x="85" y="110"/>
                </a:cxn>
                <a:cxn ang="0">
                  <a:pos x="83" y="108"/>
                </a:cxn>
                <a:cxn ang="0">
                  <a:pos x="76" y="101"/>
                </a:cxn>
                <a:cxn ang="0">
                  <a:pos x="70" y="94"/>
                </a:cxn>
                <a:cxn ang="0">
                  <a:pos x="60" y="87"/>
                </a:cxn>
                <a:cxn ang="0">
                  <a:pos x="51" y="93"/>
                </a:cxn>
                <a:cxn ang="0">
                  <a:pos x="47" y="99"/>
                </a:cxn>
                <a:cxn ang="0">
                  <a:pos x="46" y="100"/>
                </a:cxn>
                <a:cxn ang="0">
                  <a:pos x="40" y="106"/>
                </a:cxn>
                <a:cxn ang="0">
                  <a:pos x="16" y="100"/>
                </a:cxn>
                <a:cxn ang="0">
                  <a:pos x="19" y="78"/>
                </a:cxn>
                <a:cxn ang="0">
                  <a:pos x="29" y="67"/>
                </a:cxn>
                <a:cxn ang="0">
                  <a:pos x="29" y="68"/>
                </a:cxn>
                <a:cxn ang="0">
                  <a:pos x="33" y="57"/>
                </a:cxn>
                <a:cxn ang="0">
                  <a:pos x="18" y="40"/>
                </a:cxn>
                <a:cxn ang="0">
                  <a:pos x="49" y="23"/>
                </a:cxn>
                <a:cxn ang="0">
                  <a:pos x="85" y="10"/>
                </a:cxn>
                <a:cxn ang="0">
                  <a:pos x="91" y="9"/>
                </a:cxn>
                <a:cxn ang="0">
                  <a:pos x="100" y="14"/>
                </a:cxn>
                <a:cxn ang="0">
                  <a:pos x="98" y="49"/>
                </a:cxn>
                <a:cxn ang="0">
                  <a:pos x="92" y="59"/>
                </a:cxn>
                <a:cxn ang="0">
                  <a:pos x="112" y="39"/>
                </a:cxn>
                <a:cxn ang="0">
                  <a:pos x="116" y="33"/>
                </a:cxn>
                <a:cxn ang="0">
                  <a:pos x="110" y="20"/>
                </a:cxn>
                <a:cxn ang="0">
                  <a:pos x="109" y="18"/>
                </a:cxn>
                <a:cxn ang="0">
                  <a:pos x="95" y="6"/>
                </a:cxn>
                <a:cxn ang="0">
                  <a:pos x="80" y="10"/>
                </a:cxn>
                <a:cxn ang="0">
                  <a:pos x="50" y="18"/>
                </a:cxn>
                <a:cxn ang="0">
                  <a:pos x="27" y="5"/>
                </a:cxn>
                <a:cxn ang="0">
                  <a:pos x="15" y="44"/>
                </a:cxn>
                <a:cxn ang="0">
                  <a:pos x="25" y="67"/>
                </a:cxn>
                <a:cxn ang="0">
                  <a:pos x="14" y="103"/>
                </a:cxn>
                <a:cxn ang="0">
                  <a:pos x="37" y="113"/>
                </a:cxn>
                <a:cxn ang="0">
                  <a:pos x="68" y="97"/>
                </a:cxn>
                <a:cxn ang="0">
                  <a:pos x="82" y="110"/>
                </a:cxn>
                <a:cxn ang="0">
                  <a:pos x="114" y="94"/>
                </a:cxn>
                <a:cxn ang="0">
                  <a:pos x="113" y="83"/>
                </a:cxn>
                <a:cxn ang="0">
                  <a:pos x="89" y="9"/>
                </a:cxn>
                <a:cxn ang="0">
                  <a:pos x="85" y="7"/>
                </a:cxn>
                <a:cxn ang="0">
                  <a:pos x="82" y="9"/>
                </a:cxn>
                <a:cxn ang="0">
                  <a:pos x="82" y="9"/>
                </a:cxn>
                <a:cxn ang="0">
                  <a:pos x="82" y="9"/>
                </a:cxn>
                <a:cxn ang="0">
                  <a:pos x="39" y="107"/>
                </a:cxn>
                <a:cxn ang="0">
                  <a:pos x="39" y="107"/>
                </a:cxn>
                <a:cxn ang="0">
                  <a:pos x="41" y="106"/>
                </a:cxn>
                <a:cxn ang="0">
                  <a:pos x="41" y="105"/>
                </a:cxn>
              </a:cxnLst>
              <a:rect l="0" t="0" r="r" b="b"/>
              <a:pathLst>
                <a:path w="121" h="119">
                  <a:moveTo>
                    <a:pt x="113" y="83"/>
                  </a:moveTo>
                  <a:cubicBezTo>
                    <a:pt x="112" y="81"/>
                    <a:pt x="111" y="80"/>
                    <a:pt x="108" y="78"/>
                  </a:cubicBezTo>
                  <a:cubicBezTo>
                    <a:pt x="110" y="80"/>
                    <a:pt x="106" y="75"/>
                    <a:pt x="106" y="74"/>
                  </a:cubicBezTo>
                  <a:cubicBezTo>
                    <a:pt x="103" y="71"/>
                    <a:pt x="98" y="69"/>
                    <a:pt x="94" y="66"/>
                  </a:cubicBezTo>
                  <a:cubicBezTo>
                    <a:pt x="95" y="66"/>
                    <a:pt x="90" y="59"/>
                    <a:pt x="88" y="60"/>
                  </a:cubicBezTo>
                  <a:cubicBezTo>
                    <a:pt x="88" y="60"/>
                    <a:pt x="91" y="62"/>
                    <a:pt x="92" y="64"/>
                  </a:cubicBezTo>
                  <a:cubicBezTo>
                    <a:pt x="90" y="64"/>
                    <a:pt x="95" y="68"/>
                    <a:pt x="94" y="67"/>
                  </a:cubicBezTo>
                  <a:cubicBezTo>
                    <a:pt x="95" y="67"/>
                    <a:pt x="96" y="69"/>
                    <a:pt x="97" y="70"/>
                  </a:cubicBezTo>
                  <a:cubicBezTo>
                    <a:pt x="104" y="76"/>
                    <a:pt x="121" y="88"/>
                    <a:pt x="108" y="98"/>
                  </a:cubicBezTo>
                  <a:cubicBezTo>
                    <a:pt x="109" y="99"/>
                    <a:pt x="111" y="97"/>
                    <a:pt x="109" y="99"/>
                  </a:cubicBezTo>
                  <a:cubicBezTo>
                    <a:pt x="109" y="97"/>
                    <a:pt x="107" y="101"/>
                    <a:pt x="108" y="98"/>
                  </a:cubicBezTo>
                  <a:cubicBezTo>
                    <a:pt x="108" y="99"/>
                    <a:pt x="107" y="99"/>
                    <a:pt x="107" y="99"/>
                  </a:cubicBezTo>
                  <a:cubicBezTo>
                    <a:pt x="105" y="101"/>
                    <a:pt x="102" y="103"/>
                    <a:pt x="100" y="105"/>
                  </a:cubicBezTo>
                  <a:cubicBezTo>
                    <a:pt x="97" y="109"/>
                    <a:pt x="91" y="113"/>
                    <a:pt x="85" y="110"/>
                  </a:cubicBezTo>
                  <a:cubicBezTo>
                    <a:pt x="87" y="110"/>
                    <a:pt x="83" y="107"/>
                    <a:pt x="82" y="107"/>
                  </a:cubicBezTo>
                  <a:cubicBezTo>
                    <a:pt x="82" y="107"/>
                    <a:pt x="83" y="108"/>
                    <a:pt x="83" y="108"/>
                  </a:cubicBezTo>
                  <a:cubicBezTo>
                    <a:pt x="81" y="105"/>
                    <a:pt x="77" y="104"/>
                    <a:pt x="76" y="100"/>
                  </a:cubicBezTo>
                  <a:cubicBezTo>
                    <a:pt x="76" y="101"/>
                    <a:pt x="76" y="101"/>
                    <a:pt x="76" y="101"/>
                  </a:cubicBezTo>
                  <a:cubicBezTo>
                    <a:pt x="75" y="100"/>
                    <a:pt x="68" y="95"/>
                    <a:pt x="69" y="94"/>
                  </a:cubicBezTo>
                  <a:cubicBezTo>
                    <a:pt x="69" y="94"/>
                    <a:pt x="70" y="94"/>
                    <a:pt x="70" y="94"/>
                  </a:cubicBezTo>
                  <a:cubicBezTo>
                    <a:pt x="72" y="95"/>
                    <a:pt x="67" y="91"/>
                    <a:pt x="68" y="92"/>
                  </a:cubicBezTo>
                  <a:cubicBezTo>
                    <a:pt x="66" y="90"/>
                    <a:pt x="63" y="88"/>
                    <a:pt x="60" y="87"/>
                  </a:cubicBezTo>
                  <a:cubicBezTo>
                    <a:pt x="58" y="87"/>
                    <a:pt x="55" y="90"/>
                    <a:pt x="54" y="89"/>
                  </a:cubicBezTo>
                  <a:cubicBezTo>
                    <a:pt x="53" y="90"/>
                    <a:pt x="52" y="94"/>
                    <a:pt x="51" y="93"/>
                  </a:cubicBezTo>
                  <a:cubicBezTo>
                    <a:pt x="53" y="91"/>
                    <a:pt x="51" y="93"/>
                    <a:pt x="51" y="92"/>
                  </a:cubicBezTo>
                  <a:cubicBezTo>
                    <a:pt x="49" y="94"/>
                    <a:pt x="48" y="97"/>
                    <a:pt x="47" y="99"/>
                  </a:cubicBezTo>
                  <a:cubicBezTo>
                    <a:pt x="47" y="99"/>
                    <a:pt x="47" y="98"/>
                    <a:pt x="48" y="98"/>
                  </a:cubicBezTo>
                  <a:cubicBezTo>
                    <a:pt x="48" y="99"/>
                    <a:pt x="47" y="99"/>
                    <a:pt x="46" y="100"/>
                  </a:cubicBezTo>
                  <a:cubicBezTo>
                    <a:pt x="46" y="101"/>
                    <a:pt x="41" y="103"/>
                    <a:pt x="40" y="105"/>
                  </a:cubicBezTo>
                  <a:cubicBezTo>
                    <a:pt x="40" y="105"/>
                    <a:pt x="40" y="106"/>
                    <a:pt x="40" y="106"/>
                  </a:cubicBezTo>
                  <a:cubicBezTo>
                    <a:pt x="35" y="109"/>
                    <a:pt x="30" y="114"/>
                    <a:pt x="23" y="108"/>
                  </a:cubicBezTo>
                  <a:cubicBezTo>
                    <a:pt x="25" y="107"/>
                    <a:pt x="19" y="103"/>
                    <a:pt x="16" y="100"/>
                  </a:cubicBezTo>
                  <a:cubicBezTo>
                    <a:pt x="15" y="98"/>
                    <a:pt x="10" y="91"/>
                    <a:pt x="10" y="91"/>
                  </a:cubicBezTo>
                  <a:cubicBezTo>
                    <a:pt x="11" y="88"/>
                    <a:pt x="15" y="76"/>
                    <a:pt x="19" y="78"/>
                  </a:cubicBezTo>
                  <a:cubicBezTo>
                    <a:pt x="18" y="78"/>
                    <a:pt x="18" y="78"/>
                    <a:pt x="17" y="79"/>
                  </a:cubicBezTo>
                  <a:cubicBezTo>
                    <a:pt x="22" y="78"/>
                    <a:pt x="27" y="70"/>
                    <a:pt x="29" y="67"/>
                  </a:cubicBezTo>
                  <a:cubicBezTo>
                    <a:pt x="28" y="68"/>
                    <a:pt x="28" y="69"/>
                    <a:pt x="27" y="71"/>
                  </a:cubicBezTo>
                  <a:cubicBezTo>
                    <a:pt x="27" y="70"/>
                    <a:pt x="29" y="68"/>
                    <a:pt x="29" y="68"/>
                  </a:cubicBezTo>
                  <a:cubicBezTo>
                    <a:pt x="27" y="71"/>
                    <a:pt x="31" y="64"/>
                    <a:pt x="31" y="64"/>
                  </a:cubicBezTo>
                  <a:cubicBezTo>
                    <a:pt x="33" y="62"/>
                    <a:pt x="34" y="60"/>
                    <a:pt x="33" y="57"/>
                  </a:cubicBezTo>
                  <a:cubicBezTo>
                    <a:pt x="31" y="51"/>
                    <a:pt x="23" y="46"/>
                    <a:pt x="20" y="43"/>
                  </a:cubicBezTo>
                  <a:cubicBezTo>
                    <a:pt x="23" y="47"/>
                    <a:pt x="15" y="39"/>
                    <a:pt x="18" y="40"/>
                  </a:cubicBezTo>
                  <a:cubicBezTo>
                    <a:pt x="0" y="29"/>
                    <a:pt x="23" y="5"/>
                    <a:pt x="38" y="12"/>
                  </a:cubicBezTo>
                  <a:cubicBezTo>
                    <a:pt x="38" y="15"/>
                    <a:pt x="47" y="21"/>
                    <a:pt x="49" y="23"/>
                  </a:cubicBezTo>
                  <a:cubicBezTo>
                    <a:pt x="53" y="27"/>
                    <a:pt x="57" y="38"/>
                    <a:pt x="64" y="33"/>
                  </a:cubicBezTo>
                  <a:cubicBezTo>
                    <a:pt x="71" y="28"/>
                    <a:pt x="77" y="12"/>
                    <a:pt x="85" y="10"/>
                  </a:cubicBezTo>
                  <a:cubicBezTo>
                    <a:pt x="84" y="11"/>
                    <a:pt x="83" y="12"/>
                    <a:pt x="82" y="12"/>
                  </a:cubicBezTo>
                  <a:cubicBezTo>
                    <a:pt x="84" y="12"/>
                    <a:pt x="89" y="10"/>
                    <a:pt x="91" y="9"/>
                  </a:cubicBezTo>
                  <a:cubicBezTo>
                    <a:pt x="91" y="9"/>
                    <a:pt x="89" y="8"/>
                    <a:pt x="88" y="9"/>
                  </a:cubicBezTo>
                  <a:cubicBezTo>
                    <a:pt x="91" y="6"/>
                    <a:pt x="99" y="13"/>
                    <a:pt x="100" y="14"/>
                  </a:cubicBezTo>
                  <a:cubicBezTo>
                    <a:pt x="106" y="17"/>
                    <a:pt x="114" y="25"/>
                    <a:pt x="112" y="33"/>
                  </a:cubicBezTo>
                  <a:cubicBezTo>
                    <a:pt x="110" y="40"/>
                    <a:pt x="104" y="45"/>
                    <a:pt x="98" y="49"/>
                  </a:cubicBezTo>
                  <a:cubicBezTo>
                    <a:pt x="94" y="51"/>
                    <a:pt x="91" y="58"/>
                    <a:pt x="87" y="59"/>
                  </a:cubicBezTo>
                  <a:cubicBezTo>
                    <a:pt x="87" y="59"/>
                    <a:pt x="91" y="59"/>
                    <a:pt x="92" y="59"/>
                  </a:cubicBezTo>
                  <a:cubicBezTo>
                    <a:pt x="95" y="58"/>
                    <a:pt x="98" y="53"/>
                    <a:pt x="102" y="51"/>
                  </a:cubicBezTo>
                  <a:cubicBezTo>
                    <a:pt x="105" y="48"/>
                    <a:pt x="111" y="44"/>
                    <a:pt x="112" y="39"/>
                  </a:cubicBezTo>
                  <a:cubicBezTo>
                    <a:pt x="112" y="38"/>
                    <a:pt x="112" y="38"/>
                    <a:pt x="112" y="38"/>
                  </a:cubicBezTo>
                  <a:cubicBezTo>
                    <a:pt x="113" y="36"/>
                    <a:pt x="118" y="32"/>
                    <a:pt x="116" y="33"/>
                  </a:cubicBezTo>
                  <a:cubicBezTo>
                    <a:pt x="117" y="27"/>
                    <a:pt x="110" y="22"/>
                    <a:pt x="109" y="20"/>
                  </a:cubicBezTo>
                  <a:cubicBezTo>
                    <a:pt x="109" y="20"/>
                    <a:pt x="110" y="20"/>
                    <a:pt x="110" y="20"/>
                  </a:cubicBezTo>
                  <a:cubicBezTo>
                    <a:pt x="109" y="18"/>
                    <a:pt x="108" y="17"/>
                    <a:pt x="106" y="16"/>
                  </a:cubicBezTo>
                  <a:cubicBezTo>
                    <a:pt x="106" y="16"/>
                    <a:pt x="110" y="18"/>
                    <a:pt x="109" y="18"/>
                  </a:cubicBezTo>
                  <a:cubicBezTo>
                    <a:pt x="107" y="17"/>
                    <a:pt x="98" y="9"/>
                    <a:pt x="99" y="8"/>
                  </a:cubicBezTo>
                  <a:cubicBezTo>
                    <a:pt x="98" y="8"/>
                    <a:pt x="97" y="7"/>
                    <a:pt x="95" y="6"/>
                  </a:cubicBezTo>
                  <a:cubicBezTo>
                    <a:pt x="96" y="7"/>
                    <a:pt x="96" y="7"/>
                    <a:pt x="97" y="7"/>
                  </a:cubicBezTo>
                  <a:cubicBezTo>
                    <a:pt x="91" y="0"/>
                    <a:pt x="84" y="6"/>
                    <a:pt x="80" y="10"/>
                  </a:cubicBezTo>
                  <a:cubicBezTo>
                    <a:pt x="76" y="14"/>
                    <a:pt x="68" y="20"/>
                    <a:pt x="66" y="25"/>
                  </a:cubicBezTo>
                  <a:cubicBezTo>
                    <a:pt x="62" y="37"/>
                    <a:pt x="54" y="21"/>
                    <a:pt x="50" y="18"/>
                  </a:cubicBezTo>
                  <a:cubicBezTo>
                    <a:pt x="44" y="13"/>
                    <a:pt x="38" y="2"/>
                    <a:pt x="28" y="5"/>
                  </a:cubicBezTo>
                  <a:cubicBezTo>
                    <a:pt x="32" y="4"/>
                    <a:pt x="25" y="7"/>
                    <a:pt x="27" y="5"/>
                  </a:cubicBezTo>
                  <a:cubicBezTo>
                    <a:pt x="19" y="9"/>
                    <a:pt x="11" y="16"/>
                    <a:pt x="7" y="24"/>
                  </a:cubicBezTo>
                  <a:cubicBezTo>
                    <a:pt x="2" y="34"/>
                    <a:pt x="11" y="37"/>
                    <a:pt x="15" y="44"/>
                  </a:cubicBezTo>
                  <a:cubicBezTo>
                    <a:pt x="19" y="45"/>
                    <a:pt x="27" y="55"/>
                    <a:pt x="29" y="59"/>
                  </a:cubicBezTo>
                  <a:cubicBezTo>
                    <a:pt x="29" y="59"/>
                    <a:pt x="26" y="66"/>
                    <a:pt x="25" y="67"/>
                  </a:cubicBezTo>
                  <a:cubicBezTo>
                    <a:pt x="23" y="69"/>
                    <a:pt x="16" y="76"/>
                    <a:pt x="16" y="74"/>
                  </a:cubicBezTo>
                  <a:cubicBezTo>
                    <a:pt x="7" y="85"/>
                    <a:pt x="4" y="91"/>
                    <a:pt x="14" y="103"/>
                  </a:cubicBezTo>
                  <a:cubicBezTo>
                    <a:pt x="20" y="111"/>
                    <a:pt x="30" y="119"/>
                    <a:pt x="40" y="110"/>
                  </a:cubicBezTo>
                  <a:cubicBezTo>
                    <a:pt x="40" y="112"/>
                    <a:pt x="36" y="113"/>
                    <a:pt x="37" y="113"/>
                  </a:cubicBezTo>
                  <a:cubicBezTo>
                    <a:pt x="46" y="108"/>
                    <a:pt x="54" y="84"/>
                    <a:pt x="67" y="95"/>
                  </a:cubicBezTo>
                  <a:cubicBezTo>
                    <a:pt x="67" y="95"/>
                    <a:pt x="65" y="94"/>
                    <a:pt x="68" y="97"/>
                  </a:cubicBezTo>
                  <a:cubicBezTo>
                    <a:pt x="67" y="94"/>
                    <a:pt x="75" y="103"/>
                    <a:pt x="77" y="105"/>
                  </a:cubicBezTo>
                  <a:cubicBezTo>
                    <a:pt x="76" y="105"/>
                    <a:pt x="81" y="109"/>
                    <a:pt x="82" y="110"/>
                  </a:cubicBezTo>
                  <a:cubicBezTo>
                    <a:pt x="81" y="110"/>
                    <a:pt x="81" y="110"/>
                    <a:pt x="80" y="110"/>
                  </a:cubicBezTo>
                  <a:cubicBezTo>
                    <a:pt x="93" y="118"/>
                    <a:pt x="108" y="105"/>
                    <a:pt x="114" y="94"/>
                  </a:cubicBezTo>
                  <a:cubicBezTo>
                    <a:pt x="114" y="94"/>
                    <a:pt x="113" y="86"/>
                    <a:pt x="112" y="84"/>
                  </a:cubicBezTo>
                  <a:cubicBezTo>
                    <a:pt x="115" y="88"/>
                    <a:pt x="112" y="84"/>
                    <a:pt x="113" y="83"/>
                  </a:cubicBezTo>
                  <a:close/>
                  <a:moveTo>
                    <a:pt x="89" y="9"/>
                  </a:moveTo>
                  <a:cubicBezTo>
                    <a:pt x="89" y="9"/>
                    <a:pt x="89" y="9"/>
                    <a:pt x="89" y="9"/>
                  </a:cubicBezTo>
                  <a:cubicBezTo>
                    <a:pt x="89" y="9"/>
                    <a:pt x="90" y="9"/>
                    <a:pt x="89" y="9"/>
                  </a:cubicBezTo>
                  <a:close/>
                  <a:moveTo>
                    <a:pt x="85" y="7"/>
                  </a:moveTo>
                  <a:cubicBezTo>
                    <a:pt x="87" y="6"/>
                    <a:pt x="85" y="7"/>
                    <a:pt x="85" y="7"/>
                  </a:cubicBezTo>
                  <a:close/>
                  <a:moveTo>
                    <a:pt x="82" y="9"/>
                  </a:moveTo>
                  <a:cubicBezTo>
                    <a:pt x="82" y="9"/>
                    <a:pt x="83" y="8"/>
                    <a:pt x="83" y="8"/>
                  </a:cubicBezTo>
                  <a:cubicBezTo>
                    <a:pt x="83" y="8"/>
                    <a:pt x="82" y="9"/>
                    <a:pt x="82" y="9"/>
                  </a:cubicBezTo>
                  <a:cubicBezTo>
                    <a:pt x="82" y="9"/>
                    <a:pt x="82" y="9"/>
                    <a:pt x="82" y="9"/>
                  </a:cubicBezTo>
                  <a:cubicBezTo>
                    <a:pt x="82" y="9"/>
                    <a:pt x="82" y="9"/>
                    <a:pt x="82" y="9"/>
                  </a:cubicBezTo>
                  <a:cubicBezTo>
                    <a:pt x="82" y="9"/>
                    <a:pt x="82" y="9"/>
                    <a:pt x="82" y="9"/>
                  </a:cubicBezTo>
                  <a:close/>
                  <a:moveTo>
                    <a:pt x="39" y="107"/>
                  </a:moveTo>
                  <a:cubicBezTo>
                    <a:pt x="39" y="107"/>
                    <a:pt x="39" y="107"/>
                    <a:pt x="39" y="107"/>
                  </a:cubicBezTo>
                  <a:cubicBezTo>
                    <a:pt x="39" y="107"/>
                    <a:pt x="39" y="107"/>
                    <a:pt x="39" y="107"/>
                  </a:cubicBezTo>
                  <a:close/>
                  <a:moveTo>
                    <a:pt x="41" y="105"/>
                  </a:moveTo>
                  <a:cubicBezTo>
                    <a:pt x="41" y="105"/>
                    <a:pt x="41" y="105"/>
                    <a:pt x="41" y="106"/>
                  </a:cubicBezTo>
                  <a:cubicBezTo>
                    <a:pt x="41" y="105"/>
                    <a:pt x="41" y="105"/>
                    <a:pt x="42" y="104"/>
                  </a:cubicBezTo>
                  <a:cubicBezTo>
                    <a:pt x="41" y="105"/>
                    <a:pt x="41" y="105"/>
                    <a:pt x="41" y="105"/>
                  </a:cubicBezTo>
                  <a:close/>
                </a:path>
              </a:pathLst>
            </a:custGeom>
            <a:grpFill/>
            <a:ln w="9525">
              <a:noFill/>
              <a:round/>
            </a:ln>
          </p:spPr>
          <p:txBody>
            <a:bodyPr/>
            <a:lstStyle/>
            <a:p>
              <a:endParaRPr lang="zh-CN" altLang="en-US"/>
            </a:p>
          </p:txBody>
        </p:sp>
        <p:sp>
          <p:nvSpPr>
            <p:cNvPr id="19541" name="Freeform 9615"/>
            <p:cNvSpPr/>
            <p:nvPr/>
          </p:nvSpPr>
          <p:spPr bwMode="auto">
            <a:xfrm>
              <a:off x="341313" y="382588"/>
              <a:ext cx="60325" cy="34925"/>
            </a:xfrm>
            <a:custGeom>
              <a:avLst/>
              <a:gdLst/>
              <a:ahLst/>
              <a:cxnLst>
                <a:cxn ang="0">
                  <a:pos x="1" y="9"/>
                </a:cxn>
                <a:cxn ang="0">
                  <a:pos x="15" y="0"/>
                </a:cxn>
                <a:cxn ang="0">
                  <a:pos x="15" y="0"/>
                </a:cxn>
                <a:cxn ang="0">
                  <a:pos x="0" y="9"/>
                </a:cxn>
                <a:cxn ang="0">
                  <a:pos x="1" y="9"/>
                </a:cxn>
              </a:cxnLst>
              <a:rect l="0" t="0" r="r" b="b"/>
              <a:pathLst>
                <a:path w="16" h="9">
                  <a:moveTo>
                    <a:pt x="1" y="9"/>
                  </a:moveTo>
                  <a:cubicBezTo>
                    <a:pt x="5" y="6"/>
                    <a:pt x="10" y="3"/>
                    <a:pt x="15" y="0"/>
                  </a:cubicBezTo>
                  <a:cubicBezTo>
                    <a:pt x="16" y="0"/>
                    <a:pt x="15" y="0"/>
                    <a:pt x="15" y="0"/>
                  </a:cubicBezTo>
                  <a:cubicBezTo>
                    <a:pt x="10" y="2"/>
                    <a:pt x="5" y="6"/>
                    <a:pt x="0" y="9"/>
                  </a:cubicBezTo>
                  <a:cubicBezTo>
                    <a:pt x="0" y="9"/>
                    <a:pt x="1" y="9"/>
                    <a:pt x="1" y="9"/>
                  </a:cubicBezTo>
                  <a:close/>
                </a:path>
              </a:pathLst>
            </a:custGeom>
            <a:grpFill/>
            <a:ln w="9525">
              <a:noFill/>
              <a:round/>
            </a:ln>
          </p:spPr>
          <p:txBody>
            <a:bodyPr/>
            <a:lstStyle/>
            <a:p>
              <a:endParaRPr lang="zh-CN" altLang="en-US"/>
            </a:p>
          </p:txBody>
        </p:sp>
        <p:sp>
          <p:nvSpPr>
            <p:cNvPr id="19542" name="Freeform 9616"/>
            <p:cNvSpPr/>
            <p:nvPr/>
          </p:nvSpPr>
          <p:spPr bwMode="auto">
            <a:xfrm>
              <a:off x="338138" y="357188"/>
              <a:ext cx="85725" cy="55563"/>
            </a:xfrm>
            <a:custGeom>
              <a:avLst/>
              <a:gdLst/>
              <a:ahLst/>
              <a:cxnLst>
                <a:cxn ang="0">
                  <a:pos x="21" y="0"/>
                </a:cxn>
                <a:cxn ang="0">
                  <a:pos x="1" y="15"/>
                </a:cxn>
                <a:cxn ang="0">
                  <a:pos x="1" y="15"/>
                </a:cxn>
                <a:cxn ang="0">
                  <a:pos x="22" y="1"/>
                </a:cxn>
                <a:cxn ang="0">
                  <a:pos x="21" y="0"/>
                </a:cxn>
              </a:cxnLst>
              <a:rect l="0" t="0" r="r" b="b"/>
              <a:pathLst>
                <a:path w="23" h="15">
                  <a:moveTo>
                    <a:pt x="21" y="0"/>
                  </a:moveTo>
                  <a:cubicBezTo>
                    <a:pt x="15" y="5"/>
                    <a:pt x="8" y="10"/>
                    <a:pt x="1" y="15"/>
                  </a:cubicBezTo>
                  <a:cubicBezTo>
                    <a:pt x="0" y="15"/>
                    <a:pt x="1" y="15"/>
                    <a:pt x="1" y="15"/>
                  </a:cubicBezTo>
                  <a:cubicBezTo>
                    <a:pt x="8" y="10"/>
                    <a:pt x="15" y="6"/>
                    <a:pt x="22" y="1"/>
                  </a:cubicBezTo>
                  <a:cubicBezTo>
                    <a:pt x="23" y="0"/>
                    <a:pt x="22" y="0"/>
                    <a:pt x="21" y="0"/>
                  </a:cubicBezTo>
                  <a:close/>
                </a:path>
              </a:pathLst>
            </a:custGeom>
            <a:grpFill/>
            <a:ln w="9525">
              <a:noFill/>
              <a:round/>
            </a:ln>
          </p:spPr>
          <p:txBody>
            <a:bodyPr/>
            <a:lstStyle/>
            <a:p>
              <a:endParaRPr lang="zh-CN" altLang="en-US"/>
            </a:p>
          </p:txBody>
        </p:sp>
        <p:sp>
          <p:nvSpPr>
            <p:cNvPr id="19543" name="Freeform 9617"/>
            <p:cNvSpPr/>
            <p:nvPr/>
          </p:nvSpPr>
          <p:spPr bwMode="auto">
            <a:xfrm>
              <a:off x="307975" y="330200"/>
              <a:ext cx="115888" cy="71438"/>
            </a:xfrm>
            <a:custGeom>
              <a:avLst/>
              <a:gdLst/>
              <a:ahLst/>
              <a:cxnLst>
                <a:cxn ang="0">
                  <a:pos x="1" y="18"/>
                </a:cxn>
                <a:cxn ang="0">
                  <a:pos x="30" y="1"/>
                </a:cxn>
                <a:cxn ang="0">
                  <a:pos x="30" y="1"/>
                </a:cxn>
                <a:cxn ang="0">
                  <a:pos x="0" y="18"/>
                </a:cxn>
                <a:cxn ang="0">
                  <a:pos x="1" y="18"/>
                </a:cxn>
              </a:cxnLst>
              <a:rect l="0" t="0" r="r" b="b"/>
              <a:pathLst>
                <a:path w="31" h="19">
                  <a:moveTo>
                    <a:pt x="1" y="18"/>
                  </a:moveTo>
                  <a:cubicBezTo>
                    <a:pt x="10" y="12"/>
                    <a:pt x="20" y="6"/>
                    <a:pt x="30" y="1"/>
                  </a:cubicBezTo>
                  <a:cubicBezTo>
                    <a:pt x="31" y="0"/>
                    <a:pt x="30" y="0"/>
                    <a:pt x="30" y="1"/>
                  </a:cubicBezTo>
                  <a:cubicBezTo>
                    <a:pt x="19" y="6"/>
                    <a:pt x="10" y="12"/>
                    <a:pt x="0" y="18"/>
                  </a:cubicBezTo>
                  <a:cubicBezTo>
                    <a:pt x="0" y="19"/>
                    <a:pt x="1" y="18"/>
                    <a:pt x="1" y="18"/>
                  </a:cubicBezTo>
                  <a:close/>
                </a:path>
              </a:pathLst>
            </a:custGeom>
            <a:grpFill/>
            <a:ln w="9525">
              <a:noFill/>
              <a:round/>
            </a:ln>
          </p:spPr>
          <p:txBody>
            <a:bodyPr/>
            <a:lstStyle/>
            <a:p>
              <a:endParaRPr lang="zh-CN" altLang="en-US"/>
            </a:p>
          </p:txBody>
        </p:sp>
        <p:sp>
          <p:nvSpPr>
            <p:cNvPr id="19544" name="Freeform 9618"/>
            <p:cNvSpPr/>
            <p:nvPr/>
          </p:nvSpPr>
          <p:spPr bwMode="auto">
            <a:xfrm>
              <a:off x="288925" y="311150"/>
              <a:ext cx="123825" cy="76200"/>
            </a:xfrm>
            <a:custGeom>
              <a:avLst/>
              <a:gdLst/>
              <a:ahLst/>
              <a:cxnLst>
                <a:cxn ang="0">
                  <a:pos x="32" y="0"/>
                </a:cxn>
                <a:cxn ang="0">
                  <a:pos x="1" y="19"/>
                </a:cxn>
                <a:cxn ang="0">
                  <a:pos x="1" y="20"/>
                </a:cxn>
                <a:cxn ang="0">
                  <a:pos x="33" y="0"/>
                </a:cxn>
                <a:cxn ang="0">
                  <a:pos x="32" y="0"/>
                </a:cxn>
              </a:cxnLst>
              <a:rect l="0" t="0" r="r" b="b"/>
              <a:pathLst>
                <a:path w="33" h="20">
                  <a:moveTo>
                    <a:pt x="32" y="0"/>
                  </a:moveTo>
                  <a:cubicBezTo>
                    <a:pt x="22" y="6"/>
                    <a:pt x="11" y="12"/>
                    <a:pt x="1" y="19"/>
                  </a:cubicBezTo>
                  <a:cubicBezTo>
                    <a:pt x="0" y="20"/>
                    <a:pt x="1" y="20"/>
                    <a:pt x="1" y="20"/>
                  </a:cubicBezTo>
                  <a:cubicBezTo>
                    <a:pt x="12" y="13"/>
                    <a:pt x="22" y="7"/>
                    <a:pt x="33" y="0"/>
                  </a:cubicBezTo>
                  <a:cubicBezTo>
                    <a:pt x="33" y="0"/>
                    <a:pt x="32" y="0"/>
                    <a:pt x="32" y="0"/>
                  </a:cubicBezTo>
                  <a:close/>
                </a:path>
              </a:pathLst>
            </a:custGeom>
            <a:grpFill/>
            <a:ln w="9525">
              <a:noFill/>
              <a:round/>
            </a:ln>
          </p:spPr>
          <p:txBody>
            <a:bodyPr/>
            <a:lstStyle/>
            <a:p>
              <a:endParaRPr lang="zh-CN" altLang="en-US"/>
            </a:p>
          </p:txBody>
        </p:sp>
        <p:sp>
          <p:nvSpPr>
            <p:cNvPr id="19545" name="Freeform 9619"/>
            <p:cNvSpPr/>
            <p:nvPr/>
          </p:nvSpPr>
          <p:spPr bwMode="auto">
            <a:xfrm>
              <a:off x="273050" y="292100"/>
              <a:ext cx="131763" cy="76200"/>
            </a:xfrm>
            <a:custGeom>
              <a:avLst/>
              <a:gdLst/>
              <a:ahLst/>
              <a:cxnLst>
                <a:cxn ang="0">
                  <a:pos x="1" y="20"/>
                </a:cxn>
                <a:cxn ang="0">
                  <a:pos x="35" y="1"/>
                </a:cxn>
                <a:cxn ang="0">
                  <a:pos x="34" y="1"/>
                </a:cxn>
                <a:cxn ang="0">
                  <a:pos x="1" y="20"/>
                </a:cxn>
                <a:cxn ang="0">
                  <a:pos x="1" y="20"/>
                </a:cxn>
              </a:cxnLst>
              <a:rect l="0" t="0" r="r" b="b"/>
              <a:pathLst>
                <a:path w="35" h="20">
                  <a:moveTo>
                    <a:pt x="1" y="20"/>
                  </a:moveTo>
                  <a:cubicBezTo>
                    <a:pt x="12" y="13"/>
                    <a:pt x="23" y="7"/>
                    <a:pt x="35" y="1"/>
                  </a:cubicBezTo>
                  <a:cubicBezTo>
                    <a:pt x="35" y="0"/>
                    <a:pt x="34" y="0"/>
                    <a:pt x="34" y="1"/>
                  </a:cubicBezTo>
                  <a:cubicBezTo>
                    <a:pt x="23" y="7"/>
                    <a:pt x="12" y="13"/>
                    <a:pt x="1" y="20"/>
                  </a:cubicBezTo>
                  <a:cubicBezTo>
                    <a:pt x="0" y="20"/>
                    <a:pt x="1" y="20"/>
                    <a:pt x="1" y="20"/>
                  </a:cubicBezTo>
                  <a:close/>
                </a:path>
              </a:pathLst>
            </a:custGeom>
            <a:grpFill/>
            <a:ln w="9525">
              <a:noFill/>
              <a:round/>
            </a:ln>
          </p:spPr>
          <p:txBody>
            <a:bodyPr/>
            <a:lstStyle/>
            <a:p>
              <a:endParaRPr lang="zh-CN" altLang="en-US"/>
            </a:p>
          </p:txBody>
        </p:sp>
        <p:sp>
          <p:nvSpPr>
            <p:cNvPr id="19546" name="Freeform 9620"/>
            <p:cNvSpPr/>
            <p:nvPr/>
          </p:nvSpPr>
          <p:spPr bwMode="auto">
            <a:xfrm>
              <a:off x="266700" y="277813"/>
              <a:ext cx="123825" cy="74613"/>
            </a:xfrm>
            <a:custGeom>
              <a:avLst/>
              <a:gdLst/>
              <a:ahLst/>
              <a:cxnLst>
                <a:cxn ang="0">
                  <a:pos x="32" y="1"/>
                </a:cxn>
                <a:cxn ang="0">
                  <a:pos x="0" y="20"/>
                </a:cxn>
                <a:cxn ang="0">
                  <a:pos x="1" y="20"/>
                </a:cxn>
                <a:cxn ang="0">
                  <a:pos x="32" y="1"/>
                </a:cxn>
                <a:cxn ang="0">
                  <a:pos x="32" y="1"/>
                </a:cxn>
              </a:cxnLst>
              <a:rect l="0" t="0" r="r" b="b"/>
              <a:pathLst>
                <a:path w="33" h="20">
                  <a:moveTo>
                    <a:pt x="32" y="1"/>
                  </a:moveTo>
                  <a:cubicBezTo>
                    <a:pt x="21" y="7"/>
                    <a:pt x="11" y="14"/>
                    <a:pt x="0" y="20"/>
                  </a:cubicBezTo>
                  <a:cubicBezTo>
                    <a:pt x="0" y="20"/>
                    <a:pt x="1" y="20"/>
                    <a:pt x="1" y="20"/>
                  </a:cubicBezTo>
                  <a:cubicBezTo>
                    <a:pt x="11" y="14"/>
                    <a:pt x="22" y="7"/>
                    <a:pt x="32" y="1"/>
                  </a:cubicBezTo>
                  <a:cubicBezTo>
                    <a:pt x="33" y="0"/>
                    <a:pt x="32" y="1"/>
                    <a:pt x="32" y="1"/>
                  </a:cubicBezTo>
                  <a:close/>
                </a:path>
              </a:pathLst>
            </a:custGeom>
            <a:grpFill/>
            <a:ln w="9525">
              <a:noFill/>
              <a:round/>
            </a:ln>
          </p:spPr>
          <p:txBody>
            <a:bodyPr/>
            <a:lstStyle/>
            <a:p>
              <a:endParaRPr lang="zh-CN" altLang="en-US"/>
            </a:p>
          </p:txBody>
        </p:sp>
        <p:sp>
          <p:nvSpPr>
            <p:cNvPr id="19547" name="Freeform 9621"/>
            <p:cNvSpPr/>
            <p:nvPr/>
          </p:nvSpPr>
          <p:spPr bwMode="auto">
            <a:xfrm>
              <a:off x="239713" y="261938"/>
              <a:ext cx="128588" cy="79375"/>
            </a:xfrm>
            <a:custGeom>
              <a:avLst/>
              <a:gdLst/>
              <a:ahLst/>
              <a:cxnLst>
                <a:cxn ang="0">
                  <a:pos x="1" y="21"/>
                </a:cxn>
                <a:cxn ang="0">
                  <a:pos x="34" y="1"/>
                </a:cxn>
                <a:cxn ang="0">
                  <a:pos x="33" y="0"/>
                </a:cxn>
                <a:cxn ang="0">
                  <a:pos x="0" y="21"/>
                </a:cxn>
                <a:cxn ang="0">
                  <a:pos x="1" y="21"/>
                </a:cxn>
              </a:cxnLst>
              <a:rect l="0" t="0" r="r" b="b"/>
              <a:pathLst>
                <a:path w="34" h="21">
                  <a:moveTo>
                    <a:pt x="1" y="21"/>
                  </a:moveTo>
                  <a:cubicBezTo>
                    <a:pt x="12" y="14"/>
                    <a:pt x="23" y="7"/>
                    <a:pt x="34" y="1"/>
                  </a:cubicBezTo>
                  <a:cubicBezTo>
                    <a:pt x="34" y="0"/>
                    <a:pt x="34" y="0"/>
                    <a:pt x="33" y="0"/>
                  </a:cubicBezTo>
                  <a:cubicBezTo>
                    <a:pt x="22" y="7"/>
                    <a:pt x="11" y="14"/>
                    <a:pt x="0" y="21"/>
                  </a:cubicBezTo>
                  <a:cubicBezTo>
                    <a:pt x="0" y="21"/>
                    <a:pt x="1" y="21"/>
                    <a:pt x="1" y="21"/>
                  </a:cubicBezTo>
                  <a:close/>
                </a:path>
              </a:pathLst>
            </a:custGeom>
            <a:grpFill/>
            <a:ln w="9525">
              <a:noFill/>
              <a:round/>
            </a:ln>
          </p:spPr>
          <p:txBody>
            <a:bodyPr/>
            <a:lstStyle/>
            <a:p>
              <a:endParaRPr lang="zh-CN" altLang="en-US"/>
            </a:p>
          </p:txBody>
        </p:sp>
        <p:sp>
          <p:nvSpPr>
            <p:cNvPr id="19548" name="Freeform 9622"/>
            <p:cNvSpPr/>
            <p:nvPr/>
          </p:nvSpPr>
          <p:spPr bwMode="auto">
            <a:xfrm>
              <a:off x="96838" y="382588"/>
              <a:ext cx="79375" cy="38100"/>
            </a:xfrm>
            <a:custGeom>
              <a:avLst/>
              <a:gdLst/>
              <a:ahLst/>
              <a:cxnLst>
                <a:cxn ang="0">
                  <a:pos x="1" y="10"/>
                </a:cxn>
                <a:cxn ang="0">
                  <a:pos x="20" y="0"/>
                </a:cxn>
                <a:cxn ang="0">
                  <a:pos x="19" y="0"/>
                </a:cxn>
                <a:cxn ang="0">
                  <a:pos x="1" y="10"/>
                </a:cxn>
                <a:cxn ang="0">
                  <a:pos x="1" y="10"/>
                </a:cxn>
              </a:cxnLst>
              <a:rect l="0" t="0" r="r" b="b"/>
              <a:pathLst>
                <a:path w="21" h="10">
                  <a:moveTo>
                    <a:pt x="1" y="10"/>
                  </a:moveTo>
                  <a:cubicBezTo>
                    <a:pt x="8" y="7"/>
                    <a:pt x="14" y="4"/>
                    <a:pt x="20" y="0"/>
                  </a:cubicBezTo>
                  <a:cubicBezTo>
                    <a:pt x="21" y="0"/>
                    <a:pt x="20" y="0"/>
                    <a:pt x="19" y="0"/>
                  </a:cubicBezTo>
                  <a:cubicBezTo>
                    <a:pt x="13" y="4"/>
                    <a:pt x="7" y="7"/>
                    <a:pt x="1" y="10"/>
                  </a:cubicBezTo>
                  <a:cubicBezTo>
                    <a:pt x="0" y="10"/>
                    <a:pt x="1" y="10"/>
                    <a:pt x="1" y="10"/>
                  </a:cubicBezTo>
                  <a:close/>
                </a:path>
              </a:pathLst>
            </a:custGeom>
            <a:grpFill/>
            <a:ln w="9525">
              <a:noFill/>
              <a:round/>
            </a:ln>
          </p:spPr>
          <p:txBody>
            <a:bodyPr/>
            <a:lstStyle/>
            <a:p>
              <a:endParaRPr lang="zh-CN" altLang="en-US"/>
            </a:p>
          </p:txBody>
        </p:sp>
        <p:sp>
          <p:nvSpPr>
            <p:cNvPr id="19549" name="Freeform 9623"/>
            <p:cNvSpPr/>
            <p:nvPr/>
          </p:nvSpPr>
          <p:spPr bwMode="auto">
            <a:xfrm>
              <a:off x="93663" y="239713"/>
              <a:ext cx="247650" cy="173038"/>
            </a:xfrm>
            <a:custGeom>
              <a:avLst/>
              <a:gdLst/>
              <a:ahLst/>
              <a:cxnLst>
                <a:cxn ang="0">
                  <a:pos x="65" y="0"/>
                </a:cxn>
                <a:cxn ang="0">
                  <a:pos x="1" y="46"/>
                </a:cxn>
                <a:cxn ang="0">
                  <a:pos x="1" y="46"/>
                </a:cxn>
                <a:cxn ang="0">
                  <a:pos x="66" y="1"/>
                </a:cxn>
                <a:cxn ang="0">
                  <a:pos x="65" y="0"/>
                </a:cxn>
              </a:cxnLst>
              <a:rect l="0" t="0" r="r" b="b"/>
              <a:pathLst>
                <a:path w="66" h="46">
                  <a:moveTo>
                    <a:pt x="65" y="0"/>
                  </a:moveTo>
                  <a:cubicBezTo>
                    <a:pt x="42" y="14"/>
                    <a:pt x="21" y="29"/>
                    <a:pt x="1" y="46"/>
                  </a:cubicBezTo>
                  <a:cubicBezTo>
                    <a:pt x="0" y="46"/>
                    <a:pt x="1" y="46"/>
                    <a:pt x="1" y="46"/>
                  </a:cubicBezTo>
                  <a:cubicBezTo>
                    <a:pt x="21" y="29"/>
                    <a:pt x="43" y="14"/>
                    <a:pt x="66" y="1"/>
                  </a:cubicBezTo>
                  <a:cubicBezTo>
                    <a:pt x="66" y="0"/>
                    <a:pt x="65" y="0"/>
                    <a:pt x="65" y="0"/>
                  </a:cubicBezTo>
                  <a:close/>
                </a:path>
              </a:pathLst>
            </a:custGeom>
            <a:grpFill/>
            <a:ln w="9525">
              <a:noFill/>
              <a:round/>
            </a:ln>
          </p:spPr>
          <p:txBody>
            <a:bodyPr/>
            <a:lstStyle/>
            <a:p>
              <a:endParaRPr lang="zh-CN" altLang="en-US"/>
            </a:p>
          </p:txBody>
        </p:sp>
        <p:sp>
          <p:nvSpPr>
            <p:cNvPr id="19550" name="Freeform 9624"/>
            <p:cNvSpPr/>
            <p:nvPr/>
          </p:nvSpPr>
          <p:spPr bwMode="auto">
            <a:xfrm>
              <a:off x="74613" y="244475"/>
              <a:ext cx="269875" cy="157163"/>
            </a:xfrm>
            <a:custGeom>
              <a:avLst/>
              <a:gdLst/>
              <a:ahLst/>
              <a:cxnLst>
                <a:cxn ang="0">
                  <a:pos x="1" y="42"/>
                </a:cxn>
                <a:cxn ang="0">
                  <a:pos x="71" y="0"/>
                </a:cxn>
                <a:cxn ang="0">
                  <a:pos x="71" y="0"/>
                </a:cxn>
                <a:cxn ang="0">
                  <a:pos x="1" y="42"/>
                </a:cxn>
                <a:cxn ang="0">
                  <a:pos x="1" y="42"/>
                </a:cxn>
              </a:cxnLst>
              <a:rect l="0" t="0" r="r" b="b"/>
              <a:pathLst>
                <a:path w="72" h="42">
                  <a:moveTo>
                    <a:pt x="1" y="42"/>
                  </a:moveTo>
                  <a:cubicBezTo>
                    <a:pt x="25" y="28"/>
                    <a:pt x="48" y="14"/>
                    <a:pt x="71" y="0"/>
                  </a:cubicBezTo>
                  <a:cubicBezTo>
                    <a:pt x="72" y="0"/>
                    <a:pt x="71" y="0"/>
                    <a:pt x="71" y="0"/>
                  </a:cubicBezTo>
                  <a:cubicBezTo>
                    <a:pt x="47" y="14"/>
                    <a:pt x="24" y="28"/>
                    <a:pt x="1" y="42"/>
                  </a:cubicBezTo>
                  <a:cubicBezTo>
                    <a:pt x="0" y="42"/>
                    <a:pt x="1" y="42"/>
                    <a:pt x="1" y="42"/>
                  </a:cubicBezTo>
                  <a:close/>
                </a:path>
              </a:pathLst>
            </a:custGeom>
            <a:grpFill/>
            <a:ln w="9525">
              <a:noFill/>
              <a:round/>
            </a:ln>
          </p:spPr>
          <p:txBody>
            <a:bodyPr/>
            <a:lstStyle/>
            <a:p>
              <a:endParaRPr lang="zh-CN" altLang="en-US"/>
            </a:p>
          </p:txBody>
        </p:sp>
        <p:sp>
          <p:nvSpPr>
            <p:cNvPr id="19551" name="Freeform 9625"/>
            <p:cNvSpPr/>
            <p:nvPr/>
          </p:nvSpPr>
          <p:spPr bwMode="auto">
            <a:xfrm>
              <a:off x="71438" y="206375"/>
              <a:ext cx="288925" cy="192088"/>
            </a:xfrm>
            <a:custGeom>
              <a:avLst/>
              <a:gdLst/>
              <a:ahLst/>
              <a:cxnLst>
                <a:cxn ang="0">
                  <a:pos x="76" y="0"/>
                </a:cxn>
                <a:cxn ang="0">
                  <a:pos x="1" y="51"/>
                </a:cxn>
                <a:cxn ang="0">
                  <a:pos x="1" y="51"/>
                </a:cxn>
                <a:cxn ang="0">
                  <a:pos x="76" y="0"/>
                </a:cxn>
                <a:cxn ang="0">
                  <a:pos x="76" y="0"/>
                </a:cxn>
              </a:cxnLst>
              <a:rect l="0" t="0" r="r" b="b"/>
              <a:pathLst>
                <a:path w="77" h="51">
                  <a:moveTo>
                    <a:pt x="76" y="0"/>
                  </a:moveTo>
                  <a:cubicBezTo>
                    <a:pt x="50" y="16"/>
                    <a:pt x="25" y="33"/>
                    <a:pt x="1" y="51"/>
                  </a:cubicBezTo>
                  <a:cubicBezTo>
                    <a:pt x="0" y="51"/>
                    <a:pt x="1" y="51"/>
                    <a:pt x="1" y="51"/>
                  </a:cubicBezTo>
                  <a:cubicBezTo>
                    <a:pt x="26" y="33"/>
                    <a:pt x="51" y="16"/>
                    <a:pt x="76" y="0"/>
                  </a:cubicBezTo>
                  <a:cubicBezTo>
                    <a:pt x="77" y="0"/>
                    <a:pt x="76" y="0"/>
                    <a:pt x="76" y="0"/>
                  </a:cubicBezTo>
                  <a:close/>
                </a:path>
              </a:pathLst>
            </a:custGeom>
            <a:grpFill/>
            <a:ln w="9525">
              <a:noFill/>
              <a:round/>
            </a:ln>
          </p:spPr>
          <p:txBody>
            <a:bodyPr/>
            <a:lstStyle/>
            <a:p>
              <a:endParaRPr lang="zh-CN" altLang="en-US"/>
            </a:p>
          </p:txBody>
        </p:sp>
        <p:sp>
          <p:nvSpPr>
            <p:cNvPr id="19552" name="Freeform 9626"/>
            <p:cNvSpPr/>
            <p:nvPr/>
          </p:nvSpPr>
          <p:spPr bwMode="auto">
            <a:xfrm>
              <a:off x="60325" y="168275"/>
              <a:ext cx="336550" cy="219075"/>
            </a:xfrm>
            <a:custGeom>
              <a:avLst/>
              <a:gdLst/>
              <a:ahLst/>
              <a:cxnLst>
                <a:cxn ang="0">
                  <a:pos x="1" y="58"/>
                </a:cxn>
                <a:cxn ang="0">
                  <a:pos x="90" y="0"/>
                </a:cxn>
                <a:cxn ang="0">
                  <a:pos x="89" y="0"/>
                </a:cxn>
                <a:cxn ang="0">
                  <a:pos x="0" y="57"/>
                </a:cxn>
                <a:cxn ang="0">
                  <a:pos x="1" y="58"/>
                </a:cxn>
              </a:cxnLst>
              <a:rect l="0" t="0" r="r" b="b"/>
              <a:pathLst>
                <a:path w="90" h="58">
                  <a:moveTo>
                    <a:pt x="1" y="58"/>
                  </a:moveTo>
                  <a:cubicBezTo>
                    <a:pt x="30" y="38"/>
                    <a:pt x="59" y="18"/>
                    <a:pt x="90" y="0"/>
                  </a:cubicBezTo>
                  <a:cubicBezTo>
                    <a:pt x="90" y="0"/>
                    <a:pt x="90" y="0"/>
                    <a:pt x="89" y="0"/>
                  </a:cubicBezTo>
                  <a:cubicBezTo>
                    <a:pt x="59" y="18"/>
                    <a:pt x="30" y="38"/>
                    <a:pt x="0" y="57"/>
                  </a:cubicBezTo>
                  <a:cubicBezTo>
                    <a:pt x="0" y="58"/>
                    <a:pt x="0" y="58"/>
                    <a:pt x="1" y="58"/>
                  </a:cubicBezTo>
                  <a:close/>
                </a:path>
              </a:pathLst>
            </a:custGeom>
            <a:grpFill/>
            <a:ln w="9525">
              <a:noFill/>
              <a:round/>
            </a:ln>
          </p:spPr>
          <p:txBody>
            <a:bodyPr/>
            <a:lstStyle/>
            <a:p>
              <a:endParaRPr lang="zh-CN" altLang="en-US"/>
            </a:p>
          </p:txBody>
        </p:sp>
        <p:sp>
          <p:nvSpPr>
            <p:cNvPr id="19553" name="Freeform 9627"/>
            <p:cNvSpPr/>
            <p:nvPr/>
          </p:nvSpPr>
          <p:spPr bwMode="auto">
            <a:xfrm>
              <a:off x="55563" y="134938"/>
              <a:ext cx="365125" cy="244475"/>
            </a:xfrm>
            <a:custGeom>
              <a:avLst/>
              <a:gdLst/>
              <a:ahLst/>
              <a:cxnLst>
                <a:cxn ang="0">
                  <a:pos x="96" y="1"/>
                </a:cxn>
                <a:cxn ang="0">
                  <a:pos x="0" y="64"/>
                </a:cxn>
                <a:cxn ang="0">
                  <a:pos x="1" y="64"/>
                </a:cxn>
                <a:cxn ang="0">
                  <a:pos x="97" y="1"/>
                </a:cxn>
                <a:cxn ang="0">
                  <a:pos x="96" y="1"/>
                </a:cxn>
              </a:cxnLst>
              <a:rect l="0" t="0" r="r" b="b"/>
              <a:pathLst>
                <a:path w="97" h="65">
                  <a:moveTo>
                    <a:pt x="96" y="1"/>
                  </a:moveTo>
                  <a:cubicBezTo>
                    <a:pt x="64" y="21"/>
                    <a:pt x="31" y="40"/>
                    <a:pt x="0" y="64"/>
                  </a:cubicBezTo>
                  <a:cubicBezTo>
                    <a:pt x="0" y="64"/>
                    <a:pt x="0" y="65"/>
                    <a:pt x="1" y="64"/>
                  </a:cubicBezTo>
                  <a:cubicBezTo>
                    <a:pt x="31" y="41"/>
                    <a:pt x="64" y="21"/>
                    <a:pt x="97" y="1"/>
                  </a:cubicBezTo>
                  <a:cubicBezTo>
                    <a:pt x="97" y="1"/>
                    <a:pt x="97" y="0"/>
                    <a:pt x="96" y="1"/>
                  </a:cubicBezTo>
                  <a:close/>
                </a:path>
              </a:pathLst>
            </a:custGeom>
            <a:grpFill/>
            <a:ln w="9525">
              <a:noFill/>
              <a:round/>
            </a:ln>
          </p:spPr>
          <p:txBody>
            <a:bodyPr/>
            <a:lstStyle/>
            <a:p>
              <a:endParaRPr lang="zh-CN" altLang="en-US"/>
            </a:p>
          </p:txBody>
        </p:sp>
        <p:sp>
          <p:nvSpPr>
            <p:cNvPr id="19554" name="Freeform 9628"/>
            <p:cNvSpPr/>
            <p:nvPr/>
          </p:nvSpPr>
          <p:spPr bwMode="auto">
            <a:xfrm>
              <a:off x="33338" y="112713"/>
              <a:ext cx="393700" cy="236538"/>
            </a:xfrm>
            <a:custGeom>
              <a:avLst/>
              <a:gdLst/>
              <a:ahLst/>
              <a:cxnLst>
                <a:cxn ang="0">
                  <a:pos x="1" y="63"/>
                </a:cxn>
                <a:cxn ang="0">
                  <a:pos x="104" y="0"/>
                </a:cxn>
                <a:cxn ang="0">
                  <a:pos x="104" y="0"/>
                </a:cxn>
                <a:cxn ang="0">
                  <a:pos x="1" y="63"/>
                </a:cxn>
                <a:cxn ang="0">
                  <a:pos x="1" y="63"/>
                </a:cxn>
              </a:cxnLst>
              <a:rect l="0" t="0" r="r" b="b"/>
              <a:pathLst>
                <a:path w="105" h="63">
                  <a:moveTo>
                    <a:pt x="1" y="63"/>
                  </a:moveTo>
                  <a:cubicBezTo>
                    <a:pt x="34" y="39"/>
                    <a:pt x="68" y="18"/>
                    <a:pt x="104" y="0"/>
                  </a:cubicBezTo>
                  <a:cubicBezTo>
                    <a:pt x="105" y="0"/>
                    <a:pt x="104" y="0"/>
                    <a:pt x="104" y="0"/>
                  </a:cubicBezTo>
                  <a:cubicBezTo>
                    <a:pt x="68" y="18"/>
                    <a:pt x="34" y="39"/>
                    <a:pt x="1" y="63"/>
                  </a:cubicBezTo>
                  <a:cubicBezTo>
                    <a:pt x="0" y="63"/>
                    <a:pt x="1" y="63"/>
                    <a:pt x="1" y="63"/>
                  </a:cubicBezTo>
                  <a:close/>
                </a:path>
              </a:pathLst>
            </a:custGeom>
            <a:grpFill/>
            <a:ln w="9525">
              <a:noFill/>
              <a:round/>
            </a:ln>
          </p:spPr>
          <p:txBody>
            <a:bodyPr/>
            <a:lstStyle/>
            <a:p>
              <a:endParaRPr lang="zh-CN" altLang="en-US"/>
            </a:p>
          </p:txBody>
        </p:sp>
        <p:sp>
          <p:nvSpPr>
            <p:cNvPr id="19555" name="Freeform 9629"/>
            <p:cNvSpPr/>
            <p:nvPr/>
          </p:nvSpPr>
          <p:spPr bwMode="auto">
            <a:xfrm>
              <a:off x="36513" y="82550"/>
              <a:ext cx="376238" cy="263525"/>
            </a:xfrm>
            <a:custGeom>
              <a:avLst/>
              <a:gdLst/>
              <a:ahLst/>
              <a:cxnLst>
                <a:cxn ang="0">
                  <a:pos x="99" y="0"/>
                </a:cxn>
                <a:cxn ang="0">
                  <a:pos x="0" y="69"/>
                </a:cxn>
                <a:cxn ang="0">
                  <a:pos x="1" y="70"/>
                </a:cxn>
                <a:cxn ang="0">
                  <a:pos x="99" y="0"/>
                </a:cxn>
                <a:cxn ang="0">
                  <a:pos x="99" y="0"/>
                </a:cxn>
              </a:cxnLst>
              <a:rect l="0" t="0" r="r" b="b"/>
              <a:pathLst>
                <a:path w="100" h="70">
                  <a:moveTo>
                    <a:pt x="99" y="0"/>
                  </a:moveTo>
                  <a:cubicBezTo>
                    <a:pt x="65" y="21"/>
                    <a:pt x="32" y="45"/>
                    <a:pt x="0" y="69"/>
                  </a:cubicBezTo>
                  <a:cubicBezTo>
                    <a:pt x="0" y="70"/>
                    <a:pt x="1" y="70"/>
                    <a:pt x="1" y="70"/>
                  </a:cubicBezTo>
                  <a:cubicBezTo>
                    <a:pt x="33" y="45"/>
                    <a:pt x="65" y="22"/>
                    <a:pt x="99" y="0"/>
                  </a:cubicBezTo>
                  <a:cubicBezTo>
                    <a:pt x="100" y="0"/>
                    <a:pt x="99" y="0"/>
                    <a:pt x="99" y="0"/>
                  </a:cubicBezTo>
                  <a:close/>
                </a:path>
              </a:pathLst>
            </a:custGeom>
            <a:grpFill/>
            <a:ln w="9525">
              <a:noFill/>
              <a:round/>
            </a:ln>
          </p:spPr>
          <p:txBody>
            <a:bodyPr/>
            <a:lstStyle/>
            <a:p>
              <a:endParaRPr lang="zh-CN" altLang="en-US"/>
            </a:p>
          </p:txBody>
        </p:sp>
        <p:sp>
          <p:nvSpPr>
            <p:cNvPr id="19556" name="Freeform 9630"/>
            <p:cNvSpPr/>
            <p:nvPr/>
          </p:nvSpPr>
          <p:spPr bwMode="auto">
            <a:xfrm>
              <a:off x="47625" y="82550"/>
              <a:ext cx="361950" cy="222250"/>
            </a:xfrm>
            <a:custGeom>
              <a:avLst/>
              <a:gdLst/>
              <a:ahLst/>
              <a:cxnLst>
                <a:cxn ang="0">
                  <a:pos x="1" y="59"/>
                </a:cxn>
                <a:cxn ang="0">
                  <a:pos x="96" y="0"/>
                </a:cxn>
                <a:cxn ang="0">
                  <a:pos x="95" y="0"/>
                </a:cxn>
                <a:cxn ang="0">
                  <a:pos x="1" y="59"/>
                </a:cxn>
                <a:cxn ang="0">
                  <a:pos x="1" y="59"/>
                </a:cxn>
              </a:cxnLst>
              <a:rect l="0" t="0" r="r" b="b"/>
              <a:pathLst>
                <a:path w="96" h="59">
                  <a:moveTo>
                    <a:pt x="1" y="59"/>
                  </a:moveTo>
                  <a:cubicBezTo>
                    <a:pt x="34" y="41"/>
                    <a:pt x="64" y="19"/>
                    <a:pt x="96" y="0"/>
                  </a:cubicBezTo>
                  <a:cubicBezTo>
                    <a:pt x="96" y="0"/>
                    <a:pt x="96" y="0"/>
                    <a:pt x="95" y="0"/>
                  </a:cubicBezTo>
                  <a:cubicBezTo>
                    <a:pt x="64" y="19"/>
                    <a:pt x="33" y="41"/>
                    <a:pt x="1" y="59"/>
                  </a:cubicBezTo>
                  <a:cubicBezTo>
                    <a:pt x="0" y="59"/>
                    <a:pt x="1" y="59"/>
                    <a:pt x="1" y="59"/>
                  </a:cubicBezTo>
                  <a:close/>
                </a:path>
              </a:pathLst>
            </a:custGeom>
            <a:grpFill/>
            <a:ln w="9525">
              <a:noFill/>
              <a:round/>
            </a:ln>
          </p:spPr>
          <p:txBody>
            <a:bodyPr/>
            <a:lstStyle/>
            <a:p>
              <a:endParaRPr lang="zh-CN" altLang="en-US"/>
            </a:p>
          </p:txBody>
        </p:sp>
        <p:sp>
          <p:nvSpPr>
            <p:cNvPr id="19557" name="Freeform 9631"/>
            <p:cNvSpPr/>
            <p:nvPr/>
          </p:nvSpPr>
          <p:spPr bwMode="auto">
            <a:xfrm>
              <a:off x="107950" y="60325"/>
              <a:ext cx="282575" cy="179388"/>
            </a:xfrm>
            <a:custGeom>
              <a:avLst/>
              <a:gdLst/>
              <a:ahLst/>
              <a:cxnLst>
                <a:cxn ang="0">
                  <a:pos x="74" y="0"/>
                </a:cxn>
                <a:cxn ang="0">
                  <a:pos x="1" y="47"/>
                </a:cxn>
                <a:cxn ang="0">
                  <a:pos x="1" y="47"/>
                </a:cxn>
                <a:cxn ang="0">
                  <a:pos x="75" y="1"/>
                </a:cxn>
                <a:cxn ang="0">
                  <a:pos x="74" y="0"/>
                </a:cxn>
              </a:cxnLst>
              <a:rect l="0" t="0" r="r" b="b"/>
              <a:pathLst>
                <a:path w="75" h="48">
                  <a:moveTo>
                    <a:pt x="74" y="0"/>
                  </a:moveTo>
                  <a:cubicBezTo>
                    <a:pt x="49" y="15"/>
                    <a:pt x="24" y="30"/>
                    <a:pt x="1" y="47"/>
                  </a:cubicBezTo>
                  <a:cubicBezTo>
                    <a:pt x="0" y="47"/>
                    <a:pt x="1" y="48"/>
                    <a:pt x="1" y="47"/>
                  </a:cubicBezTo>
                  <a:cubicBezTo>
                    <a:pt x="25" y="30"/>
                    <a:pt x="50" y="15"/>
                    <a:pt x="75" y="1"/>
                  </a:cubicBezTo>
                  <a:cubicBezTo>
                    <a:pt x="75" y="0"/>
                    <a:pt x="75" y="0"/>
                    <a:pt x="74" y="0"/>
                  </a:cubicBezTo>
                  <a:close/>
                </a:path>
              </a:pathLst>
            </a:custGeom>
            <a:grpFill/>
            <a:ln w="9525">
              <a:noFill/>
              <a:round/>
            </a:ln>
          </p:spPr>
          <p:txBody>
            <a:bodyPr/>
            <a:lstStyle/>
            <a:p>
              <a:endParaRPr lang="zh-CN" altLang="en-US"/>
            </a:p>
          </p:txBody>
        </p:sp>
        <p:sp>
          <p:nvSpPr>
            <p:cNvPr id="19558" name="Freeform 9632"/>
            <p:cNvSpPr/>
            <p:nvPr/>
          </p:nvSpPr>
          <p:spPr bwMode="auto">
            <a:xfrm>
              <a:off x="112713" y="60325"/>
              <a:ext cx="280988" cy="160338"/>
            </a:xfrm>
            <a:custGeom>
              <a:avLst/>
              <a:gdLst/>
              <a:ahLst/>
              <a:cxnLst>
                <a:cxn ang="0">
                  <a:pos x="1" y="43"/>
                </a:cxn>
                <a:cxn ang="0">
                  <a:pos x="74" y="1"/>
                </a:cxn>
                <a:cxn ang="0">
                  <a:pos x="74" y="0"/>
                </a:cxn>
                <a:cxn ang="0">
                  <a:pos x="0" y="42"/>
                </a:cxn>
                <a:cxn ang="0">
                  <a:pos x="1" y="43"/>
                </a:cxn>
              </a:cxnLst>
              <a:rect l="0" t="0" r="r" b="b"/>
              <a:pathLst>
                <a:path w="75" h="43">
                  <a:moveTo>
                    <a:pt x="1" y="43"/>
                  </a:moveTo>
                  <a:cubicBezTo>
                    <a:pt x="25" y="29"/>
                    <a:pt x="50" y="15"/>
                    <a:pt x="74" y="1"/>
                  </a:cubicBezTo>
                  <a:cubicBezTo>
                    <a:pt x="75" y="1"/>
                    <a:pt x="74" y="0"/>
                    <a:pt x="74" y="0"/>
                  </a:cubicBezTo>
                  <a:cubicBezTo>
                    <a:pt x="50" y="15"/>
                    <a:pt x="25" y="29"/>
                    <a:pt x="0" y="42"/>
                  </a:cubicBezTo>
                  <a:cubicBezTo>
                    <a:pt x="0" y="43"/>
                    <a:pt x="0" y="43"/>
                    <a:pt x="1" y="43"/>
                  </a:cubicBezTo>
                  <a:close/>
                </a:path>
              </a:pathLst>
            </a:custGeom>
            <a:grpFill/>
            <a:ln w="9525">
              <a:noFill/>
              <a:round/>
            </a:ln>
          </p:spPr>
          <p:txBody>
            <a:bodyPr/>
            <a:lstStyle/>
            <a:p>
              <a:endParaRPr lang="zh-CN" altLang="en-US"/>
            </a:p>
          </p:txBody>
        </p:sp>
        <p:sp>
          <p:nvSpPr>
            <p:cNvPr id="19559" name="Freeform 9634"/>
            <p:cNvSpPr/>
            <p:nvPr/>
          </p:nvSpPr>
          <p:spPr bwMode="auto">
            <a:xfrm>
              <a:off x="107950" y="41275"/>
              <a:ext cx="263525" cy="157163"/>
            </a:xfrm>
            <a:custGeom>
              <a:avLst/>
              <a:gdLst/>
              <a:ahLst/>
              <a:cxnLst>
                <a:cxn ang="0">
                  <a:pos x="69" y="1"/>
                </a:cxn>
                <a:cxn ang="0">
                  <a:pos x="1" y="42"/>
                </a:cxn>
                <a:cxn ang="0">
                  <a:pos x="1" y="42"/>
                </a:cxn>
                <a:cxn ang="0">
                  <a:pos x="69" y="1"/>
                </a:cxn>
                <a:cxn ang="0">
                  <a:pos x="69" y="1"/>
                </a:cxn>
              </a:cxnLst>
              <a:rect l="0" t="0" r="r" b="b"/>
              <a:pathLst>
                <a:path w="70" h="42">
                  <a:moveTo>
                    <a:pt x="69" y="1"/>
                  </a:moveTo>
                  <a:cubicBezTo>
                    <a:pt x="46" y="14"/>
                    <a:pt x="23" y="27"/>
                    <a:pt x="1" y="42"/>
                  </a:cubicBezTo>
                  <a:cubicBezTo>
                    <a:pt x="0" y="42"/>
                    <a:pt x="1" y="42"/>
                    <a:pt x="1" y="42"/>
                  </a:cubicBezTo>
                  <a:cubicBezTo>
                    <a:pt x="23" y="28"/>
                    <a:pt x="46" y="14"/>
                    <a:pt x="69" y="1"/>
                  </a:cubicBezTo>
                  <a:cubicBezTo>
                    <a:pt x="70" y="1"/>
                    <a:pt x="69" y="0"/>
                    <a:pt x="69" y="1"/>
                  </a:cubicBezTo>
                  <a:close/>
                </a:path>
              </a:pathLst>
            </a:custGeom>
            <a:grpFill/>
            <a:ln w="9525">
              <a:noFill/>
              <a:round/>
            </a:ln>
          </p:spPr>
          <p:txBody>
            <a:bodyPr/>
            <a:lstStyle/>
            <a:p>
              <a:endParaRPr lang="zh-CN" altLang="en-US"/>
            </a:p>
          </p:txBody>
        </p:sp>
        <p:sp>
          <p:nvSpPr>
            <p:cNvPr id="19560" name="Freeform 9635"/>
            <p:cNvSpPr/>
            <p:nvPr/>
          </p:nvSpPr>
          <p:spPr bwMode="auto">
            <a:xfrm>
              <a:off x="242887" y="41275"/>
              <a:ext cx="128588" cy="66675"/>
            </a:xfrm>
            <a:custGeom>
              <a:avLst/>
              <a:gdLst/>
              <a:ahLst/>
              <a:cxnLst>
                <a:cxn ang="0">
                  <a:pos x="1" y="18"/>
                </a:cxn>
                <a:cxn ang="0">
                  <a:pos x="33" y="1"/>
                </a:cxn>
                <a:cxn ang="0">
                  <a:pos x="33" y="0"/>
                </a:cxn>
                <a:cxn ang="0">
                  <a:pos x="0" y="18"/>
                </a:cxn>
                <a:cxn ang="0">
                  <a:pos x="1" y="18"/>
                </a:cxn>
              </a:cxnLst>
              <a:rect l="0" t="0" r="r" b="b"/>
              <a:pathLst>
                <a:path w="34" h="18">
                  <a:moveTo>
                    <a:pt x="1" y="18"/>
                  </a:moveTo>
                  <a:cubicBezTo>
                    <a:pt x="11" y="12"/>
                    <a:pt x="22" y="6"/>
                    <a:pt x="33" y="1"/>
                  </a:cubicBezTo>
                  <a:cubicBezTo>
                    <a:pt x="34" y="1"/>
                    <a:pt x="33" y="0"/>
                    <a:pt x="33" y="0"/>
                  </a:cubicBezTo>
                  <a:cubicBezTo>
                    <a:pt x="22" y="6"/>
                    <a:pt x="11" y="12"/>
                    <a:pt x="0" y="18"/>
                  </a:cubicBezTo>
                  <a:cubicBezTo>
                    <a:pt x="0" y="18"/>
                    <a:pt x="1" y="18"/>
                    <a:pt x="1" y="18"/>
                  </a:cubicBezTo>
                  <a:close/>
                </a:path>
              </a:pathLst>
            </a:custGeom>
            <a:grpFill/>
            <a:ln w="9525">
              <a:noFill/>
              <a:round/>
            </a:ln>
          </p:spPr>
          <p:txBody>
            <a:bodyPr/>
            <a:lstStyle/>
            <a:p>
              <a:endParaRPr lang="zh-CN" altLang="en-US"/>
            </a:p>
          </p:txBody>
        </p:sp>
        <p:sp>
          <p:nvSpPr>
            <p:cNvPr id="19561" name="Freeform 9636"/>
            <p:cNvSpPr/>
            <p:nvPr/>
          </p:nvSpPr>
          <p:spPr bwMode="auto">
            <a:xfrm>
              <a:off x="101600" y="115888"/>
              <a:ext cx="127000" cy="74613"/>
            </a:xfrm>
            <a:custGeom>
              <a:avLst/>
              <a:gdLst/>
              <a:ahLst/>
              <a:cxnLst>
                <a:cxn ang="0">
                  <a:pos x="1" y="20"/>
                </a:cxn>
                <a:cxn ang="0">
                  <a:pos x="34" y="1"/>
                </a:cxn>
                <a:cxn ang="0">
                  <a:pos x="33" y="1"/>
                </a:cxn>
                <a:cxn ang="0">
                  <a:pos x="0" y="20"/>
                </a:cxn>
                <a:cxn ang="0">
                  <a:pos x="1" y="20"/>
                </a:cxn>
              </a:cxnLst>
              <a:rect l="0" t="0" r="r" b="b"/>
              <a:pathLst>
                <a:path w="34" h="20">
                  <a:moveTo>
                    <a:pt x="1" y="20"/>
                  </a:moveTo>
                  <a:cubicBezTo>
                    <a:pt x="12" y="14"/>
                    <a:pt x="23" y="7"/>
                    <a:pt x="34" y="1"/>
                  </a:cubicBezTo>
                  <a:cubicBezTo>
                    <a:pt x="34" y="1"/>
                    <a:pt x="33" y="0"/>
                    <a:pt x="33" y="1"/>
                  </a:cubicBezTo>
                  <a:cubicBezTo>
                    <a:pt x="22" y="7"/>
                    <a:pt x="11" y="13"/>
                    <a:pt x="0" y="20"/>
                  </a:cubicBezTo>
                  <a:cubicBezTo>
                    <a:pt x="0" y="20"/>
                    <a:pt x="1" y="20"/>
                    <a:pt x="1" y="20"/>
                  </a:cubicBezTo>
                  <a:close/>
                </a:path>
              </a:pathLst>
            </a:custGeom>
            <a:grpFill/>
            <a:ln w="9525">
              <a:noFill/>
              <a:round/>
            </a:ln>
          </p:spPr>
          <p:txBody>
            <a:bodyPr/>
            <a:lstStyle/>
            <a:p>
              <a:endParaRPr lang="zh-CN" altLang="en-US"/>
            </a:p>
          </p:txBody>
        </p:sp>
        <p:sp>
          <p:nvSpPr>
            <p:cNvPr id="19562" name="Freeform 9637"/>
            <p:cNvSpPr/>
            <p:nvPr/>
          </p:nvSpPr>
          <p:spPr bwMode="auto">
            <a:xfrm>
              <a:off x="85725" y="101600"/>
              <a:ext cx="115888" cy="71438"/>
            </a:xfrm>
            <a:custGeom>
              <a:avLst/>
              <a:gdLst/>
              <a:ahLst/>
              <a:cxnLst>
                <a:cxn ang="0">
                  <a:pos x="30" y="0"/>
                </a:cxn>
                <a:cxn ang="0">
                  <a:pos x="0" y="19"/>
                </a:cxn>
                <a:cxn ang="0">
                  <a:pos x="1" y="19"/>
                </a:cxn>
                <a:cxn ang="0">
                  <a:pos x="31" y="0"/>
                </a:cxn>
                <a:cxn ang="0">
                  <a:pos x="30" y="0"/>
                </a:cxn>
              </a:cxnLst>
              <a:rect l="0" t="0" r="r" b="b"/>
              <a:pathLst>
                <a:path w="31" h="19">
                  <a:moveTo>
                    <a:pt x="30" y="0"/>
                  </a:moveTo>
                  <a:cubicBezTo>
                    <a:pt x="20" y="6"/>
                    <a:pt x="10" y="12"/>
                    <a:pt x="0" y="19"/>
                  </a:cubicBezTo>
                  <a:cubicBezTo>
                    <a:pt x="0" y="19"/>
                    <a:pt x="1" y="19"/>
                    <a:pt x="1" y="19"/>
                  </a:cubicBezTo>
                  <a:cubicBezTo>
                    <a:pt x="11" y="12"/>
                    <a:pt x="21" y="6"/>
                    <a:pt x="31" y="0"/>
                  </a:cubicBezTo>
                  <a:cubicBezTo>
                    <a:pt x="31" y="0"/>
                    <a:pt x="31" y="0"/>
                    <a:pt x="30" y="0"/>
                  </a:cubicBezTo>
                  <a:close/>
                </a:path>
              </a:pathLst>
            </a:custGeom>
            <a:grpFill/>
            <a:ln w="9525">
              <a:noFill/>
              <a:round/>
            </a:ln>
          </p:spPr>
          <p:txBody>
            <a:bodyPr/>
            <a:lstStyle/>
            <a:p>
              <a:endParaRPr lang="zh-CN" altLang="en-US"/>
            </a:p>
          </p:txBody>
        </p:sp>
        <p:sp>
          <p:nvSpPr>
            <p:cNvPr id="19563" name="Freeform 9638"/>
            <p:cNvSpPr/>
            <p:nvPr/>
          </p:nvSpPr>
          <p:spPr bwMode="auto">
            <a:xfrm>
              <a:off x="277812" y="22225"/>
              <a:ext cx="60325" cy="38100"/>
            </a:xfrm>
            <a:custGeom>
              <a:avLst/>
              <a:gdLst/>
              <a:ahLst/>
              <a:cxnLst>
                <a:cxn ang="0">
                  <a:pos x="4" y="6"/>
                </a:cxn>
                <a:cxn ang="0">
                  <a:pos x="10" y="4"/>
                </a:cxn>
                <a:cxn ang="0">
                  <a:pos x="13" y="2"/>
                </a:cxn>
                <a:cxn ang="0">
                  <a:pos x="13" y="2"/>
                </a:cxn>
                <a:cxn ang="0">
                  <a:pos x="0" y="9"/>
                </a:cxn>
                <a:cxn ang="0">
                  <a:pos x="1" y="9"/>
                </a:cxn>
                <a:cxn ang="0">
                  <a:pos x="15" y="1"/>
                </a:cxn>
                <a:cxn ang="0">
                  <a:pos x="15" y="1"/>
                </a:cxn>
                <a:cxn ang="0">
                  <a:pos x="3" y="6"/>
                </a:cxn>
                <a:cxn ang="0">
                  <a:pos x="4" y="6"/>
                </a:cxn>
              </a:cxnLst>
              <a:rect l="0" t="0" r="r" b="b"/>
              <a:pathLst>
                <a:path w="16" h="10">
                  <a:moveTo>
                    <a:pt x="4" y="6"/>
                  </a:moveTo>
                  <a:cubicBezTo>
                    <a:pt x="6" y="5"/>
                    <a:pt x="8" y="5"/>
                    <a:pt x="10" y="4"/>
                  </a:cubicBezTo>
                  <a:cubicBezTo>
                    <a:pt x="11" y="3"/>
                    <a:pt x="12" y="2"/>
                    <a:pt x="13" y="2"/>
                  </a:cubicBezTo>
                  <a:cubicBezTo>
                    <a:pt x="15" y="1"/>
                    <a:pt x="13" y="1"/>
                    <a:pt x="13" y="2"/>
                  </a:cubicBezTo>
                  <a:cubicBezTo>
                    <a:pt x="9" y="4"/>
                    <a:pt x="4" y="7"/>
                    <a:pt x="0" y="9"/>
                  </a:cubicBezTo>
                  <a:cubicBezTo>
                    <a:pt x="0" y="10"/>
                    <a:pt x="1" y="10"/>
                    <a:pt x="1" y="9"/>
                  </a:cubicBezTo>
                  <a:cubicBezTo>
                    <a:pt x="6" y="7"/>
                    <a:pt x="10" y="4"/>
                    <a:pt x="15" y="1"/>
                  </a:cubicBezTo>
                  <a:cubicBezTo>
                    <a:pt x="16" y="1"/>
                    <a:pt x="15" y="0"/>
                    <a:pt x="15" y="1"/>
                  </a:cubicBezTo>
                  <a:cubicBezTo>
                    <a:pt x="11" y="2"/>
                    <a:pt x="7" y="4"/>
                    <a:pt x="3" y="6"/>
                  </a:cubicBezTo>
                  <a:cubicBezTo>
                    <a:pt x="3" y="7"/>
                    <a:pt x="4" y="7"/>
                    <a:pt x="4" y="6"/>
                  </a:cubicBezTo>
                  <a:close/>
                </a:path>
              </a:pathLst>
            </a:custGeom>
            <a:grpFill/>
            <a:ln w="9525">
              <a:noFill/>
              <a:round/>
            </a:ln>
          </p:spPr>
          <p:txBody>
            <a:bodyPr/>
            <a:lstStyle/>
            <a:p>
              <a:endParaRPr lang="zh-CN" altLang="en-US"/>
            </a:p>
          </p:txBody>
        </p:sp>
        <p:sp>
          <p:nvSpPr>
            <p:cNvPr id="19564" name="Freeform 9639"/>
            <p:cNvSpPr/>
            <p:nvPr/>
          </p:nvSpPr>
          <p:spPr bwMode="auto">
            <a:xfrm>
              <a:off x="74612" y="96838"/>
              <a:ext cx="127000" cy="68263"/>
            </a:xfrm>
            <a:custGeom>
              <a:avLst/>
              <a:gdLst/>
              <a:ahLst/>
              <a:cxnLst>
                <a:cxn ang="0">
                  <a:pos x="1" y="18"/>
                </a:cxn>
                <a:cxn ang="0">
                  <a:pos x="33" y="0"/>
                </a:cxn>
                <a:cxn ang="0">
                  <a:pos x="33" y="0"/>
                </a:cxn>
                <a:cxn ang="0">
                  <a:pos x="1" y="17"/>
                </a:cxn>
                <a:cxn ang="0">
                  <a:pos x="1" y="18"/>
                </a:cxn>
              </a:cxnLst>
              <a:rect l="0" t="0" r="r" b="b"/>
              <a:pathLst>
                <a:path w="34" h="18">
                  <a:moveTo>
                    <a:pt x="1" y="18"/>
                  </a:moveTo>
                  <a:cubicBezTo>
                    <a:pt x="12" y="12"/>
                    <a:pt x="23" y="6"/>
                    <a:pt x="33" y="0"/>
                  </a:cubicBezTo>
                  <a:cubicBezTo>
                    <a:pt x="34" y="0"/>
                    <a:pt x="33" y="0"/>
                    <a:pt x="33" y="0"/>
                  </a:cubicBezTo>
                  <a:cubicBezTo>
                    <a:pt x="22" y="6"/>
                    <a:pt x="12" y="12"/>
                    <a:pt x="1" y="17"/>
                  </a:cubicBezTo>
                  <a:cubicBezTo>
                    <a:pt x="0" y="18"/>
                    <a:pt x="1" y="18"/>
                    <a:pt x="1" y="18"/>
                  </a:cubicBezTo>
                  <a:close/>
                </a:path>
              </a:pathLst>
            </a:custGeom>
            <a:grpFill/>
            <a:ln w="9525">
              <a:noFill/>
              <a:round/>
            </a:ln>
          </p:spPr>
          <p:txBody>
            <a:bodyPr/>
            <a:lstStyle/>
            <a:p>
              <a:endParaRPr lang="zh-CN" altLang="en-US"/>
            </a:p>
          </p:txBody>
        </p:sp>
        <p:sp>
          <p:nvSpPr>
            <p:cNvPr id="19565" name="Freeform 9640"/>
            <p:cNvSpPr/>
            <p:nvPr/>
          </p:nvSpPr>
          <p:spPr bwMode="auto">
            <a:xfrm>
              <a:off x="55562" y="77788"/>
              <a:ext cx="123825" cy="68263"/>
            </a:xfrm>
            <a:custGeom>
              <a:avLst/>
              <a:gdLst/>
              <a:ahLst/>
              <a:cxnLst>
                <a:cxn ang="0">
                  <a:pos x="32" y="0"/>
                </a:cxn>
                <a:cxn ang="0">
                  <a:pos x="1" y="17"/>
                </a:cxn>
                <a:cxn ang="0">
                  <a:pos x="1" y="17"/>
                </a:cxn>
                <a:cxn ang="0">
                  <a:pos x="33" y="0"/>
                </a:cxn>
                <a:cxn ang="0">
                  <a:pos x="32" y="0"/>
                </a:cxn>
              </a:cxnLst>
              <a:rect l="0" t="0" r="r" b="b"/>
              <a:pathLst>
                <a:path w="33" h="18">
                  <a:moveTo>
                    <a:pt x="32" y="0"/>
                  </a:moveTo>
                  <a:cubicBezTo>
                    <a:pt x="22" y="5"/>
                    <a:pt x="11" y="11"/>
                    <a:pt x="1" y="17"/>
                  </a:cubicBezTo>
                  <a:cubicBezTo>
                    <a:pt x="0" y="18"/>
                    <a:pt x="1" y="18"/>
                    <a:pt x="1" y="17"/>
                  </a:cubicBezTo>
                  <a:cubicBezTo>
                    <a:pt x="11" y="11"/>
                    <a:pt x="22" y="6"/>
                    <a:pt x="33" y="0"/>
                  </a:cubicBezTo>
                  <a:cubicBezTo>
                    <a:pt x="33" y="0"/>
                    <a:pt x="32" y="0"/>
                    <a:pt x="32" y="0"/>
                  </a:cubicBezTo>
                  <a:close/>
                </a:path>
              </a:pathLst>
            </a:custGeom>
            <a:grpFill/>
            <a:ln w="9525">
              <a:noFill/>
              <a:round/>
            </a:ln>
          </p:spPr>
          <p:txBody>
            <a:bodyPr/>
            <a:lstStyle/>
            <a:p>
              <a:endParaRPr lang="zh-CN" altLang="en-US"/>
            </a:p>
          </p:txBody>
        </p:sp>
        <p:sp>
          <p:nvSpPr>
            <p:cNvPr id="19566" name="Freeform 9641"/>
            <p:cNvSpPr/>
            <p:nvPr/>
          </p:nvSpPr>
          <p:spPr bwMode="auto">
            <a:xfrm>
              <a:off x="47625" y="71438"/>
              <a:ext cx="125413" cy="63500"/>
            </a:xfrm>
            <a:custGeom>
              <a:avLst/>
              <a:gdLst/>
              <a:ahLst/>
              <a:cxnLst>
                <a:cxn ang="0">
                  <a:pos x="1" y="17"/>
                </a:cxn>
                <a:cxn ang="0">
                  <a:pos x="32" y="1"/>
                </a:cxn>
                <a:cxn ang="0">
                  <a:pos x="32" y="0"/>
                </a:cxn>
                <a:cxn ang="0">
                  <a:pos x="0" y="16"/>
                </a:cxn>
                <a:cxn ang="0">
                  <a:pos x="1" y="17"/>
                </a:cxn>
              </a:cxnLst>
              <a:rect l="0" t="0" r="r" b="b"/>
              <a:pathLst>
                <a:path w="33" h="17">
                  <a:moveTo>
                    <a:pt x="1" y="17"/>
                  </a:moveTo>
                  <a:cubicBezTo>
                    <a:pt x="12" y="12"/>
                    <a:pt x="22" y="6"/>
                    <a:pt x="32" y="1"/>
                  </a:cubicBezTo>
                  <a:cubicBezTo>
                    <a:pt x="33" y="0"/>
                    <a:pt x="32" y="0"/>
                    <a:pt x="32" y="0"/>
                  </a:cubicBezTo>
                  <a:cubicBezTo>
                    <a:pt x="21" y="6"/>
                    <a:pt x="11" y="11"/>
                    <a:pt x="0" y="16"/>
                  </a:cubicBezTo>
                  <a:cubicBezTo>
                    <a:pt x="0" y="16"/>
                    <a:pt x="0" y="17"/>
                    <a:pt x="1" y="17"/>
                  </a:cubicBezTo>
                  <a:close/>
                </a:path>
              </a:pathLst>
            </a:custGeom>
            <a:grpFill/>
            <a:ln w="9525">
              <a:noFill/>
              <a:round/>
            </a:ln>
          </p:spPr>
          <p:txBody>
            <a:bodyPr/>
            <a:lstStyle/>
            <a:p>
              <a:endParaRPr lang="zh-CN" altLang="en-US"/>
            </a:p>
          </p:txBody>
        </p:sp>
        <p:sp>
          <p:nvSpPr>
            <p:cNvPr id="19567" name="Freeform 9642"/>
            <p:cNvSpPr/>
            <p:nvPr/>
          </p:nvSpPr>
          <p:spPr bwMode="auto">
            <a:xfrm>
              <a:off x="41275" y="41275"/>
              <a:ext cx="119063" cy="77788"/>
            </a:xfrm>
            <a:custGeom>
              <a:avLst/>
              <a:gdLst/>
              <a:ahLst/>
              <a:cxnLst>
                <a:cxn ang="0">
                  <a:pos x="31" y="1"/>
                </a:cxn>
                <a:cxn ang="0">
                  <a:pos x="0" y="21"/>
                </a:cxn>
                <a:cxn ang="0">
                  <a:pos x="1" y="21"/>
                </a:cxn>
                <a:cxn ang="0">
                  <a:pos x="32" y="1"/>
                </a:cxn>
                <a:cxn ang="0">
                  <a:pos x="31" y="1"/>
                </a:cxn>
              </a:cxnLst>
              <a:rect l="0" t="0" r="r" b="b"/>
              <a:pathLst>
                <a:path w="32" h="21">
                  <a:moveTo>
                    <a:pt x="31" y="1"/>
                  </a:moveTo>
                  <a:cubicBezTo>
                    <a:pt x="22" y="8"/>
                    <a:pt x="11" y="14"/>
                    <a:pt x="0" y="21"/>
                  </a:cubicBezTo>
                  <a:cubicBezTo>
                    <a:pt x="0" y="21"/>
                    <a:pt x="1" y="21"/>
                    <a:pt x="1" y="21"/>
                  </a:cubicBezTo>
                  <a:cubicBezTo>
                    <a:pt x="11" y="15"/>
                    <a:pt x="22" y="9"/>
                    <a:pt x="32" y="1"/>
                  </a:cubicBezTo>
                  <a:cubicBezTo>
                    <a:pt x="32" y="1"/>
                    <a:pt x="32" y="0"/>
                    <a:pt x="31" y="1"/>
                  </a:cubicBezTo>
                  <a:close/>
                </a:path>
              </a:pathLst>
            </a:custGeom>
            <a:grpFill/>
            <a:ln w="9525">
              <a:noFill/>
              <a:round/>
            </a:ln>
          </p:spPr>
          <p:txBody>
            <a:bodyPr/>
            <a:lstStyle/>
            <a:p>
              <a:endParaRPr lang="zh-CN" altLang="en-US"/>
            </a:p>
          </p:txBody>
        </p:sp>
        <p:sp>
          <p:nvSpPr>
            <p:cNvPr id="19568" name="Freeform 9643"/>
            <p:cNvSpPr/>
            <p:nvPr/>
          </p:nvSpPr>
          <p:spPr bwMode="auto">
            <a:xfrm>
              <a:off x="36512" y="41275"/>
              <a:ext cx="120650" cy="55563"/>
            </a:xfrm>
            <a:custGeom>
              <a:avLst/>
              <a:gdLst/>
              <a:ahLst/>
              <a:cxnLst>
                <a:cxn ang="0">
                  <a:pos x="1" y="15"/>
                </a:cxn>
                <a:cxn ang="0">
                  <a:pos x="31" y="1"/>
                </a:cxn>
                <a:cxn ang="0">
                  <a:pos x="31" y="1"/>
                </a:cxn>
                <a:cxn ang="0">
                  <a:pos x="0" y="14"/>
                </a:cxn>
                <a:cxn ang="0">
                  <a:pos x="1" y="15"/>
                </a:cxn>
              </a:cxnLst>
              <a:rect l="0" t="0" r="r" b="b"/>
              <a:pathLst>
                <a:path w="32" h="15">
                  <a:moveTo>
                    <a:pt x="1" y="15"/>
                  </a:moveTo>
                  <a:cubicBezTo>
                    <a:pt x="11" y="9"/>
                    <a:pt x="21" y="4"/>
                    <a:pt x="31" y="1"/>
                  </a:cubicBezTo>
                  <a:cubicBezTo>
                    <a:pt x="32" y="1"/>
                    <a:pt x="32" y="0"/>
                    <a:pt x="31" y="1"/>
                  </a:cubicBezTo>
                  <a:cubicBezTo>
                    <a:pt x="20" y="4"/>
                    <a:pt x="10" y="9"/>
                    <a:pt x="0" y="14"/>
                  </a:cubicBezTo>
                  <a:cubicBezTo>
                    <a:pt x="0" y="15"/>
                    <a:pt x="1" y="15"/>
                    <a:pt x="1" y="15"/>
                  </a:cubicBezTo>
                  <a:close/>
                </a:path>
              </a:pathLst>
            </a:custGeom>
            <a:grpFill/>
            <a:ln w="9525">
              <a:noFill/>
              <a:round/>
            </a:ln>
          </p:spPr>
          <p:txBody>
            <a:bodyPr/>
            <a:lstStyle/>
            <a:p>
              <a:endParaRPr lang="zh-CN" altLang="en-US"/>
            </a:p>
          </p:txBody>
        </p:sp>
        <p:sp>
          <p:nvSpPr>
            <p:cNvPr id="19569" name="Freeform 9644"/>
            <p:cNvSpPr/>
            <p:nvPr/>
          </p:nvSpPr>
          <p:spPr bwMode="auto">
            <a:xfrm>
              <a:off x="36512" y="30163"/>
              <a:ext cx="101600" cy="55563"/>
            </a:xfrm>
            <a:custGeom>
              <a:avLst/>
              <a:gdLst/>
              <a:ahLst/>
              <a:cxnLst>
                <a:cxn ang="0">
                  <a:pos x="25" y="0"/>
                </a:cxn>
                <a:cxn ang="0">
                  <a:pos x="0" y="15"/>
                </a:cxn>
                <a:cxn ang="0">
                  <a:pos x="1" y="15"/>
                </a:cxn>
                <a:cxn ang="0">
                  <a:pos x="26" y="1"/>
                </a:cxn>
                <a:cxn ang="0">
                  <a:pos x="25" y="0"/>
                </a:cxn>
              </a:cxnLst>
              <a:rect l="0" t="0" r="r" b="b"/>
              <a:pathLst>
                <a:path w="27" h="15">
                  <a:moveTo>
                    <a:pt x="25" y="0"/>
                  </a:moveTo>
                  <a:cubicBezTo>
                    <a:pt x="17" y="5"/>
                    <a:pt x="9" y="10"/>
                    <a:pt x="0" y="15"/>
                  </a:cubicBezTo>
                  <a:cubicBezTo>
                    <a:pt x="0" y="15"/>
                    <a:pt x="1" y="15"/>
                    <a:pt x="1" y="15"/>
                  </a:cubicBezTo>
                  <a:cubicBezTo>
                    <a:pt x="9" y="10"/>
                    <a:pt x="18" y="5"/>
                    <a:pt x="26" y="1"/>
                  </a:cubicBezTo>
                  <a:cubicBezTo>
                    <a:pt x="27" y="0"/>
                    <a:pt x="26" y="0"/>
                    <a:pt x="25" y="0"/>
                  </a:cubicBezTo>
                  <a:close/>
                </a:path>
              </a:pathLst>
            </a:custGeom>
            <a:grpFill/>
            <a:ln w="9525">
              <a:noFill/>
              <a:round/>
            </a:ln>
          </p:spPr>
          <p:txBody>
            <a:bodyPr/>
            <a:lstStyle/>
            <a:p>
              <a:endParaRPr lang="zh-CN" altLang="en-US"/>
            </a:p>
          </p:txBody>
        </p:sp>
        <p:sp>
          <p:nvSpPr>
            <p:cNvPr id="19570" name="Freeform 9645"/>
            <p:cNvSpPr/>
            <p:nvPr/>
          </p:nvSpPr>
          <p:spPr bwMode="auto">
            <a:xfrm>
              <a:off x="101600" y="30163"/>
              <a:ext cx="33338" cy="14288"/>
            </a:xfrm>
            <a:custGeom>
              <a:avLst/>
              <a:gdLst/>
              <a:ahLst/>
              <a:cxnLst>
                <a:cxn ang="0">
                  <a:pos x="1" y="3"/>
                </a:cxn>
                <a:cxn ang="0">
                  <a:pos x="9" y="1"/>
                </a:cxn>
                <a:cxn ang="0">
                  <a:pos x="9" y="0"/>
                </a:cxn>
                <a:cxn ang="0">
                  <a:pos x="1" y="3"/>
                </a:cxn>
                <a:cxn ang="0">
                  <a:pos x="1" y="3"/>
                </a:cxn>
              </a:cxnLst>
              <a:rect l="0" t="0" r="r" b="b"/>
              <a:pathLst>
                <a:path w="9" h="4">
                  <a:moveTo>
                    <a:pt x="1" y="3"/>
                  </a:moveTo>
                  <a:cubicBezTo>
                    <a:pt x="4" y="2"/>
                    <a:pt x="6" y="2"/>
                    <a:pt x="9" y="1"/>
                  </a:cubicBezTo>
                  <a:cubicBezTo>
                    <a:pt x="9" y="0"/>
                    <a:pt x="9" y="0"/>
                    <a:pt x="9" y="0"/>
                  </a:cubicBezTo>
                  <a:cubicBezTo>
                    <a:pt x="6" y="1"/>
                    <a:pt x="3" y="2"/>
                    <a:pt x="1" y="3"/>
                  </a:cubicBezTo>
                  <a:cubicBezTo>
                    <a:pt x="0" y="3"/>
                    <a:pt x="0" y="4"/>
                    <a:pt x="1" y="3"/>
                  </a:cubicBezTo>
                  <a:close/>
                </a:path>
              </a:pathLst>
            </a:custGeom>
            <a:grpFill/>
            <a:ln w="9525">
              <a:noFill/>
              <a:round/>
            </a:ln>
          </p:spPr>
          <p:txBody>
            <a:bodyPr/>
            <a:lstStyle/>
            <a:p>
              <a:endParaRPr lang="zh-CN" altLang="en-US"/>
            </a:p>
          </p:txBody>
        </p:sp>
      </p:grpSp>
      <p:grpSp>
        <p:nvGrpSpPr>
          <p:cNvPr id="4" name="Group 115"/>
          <p:cNvGrpSpPr/>
          <p:nvPr/>
        </p:nvGrpSpPr>
        <p:grpSpPr bwMode="auto">
          <a:xfrm>
            <a:off x="4153421" y="2515791"/>
            <a:ext cx="656034" cy="567928"/>
            <a:chOff x="0" y="0"/>
            <a:chExt cx="307975" cy="266700"/>
          </a:xfrm>
          <a:solidFill>
            <a:schemeClr val="accent1"/>
          </a:solidFill>
        </p:grpSpPr>
        <p:sp>
          <p:nvSpPr>
            <p:cNvPr id="19572" name="Freeform 10250"/>
            <p:cNvSpPr>
              <a:spLocks noEditPoints="1"/>
            </p:cNvSpPr>
            <p:nvPr/>
          </p:nvSpPr>
          <p:spPr bwMode="auto">
            <a:xfrm>
              <a:off x="0" y="0"/>
              <a:ext cx="307975" cy="266700"/>
            </a:xfrm>
            <a:custGeom>
              <a:avLst/>
              <a:gdLst/>
              <a:ahLst/>
              <a:cxnLst>
                <a:cxn ang="0">
                  <a:pos x="53" y="17"/>
                </a:cxn>
                <a:cxn ang="0">
                  <a:pos x="39" y="37"/>
                </a:cxn>
                <a:cxn ang="0">
                  <a:pos x="18" y="30"/>
                </a:cxn>
                <a:cxn ang="0">
                  <a:pos x="9" y="27"/>
                </a:cxn>
                <a:cxn ang="0">
                  <a:pos x="5" y="31"/>
                </a:cxn>
                <a:cxn ang="0">
                  <a:pos x="1" y="37"/>
                </a:cxn>
                <a:cxn ang="0">
                  <a:pos x="0" y="42"/>
                </a:cxn>
                <a:cxn ang="0">
                  <a:pos x="3" y="47"/>
                </a:cxn>
                <a:cxn ang="0">
                  <a:pos x="20" y="58"/>
                </a:cxn>
                <a:cxn ang="0">
                  <a:pos x="24" y="60"/>
                </a:cxn>
                <a:cxn ang="0">
                  <a:pos x="33" y="66"/>
                </a:cxn>
                <a:cxn ang="0">
                  <a:pos x="38" y="71"/>
                </a:cxn>
                <a:cxn ang="0">
                  <a:pos x="46" y="66"/>
                </a:cxn>
                <a:cxn ang="0">
                  <a:pos x="54" y="57"/>
                </a:cxn>
                <a:cxn ang="0">
                  <a:pos x="58" y="49"/>
                </a:cxn>
                <a:cxn ang="0">
                  <a:pos x="62" y="43"/>
                </a:cxn>
                <a:cxn ang="0">
                  <a:pos x="69" y="34"/>
                </a:cxn>
                <a:cxn ang="0">
                  <a:pos x="70" y="7"/>
                </a:cxn>
                <a:cxn ang="0">
                  <a:pos x="57" y="51"/>
                </a:cxn>
                <a:cxn ang="0">
                  <a:pos x="66" y="38"/>
                </a:cxn>
                <a:cxn ang="0">
                  <a:pos x="66" y="38"/>
                </a:cxn>
                <a:cxn ang="0">
                  <a:pos x="64" y="38"/>
                </a:cxn>
                <a:cxn ang="0">
                  <a:pos x="61" y="41"/>
                </a:cxn>
                <a:cxn ang="0">
                  <a:pos x="59" y="45"/>
                </a:cxn>
                <a:cxn ang="0">
                  <a:pos x="44" y="65"/>
                </a:cxn>
                <a:cxn ang="0">
                  <a:pos x="36" y="68"/>
                </a:cxn>
                <a:cxn ang="0">
                  <a:pos x="28" y="62"/>
                </a:cxn>
                <a:cxn ang="0">
                  <a:pos x="17" y="55"/>
                </a:cxn>
                <a:cxn ang="0">
                  <a:pos x="1" y="43"/>
                </a:cxn>
                <a:cxn ang="0">
                  <a:pos x="2" y="39"/>
                </a:cxn>
                <a:cxn ang="0">
                  <a:pos x="7" y="31"/>
                </a:cxn>
                <a:cxn ang="0">
                  <a:pos x="10" y="28"/>
                </a:cxn>
                <a:cxn ang="0">
                  <a:pos x="13" y="30"/>
                </a:cxn>
                <a:cxn ang="0">
                  <a:pos x="14" y="30"/>
                </a:cxn>
                <a:cxn ang="0">
                  <a:pos x="18" y="33"/>
                </a:cxn>
                <a:cxn ang="0">
                  <a:pos x="32" y="42"/>
                </a:cxn>
                <a:cxn ang="0">
                  <a:pos x="45" y="33"/>
                </a:cxn>
                <a:cxn ang="0">
                  <a:pos x="54" y="21"/>
                </a:cxn>
                <a:cxn ang="0">
                  <a:pos x="61" y="10"/>
                </a:cxn>
                <a:cxn ang="0">
                  <a:pos x="72" y="24"/>
                </a:cxn>
                <a:cxn ang="0">
                  <a:pos x="62" y="40"/>
                </a:cxn>
              </a:cxnLst>
              <a:rect l="0" t="0" r="r" b="b"/>
              <a:pathLst>
                <a:path w="82" h="71">
                  <a:moveTo>
                    <a:pt x="70" y="7"/>
                  </a:moveTo>
                  <a:cubicBezTo>
                    <a:pt x="64" y="0"/>
                    <a:pt x="55" y="11"/>
                    <a:pt x="53" y="17"/>
                  </a:cubicBezTo>
                  <a:cubicBezTo>
                    <a:pt x="51" y="21"/>
                    <a:pt x="48" y="25"/>
                    <a:pt x="45" y="29"/>
                  </a:cubicBezTo>
                  <a:cubicBezTo>
                    <a:pt x="44" y="30"/>
                    <a:pt x="39" y="38"/>
                    <a:pt x="39" y="37"/>
                  </a:cubicBezTo>
                  <a:cubicBezTo>
                    <a:pt x="33" y="47"/>
                    <a:pt x="22" y="32"/>
                    <a:pt x="16" y="29"/>
                  </a:cubicBezTo>
                  <a:cubicBezTo>
                    <a:pt x="17" y="29"/>
                    <a:pt x="18" y="30"/>
                    <a:pt x="18" y="30"/>
                  </a:cubicBezTo>
                  <a:cubicBezTo>
                    <a:pt x="18" y="29"/>
                    <a:pt x="13" y="28"/>
                    <a:pt x="14" y="28"/>
                  </a:cubicBezTo>
                  <a:cubicBezTo>
                    <a:pt x="12" y="27"/>
                    <a:pt x="9" y="26"/>
                    <a:pt x="9" y="27"/>
                  </a:cubicBezTo>
                  <a:cubicBezTo>
                    <a:pt x="8" y="28"/>
                    <a:pt x="8" y="28"/>
                    <a:pt x="8" y="28"/>
                  </a:cubicBezTo>
                  <a:cubicBezTo>
                    <a:pt x="7" y="30"/>
                    <a:pt x="6" y="29"/>
                    <a:pt x="5" y="31"/>
                  </a:cubicBezTo>
                  <a:cubicBezTo>
                    <a:pt x="4" y="34"/>
                    <a:pt x="2" y="36"/>
                    <a:pt x="1" y="38"/>
                  </a:cubicBezTo>
                  <a:cubicBezTo>
                    <a:pt x="1" y="37"/>
                    <a:pt x="1" y="37"/>
                    <a:pt x="1" y="37"/>
                  </a:cubicBezTo>
                  <a:cubicBezTo>
                    <a:pt x="1" y="37"/>
                    <a:pt x="1" y="38"/>
                    <a:pt x="0" y="38"/>
                  </a:cubicBezTo>
                  <a:cubicBezTo>
                    <a:pt x="2" y="36"/>
                    <a:pt x="0" y="41"/>
                    <a:pt x="0" y="42"/>
                  </a:cubicBezTo>
                  <a:cubicBezTo>
                    <a:pt x="0" y="42"/>
                    <a:pt x="1" y="45"/>
                    <a:pt x="1" y="45"/>
                  </a:cubicBezTo>
                  <a:cubicBezTo>
                    <a:pt x="2" y="45"/>
                    <a:pt x="5" y="48"/>
                    <a:pt x="3" y="47"/>
                  </a:cubicBezTo>
                  <a:cubicBezTo>
                    <a:pt x="4" y="47"/>
                    <a:pt x="6" y="48"/>
                    <a:pt x="8" y="49"/>
                  </a:cubicBezTo>
                  <a:cubicBezTo>
                    <a:pt x="10" y="51"/>
                    <a:pt x="16" y="55"/>
                    <a:pt x="20" y="58"/>
                  </a:cubicBezTo>
                  <a:cubicBezTo>
                    <a:pt x="19" y="57"/>
                    <a:pt x="24" y="60"/>
                    <a:pt x="24" y="60"/>
                  </a:cubicBezTo>
                  <a:cubicBezTo>
                    <a:pt x="22" y="59"/>
                    <a:pt x="24" y="60"/>
                    <a:pt x="24" y="60"/>
                  </a:cubicBezTo>
                  <a:cubicBezTo>
                    <a:pt x="25" y="61"/>
                    <a:pt x="26" y="62"/>
                    <a:pt x="27" y="62"/>
                  </a:cubicBezTo>
                  <a:cubicBezTo>
                    <a:pt x="26" y="62"/>
                    <a:pt x="32" y="66"/>
                    <a:pt x="33" y="66"/>
                  </a:cubicBezTo>
                  <a:cubicBezTo>
                    <a:pt x="36" y="67"/>
                    <a:pt x="36" y="70"/>
                    <a:pt x="39" y="70"/>
                  </a:cubicBezTo>
                  <a:cubicBezTo>
                    <a:pt x="38" y="70"/>
                    <a:pt x="38" y="71"/>
                    <a:pt x="38" y="71"/>
                  </a:cubicBezTo>
                  <a:cubicBezTo>
                    <a:pt x="39" y="71"/>
                    <a:pt x="43" y="69"/>
                    <a:pt x="41" y="71"/>
                  </a:cubicBezTo>
                  <a:cubicBezTo>
                    <a:pt x="42" y="71"/>
                    <a:pt x="45" y="67"/>
                    <a:pt x="46" y="66"/>
                  </a:cubicBezTo>
                  <a:cubicBezTo>
                    <a:pt x="47" y="65"/>
                    <a:pt x="51" y="60"/>
                    <a:pt x="51" y="60"/>
                  </a:cubicBezTo>
                  <a:cubicBezTo>
                    <a:pt x="50" y="59"/>
                    <a:pt x="54" y="57"/>
                    <a:pt x="54" y="57"/>
                  </a:cubicBezTo>
                  <a:cubicBezTo>
                    <a:pt x="54" y="56"/>
                    <a:pt x="55" y="53"/>
                    <a:pt x="56" y="52"/>
                  </a:cubicBezTo>
                  <a:cubicBezTo>
                    <a:pt x="56" y="51"/>
                    <a:pt x="57" y="51"/>
                    <a:pt x="58" y="49"/>
                  </a:cubicBezTo>
                  <a:cubicBezTo>
                    <a:pt x="58" y="49"/>
                    <a:pt x="57" y="51"/>
                    <a:pt x="57" y="51"/>
                  </a:cubicBezTo>
                  <a:cubicBezTo>
                    <a:pt x="58" y="48"/>
                    <a:pt x="61" y="45"/>
                    <a:pt x="62" y="43"/>
                  </a:cubicBezTo>
                  <a:cubicBezTo>
                    <a:pt x="62" y="44"/>
                    <a:pt x="62" y="44"/>
                    <a:pt x="62" y="44"/>
                  </a:cubicBezTo>
                  <a:cubicBezTo>
                    <a:pt x="65" y="42"/>
                    <a:pt x="67" y="37"/>
                    <a:pt x="69" y="34"/>
                  </a:cubicBezTo>
                  <a:cubicBezTo>
                    <a:pt x="71" y="30"/>
                    <a:pt x="74" y="25"/>
                    <a:pt x="76" y="22"/>
                  </a:cubicBezTo>
                  <a:cubicBezTo>
                    <a:pt x="82" y="15"/>
                    <a:pt x="78" y="8"/>
                    <a:pt x="70" y="7"/>
                  </a:cubicBezTo>
                  <a:close/>
                  <a:moveTo>
                    <a:pt x="56" y="51"/>
                  </a:moveTo>
                  <a:cubicBezTo>
                    <a:pt x="56" y="51"/>
                    <a:pt x="57" y="51"/>
                    <a:pt x="57" y="51"/>
                  </a:cubicBezTo>
                  <a:cubicBezTo>
                    <a:pt x="56" y="51"/>
                    <a:pt x="56" y="51"/>
                    <a:pt x="56" y="51"/>
                  </a:cubicBezTo>
                  <a:close/>
                  <a:moveTo>
                    <a:pt x="66" y="38"/>
                  </a:moveTo>
                  <a:cubicBezTo>
                    <a:pt x="66" y="38"/>
                    <a:pt x="66" y="38"/>
                    <a:pt x="66" y="38"/>
                  </a:cubicBezTo>
                  <a:cubicBezTo>
                    <a:pt x="65" y="39"/>
                    <a:pt x="65" y="38"/>
                    <a:pt x="66" y="38"/>
                  </a:cubicBezTo>
                  <a:close/>
                  <a:moveTo>
                    <a:pt x="72" y="24"/>
                  </a:moveTo>
                  <a:cubicBezTo>
                    <a:pt x="70" y="28"/>
                    <a:pt x="67" y="35"/>
                    <a:pt x="64" y="38"/>
                  </a:cubicBezTo>
                  <a:cubicBezTo>
                    <a:pt x="64" y="37"/>
                    <a:pt x="64" y="37"/>
                    <a:pt x="65" y="36"/>
                  </a:cubicBezTo>
                  <a:cubicBezTo>
                    <a:pt x="64" y="37"/>
                    <a:pt x="61" y="39"/>
                    <a:pt x="61" y="41"/>
                  </a:cubicBezTo>
                  <a:cubicBezTo>
                    <a:pt x="62" y="40"/>
                    <a:pt x="62" y="40"/>
                    <a:pt x="62" y="39"/>
                  </a:cubicBezTo>
                  <a:cubicBezTo>
                    <a:pt x="62" y="42"/>
                    <a:pt x="60" y="44"/>
                    <a:pt x="59" y="45"/>
                  </a:cubicBezTo>
                  <a:cubicBezTo>
                    <a:pt x="56" y="48"/>
                    <a:pt x="54" y="53"/>
                    <a:pt x="51" y="56"/>
                  </a:cubicBezTo>
                  <a:cubicBezTo>
                    <a:pt x="49" y="59"/>
                    <a:pt x="47" y="62"/>
                    <a:pt x="44" y="65"/>
                  </a:cubicBezTo>
                  <a:cubicBezTo>
                    <a:pt x="44" y="66"/>
                    <a:pt x="40" y="69"/>
                    <a:pt x="39" y="70"/>
                  </a:cubicBezTo>
                  <a:cubicBezTo>
                    <a:pt x="38" y="70"/>
                    <a:pt x="38" y="69"/>
                    <a:pt x="36" y="68"/>
                  </a:cubicBezTo>
                  <a:cubicBezTo>
                    <a:pt x="37" y="68"/>
                    <a:pt x="35" y="67"/>
                    <a:pt x="35" y="67"/>
                  </a:cubicBezTo>
                  <a:cubicBezTo>
                    <a:pt x="35" y="66"/>
                    <a:pt x="29" y="63"/>
                    <a:pt x="28" y="62"/>
                  </a:cubicBezTo>
                  <a:cubicBezTo>
                    <a:pt x="27" y="62"/>
                    <a:pt x="23" y="58"/>
                    <a:pt x="23" y="58"/>
                  </a:cubicBezTo>
                  <a:cubicBezTo>
                    <a:pt x="20" y="57"/>
                    <a:pt x="19" y="56"/>
                    <a:pt x="17" y="55"/>
                  </a:cubicBezTo>
                  <a:cubicBezTo>
                    <a:pt x="17" y="55"/>
                    <a:pt x="17" y="55"/>
                    <a:pt x="18" y="55"/>
                  </a:cubicBezTo>
                  <a:cubicBezTo>
                    <a:pt x="16" y="53"/>
                    <a:pt x="0" y="44"/>
                    <a:pt x="1" y="43"/>
                  </a:cubicBezTo>
                  <a:cubicBezTo>
                    <a:pt x="1" y="42"/>
                    <a:pt x="2" y="38"/>
                    <a:pt x="2" y="38"/>
                  </a:cubicBezTo>
                  <a:cubicBezTo>
                    <a:pt x="2" y="39"/>
                    <a:pt x="2" y="39"/>
                    <a:pt x="2" y="39"/>
                  </a:cubicBezTo>
                  <a:cubicBezTo>
                    <a:pt x="2" y="39"/>
                    <a:pt x="3" y="37"/>
                    <a:pt x="3" y="38"/>
                  </a:cubicBezTo>
                  <a:cubicBezTo>
                    <a:pt x="3" y="38"/>
                    <a:pt x="6" y="33"/>
                    <a:pt x="7" y="31"/>
                  </a:cubicBezTo>
                  <a:cubicBezTo>
                    <a:pt x="8" y="31"/>
                    <a:pt x="8" y="31"/>
                    <a:pt x="8" y="31"/>
                  </a:cubicBezTo>
                  <a:cubicBezTo>
                    <a:pt x="8" y="31"/>
                    <a:pt x="10" y="28"/>
                    <a:pt x="10" y="28"/>
                  </a:cubicBezTo>
                  <a:cubicBezTo>
                    <a:pt x="10" y="28"/>
                    <a:pt x="12" y="29"/>
                    <a:pt x="13" y="30"/>
                  </a:cubicBezTo>
                  <a:cubicBezTo>
                    <a:pt x="13" y="30"/>
                    <a:pt x="13" y="30"/>
                    <a:pt x="13" y="30"/>
                  </a:cubicBezTo>
                  <a:cubicBezTo>
                    <a:pt x="13" y="30"/>
                    <a:pt x="14" y="30"/>
                    <a:pt x="14" y="30"/>
                  </a:cubicBezTo>
                  <a:cubicBezTo>
                    <a:pt x="14" y="30"/>
                    <a:pt x="14" y="30"/>
                    <a:pt x="14" y="30"/>
                  </a:cubicBezTo>
                  <a:cubicBezTo>
                    <a:pt x="14" y="30"/>
                    <a:pt x="14" y="30"/>
                    <a:pt x="14" y="30"/>
                  </a:cubicBezTo>
                  <a:cubicBezTo>
                    <a:pt x="15" y="31"/>
                    <a:pt x="17" y="32"/>
                    <a:pt x="18" y="33"/>
                  </a:cubicBezTo>
                  <a:cubicBezTo>
                    <a:pt x="19" y="33"/>
                    <a:pt x="23" y="36"/>
                    <a:pt x="22" y="36"/>
                  </a:cubicBezTo>
                  <a:cubicBezTo>
                    <a:pt x="24" y="38"/>
                    <a:pt x="28" y="41"/>
                    <a:pt x="32" y="42"/>
                  </a:cubicBezTo>
                  <a:cubicBezTo>
                    <a:pt x="32" y="46"/>
                    <a:pt x="40" y="40"/>
                    <a:pt x="41" y="39"/>
                  </a:cubicBezTo>
                  <a:cubicBezTo>
                    <a:pt x="41" y="39"/>
                    <a:pt x="44" y="35"/>
                    <a:pt x="45" y="33"/>
                  </a:cubicBezTo>
                  <a:cubicBezTo>
                    <a:pt x="44" y="38"/>
                    <a:pt x="45" y="34"/>
                    <a:pt x="45" y="34"/>
                  </a:cubicBezTo>
                  <a:cubicBezTo>
                    <a:pt x="45" y="30"/>
                    <a:pt x="52" y="23"/>
                    <a:pt x="54" y="21"/>
                  </a:cubicBezTo>
                  <a:cubicBezTo>
                    <a:pt x="52" y="22"/>
                    <a:pt x="55" y="19"/>
                    <a:pt x="55" y="18"/>
                  </a:cubicBezTo>
                  <a:cubicBezTo>
                    <a:pt x="57" y="15"/>
                    <a:pt x="60" y="13"/>
                    <a:pt x="61" y="10"/>
                  </a:cubicBezTo>
                  <a:cubicBezTo>
                    <a:pt x="64" y="5"/>
                    <a:pt x="70" y="10"/>
                    <a:pt x="73" y="12"/>
                  </a:cubicBezTo>
                  <a:cubicBezTo>
                    <a:pt x="79" y="15"/>
                    <a:pt x="75" y="19"/>
                    <a:pt x="72" y="24"/>
                  </a:cubicBezTo>
                  <a:close/>
                  <a:moveTo>
                    <a:pt x="62" y="40"/>
                  </a:moveTo>
                  <a:cubicBezTo>
                    <a:pt x="62" y="39"/>
                    <a:pt x="62" y="39"/>
                    <a:pt x="62" y="40"/>
                  </a:cubicBezTo>
                  <a:cubicBezTo>
                    <a:pt x="62" y="39"/>
                    <a:pt x="62" y="40"/>
                    <a:pt x="62" y="40"/>
                  </a:cubicBezTo>
                  <a:close/>
                </a:path>
              </a:pathLst>
            </a:custGeom>
            <a:grpFill/>
            <a:ln w="9525">
              <a:noFill/>
              <a:round/>
            </a:ln>
          </p:spPr>
          <p:txBody>
            <a:bodyPr/>
            <a:lstStyle/>
            <a:p>
              <a:endParaRPr lang="zh-CN" altLang="en-US"/>
            </a:p>
          </p:txBody>
        </p:sp>
        <p:sp>
          <p:nvSpPr>
            <p:cNvPr id="19573" name="Freeform 10251"/>
            <p:cNvSpPr/>
            <p:nvPr/>
          </p:nvSpPr>
          <p:spPr bwMode="auto">
            <a:xfrm>
              <a:off x="139700" y="244475"/>
              <a:ext cx="25400" cy="11113"/>
            </a:xfrm>
            <a:custGeom>
              <a:avLst/>
              <a:gdLst/>
              <a:ahLst/>
              <a:cxnLst>
                <a:cxn ang="0">
                  <a:pos x="1" y="3"/>
                </a:cxn>
                <a:cxn ang="0">
                  <a:pos x="7" y="0"/>
                </a:cxn>
                <a:cxn ang="0">
                  <a:pos x="6" y="0"/>
                </a:cxn>
                <a:cxn ang="0">
                  <a:pos x="1" y="3"/>
                </a:cxn>
                <a:cxn ang="0">
                  <a:pos x="1" y="3"/>
                </a:cxn>
              </a:cxnLst>
              <a:rect l="0" t="0" r="r" b="b"/>
              <a:pathLst>
                <a:path w="7" h="3">
                  <a:moveTo>
                    <a:pt x="1" y="3"/>
                  </a:moveTo>
                  <a:cubicBezTo>
                    <a:pt x="3" y="2"/>
                    <a:pt x="5" y="1"/>
                    <a:pt x="7" y="0"/>
                  </a:cubicBezTo>
                  <a:cubicBezTo>
                    <a:pt x="7" y="0"/>
                    <a:pt x="6" y="0"/>
                    <a:pt x="6" y="0"/>
                  </a:cubicBezTo>
                  <a:cubicBezTo>
                    <a:pt x="5" y="1"/>
                    <a:pt x="3" y="2"/>
                    <a:pt x="1" y="3"/>
                  </a:cubicBezTo>
                  <a:cubicBezTo>
                    <a:pt x="0" y="3"/>
                    <a:pt x="1" y="3"/>
                    <a:pt x="1" y="3"/>
                  </a:cubicBezTo>
                  <a:close/>
                </a:path>
              </a:pathLst>
            </a:custGeom>
            <a:grpFill/>
            <a:ln w="9525">
              <a:noFill/>
              <a:round/>
            </a:ln>
          </p:spPr>
          <p:txBody>
            <a:bodyPr/>
            <a:lstStyle/>
            <a:p>
              <a:endParaRPr lang="zh-CN" altLang="en-US"/>
            </a:p>
          </p:txBody>
        </p:sp>
        <p:sp>
          <p:nvSpPr>
            <p:cNvPr id="19574" name="Freeform 10252"/>
            <p:cNvSpPr/>
            <p:nvPr/>
          </p:nvSpPr>
          <p:spPr bwMode="auto">
            <a:xfrm>
              <a:off x="134938" y="219075"/>
              <a:ext cx="57150" cy="33338"/>
            </a:xfrm>
            <a:custGeom>
              <a:avLst/>
              <a:gdLst/>
              <a:ahLst/>
              <a:cxnLst>
                <a:cxn ang="0">
                  <a:pos x="14" y="0"/>
                </a:cxn>
                <a:cxn ang="0">
                  <a:pos x="0" y="9"/>
                </a:cxn>
                <a:cxn ang="0">
                  <a:pos x="1" y="9"/>
                </a:cxn>
                <a:cxn ang="0">
                  <a:pos x="15" y="0"/>
                </a:cxn>
                <a:cxn ang="0">
                  <a:pos x="14" y="0"/>
                </a:cxn>
              </a:cxnLst>
              <a:rect l="0" t="0" r="r" b="b"/>
              <a:pathLst>
                <a:path w="15" h="9">
                  <a:moveTo>
                    <a:pt x="14" y="0"/>
                  </a:moveTo>
                  <a:cubicBezTo>
                    <a:pt x="9" y="3"/>
                    <a:pt x="5" y="5"/>
                    <a:pt x="0" y="9"/>
                  </a:cubicBezTo>
                  <a:cubicBezTo>
                    <a:pt x="0" y="9"/>
                    <a:pt x="0" y="9"/>
                    <a:pt x="1" y="9"/>
                  </a:cubicBezTo>
                  <a:cubicBezTo>
                    <a:pt x="5" y="6"/>
                    <a:pt x="10" y="3"/>
                    <a:pt x="15" y="0"/>
                  </a:cubicBezTo>
                  <a:cubicBezTo>
                    <a:pt x="15" y="0"/>
                    <a:pt x="15" y="0"/>
                    <a:pt x="14" y="0"/>
                  </a:cubicBezTo>
                  <a:close/>
                </a:path>
              </a:pathLst>
            </a:custGeom>
            <a:grpFill/>
            <a:ln w="9525">
              <a:noFill/>
              <a:round/>
            </a:ln>
          </p:spPr>
          <p:txBody>
            <a:bodyPr/>
            <a:lstStyle/>
            <a:p>
              <a:endParaRPr lang="zh-CN" altLang="en-US"/>
            </a:p>
          </p:txBody>
        </p:sp>
        <p:sp>
          <p:nvSpPr>
            <p:cNvPr id="19575" name="Freeform 10253"/>
            <p:cNvSpPr/>
            <p:nvPr/>
          </p:nvSpPr>
          <p:spPr bwMode="auto">
            <a:xfrm>
              <a:off x="123825" y="200025"/>
              <a:ext cx="79375" cy="44450"/>
            </a:xfrm>
            <a:custGeom>
              <a:avLst/>
              <a:gdLst/>
              <a:ahLst/>
              <a:cxnLst>
                <a:cxn ang="0">
                  <a:pos x="1" y="12"/>
                </a:cxn>
                <a:cxn ang="0">
                  <a:pos x="21" y="0"/>
                </a:cxn>
                <a:cxn ang="0">
                  <a:pos x="21" y="0"/>
                </a:cxn>
                <a:cxn ang="0">
                  <a:pos x="1" y="12"/>
                </a:cxn>
                <a:cxn ang="0">
                  <a:pos x="1" y="12"/>
                </a:cxn>
              </a:cxnLst>
              <a:rect l="0" t="0" r="r" b="b"/>
              <a:pathLst>
                <a:path w="21" h="12">
                  <a:moveTo>
                    <a:pt x="1" y="12"/>
                  </a:moveTo>
                  <a:cubicBezTo>
                    <a:pt x="8" y="9"/>
                    <a:pt x="14" y="4"/>
                    <a:pt x="21" y="0"/>
                  </a:cubicBezTo>
                  <a:cubicBezTo>
                    <a:pt x="21" y="0"/>
                    <a:pt x="21" y="0"/>
                    <a:pt x="21" y="0"/>
                  </a:cubicBezTo>
                  <a:cubicBezTo>
                    <a:pt x="14" y="4"/>
                    <a:pt x="8" y="8"/>
                    <a:pt x="1" y="12"/>
                  </a:cubicBezTo>
                  <a:cubicBezTo>
                    <a:pt x="0" y="12"/>
                    <a:pt x="1" y="12"/>
                    <a:pt x="1" y="12"/>
                  </a:cubicBezTo>
                  <a:close/>
                </a:path>
              </a:pathLst>
            </a:custGeom>
            <a:grpFill/>
            <a:ln w="9525">
              <a:noFill/>
              <a:round/>
            </a:ln>
          </p:spPr>
          <p:txBody>
            <a:bodyPr/>
            <a:lstStyle/>
            <a:p>
              <a:endParaRPr lang="zh-CN" altLang="en-US"/>
            </a:p>
          </p:txBody>
        </p:sp>
        <p:sp>
          <p:nvSpPr>
            <p:cNvPr id="19576" name="Freeform 10254"/>
            <p:cNvSpPr/>
            <p:nvPr/>
          </p:nvSpPr>
          <p:spPr bwMode="auto">
            <a:xfrm>
              <a:off x="115888" y="184150"/>
              <a:ext cx="98425" cy="57150"/>
            </a:xfrm>
            <a:custGeom>
              <a:avLst/>
              <a:gdLst/>
              <a:ahLst/>
              <a:cxnLst>
                <a:cxn ang="0">
                  <a:pos x="25" y="0"/>
                </a:cxn>
                <a:cxn ang="0">
                  <a:pos x="1" y="15"/>
                </a:cxn>
                <a:cxn ang="0">
                  <a:pos x="1" y="15"/>
                </a:cxn>
                <a:cxn ang="0">
                  <a:pos x="25" y="0"/>
                </a:cxn>
                <a:cxn ang="0">
                  <a:pos x="25" y="0"/>
                </a:cxn>
              </a:cxnLst>
              <a:rect l="0" t="0" r="r" b="b"/>
              <a:pathLst>
                <a:path w="26" h="15">
                  <a:moveTo>
                    <a:pt x="25" y="0"/>
                  </a:moveTo>
                  <a:cubicBezTo>
                    <a:pt x="17" y="4"/>
                    <a:pt x="8" y="9"/>
                    <a:pt x="1" y="15"/>
                  </a:cubicBezTo>
                  <a:cubicBezTo>
                    <a:pt x="0" y="15"/>
                    <a:pt x="1" y="15"/>
                    <a:pt x="1" y="15"/>
                  </a:cubicBezTo>
                  <a:cubicBezTo>
                    <a:pt x="9" y="9"/>
                    <a:pt x="17" y="5"/>
                    <a:pt x="25" y="0"/>
                  </a:cubicBezTo>
                  <a:cubicBezTo>
                    <a:pt x="26" y="0"/>
                    <a:pt x="25" y="0"/>
                    <a:pt x="25" y="0"/>
                  </a:cubicBezTo>
                  <a:close/>
                </a:path>
              </a:pathLst>
            </a:custGeom>
            <a:grpFill/>
            <a:ln w="9525">
              <a:noFill/>
              <a:round/>
            </a:ln>
          </p:spPr>
          <p:txBody>
            <a:bodyPr/>
            <a:lstStyle/>
            <a:p>
              <a:endParaRPr lang="zh-CN" altLang="en-US"/>
            </a:p>
          </p:txBody>
        </p:sp>
        <p:sp>
          <p:nvSpPr>
            <p:cNvPr id="19577" name="Freeform 10255"/>
            <p:cNvSpPr/>
            <p:nvPr/>
          </p:nvSpPr>
          <p:spPr bwMode="auto">
            <a:xfrm>
              <a:off x="101600" y="161925"/>
              <a:ext cx="127000" cy="71438"/>
            </a:xfrm>
            <a:custGeom>
              <a:avLst/>
              <a:gdLst/>
              <a:ahLst/>
              <a:cxnLst>
                <a:cxn ang="0">
                  <a:pos x="1" y="18"/>
                </a:cxn>
                <a:cxn ang="0">
                  <a:pos x="33" y="1"/>
                </a:cxn>
                <a:cxn ang="0">
                  <a:pos x="33" y="0"/>
                </a:cxn>
                <a:cxn ang="0">
                  <a:pos x="1" y="18"/>
                </a:cxn>
                <a:cxn ang="0">
                  <a:pos x="1" y="18"/>
                </a:cxn>
              </a:cxnLst>
              <a:rect l="0" t="0" r="r" b="b"/>
              <a:pathLst>
                <a:path w="34" h="19">
                  <a:moveTo>
                    <a:pt x="1" y="18"/>
                  </a:moveTo>
                  <a:cubicBezTo>
                    <a:pt x="12" y="13"/>
                    <a:pt x="22" y="6"/>
                    <a:pt x="33" y="1"/>
                  </a:cubicBezTo>
                  <a:cubicBezTo>
                    <a:pt x="34" y="1"/>
                    <a:pt x="33" y="0"/>
                    <a:pt x="33" y="0"/>
                  </a:cubicBezTo>
                  <a:cubicBezTo>
                    <a:pt x="22" y="6"/>
                    <a:pt x="12" y="12"/>
                    <a:pt x="1" y="18"/>
                  </a:cubicBezTo>
                  <a:cubicBezTo>
                    <a:pt x="0" y="18"/>
                    <a:pt x="1" y="19"/>
                    <a:pt x="1" y="18"/>
                  </a:cubicBezTo>
                  <a:close/>
                </a:path>
              </a:pathLst>
            </a:custGeom>
            <a:grpFill/>
            <a:ln w="9525">
              <a:noFill/>
              <a:round/>
            </a:ln>
          </p:spPr>
          <p:txBody>
            <a:bodyPr/>
            <a:lstStyle/>
            <a:p>
              <a:endParaRPr lang="zh-CN" altLang="en-US"/>
            </a:p>
          </p:txBody>
        </p:sp>
        <p:sp>
          <p:nvSpPr>
            <p:cNvPr id="19578" name="Freeform 10256"/>
            <p:cNvSpPr/>
            <p:nvPr/>
          </p:nvSpPr>
          <p:spPr bwMode="auto">
            <a:xfrm>
              <a:off x="93663" y="139700"/>
              <a:ext cx="153988" cy="90488"/>
            </a:xfrm>
            <a:custGeom>
              <a:avLst/>
              <a:gdLst/>
              <a:ahLst/>
              <a:cxnLst>
                <a:cxn ang="0">
                  <a:pos x="40" y="0"/>
                </a:cxn>
                <a:cxn ang="0">
                  <a:pos x="1" y="23"/>
                </a:cxn>
                <a:cxn ang="0">
                  <a:pos x="1" y="23"/>
                </a:cxn>
                <a:cxn ang="0">
                  <a:pos x="41" y="0"/>
                </a:cxn>
                <a:cxn ang="0">
                  <a:pos x="40" y="0"/>
                </a:cxn>
              </a:cxnLst>
              <a:rect l="0" t="0" r="r" b="b"/>
              <a:pathLst>
                <a:path w="41" h="24">
                  <a:moveTo>
                    <a:pt x="40" y="0"/>
                  </a:moveTo>
                  <a:cubicBezTo>
                    <a:pt x="27" y="8"/>
                    <a:pt x="14" y="15"/>
                    <a:pt x="1" y="23"/>
                  </a:cubicBezTo>
                  <a:cubicBezTo>
                    <a:pt x="0" y="23"/>
                    <a:pt x="1" y="24"/>
                    <a:pt x="1" y="23"/>
                  </a:cubicBezTo>
                  <a:cubicBezTo>
                    <a:pt x="14" y="15"/>
                    <a:pt x="27" y="8"/>
                    <a:pt x="41" y="0"/>
                  </a:cubicBezTo>
                  <a:cubicBezTo>
                    <a:pt x="41" y="0"/>
                    <a:pt x="41" y="0"/>
                    <a:pt x="40" y="0"/>
                  </a:cubicBezTo>
                  <a:close/>
                </a:path>
              </a:pathLst>
            </a:custGeom>
            <a:grpFill/>
            <a:ln w="9525">
              <a:noFill/>
              <a:round/>
            </a:ln>
          </p:spPr>
          <p:txBody>
            <a:bodyPr/>
            <a:lstStyle/>
            <a:p>
              <a:endParaRPr lang="zh-CN" altLang="en-US"/>
            </a:p>
          </p:txBody>
        </p:sp>
        <p:sp>
          <p:nvSpPr>
            <p:cNvPr id="19579" name="Freeform 10257"/>
            <p:cNvSpPr/>
            <p:nvPr/>
          </p:nvSpPr>
          <p:spPr bwMode="auto">
            <a:xfrm>
              <a:off x="71438" y="117475"/>
              <a:ext cx="192088" cy="93663"/>
            </a:xfrm>
            <a:custGeom>
              <a:avLst/>
              <a:gdLst/>
              <a:ahLst/>
              <a:cxnLst>
                <a:cxn ang="0">
                  <a:pos x="0" y="25"/>
                </a:cxn>
                <a:cxn ang="0">
                  <a:pos x="51" y="0"/>
                </a:cxn>
                <a:cxn ang="0">
                  <a:pos x="50" y="0"/>
                </a:cxn>
                <a:cxn ang="0">
                  <a:pos x="0" y="25"/>
                </a:cxn>
                <a:cxn ang="0">
                  <a:pos x="0" y="25"/>
                </a:cxn>
              </a:cxnLst>
              <a:rect l="0" t="0" r="r" b="b"/>
              <a:pathLst>
                <a:path w="51" h="25">
                  <a:moveTo>
                    <a:pt x="0" y="25"/>
                  </a:moveTo>
                  <a:cubicBezTo>
                    <a:pt x="18" y="17"/>
                    <a:pt x="34" y="8"/>
                    <a:pt x="51" y="0"/>
                  </a:cubicBezTo>
                  <a:cubicBezTo>
                    <a:pt x="51" y="0"/>
                    <a:pt x="51" y="0"/>
                    <a:pt x="50" y="0"/>
                  </a:cubicBezTo>
                  <a:cubicBezTo>
                    <a:pt x="34" y="8"/>
                    <a:pt x="17" y="17"/>
                    <a:pt x="0" y="25"/>
                  </a:cubicBezTo>
                  <a:cubicBezTo>
                    <a:pt x="0" y="25"/>
                    <a:pt x="0" y="25"/>
                    <a:pt x="0" y="25"/>
                  </a:cubicBezTo>
                  <a:close/>
                </a:path>
              </a:pathLst>
            </a:custGeom>
            <a:grpFill/>
            <a:ln w="9525">
              <a:noFill/>
              <a:round/>
            </a:ln>
          </p:spPr>
          <p:txBody>
            <a:bodyPr/>
            <a:lstStyle/>
            <a:p>
              <a:endParaRPr lang="zh-CN" altLang="en-US"/>
            </a:p>
          </p:txBody>
        </p:sp>
        <p:sp>
          <p:nvSpPr>
            <p:cNvPr id="19580" name="Freeform 10258"/>
            <p:cNvSpPr/>
            <p:nvPr/>
          </p:nvSpPr>
          <p:spPr bwMode="auto">
            <a:xfrm>
              <a:off x="63500" y="82550"/>
              <a:ext cx="214313" cy="123825"/>
            </a:xfrm>
            <a:custGeom>
              <a:avLst/>
              <a:gdLst/>
              <a:ahLst/>
              <a:cxnLst>
                <a:cxn ang="0">
                  <a:pos x="56" y="0"/>
                </a:cxn>
                <a:cxn ang="0">
                  <a:pos x="1" y="33"/>
                </a:cxn>
                <a:cxn ang="0">
                  <a:pos x="1" y="33"/>
                </a:cxn>
                <a:cxn ang="0">
                  <a:pos x="56" y="0"/>
                </a:cxn>
                <a:cxn ang="0">
                  <a:pos x="56" y="0"/>
                </a:cxn>
              </a:cxnLst>
              <a:rect l="0" t="0" r="r" b="b"/>
              <a:pathLst>
                <a:path w="57" h="33">
                  <a:moveTo>
                    <a:pt x="56" y="0"/>
                  </a:moveTo>
                  <a:cubicBezTo>
                    <a:pt x="37" y="10"/>
                    <a:pt x="18" y="20"/>
                    <a:pt x="1" y="33"/>
                  </a:cubicBezTo>
                  <a:cubicBezTo>
                    <a:pt x="0" y="33"/>
                    <a:pt x="1" y="33"/>
                    <a:pt x="1" y="33"/>
                  </a:cubicBezTo>
                  <a:cubicBezTo>
                    <a:pt x="18" y="20"/>
                    <a:pt x="37" y="10"/>
                    <a:pt x="56" y="0"/>
                  </a:cubicBezTo>
                  <a:cubicBezTo>
                    <a:pt x="57" y="0"/>
                    <a:pt x="56" y="0"/>
                    <a:pt x="56" y="0"/>
                  </a:cubicBezTo>
                  <a:close/>
                </a:path>
              </a:pathLst>
            </a:custGeom>
            <a:grpFill/>
            <a:ln w="9525">
              <a:noFill/>
              <a:round/>
            </a:ln>
          </p:spPr>
          <p:txBody>
            <a:bodyPr/>
            <a:lstStyle/>
            <a:p>
              <a:endParaRPr lang="zh-CN" altLang="en-US"/>
            </a:p>
          </p:txBody>
        </p:sp>
        <p:sp>
          <p:nvSpPr>
            <p:cNvPr id="19581" name="Freeform 10259"/>
            <p:cNvSpPr/>
            <p:nvPr/>
          </p:nvSpPr>
          <p:spPr bwMode="auto">
            <a:xfrm>
              <a:off x="157163" y="76200"/>
              <a:ext cx="120650" cy="55563"/>
            </a:xfrm>
            <a:custGeom>
              <a:avLst/>
              <a:gdLst/>
              <a:ahLst/>
              <a:cxnLst>
                <a:cxn ang="0">
                  <a:pos x="1" y="15"/>
                </a:cxn>
                <a:cxn ang="0">
                  <a:pos x="32" y="1"/>
                </a:cxn>
                <a:cxn ang="0">
                  <a:pos x="32" y="0"/>
                </a:cxn>
                <a:cxn ang="0">
                  <a:pos x="1" y="15"/>
                </a:cxn>
                <a:cxn ang="0">
                  <a:pos x="1" y="15"/>
                </a:cxn>
              </a:cxnLst>
              <a:rect l="0" t="0" r="r" b="b"/>
              <a:pathLst>
                <a:path w="32" h="15">
                  <a:moveTo>
                    <a:pt x="1" y="15"/>
                  </a:moveTo>
                  <a:cubicBezTo>
                    <a:pt x="11" y="10"/>
                    <a:pt x="21" y="5"/>
                    <a:pt x="32" y="1"/>
                  </a:cubicBezTo>
                  <a:cubicBezTo>
                    <a:pt x="32" y="0"/>
                    <a:pt x="32" y="0"/>
                    <a:pt x="32" y="0"/>
                  </a:cubicBezTo>
                  <a:cubicBezTo>
                    <a:pt x="21" y="5"/>
                    <a:pt x="11" y="10"/>
                    <a:pt x="1" y="15"/>
                  </a:cubicBezTo>
                  <a:cubicBezTo>
                    <a:pt x="0" y="15"/>
                    <a:pt x="1" y="15"/>
                    <a:pt x="1" y="15"/>
                  </a:cubicBezTo>
                  <a:close/>
                </a:path>
              </a:pathLst>
            </a:custGeom>
            <a:grpFill/>
            <a:ln w="9525">
              <a:noFill/>
              <a:round/>
            </a:ln>
          </p:spPr>
          <p:txBody>
            <a:bodyPr/>
            <a:lstStyle/>
            <a:p>
              <a:endParaRPr lang="zh-CN" altLang="en-US"/>
            </a:p>
          </p:txBody>
        </p:sp>
        <p:sp>
          <p:nvSpPr>
            <p:cNvPr id="19582" name="Freeform 10260"/>
            <p:cNvSpPr/>
            <p:nvPr/>
          </p:nvSpPr>
          <p:spPr bwMode="auto">
            <a:xfrm>
              <a:off x="41275" y="158750"/>
              <a:ext cx="71438" cy="36513"/>
            </a:xfrm>
            <a:custGeom>
              <a:avLst/>
              <a:gdLst/>
              <a:ahLst/>
              <a:cxnLst>
                <a:cxn ang="0">
                  <a:pos x="1" y="9"/>
                </a:cxn>
                <a:cxn ang="0">
                  <a:pos x="19" y="0"/>
                </a:cxn>
                <a:cxn ang="0">
                  <a:pos x="18" y="0"/>
                </a:cxn>
                <a:cxn ang="0">
                  <a:pos x="1" y="9"/>
                </a:cxn>
                <a:cxn ang="0">
                  <a:pos x="1" y="9"/>
                </a:cxn>
              </a:cxnLst>
              <a:rect l="0" t="0" r="r" b="b"/>
              <a:pathLst>
                <a:path w="19" h="10">
                  <a:moveTo>
                    <a:pt x="1" y="9"/>
                  </a:moveTo>
                  <a:cubicBezTo>
                    <a:pt x="7" y="6"/>
                    <a:pt x="13" y="3"/>
                    <a:pt x="19" y="0"/>
                  </a:cubicBezTo>
                  <a:cubicBezTo>
                    <a:pt x="19" y="0"/>
                    <a:pt x="19" y="0"/>
                    <a:pt x="18" y="0"/>
                  </a:cubicBezTo>
                  <a:cubicBezTo>
                    <a:pt x="12" y="3"/>
                    <a:pt x="7" y="6"/>
                    <a:pt x="1" y="9"/>
                  </a:cubicBezTo>
                  <a:cubicBezTo>
                    <a:pt x="0" y="9"/>
                    <a:pt x="1" y="10"/>
                    <a:pt x="1" y="9"/>
                  </a:cubicBezTo>
                  <a:close/>
                </a:path>
              </a:pathLst>
            </a:custGeom>
            <a:grpFill/>
            <a:ln w="9525">
              <a:noFill/>
              <a:round/>
            </a:ln>
          </p:spPr>
          <p:txBody>
            <a:bodyPr/>
            <a:lstStyle/>
            <a:p>
              <a:endParaRPr lang="zh-CN" altLang="en-US"/>
            </a:p>
          </p:txBody>
        </p:sp>
        <p:sp>
          <p:nvSpPr>
            <p:cNvPr id="19583" name="Freeform 10261"/>
            <p:cNvSpPr/>
            <p:nvPr/>
          </p:nvSpPr>
          <p:spPr bwMode="auto">
            <a:xfrm>
              <a:off x="38100" y="147638"/>
              <a:ext cx="63500" cy="41275"/>
            </a:xfrm>
            <a:custGeom>
              <a:avLst/>
              <a:gdLst/>
              <a:ahLst/>
              <a:cxnLst>
                <a:cxn ang="0">
                  <a:pos x="16" y="0"/>
                </a:cxn>
                <a:cxn ang="0">
                  <a:pos x="0" y="11"/>
                </a:cxn>
                <a:cxn ang="0">
                  <a:pos x="1" y="11"/>
                </a:cxn>
                <a:cxn ang="0">
                  <a:pos x="17" y="0"/>
                </a:cxn>
                <a:cxn ang="0">
                  <a:pos x="16" y="0"/>
                </a:cxn>
              </a:cxnLst>
              <a:rect l="0" t="0" r="r" b="b"/>
              <a:pathLst>
                <a:path w="17" h="11">
                  <a:moveTo>
                    <a:pt x="16" y="0"/>
                  </a:moveTo>
                  <a:cubicBezTo>
                    <a:pt x="11" y="4"/>
                    <a:pt x="6" y="7"/>
                    <a:pt x="0" y="11"/>
                  </a:cubicBezTo>
                  <a:cubicBezTo>
                    <a:pt x="0" y="11"/>
                    <a:pt x="1" y="11"/>
                    <a:pt x="1" y="11"/>
                  </a:cubicBezTo>
                  <a:cubicBezTo>
                    <a:pt x="6" y="7"/>
                    <a:pt x="11" y="4"/>
                    <a:pt x="17" y="0"/>
                  </a:cubicBezTo>
                  <a:cubicBezTo>
                    <a:pt x="17" y="0"/>
                    <a:pt x="17" y="0"/>
                    <a:pt x="16" y="0"/>
                  </a:cubicBezTo>
                  <a:close/>
                </a:path>
              </a:pathLst>
            </a:custGeom>
            <a:grpFill/>
            <a:ln w="9525">
              <a:noFill/>
              <a:round/>
            </a:ln>
          </p:spPr>
          <p:txBody>
            <a:bodyPr/>
            <a:lstStyle/>
            <a:p>
              <a:endParaRPr lang="zh-CN" altLang="en-US"/>
            </a:p>
          </p:txBody>
        </p:sp>
        <p:sp>
          <p:nvSpPr>
            <p:cNvPr id="19584" name="Freeform 10262"/>
            <p:cNvSpPr/>
            <p:nvPr/>
          </p:nvSpPr>
          <p:spPr bwMode="auto">
            <a:xfrm>
              <a:off x="187325" y="52388"/>
              <a:ext cx="98425" cy="49213"/>
            </a:xfrm>
            <a:custGeom>
              <a:avLst/>
              <a:gdLst/>
              <a:ahLst/>
              <a:cxnLst>
                <a:cxn ang="0">
                  <a:pos x="25" y="0"/>
                </a:cxn>
                <a:cxn ang="0">
                  <a:pos x="0" y="12"/>
                </a:cxn>
                <a:cxn ang="0">
                  <a:pos x="0" y="13"/>
                </a:cxn>
                <a:cxn ang="0">
                  <a:pos x="26" y="0"/>
                </a:cxn>
                <a:cxn ang="0">
                  <a:pos x="25" y="0"/>
                </a:cxn>
              </a:cxnLst>
              <a:rect l="0" t="0" r="r" b="b"/>
              <a:pathLst>
                <a:path w="26" h="13">
                  <a:moveTo>
                    <a:pt x="25" y="0"/>
                  </a:moveTo>
                  <a:cubicBezTo>
                    <a:pt x="17" y="4"/>
                    <a:pt x="8" y="8"/>
                    <a:pt x="0" y="12"/>
                  </a:cubicBezTo>
                  <a:cubicBezTo>
                    <a:pt x="0" y="13"/>
                    <a:pt x="0" y="13"/>
                    <a:pt x="0" y="13"/>
                  </a:cubicBezTo>
                  <a:cubicBezTo>
                    <a:pt x="9" y="8"/>
                    <a:pt x="17" y="4"/>
                    <a:pt x="26" y="0"/>
                  </a:cubicBezTo>
                  <a:cubicBezTo>
                    <a:pt x="26" y="0"/>
                    <a:pt x="26" y="0"/>
                    <a:pt x="25" y="0"/>
                  </a:cubicBezTo>
                  <a:close/>
                </a:path>
              </a:pathLst>
            </a:custGeom>
            <a:grpFill/>
            <a:ln w="9525">
              <a:noFill/>
              <a:round/>
            </a:ln>
          </p:spPr>
          <p:txBody>
            <a:bodyPr/>
            <a:lstStyle/>
            <a:p>
              <a:endParaRPr lang="zh-CN" altLang="en-US"/>
            </a:p>
          </p:txBody>
        </p:sp>
        <p:sp>
          <p:nvSpPr>
            <p:cNvPr id="19585" name="Freeform 10263"/>
            <p:cNvSpPr/>
            <p:nvPr/>
          </p:nvSpPr>
          <p:spPr bwMode="auto">
            <a:xfrm>
              <a:off x="195263" y="49213"/>
              <a:ext cx="90488" cy="41275"/>
            </a:xfrm>
            <a:custGeom>
              <a:avLst/>
              <a:gdLst/>
              <a:ahLst/>
              <a:cxnLst>
                <a:cxn ang="0">
                  <a:pos x="0" y="11"/>
                </a:cxn>
                <a:cxn ang="0">
                  <a:pos x="24" y="0"/>
                </a:cxn>
                <a:cxn ang="0">
                  <a:pos x="23" y="0"/>
                </a:cxn>
                <a:cxn ang="0">
                  <a:pos x="0" y="10"/>
                </a:cxn>
                <a:cxn ang="0">
                  <a:pos x="0" y="11"/>
                </a:cxn>
              </a:cxnLst>
              <a:rect l="0" t="0" r="r" b="b"/>
              <a:pathLst>
                <a:path w="24" h="11">
                  <a:moveTo>
                    <a:pt x="0" y="11"/>
                  </a:moveTo>
                  <a:cubicBezTo>
                    <a:pt x="8" y="7"/>
                    <a:pt x="16" y="3"/>
                    <a:pt x="24" y="0"/>
                  </a:cubicBezTo>
                  <a:cubicBezTo>
                    <a:pt x="24" y="0"/>
                    <a:pt x="24" y="0"/>
                    <a:pt x="23" y="0"/>
                  </a:cubicBezTo>
                  <a:cubicBezTo>
                    <a:pt x="15" y="3"/>
                    <a:pt x="8" y="7"/>
                    <a:pt x="0" y="10"/>
                  </a:cubicBezTo>
                  <a:cubicBezTo>
                    <a:pt x="0" y="11"/>
                    <a:pt x="0" y="11"/>
                    <a:pt x="0" y="11"/>
                  </a:cubicBezTo>
                  <a:close/>
                </a:path>
              </a:pathLst>
            </a:custGeom>
            <a:grpFill/>
            <a:ln w="9525">
              <a:noFill/>
              <a:round/>
            </a:ln>
          </p:spPr>
          <p:txBody>
            <a:bodyPr/>
            <a:lstStyle/>
            <a:p>
              <a:endParaRPr lang="zh-CN" altLang="en-US"/>
            </a:p>
          </p:txBody>
        </p:sp>
        <p:sp>
          <p:nvSpPr>
            <p:cNvPr id="19586" name="Freeform 10264"/>
            <p:cNvSpPr/>
            <p:nvPr/>
          </p:nvSpPr>
          <p:spPr bwMode="auto">
            <a:xfrm>
              <a:off x="19050" y="142875"/>
              <a:ext cx="71438" cy="38100"/>
            </a:xfrm>
            <a:custGeom>
              <a:avLst/>
              <a:gdLst/>
              <a:ahLst/>
              <a:cxnLst>
                <a:cxn ang="0">
                  <a:pos x="1" y="9"/>
                </a:cxn>
                <a:cxn ang="0">
                  <a:pos x="19" y="0"/>
                </a:cxn>
                <a:cxn ang="0">
                  <a:pos x="19" y="0"/>
                </a:cxn>
                <a:cxn ang="0">
                  <a:pos x="1" y="9"/>
                </a:cxn>
                <a:cxn ang="0">
                  <a:pos x="1" y="9"/>
                </a:cxn>
              </a:cxnLst>
              <a:rect l="0" t="0" r="r" b="b"/>
              <a:pathLst>
                <a:path w="19" h="10">
                  <a:moveTo>
                    <a:pt x="1" y="9"/>
                  </a:moveTo>
                  <a:cubicBezTo>
                    <a:pt x="7" y="6"/>
                    <a:pt x="13" y="3"/>
                    <a:pt x="19" y="0"/>
                  </a:cubicBezTo>
                  <a:cubicBezTo>
                    <a:pt x="19" y="0"/>
                    <a:pt x="19" y="0"/>
                    <a:pt x="19" y="0"/>
                  </a:cubicBezTo>
                  <a:cubicBezTo>
                    <a:pt x="13" y="3"/>
                    <a:pt x="7" y="6"/>
                    <a:pt x="1" y="9"/>
                  </a:cubicBezTo>
                  <a:cubicBezTo>
                    <a:pt x="0" y="10"/>
                    <a:pt x="1" y="9"/>
                    <a:pt x="1" y="9"/>
                  </a:cubicBezTo>
                  <a:close/>
                </a:path>
              </a:pathLst>
            </a:custGeom>
            <a:grpFill/>
            <a:ln w="9525">
              <a:noFill/>
              <a:round/>
            </a:ln>
          </p:spPr>
          <p:txBody>
            <a:bodyPr/>
            <a:lstStyle/>
            <a:p>
              <a:endParaRPr lang="zh-CN" altLang="en-US"/>
            </a:p>
          </p:txBody>
        </p:sp>
        <p:sp>
          <p:nvSpPr>
            <p:cNvPr id="19587" name="Freeform 10265"/>
            <p:cNvSpPr/>
            <p:nvPr/>
          </p:nvSpPr>
          <p:spPr bwMode="auto">
            <a:xfrm>
              <a:off x="11113" y="131763"/>
              <a:ext cx="68263" cy="38100"/>
            </a:xfrm>
            <a:custGeom>
              <a:avLst/>
              <a:gdLst/>
              <a:ahLst/>
              <a:cxnLst>
                <a:cxn ang="0">
                  <a:pos x="18" y="0"/>
                </a:cxn>
                <a:cxn ang="0">
                  <a:pos x="0" y="10"/>
                </a:cxn>
                <a:cxn ang="0">
                  <a:pos x="0" y="10"/>
                </a:cxn>
                <a:cxn ang="0">
                  <a:pos x="18" y="0"/>
                </a:cxn>
                <a:cxn ang="0">
                  <a:pos x="18" y="0"/>
                </a:cxn>
              </a:cxnLst>
              <a:rect l="0" t="0" r="r" b="b"/>
              <a:pathLst>
                <a:path w="18" h="10">
                  <a:moveTo>
                    <a:pt x="18" y="0"/>
                  </a:moveTo>
                  <a:cubicBezTo>
                    <a:pt x="12" y="3"/>
                    <a:pt x="6" y="6"/>
                    <a:pt x="0" y="10"/>
                  </a:cubicBezTo>
                  <a:cubicBezTo>
                    <a:pt x="0" y="10"/>
                    <a:pt x="0" y="10"/>
                    <a:pt x="0" y="10"/>
                  </a:cubicBezTo>
                  <a:cubicBezTo>
                    <a:pt x="6" y="7"/>
                    <a:pt x="12" y="3"/>
                    <a:pt x="18" y="0"/>
                  </a:cubicBezTo>
                  <a:cubicBezTo>
                    <a:pt x="18" y="0"/>
                    <a:pt x="18" y="0"/>
                    <a:pt x="18" y="0"/>
                  </a:cubicBezTo>
                  <a:close/>
                </a:path>
              </a:pathLst>
            </a:custGeom>
            <a:grpFill/>
            <a:ln w="9525">
              <a:noFill/>
              <a:round/>
            </a:ln>
          </p:spPr>
          <p:txBody>
            <a:bodyPr/>
            <a:lstStyle/>
            <a:p>
              <a:endParaRPr lang="zh-CN" altLang="en-US"/>
            </a:p>
          </p:txBody>
        </p:sp>
        <p:sp>
          <p:nvSpPr>
            <p:cNvPr id="19588" name="Freeform 10266"/>
            <p:cNvSpPr/>
            <p:nvPr/>
          </p:nvSpPr>
          <p:spPr bwMode="auto">
            <a:xfrm>
              <a:off x="222250" y="30163"/>
              <a:ext cx="44450" cy="26988"/>
            </a:xfrm>
            <a:custGeom>
              <a:avLst/>
              <a:gdLst/>
              <a:ahLst/>
              <a:cxnLst>
                <a:cxn ang="0">
                  <a:pos x="11" y="1"/>
                </a:cxn>
                <a:cxn ang="0">
                  <a:pos x="0" y="7"/>
                </a:cxn>
                <a:cxn ang="0">
                  <a:pos x="0" y="7"/>
                </a:cxn>
                <a:cxn ang="0">
                  <a:pos x="12" y="1"/>
                </a:cxn>
                <a:cxn ang="0">
                  <a:pos x="11" y="1"/>
                </a:cxn>
              </a:cxnLst>
              <a:rect l="0" t="0" r="r" b="b"/>
              <a:pathLst>
                <a:path w="12" h="7">
                  <a:moveTo>
                    <a:pt x="11" y="1"/>
                  </a:moveTo>
                  <a:cubicBezTo>
                    <a:pt x="8" y="3"/>
                    <a:pt x="4" y="5"/>
                    <a:pt x="0" y="7"/>
                  </a:cubicBezTo>
                  <a:cubicBezTo>
                    <a:pt x="0" y="7"/>
                    <a:pt x="0" y="7"/>
                    <a:pt x="0" y="7"/>
                  </a:cubicBezTo>
                  <a:cubicBezTo>
                    <a:pt x="4" y="5"/>
                    <a:pt x="8" y="3"/>
                    <a:pt x="12" y="1"/>
                  </a:cubicBezTo>
                  <a:cubicBezTo>
                    <a:pt x="12" y="1"/>
                    <a:pt x="12" y="0"/>
                    <a:pt x="11" y="1"/>
                  </a:cubicBezTo>
                  <a:close/>
                </a:path>
              </a:pathLst>
            </a:custGeom>
            <a:grpFill/>
            <a:ln w="9525">
              <a:noFill/>
              <a:round/>
            </a:ln>
          </p:spPr>
          <p:txBody>
            <a:bodyPr/>
            <a:lstStyle/>
            <a:p>
              <a:endParaRPr lang="zh-CN" altLang="en-US"/>
            </a:p>
          </p:txBody>
        </p:sp>
        <p:sp>
          <p:nvSpPr>
            <p:cNvPr id="19589" name="Freeform 10267"/>
            <p:cNvSpPr/>
            <p:nvPr/>
          </p:nvSpPr>
          <p:spPr bwMode="auto">
            <a:xfrm>
              <a:off x="228600" y="26988"/>
              <a:ext cx="30163" cy="14288"/>
            </a:xfrm>
            <a:custGeom>
              <a:avLst/>
              <a:gdLst/>
              <a:ahLst/>
              <a:cxnLst>
                <a:cxn ang="0">
                  <a:pos x="1" y="4"/>
                </a:cxn>
                <a:cxn ang="0">
                  <a:pos x="8" y="1"/>
                </a:cxn>
                <a:cxn ang="0">
                  <a:pos x="8" y="0"/>
                </a:cxn>
                <a:cxn ang="0">
                  <a:pos x="0" y="3"/>
                </a:cxn>
                <a:cxn ang="0">
                  <a:pos x="1" y="4"/>
                </a:cxn>
              </a:cxnLst>
              <a:rect l="0" t="0" r="r" b="b"/>
              <a:pathLst>
                <a:path w="8" h="4">
                  <a:moveTo>
                    <a:pt x="1" y="4"/>
                  </a:moveTo>
                  <a:cubicBezTo>
                    <a:pt x="3" y="3"/>
                    <a:pt x="5" y="2"/>
                    <a:pt x="8" y="1"/>
                  </a:cubicBezTo>
                  <a:cubicBezTo>
                    <a:pt x="8" y="0"/>
                    <a:pt x="8" y="0"/>
                    <a:pt x="8" y="0"/>
                  </a:cubicBezTo>
                  <a:cubicBezTo>
                    <a:pt x="5" y="1"/>
                    <a:pt x="3" y="2"/>
                    <a:pt x="0" y="3"/>
                  </a:cubicBezTo>
                  <a:cubicBezTo>
                    <a:pt x="0" y="4"/>
                    <a:pt x="0" y="4"/>
                    <a:pt x="1" y="4"/>
                  </a:cubicBezTo>
                  <a:close/>
                </a:path>
              </a:pathLst>
            </a:custGeom>
            <a:grpFill/>
            <a:ln w="9525">
              <a:noFill/>
              <a:round/>
            </a:ln>
          </p:spPr>
          <p:txBody>
            <a:bodyPr/>
            <a:lstStyle/>
            <a:p>
              <a:endParaRPr lang="zh-CN" altLang="en-US"/>
            </a:p>
          </p:txBody>
        </p:sp>
        <p:sp>
          <p:nvSpPr>
            <p:cNvPr id="19590" name="Freeform 10268"/>
            <p:cNvSpPr/>
            <p:nvPr/>
          </p:nvSpPr>
          <p:spPr bwMode="auto">
            <a:xfrm>
              <a:off x="7938" y="117475"/>
              <a:ext cx="60325" cy="30163"/>
            </a:xfrm>
            <a:custGeom>
              <a:avLst/>
              <a:gdLst/>
              <a:ahLst/>
              <a:cxnLst>
                <a:cxn ang="0">
                  <a:pos x="0" y="8"/>
                </a:cxn>
                <a:cxn ang="0">
                  <a:pos x="15" y="1"/>
                </a:cxn>
                <a:cxn ang="0">
                  <a:pos x="15" y="1"/>
                </a:cxn>
                <a:cxn ang="0">
                  <a:pos x="0" y="8"/>
                </a:cxn>
                <a:cxn ang="0">
                  <a:pos x="0" y="8"/>
                </a:cxn>
              </a:cxnLst>
              <a:rect l="0" t="0" r="r" b="b"/>
              <a:pathLst>
                <a:path w="16" h="8">
                  <a:moveTo>
                    <a:pt x="0" y="8"/>
                  </a:moveTo>
                  <a:cubicBezTo>
                    <a:pt x="5" y="6"/>
                    <a:pt x="10" y="3"/>
                    <a:pt x="15" y="1"/>
                  </a:cubicBezTo>
                  <a:cubicBezTo>
                    <a:pt x="16" y="1"/>
                    <a:pt x="15" y="0"/>
                    <a:pt x="15" y="1"/>
                  </a:cubicBezTo>
                  <a:cubicBezTo>
                    <a:pt x="10" y="3"/>
                    <a:pt x="5" y="5"/>
                    <a:pt x="0" y="8"/>
                  </a:cubicBezTo>
                  <a:cubicBezTo>
                    <a:pt x="0" y="8"/>
                    <a:pt x="0" y="8"/>
                    <a:pt x="0" y="8"/>
                  </a:cubicBezTo>
                  <a:close/>
                </a:path>
              </a:pathLst>
            </a:custGeom>
            <a:grpFill/>
            <a:ln w="9525">
              <a:noFill/>
              <a:round/>
            </a:ln>
          </p:spPr>
          <p:txBody>
            <a:bodyPr/>
            <a:lstStyle/>
            <a:p>
              <a:endParaRPr lang="zh-CN" altLang="en-US"/>
            </a:p>
          </p:txBody>
        </p:sp>
        <p:sp>
          <p:nvSpPr>
            <p:cNvPr id="19591" name="Freeform 10269"/>
            <p:cNvSpPr/>
            <p:nvPr/>
          </p:nvSpPr>
          <p:spPr bwMode="auto">
            <a:xfrm>
              <a:off x="15875" y="109538"/>
              <a:ext cx="36513" cy="22225"/>
            </a:xfrm>
            <a:custGeom>
              <a:avLst/>
              <a:gdLst/>
              <a:ahLst/>
              <a:cxnLst>
                <a:cxn ang="0">
                  <a:pos x="10" y="0"/>
                </a:cxn>
                <a:cxn ang="0">
                  <a:pos x="0" y="6"/>
                </a:cxn>
                <a:cxn ang="0">
                  <a:pos x="0" y="6"/>
                </a:cxn>
                <a:cxn ang="0">
                  <a:pos x="10" y="1"/>
                </a:cxn>
                <a:cxn ang="0">
                  <a:pos x="10" y="0"/>
                </a:cxn>
              </a:cxnLst>
              <a:rect l="0" t="0" r="r" b="b"/>
              <a:pathLst>
                <a:path w="10" h="6">
                  <a:moveTo>
                    <a:pt x="10" y="0"/>
                  </a:moveTo>
                  <a:cubicBezTo>
                    <a:pt x="7" y="2"/>
                    <a:pt x="3" y="4"/>
                    <a:pt x="0" y="6"/>
                  </a:cubicBezTo>
                  <a:cubicBezTo>
                    <a:pt x="0" y="6"/>
                    <a:pt x="0" y="6"/>
                    <a:pt x="0" y="6"/>
                  </a:cubicBezTo>
                  <a:cubicBezTo>
                    <a:pt x="4" y="4"/>
                    <a:pt x="7" y="2"/>
                    <a:pt x="10" y="1"/>
                  </a:cubicBezTo>
                  <a:cubicBezTo>
                    <a:pt x="10" y="0"/>
                    <a:pt x="10" y="0"/>
                    <a:pt x="10" y="0"/>
                  </a:cubicBezTo>
                  <a:close/>
                </a:path>
              </a:pathLst>
            </a:custGeom>
            <a:grpFill/>
            <a:ln w="9525">
              <a:noFill/>
              <a:round/>
            </a:ln>
          </p:spPr>
          <p:txBody>
            <a:bodyPr/>
            <a:lstStyle/>
            <a:p>
              <a:endParaRPr lang="zh-CN" altLang="en-US"/>
            </a:p>
          </p:txBody>
        </p:sp>
      </p:grpSp>
      <p:grpSp>
        <p:nvGrpSpPr>
          <p:cNvPr id="5" name="Group 136"/>
          <p:cNvGrpSpPr/>
          <p:nvPr/>
        </p:nvGrpSpPr>
        <p:grpSpPr bwMode="auto">
          <a:xfrm>
            <a:off x="4172471" y="1518048"/>
            <a:ext cx="527447" cy="520303"/>
            <a:chOff x="0" y="0"/>
            <a:chExt cx="454025" cy="447675"/>
          </a:xfrm>
          <a:solidFill>
            <a:schemeClr val="accent1"/>
          </a:solidFill>
        </p:grpSpPr>
        <p:sp>
          <p:nvSpPr>
            <p:cNvPr id="19593" name="Freeform 9614"/>
            <p:cNvSpPr>
              <a:spLocks noEditPoints="1"/>
            </p:cNvSpPr>
            <p:nvPr/>
          </p:nvSpPr>
          <p:spPr bwMode="auto">
            <a:xfrm>
              <a:off x="0" y="0"/>
              <a:ext cx="454025" cy="447675"/>
            </a:xfrm>
            <a:custGeom>
              <a:avLst/>
              <a:gdLst/>
              <a:ahLst/>
              <a:cxnLst>
                <a:cxn ang="0">
                  <a:pos x="108" y="78"/>
                </a:cxn>
                <a:cxn ang="0">
                  <a:pos x="94" y="66"/>
                </a:cxn>
                <a:cxn ang="0">
                  <a:pos x="92" y="64"/>
                </a:cxn>
                <a:cxn ang="0">
                  <a:pos x="97" y="70"/>
                </a:cxn>
                <a:cxn ang="0">
                  <a:pos x="109" y="99"/>
                </a:cxn>
                <a:cxn ang="0">
                  <a:pos x="107" y="99"/>
                </a:cxn>
                <a:cxn ang="0">
                  <a:pos x="85" y="110"/>
                </a:cxn>
                <a:cxn ang="0">
                  <a:pos x="83" y="108"/>
                </a:cxn>
                <a:cxn ang="0">
                  <a:pos x="76" y="101"/>
                </a:cxn>
                <a:cxn ang="0">
                  <a:pos x="70" y="94"/>
                </a:cxn>
                <a:cxn ang="0">
                  <a:pos x="60" y="87"/>
                </a:cxn>
                <a:cxn ang="0">
                  <a:pos x="51" y="93"/>
                </a:cxn>
                <a:cxn ang="0">
                  <a:pos x="47" y="99"/>
                </a:cxn>
                <a:cxn ang="0">
                  <a:pos x="46" y="100"/>
                </a:cxn>
                <a:cxn ang="0">
                  <a:pos x="40" y="106"/>
                </a:cxn>
                <a:cxn ang="0">
                  <a:pos x="16" y="100"/>
                </a:cxn>
                <a:cxn ang="0">
                  <a:pos x="19" y="78"/>
                </a:cxn>
                <a:cxn ang="0">
                  <a:pos x="29" y="67"/>
                </a:cxn>
                <a:cxn ang="0">
                  <a:pos x="29" y="68"/>
                </a:cxn>
                <a:cxn ang="0">
                  <a:pos x="33" y="57"/>
                </a:cxn>
                <a:cxn ang="0">
                  <a:pos x="18" y="40"/>
                </a:cxn>
                <a:cxn ang="0">
                  <a:pos x="49" y="23"/>
                </a:cxn>
                <a:cxn ang="0">
                  <a:pos x="85" y="10"/>
                </a:cxn>
                <a:cxn ang="0">
                  <a:pos x="91" y="9"/>
                </a:cxn>
                <a:cxn ang="0">
                  <a:pos x="100" y="14"/>
                </a:cxn>
                <a:cxn ang="0">
                  <a:pos x="98" y="49"/>
                </a:cxn>
                <a:cxn ang="0">
                  <a:pos x="92" y="59"/>
                </a:cxn>
                <a:cxn ang="0">
                  <a:pos x="112" y="39"/>
                </a:cxn>
                <a:cxn ang="0">
                  <a:pos x="116" y="33"/>
                </a:cxn>
                <a:cxn ang="0">
                  <a:pos x="110" y="20"/>
                </a:cxn>
                <a:cxn ang="0">
                  <a:pos x="109" y="18"/>
                </a:cxn>
                <a:cxn ang="0">
                  <a:pos x="95" y="6"/>
                </a:cxn>
                <a:cxn ang="0">
                  <a:pos x="80" y="10"/>
                </a:cxn>
                <a:cxn ang="0">
                  <a:pos x="50" y="18"/>
                </a:cxn>
                <a:cxn ang="0">
                  <a:pos x="27" y="5"/>
                </a:cxn>
                <a:cxn ang="0">
                  <a:pos x="15" y="44"/>
                </a:cxn>
                <a:cxn ang="0">
                  <a:pos x="25" y="67"/>
                </a:cxn>
                <a:cxn ang="0">
                  <a:pos x="14" y="103"/>
                </a:cxn>
                <a:cxn ang="0">
                  <a:pos x="37" y="113"/>
                </a:cxn>
                <a:cxn ang="0">
                  <a:pos x="68" y="97"/>
                </a:cxn>
                <a:cxn ang="0">
                  <a:pos x="82" y="110"/>
                </a:cxn>
                <a:cxn ang="0">
                  <a:pos x="114" y="94"/>
                </a:cxn>
                <a:cxn ang="0">
                  <a:pos x="113" y="83"/>
                </a:cxn>
                <a:cxn ang="0">
                  <a:pos x="89" y="9"/>
                </a:cxn>
                <a:cxn ang="0">
                  <a:pos x="85" y="7"/>
                </a:cxn>
                <a:cxn ang="0">
                  <a:pos x="82" y="9"/>
                </a:cxn>
                <a:cxn ang="0">
                  <a:pos x="82" y="9"/>
                </a:cxn>
                <a:cxn ang="0">
                  <a:pos x="82" y="9"/>
                </a:cxn>
                <a:cxn ang="0">
                  <a:pos x="39" y="107"/>
                </a:cxn>
                <a:cxn ang="0">
                  <a:pos x="39" y="107"/>
                </a:cxn>
                <a:cxn ang="0">
                  <a:pos x="41" y="106"/>
                </a:cxn>
                <a:cxn ang="0">
                  <a:pos x="41" y="105"/>
                </a:cxn>
              </a:cxnLst>
              <a:rect l="0" t="0" r="r" b="b"/>
              <a:pathLst>
                <a:path w="121" h="119">
                  <a:moveTo>
                    <a:pt x="113" y="83"/>
                  </a:moveTo>
                  <a:cubicBezTo>
                    <a:pt x="112" y="81"/>
                    <a:pt x="111" y="80"/>
                    <a:pt x="108" y="78"/>
                  </a:cubicBezTo>
                  <a:cubicBezTo>
                    <a:pt x="110" y="80"/>
                    <a:pt x="106" y="75"/>
                    <a:pt x="106" y="74"/>
                  </a:cubicBezTo>
                  <a:cubicBezTo>
                    <a:pt x="103" y="71"/>
                    <a:pt x="98" y="69"/>
                    <a:pt x="94" y="66"/>
                  </a:cubicBezTo>
                  <a:cubicBezTo>
                    <a:pt x="95" y="66"/>
                    <a:pt x="90" y="59"/>
                    <a:pt x="88" y="60"/>
                  </a:cubicBezTo>
                  <a:cubicBezTo>
                    <a:pt x="88" y="60"/>
                    <a:pt x="91" y="62"/>
                    <a:pt x="92" y="64"/>
                  </a:cubicBezTo>
                  <a:cubicBezTo>
                    <a:pt x="90" y="64"/>
                    <a:pt x="95" y="68"/>
                    <a:pt x="94" y="67"/>
                  </a:cubicBezTo>
                  <a:cubicBezTo>
                    <a:pt x="95" y="67"/>
                    <a:pt x="96" y="69"/>
                    <a:pt x="97" y="70"/>
                  </a:cubicBezTo>
                  <a:cubicBezTo>
                    <a:pt x="104" y="76"/>
                    <a:pt x="121" y="88"/>
                    <a:pt x="108" y="98"/>
                  </a:cubicBezTo>
                  <a:cubicBezTo>
                    <a:pt x="109" y="99"/>
                    <a:pt x="111" y="97"/>
                    <a:pt x="109" y="99"/>
                  </a:cubicBezTo>
                  <a:cubicBezTo>
                    <a:pt x="109" y="97"/>
                    <a:pt x="107" y="101"/>
                    <a:pt x="108" y="98"/>
                  </a:cubicBezTo>
                  <a:cubicBezTo>
                    <a:pt x="108" y="99"/>
                    <a:pt x="107" y="99"/>
                    <a:pt x="107" y="99"/>
                  </a:cubicBezTo>
                  <a:cubicBezTo>
                    <a:pt x="105" y="101"/>
                    <a:pt x="102" y="103"/>
                    <a:pt x="100" y="105"/>
                  </a:cubicBezTo>
                  <a:cubicBezTo>
                    <a:pt x="97" y="109"/>
                    <a:pt x="91" y="113"/>
                    <a:pt x="85" y="110"/>
                  </a:cubicBezTo>
                  <a:cubicBezTo>
                    <a:pt x="87" y="110"/>
                    <a:pt x="83" y="107"/>
                    <a:pt x="82" y="107"/>
                  </a:cubicBezTo>
                  <a:cubicBezTo>
                    <a:pt x="82" y="107"/>
                    <a:pt x="83" y="108"/>
                    <a:pt x="83" y="108"/>
                  </a:cubicBezTo>
                  <a:cubicBezTo>
                    <a:pt x="81" y="105"/>
                    <a:pt x="77" y="104"/>
                    <a:pt x="76" y="100"/>
                  </a:cubicBezTo>
                  <a:cubicBezTo>
                    <a:pt x="76" y="101"/>
                    <a:pt x="76" y="101"/>
                    <a:pt x="76" y="101"/>
                  </a:cubicBezTo>
                  <a:cubicBezTo>
                    <a:pt x="75" y="100"/>
                    <a:pt x="68" y="95"/>
                    <a:pt x="69" y="94"/>
                  </a:cubicBezTo>
                  <a:cubicBezTo>
                    <a:pt x="69" y="94"/>
                    <a:pt x="70" y="94"/>
                    <a:pt x="70" y="94"/>
                  </a:cubicBezTo>
                  <a:cubicBezTo>
                    <a:pt x="72" y="95"/>
                    <a:pt x="67" y="91"/>
                    <a:pt x="68" y="92"/>
                  </a:cubicBezTo>
                  <a:cubicBezTo>
                    <a:pt x="66" y="90"/>
                    <a:pt x="63" y="88"/>
                    <a:pt x="60" y="87"/>
                  </a:cubicBezTo>
                  <a:cubicBezTo>
                    <a:pt x="58" y="87"/>
                    <a:pt x="55" y="90"/>
                    <a:pt x="54" y="89"/>
                  </a:cubicBezTo>
                  <a:cubicBezTo>
                    <a:pt x="53" y="90"/>
                    <a:pt x="52" y="94"/>
                    <a:pt x="51" y="93"/>
                  </a:cubicBezTo>
                  <a:cubicBezTo>
                    <a:pt x="53" y="91"/>
                    <a:pt x="51" y="93"/>
                    <a:pt x="51" y="92"/>
                  </a:cubicBezTo>
                  <a:cubicBezTo>
                    <a:pt x="49" y="94"/>
                    <a:pt x="48" y="97"/>
                    <a:pt x="47" y="99"/>
                  </a:cubicBezTo>
                  <a:cubicBezTo>
                    <a:pt x="47" y="99"/>
                    <a:pt x="47" y="98"/>
                    <a:pt x="48" y="98"/>
                  </a:cubicBezTo>
                  <a:cubicBezTo>
                    <a:pt x="48" y="99"/>
                    <a:pt x="47" y="99"/>
                    <a:pt x="46" y="100"/>
                  </a:cubicBezTo>
                  <a:cubicBezTo>
                    <a:pt x="46" y="101"/>
                    <a:pt x="41" y="103"/>
                    <a:pt x="40" y="105"/>
                  </a:cubicBezTo>
                  <a:cubicBezTo>
                    <a:pt x="40" y="105"/>
                    <a:pt x="40" y="106"/>
                    <a:pt x="40" y="106"/>
                  </a:cubicBezTo>
                  <a:cubicBezTo>
                    <a:pt x="35" y="109"/>
                    <a:pt x="30" y="114"/>
                    <a:pt x="23" y="108"/>
                  </a:cubicBezTo>
                  <a:cubicBezTo>
                    <a:pt x="25" y="107"/>
                    <a:pt x="19" y="103"/>
                    <a:pt x="16" y="100"/>
                  </a:cubicBezTo>
                  <a:cubicBezTo>
                    <a:pt x="15" y="98"/>
                    <a:pt x="10" y="91"/>
                    <a:pt x="10" y="91"/>
                  </a:cubicBezTo>
                  <a:cubicBezTo>
                    <a:pt x="11" y="88"/>
                    <a:pt x="15" y="76"/>
                    <a:pt x="19" y="78"/>
                  </a:cubicBezTo>
                  <a:cubicBezTo>
                    <a:pt x="18" y="78"/>
                    <a:pt x="18" y="78"/>
                    <a:pt x="17" y="79"/>
                  </a:cubicBezTo>
                  <a:cubicBezTo>
                    <a:pt x="22" y="78"/>
                    <a:pt x="27" y="70"/>
                    <a:pt x="29" y="67"/>
                  </a:cubicBezTo>
                  <a:cubicBezTo>
                    <a:pt x="28" y="68"/>
                    <a:pt x="28" y="69"/>
                    <a:pt x="27" y="71"/>
                  </a:cubicBezTo>
                  <a:cubicBezTo>
                    <a:pt x="27" y="70"/>
                    <a:pt x="29" y="68"/>
                    <a:pt x="29" y="68"/>
                  </a:cubicBezTo>
                  <a:cubicBezTo>
                    <a:pt x="27" y="71"/>
                    <a:pt x="31" y="64"/>
                    <a:pt x="31" y="64"/>
                  </a:cubicBezTo>
                  <a:cubicBezTo>
                    <a:pt x="33" y="62"/>
                    <a:pt x="34" y="60"/>
                    <a:pt x="33" y="57"/>
                  </a:cubicBezTo>
                  <a:cubicBezTo>
                    <a:pt x="31" y="51"/>
                    <a:pt x="23" y="46"/>
                    <a:pt x="20" y="43"/>
                  </a:cubicBezTo>
                  <a:cubicBezTo>
                    <a:pt x="23" y="47"/>
                    <a:pt x="15" y="39"/>
                    <a:pt x="18" y="40"/>
                  </a:cubicBezTo>
                  <a:cubicBezTo>
                    <a:pt x="0" y="29"/>
                    <a:pt x="23" y="5"/>
                    <a:pt x="38" y="12"/>
                  </a:cubicBezTo>
                  <a:cubicBezTo>
                    <a:pt x="38" y="15"/>
                    <a:pt x="47" y="21"/>
                    <a:pt x="49" y="23"/>
                  </a:cubicBezTo>
                  <a:cubicBezTo>
                    <a:pt x="53" y="27"/>
                    <a:pt x="57" y="38"/>
                    <a:pt x="64" y="33"/>
                  </a:cubicBezTo>
                  <a:cubicBezTo>
                    <a:pt x="71" y="28"/>
                    <a:pt x="77" y="12"/>
                    <a:pt x="85" y="10"/>
                  </a:cubicBezTo>
                  <a:cubicBezTo>
                    <a:pt x="84" y="11"/>
                    <a:pt x="83" y="12"/>
                    <a:pt x="82" y="12"/>
                  </a:cubicBezTo>
                  <a:cubicBezTo>
                    <a:pt x="84" y="12"/>
                    <a:pt x="89" y="10"/>
                    <a:pt x="91" y="9"/>
                  </a:cubicBezTo>
                  <a:cubicBezTo>
                    <a:pt x="91" y="9"/>
                    <a:pt x="89" y="8"/>
                    <a:pt x="88" y="9"/>
                  </a:cubicBezTo>
                  <a:cubicBezTo>
                    <a:pt x="91" y="6"/>
                    <a:pt x="99" y="13"/>
                    <a:pt x="100" y="14"/>
                  </a:cubicBezTo>
                  <a:cubicBezTo>
                    <a:pt x="106" y="17"/>
                    <a:pt x="114" y="25"/>
                    <a:pt x="112" y="33"/>
                  </a:cubicBezTo>
                  <a:cubicBezTo>
                    <a:pt x="110" y="40"/>
                    <a:pt x="104" y="45"/>
                    <a:pt x="98" y="49"/>
                  </a:cubicBezTo>
                  <a:cubicBezTo>
                    <a:pt x="94" y="51"/>
                    <a:pt x="91" y="58"/>
                    <a:pt x="87" y="59"/>
                  </a:cubicBezTo>
                  <a:cubicBezTo>
                    <a:pt x="87" y="59"/>
                    <a:pt x="91" y="59"/>
                    <a:pt x="92" y="59"/>
                  </a:cubicBezTo>
                  <a:cubicBezTo>
                    <a:pt x="95" y="58"/>
                    <a:pt x="98" y="53"/>
                    <a:pt x="102" y="51"/>
                  </a:cubicBezTo>
                  <a:cubicBezTo>
                    <a:pt x="105" y="48"/>
                    <a:pt x="111" y="44"/>
                    <a:pt x="112" y="39"/>
                  </a:cubicBezTo>
                  <a:cubicBezTo>
                    <a:pt x="112" y="38"/>
                    <a:pt x="112" y="38"/>
                    <a:pt x="112" y="38"/>
                  </a:cubicBezTo>
                  <a:cubicBezTo>
                    <a:pt x="113" y="36"/>
                    <a:pt x="118" y="32"/>
                    <a:pt x="116" y="33"/>
                  </a:cubicBezTo>
                  <a:cubicBezTo>
                    <a:pt x="117" y="27"/>
                    <a:pt x="110" y="22"/>
                    <a:pt x="109" y="20"/>
                  </a:cubicBezTo>
                  <a:cubicBezTo>
                    <a:pt x="109" y="20"/>
                    <a:pt x="110" y="20"/>
                    <a:pt x="110" y="20"/>
                  </a:cubicBezTo>
                  <a:cubicBezTo>
                    <a:pt x="109" y="18"/>
                    <a:pt x="108" y="17"/>
                    <a:pt x="106" y="16"/>
                  </a:cubicBezTo>
                  <a:cubicBezTo>
                    <a:pt x="106" y="16"/>
                    <a:pt x="110" y="18"/>
                    <a:pt x="109" y="18"/>
                  </a:cubicBezTo>
                  <a:cubicBezTo>
                    <a:pt x="107" y="17"/>
                    <a:pt x="98" y="9"/>
                    <a:pt x="99" y="8"/>
                  </a:cubicBezTo>
                  <a:cubicBezTo>
                    <a:pt x="98" y="8"/>
                    <a:pt x="97" y="7"/>
                    <a:pt x="95" y="6"/>
                  </a:cubicBezTo>
                  <a:cubicBezTo>
                    <a:pt x="96" y="7"/>
                    <a:pt x="96" y="7"/>
                    <a:pt x="97" y="7"/>
                  </a:cubicBezTo>
                  <a:cubicBezTo>
                    <a:pt x="91" y="0"/>
                    <a:pt x="84" y="6"/>
                    <a:pt x="80" y="10"/>
                  </a:cubicBezTo>
                  <a:cubicBezTo>
                    <a:pt x="76" y="14"/>
                    <a:pt x="68" y="20"/>
                    <a:pt x="66" y="25"/>
                  </a:cubicBezTo>
                  <a:cubicBezTo>
                    <a:pt x="62" y="37"/>
                    <a:pt x="54" y="21"/>
                    <a:pt x="50" y="18"/>
                  </a:cubicBezTo>
                  <a:cubicBezTo>
                    <a:pt x="44" y="13"/>
                    <a:pt x="38" y="2"/>
                    <a:pt x="28" y="5"/>
                  </a:cubicBezTo>
                  <a:cubicBezTo>
                    <a:pt x="32" y="4"/>
                    <a:pt x="25" y="7"/>
                    <a:pt x="27" y="5"/>
                  </a:cubicBezTo>
                  <a:cubicBezTo>
                    <a:pt x="19" y="9"/>
                    <a:pt x="11" y="16"/>
                    <a:pt x="7" y="24"/>
                  </a:cubicBezTo>
                  <a:cubicBezTo>
                    <a:pt x="2" y="34"/>
                    <a:pt x="11" y="37"/>
                    <a:pt x="15" y="44"/>
                  </a:cubicBezTo>
                  <a:cubicBezTo>
                    <a:pt x="19" y="45"/>
                    <a:pt x="27" y="55"/>
                    <a:pt x="29" y="59"/>
                  </a:cubicBezTo>
                  <a:cubicBezTo>
                    <a:pt x="29" y="59"/>
                    <a:pt x="26" y="66"/>
                    <a:pt x="25" y="67"/>
                  </a:cubicBezTo>
                  <a:cubicBezTo>
                    <a:pt x="23" y="69"/>
                    <a:pt x="16" y="76"/>
                    <a:pt x="16" y="74"/>
                  </a:cubicBezTo>
                  <a:cubicBezTo>
                    <a:pt x="7" y="85"/>
                    <a:pt x="4" y="91"/>
                    <a:pt x="14" y="103"/>
                  </a:cubicBezTo>
                  <a:cubicBezTo>
                    <a:pt x="20" y="111"/>
                    <a:pt x="30" y="119"/>
                    <a:pt x="40" y="110"/>
                  </a:cubicBezTo>
                  <a:cubicBezTo>
                    <a:pt x="40" y="112"/>
                    <a:pt x="36" y="113"/>
                    <a:pt x="37" y="113"/>
                  </a:cubicBezTo>
                  <a:cubicBezTo>
                    <a:pt x="46" y="108"/>
                    <a:pt x="54" y="84"/>
                    <a:pt x="67" y="95"/>
                  </a:cubicBezTo>
                  <a:cubicBezTo>
                    <a:pt x="67" y="95"/>
                    <a:pt x="65" y="94"/>
                    <a:pt x="68" y="97"/>
                  </a:cubicBezTo>
                  <a:cubicBezTo>
                    <a:pt x="67" y="94"/>
                    <a:pt x="75" y="103"/>
                    <a:pt x="77" y="105"/>
                  </a:cubicBezTo>
                  <a:cubicBezTo>
                    <a:pt x="76" y="105"/>
                    <a:pt x="81" y="109"/>
                    <a:pt x="82" y="110"/>
                  </a:cubicBezTo>
                  <a:cubicBezTo>
                    <a:pt x="81" y="110"/>
                    <a:pt x="81" y="110"/>
                    <a:pt x="80" y="110"/>
                  </a:cubicBezTo>
                  <a:cubicBezTo>
                    <a:pt x="93" y="118"/>
                    <a:pt x="108" y="105"/>
                    <a:pt x="114" y="94"/>
                  </a:cubicBezTo>
                  <a:cubicBezTo>
                    <a:pt x="114" y="94"/>
                    <a:pt x="113" y="86"/>
                    <a:pt x="112" y="84"/>
                  </a:cubicBezTo>
                  <a:cubicBezTo>
                    <a:pt x="115" y="88"/>
                    <a:pt x="112" y="84"/>
                    <a:pt x="113" y="83"/>
                  </a:cubicBezTo>
                  <a:close/>
                  <a:moveTo>
                    <a:pt x="89" y="9"/>
                  </a:moveTo>
                  <a:cubicBezTo>
                    <a:pt x="89" y="9"/>
                    <a:pt x="89" y="9"/>
                    <a:pt x="89" y="9"/>
                  </a:cubicBezTo>
                  <a:cubicBezTo>
                    <a:pt x="89" y="9"/>
                    <a:pt x="90" y="9"/>
                    <a:pt x="89" y="9"/>
                  </a:cubicBezTo>
                  <a:close/>
                  <a:moveTo>
                    <a:pt x="85" y="7"/>
                  </a:moveTo>
                  <a:cubicBezTo>
                    <a:pt x="87" y="6"/>
                    <a:pt x="85" y="7"/>
                    <a:pt x="85" y="7"/>
                  </a:cubicBezTo>
                  <a:close/>
                  <a:moveTo>
                    <a:pt x="82" y="9"/>
                  </a:moveTo>
                  <a:cubicBezTo>
                    <a:pt x="82" y="9"/>
                    <a:pt x="83" y="8"/>
                    <a:pt x="83" y="8"/>
                  </a:cubicBezTo>
                  <a:cubicBezTo>
                    <a:pt x="83" y="8"/>
                    <a:pt x="82" y="9"/>
                    <a:pt x="82" y="9"/>
                  </a:cubicBezTo>
                  <a:cubicBezTo>
                    <a:pt x="82" y="9"/>
                    <a:pt x="82" y="9"/>
                    <a:pt x="82" y="9"/>
                  </a:cubicBezTo>
                  <a:cubicBezTo>
                    <a:pt x="82" y="9"/>
                    <a:pt x="82" y="9"/>
                    <a:pt x="82" y="9"/>
                  </a:cubicBezTo>
                  <a:cubicBezTo>
                    <a:pt x="82" y="9"/>
                    <a:pt x="82" y="9"/>
                    <a:pt x="82" y="9"/>
                  </a:cubicBezTo>
                  <a:close/>
                  <a:moveTo>
                    <a:pt x="39" y="107"/>
                  </a:moveTo>
                  <a:cubicBezTo>
                    <a:pt x="39" y="107"/>
                    <a:pt x="39" y="107"/>
                    <a:pt x="39" y="107"/>
                  </a:cubicBezTo>
                  <a:cubicBezTo>
                    <a:pt x="39" y="107"/>
                    <a:pt x="39" y="107"/>
                    <a:pt x="39" y="107"/>
                  </a:cubicBezTo>
                  <a:close/>
                  <a:moveTo>
                    <a:pt x="41" y="105"/>
                  </a:moveTo>
                  <a:cubicBezTo>
                    <a:pt x="41" y="105"/>
                    <a:pt x="41" y="105"/>
                    <a:pt x="41" y="106"/>
                  </a:cubicBezTo>
                  <a:cubicBezTo>
                    <a:pt x="41" y="105"/>
                    <a:pt x="41" y="105"/>
                    <a:pt x="42" y="104"/>
                  </a:cubicBezTo>
                  <a:cubicBezTo>
                    <a:pt x="41" y="105"/>
                    <a:pt x="41" y="105"/>
                    <a:pt x="41" y="105"/>
                  </a:cubicBezTo>
                  <a:close/>
                </a:path>
              </a:pathLst>
            </a:custGeom>
            <a:grpFill/>
            <a:ln w="9525">
              <a:noFill/>
              <a:round/>
            </a:ln>
          </p:spPr>
          <p:txBody>
            <a:bodyPr/>
            <a:lstStyle/>
            <a:p>
              <a:endParaRPr lang="zh-CN" altLang="en-US"/>
            </a:p>
          </p:txBody>
        </p:sp>
        <p:sp>
          <p:nvSpPr>
            <p:cNvPr id="19594" name="Freeform 9615"/>
            <p:cNvSpPr/>
            <p:nvPr/>
          </p:nvSpPr>
          <p:spPr bwMode="auto">
            <a:xfrm>
              <a:off x="341313" y="382588"/>
              <a:ext cx="60325" cy="34925"/>
            </a:xfrm>
            <a:custGeom>
              <a:avLst/>
              <a:gdLst/>
              <a:ahLst/>
              <a:cxnLst>
                <a:cxn ang="0">
                  <a:pos x="1" y="9"/>
                </a:cxn>
                <a:cxn ang="0">
                  <a:pos x="15" y="0"/>
                </a:cxn>
                <a:cxn ang="0">
                  <a:pos x="15" y="0"/>
                </a:cxn>
                <a:cxn ang="0">
                  <a:pos x="0" y="9"/>
                </a:cxn>
                <a:cxn ang="0">
                  <a:pos x="1" y="9"/>
                </a:cxn>
              </a:cxnLst>
              <a:rect l="0" t="0" r="r" b="b"/>
              <a:pathLst>
                <a:path w="16" h="9">
                  <a:moveTo>
                    <a:pt x="1" y="9"/>
                  </a:moveTo>
                  <a:cubicBezTo>
                    <a:pt x="5" y="6"/>
                    <a:pt x="10" y="3"/>
                    <a:pt x="15" y="0"/>
                  </a:cubicBezTo>
                  <a:cubicBezTo>
                    <a:pt x="16" y="0"/>
                    <a:pt x="15" y="0"/>
                    <a:pt x="15" y="0"/>
                  </a:cubicBezTo>
                  <a:cubicBezTo>
                    <a:pt x="10" y="2"/>
                    <a:pt x="5" y="6"/>
                    <a:pt x="0" y="9"/>
                  </a:cubicBezTo>
                  <a:cubicBezTo>
                    <a:pt x="0" y="9"/>
                    <a:pt x="1" y="9"/>
                    <a:pt x="1" y="9"/>
                  </a:cubicBezTo>
                  <a:close/>
                </a:path>
              </a:pathLst>
            </a:custGeom>
            <a:grpFill/>
            <a:ln w="9525">
              <a:noFill/>
              <a:round/>
            </a:ln>
          </p:spPr>
          <p:txBody>
            <a:bodyPr/>
            <a:lstStyle/>
            <a:p>
              <a:endParaRPr lang="zh-CN" altLang="en-US"/>
            </a:p>
          </p:txBody>
        </p:sp>
        <p:sp>
          <p:nvSpPr>
            <p:cNvPr id="19595" name="Freeform 9616"/>
            <p:cNvSpPr/>
            <p:nvPr/>
          </p:nvSpPr>
          <p:spPr bwMode="auto">
            <a:xfrm>
              <a:off x="338138" y="357188"/>
              <a:ext cx="85725" cy="55563"/>
            </a:xfrm>
            <a:custGeom>
              <a:avLst/>
              <a:gdLst/>
              <a:ahLst/>
              <a:cxnLst>
                <a:cxn ang="0">
                  <a:pos x="21" y="0"/>
                </a:cxn>
                <a:cxn ang="0">
                  <a:pos x="1" y="15"/>
                </a:cxn>
                <a:cxn ang="0">
                  <a:pos x="1" y="15"/>
                </a:cxn>
                <a:cxn ang="0">
                  <a:pos x="22" y="1"/>
                </a:cxn>
                <a:cxn ang="0">
                  <a:pos x="21" y="0"/>
                </a:cxn>
              </a:cxnLst>
              <a:rect l="0" t="0" r="r" b="b"/>
              <a:pathLst>
                <a:path w="23" h="15">
                  <a:moveTo>
                    <a:pt x="21" y="0"/>
                  </a:moveTo>
                  <a:cubicBezTo>
                    <a:pt x="15" y="5"/>
                    <a:pt x="8" y="10"/>
                    <a:pt x="1" y="15"/>
                  </a:cubicBezTo>
                  <a:cubicBezTo>
                    <a:pt x="0" y="15"/>
                    <a:pt x="1" y="15"/>
                    <a:pt x="1" y="15"/>
                  </a:cubicBezTo>
                  <a:cubicBezTo>
                    <a:pt x="8" y="10"/>
                    <a:pt x="15" y="6"/>
                    <a:pt x="22" y="1"/>
                  </a:cubicBezTo>
                  <a:cubicBezTo>
                    <a:pt x="23" y="0"/>
                    <a:pt x="22" y="0"/>
                    <a:pt x="21" y="0"/>
                  </a:cubicBezTo>
                  <a:close/>
                </a:path>
              </a:pathLst>
            </a:custGeom>
            <a:grpFill/>
            <a:ln w="9525">
              <a:noFill/>
              <a:round/>
            </a:ln>
          </p:spPr>
          <p:txBody>
            <a:bodyPr/>
            <a:lstStyle/>
            <a:p>
              <a:endParaRPr lang="zh-CN" altLang="en-US"/>
            </a:p>
          </p:txBody>
        </p:sp>
        <p:sp>
          <p:nvSpPr>
            <p:cNvPr id="19596" name="Freeform 9617"/>
            <p:cNvSpPr/>
            <p:nvPr/>
          </p:nvSpPr>
          <p:spPr bwMode="auto">
            <a:xfrm>
              <a:off x="307975" y="330200"/>
              <a:ext cx="115888" cy="71438"/>
            </a:xfrm>
            <a:custGeom>
              <a:avLst/>
              <a:gdLst/>
              <a:ahLst/>
              <a:cxnLst>
                <a:cxn ang="0">
                  <a:pos x="1" y="18"/>
                </a:cxn>
                <a:cxn ang="0">
                  <a:pos x="30" y="1"/>
                </a:cxn>
                <a:cxn ang="0">
                  <a:pos x="30" y="1"/>
                </a:cxn>
                <a:cxn ang="0">
                  <a:pos x="0" y="18"/>
                </a:cxn>
                <a:cxn ang="0">
                  <a:pos x="1" y="18"/>
                </a:cxn>
              </a:cxnLst>
              <a:rect l="0" t="0" r="r" b="b"/>
              <a:pathLst>
                <a:path w="31" h="19">
                  <a:moveTo>
                    <a:pt x="1" y="18"/>
                  </a:moveTo>
                  <a:cubicBezTo>
                    <a:pt x="10" y="12"/>
                    <a:pt x="20" y="6"/>
                    <a:pt x="30" y="1"/>
                  </a:cubicBezTo>
                  <a:cubicBezTo>
                    <a:pt x="31" y="0"/>
                    <a:pt x="30" y="0"/>
                    <a:pt x="30" y="1"/>
                  </a:cubicBezTo>
                  <a:cubicBezTo>
                    <a:pt x="19" y="6"/>
                    <a:pt x="10" y="12"/>
                    <a:pt x="0" y="18"/>
                  </a:cubicBezTo>
                  <a:cubicBezTo>
                    <a:pt x="0" y="19"/>
                    <a:pt x="1" y="18"/>
                    <a:pt x="1" y="18"/>
                  </a:cubicBezTo>
                  <a:close/>
                </a:path>
              </a:pathLst>
            </a:custGeom>
            <a:grpFill/>
            <a:ln w="9525">
              <a:noFill/>
              <a:round/>
            </a:ln>
          </p:spPr>
          <p:txBody>
            <a:bodyPr/>
            <a:lstStyle/>
            <a:p>
              <a:endParaRPr lang="zh-CN" altLang="en-US"/>
            </a:p>
          </p:txBody>
        </p:sp>
        <p:sp>
          <p:nvSpPr>
            <p:cNvPr id="19597" name="Freeform 9618"/>
            <p:cNvSpPr/>
            <p:nvPr/>
          </p:nvSpPr>
          <p:spPr bwMode="auto">
            <a:xfrm>
              <a:off x="288925" y="311150"/>
              <a:ext cx="123825" cy="76200"/>
            </a:xfrm>
            <a:custGeom>
              <a:avLst/>
              <a:gdLst/>
              <a:ahLst/>
              <a:cxnLst>
                <a:cxn ang="0">
                  <a:pos x="32" y="0"/>
                </a:cxn>
                <a:cxn ang="0">
                  <a:pos x="1" y="19"/>
                </a:cxn>
                <a:cxn ang="0">
                  <a:pos x="1" y="20"/>
                </a:cxn>
                <a:cxn ang="0">
                  <a:pos x="33" y="0"/>
                </a:cxn>
                <a:cxn ang="0">
                  <a:pos x="32" y="0"/>
                </a:cxn>
              </a:cxnLst>
              <a:rect l="0" t="0" r="r" b="b"/>
              <a:pathLst>
                <a:path w="33" h="20">
                  <a:moveTo>
                    <a:pt x="32" y="0"/>
                  </a:moveTo>
                  <a:cubicBezTo>
                    <a:pt x="22" y="6"/>
                    <a:pt x="11" y="12"/>
                    <a:pt x="1" y="19"/>
                  </a:cubicBezTo>
                  <a:cubicBezTo>
                    <a:pt x="0" y="20"/>
                    <a:pt x="1" y="20"/>
                    <a:pt x="1" y="20"/>
                  </a:cubicBezTo>
                  <a:cubicBezTo>
                    <a:pt x="12" y="13"/>
                    <a:pt x="22" y="7"/>
                    <a:pt x="33" y="0"/>
                  </a:cubicBezTo>
                  <a:cubicBezTo>
                    <a:pt x="33" y="0"/>
                    <a:pt x="32" y="0"/>
                    <a:pt x="32" y="0"/>
                  </a:cubicBezTo>
                  <a:close/>
                </a:path>
              </a:pathLst>
            </a:custGeom>
            <a:grpFill/>
            <a:ln w="9525">
              <a:noFill/>
              <a:round/>
            </a:ln>
          </p:spPr>
          <p:txBody>
            <a:bodyPr/>
            <a:lstStyle/>
            <a:p>
              <a:endParaRPr lang="zh-CN" altLang="en-US"/>
            </a:p>
          </p:txBody>
        </p:sp>
        <p:sp>
          <p:nvSpPr>
            <p:cNvPr id="19598" name="Freeform 9619"/>
            <p:cNvSpPr/>
            <p:nvPr/>
          </p:nvSpPr>
          <p:spPr bwMode="auto">
            <a:xfrm>
              <a:off x="273050" y="292100"/>
              <a:ext cx="131763" cy="76200"/>
            </a:xfrm>
            <a:custGeom>
              <a:avLst/>
              <a:gdLst/>
              <a:ahLst/>
              <a:cxnLst>
                <a:cxn ang="0">
                  <a:pos x="1" y="20"/>
                </a:cxn>
                <a:cxn ang="0">
                  <a:pos x="35" y="1"/>
                </a:cxn>
                <a:cxn ang="0">
                  <a:pos x="34" y="1"/>
                </a:cxn>
                <a:cxn ang="0">
                  <a:pos x="1" y="20"/>
                </a:cxn>
                <a:cxn ang="0">
                  <a:pos x="1" y="20"/>
                </a:cxn>
              </a:cxnLst>
              <a:rect l="0" t="0" r="r" b="b"/>
              <a:pathLst>
                <a:path w="35" h="20">
                  <a:moveTo>
                    <a:pt x="1" y="20"/>
                  </a:moveTo>
                  <a:cubicBezTo>
                    <a:pt x="12" y="13"/>
                    <a:pt x="23" y="7"/>
                    <a:pt x="35" y="1"/>
                  </a:cubicBezTo>
                  <a:cubicBezTo>
                    <a:pt x="35" y="0"/>
                    <a:pt x="34" y="0"/>
                    <a:pt x="34" y="1"/>
                  </a:cubicBezTo>
                  <a:cubicBezTo>
                    <a:pt x="23" y="7"/>
                    <a:pt x="12" y="13"/>
                    <a:pt x="1" y="20"/>
                  </a:cubicBezTo>
                  <a:cubicBezTo>
                    <a:pt x="0" y="20"/>
                    <a:pt x="1" y="20"/>
                    <a:pt x="1" y="20"/>
                  </a:cubicBezTo>
                  <a:close/>
                </a:path>
              </a:pathLst>
            </a:custGeom>
            <a:grpFill/>
            <a:ln w="9525">
              <a:noFill/>
              <a:round/>
            </a:ln>
          </p:spPr>
          <p:txBody>
            <a:bodyPr/>
            <a:lstStyle/>
            <a:p>
              <a:endParaRPr lang="zh-CN" altLang="en-US"/>
            </a:p>
          </p:txBody>
        </p:sp>
        <p:sp>
          <p:nvSpPr>
            <p:cNvPr id="19599" name="Freeform 9620"/>
            <p:cNvSpPr/>
            <p:nvPr/>
          </p:nvSpPr>
          <p:spPr bwMode="auto">
            <a:xfrm>
              <a:off x="266700" y="277813"/>
              <a:ext cx="123825" cy="74613"/>
            </a:xfrm>
            <a:custGeom>
              <a:avLst/>
              <a:gdLst/>
              <a:ahLst/>
              <a:cxnLst>
                <a:cxn ang="0">
                  <a:pos x="32" y="1"/>
                </a:cxn>
                <a:cxn ang="0">
                  <a:pos x="0" y="20"/>
                </a:cxn>
                <a:cxn ang="0">
                  <a:pos x="1" y="20"/>
                </a:cxn>
                <a:cxn ang="0">
                  <a:pos x="32" y="1"/>
                </a:cxn>
                <a:cxn ang="0">
                  <a:pos x="32" y="1"/>
                </a:cxn>
              </a:cxnLst>
              <a:rect l="0" t="0" r="r" b="b"/>
              <a:pathLst>
                <a:path w="33" h="20">
                  <a:moveTo>
                    <a:pt x="32" y="1"/>
                  </a:moveTo>
                  <a:cubicBezTo>
                    <a:pt x="21" y="7"/>
                    <a:pt x="11" y="14"/>
                    <a:pt x="0" y="20"/>
                  </a:cubicBezTo>
                  <a:cubicBezTo>
                    <a:pt x="0" y="20"/>
                    <a:pt x="1" y="20"/>
                    <a:pt x="1" y="20"/>
                  </a:cubicBezTo>
                  <a:cubicBezTo>
                    <a:pt x="11" y="14"/>
                    <a:pt x="22" y="7"/>
                    <a:pt x="32" y="1"/>
                  </a:cubicBezTo>
                  <a:cubicBezTo>
                    <a:pt x="33" y="0"/>
                    <a:pt x="32" y="1"/>
                    <a:pt x="32" y="1"/>
                  </a:cubicBezTo>
                  <a:close/>
                </a:path>
              </a:pathLst>
            </a:custGeom>
            <a:grpFill/>
            <a:ln w="9525">
              <a:noFill/>
              <a:round/>
            </a:ln>
          </p:spPr>
          <p:txBody>
            <a:bodyPr/>
            <a:lstStyle/>
            <a:p>
              <a:endParaRPr lang="zh-CN" altLang="en-US"/>
            </a:p>
          </p:txBody>
        </p:sp>
        <p:sp>
          <p:nvSpPr>
            <p:cNvPr id="19600" name="Freeform 9621"/>
            <p:cNvSpPr/>
            <p:nvPr/>
          </p:nvSpPr>
          <p:spPr bwMode="auto">
            <a:xfrm>
              <a:off x="239713" y="261938"/>
              <a:ext cx="128588" cy="79375"/>
            </a:xfrm>
            <a:custGeom>
              <a:avLst/>
              <a:gdLst/>
              <a:ahLst/>
              <a:cxnLst>
                <a:cxn ang="0">
                  <a:pos x="1" y="21"/>
                </a:cxn>
                <a:cxn ang="0">
                  <a:pos x="34" y="1"/>
                </a:cxn>
                <a:cxn ang="0">
                  <a:pos x="33" y="0"/>
                </a:cxn>
                <a:cxn ang="0">
                  <a:pos x="0" y="21"/>
                </a:cxn>
                <a:cxn ang="0">
                  <a:pos x="1" y="21"/>
                </a:cxn>
              </a:cxnLst>
              <a:rect l="0" t="0" r="r" b="b"/>
              <a:pathLst>
                <a:path w="34" h="21">
                  <a:moveTo>
                    <a:pt x="1" y="21"/>
                  </a:moveTo>
                  <a:cubicBezTo>
                    <a:pt x="12" y="14"/>
                    <a:pt x="23" y="7"/>
                    <a:pt x="34" y="1"/>
                  </a:cubicBezTo>
                  <a:cubicBezTo>
                    <a:pt x="34" y="0"/>
                    <a:pt x="34" y="0"/>
                    <a:pt x="33" y="0"/>
                  </a:cubicBezTo>
                  <a:cubicBezTo>
                    <a:pt x="22" y="7"/>
                    <a:pt x="11" y="14"/>
                    <a:pt x="0" y="21"/>
                  </a:cubicBezTo>
                  <a:cubicBezTo>
                    <a:pt x="0" y="21"/>
                    <a:pt x="1" y="21"/>
                    <a:pt x="1" y="21"/>
                  </a:cubicBezTo>
                  <a:close/>
                </a:path>
              </a:pathLst>
            </a:custGeom>
            <a:grpFill/>
            <a:ln w="9525">
              <a:noFill/>
              <a:round/>
            </a:ln>
          </p:spPr>
          <p:txBody>
            <a:bodyPr/>
            <a:lstStyle/>
            <a:p>
              <a:endParaRPr lang="zh-CN" altLang="en-US"/>
            </a:p>
          </p:txBody>
        </p:sp>
        <p:sp>
          <p:nvSpPr>
            <p:cNvPr id="19601" name="Freeform 9622"/>
            <p:cNvSpPr/>
            <p:nvPr/>
          </p:nvSpPr>
          <p:spPr bwMode="auto">
            <a:xfrm>
              <a:off x="96838" y="382588"/>
              <a:ext cx="79375" cy="38100"/>
            </a:xfrm>
            <a:custGeom>
              <a:avLst/>
              <a:gdLst/>
              <a:ahLst/>
              <a:cxnLst>
                <a:cxn ang="0">
                  <a:pos x="1" y="10"/>
                </a:cxn>
                <a:cxn ang="0">
                  <a:pos x="20" y="0"/>
                </a:cxn>
                <a:cxn ang="0">
                  <a:pos x="19" y="0"/>
                </a:cxn>
                <a:cxn ang="0">
                  <a:pos x="1" y="10"/>
                </a:cxn>
                <a:cxn ang="0">
                  <a:pos x="1" y="10"/>
                </a:cxn>
              </a:cxnLst>
              <a:rect l="0" t="0" r="r" b="b"/>
              <a:pathLst>
                <a:path w="21" h="10">
                  <a:moveTo>
                    <a:pt x="1" y="10"/>
                  </a:moveTo>
                  <a:cubicBezTo>
                    <a:pt x="8" y="7"/>
                    <a:pt x="14" y="4"/>
                    <a:pt x="20" y="0"/>
                  </a:cubicBezTo>
                  <a:cubicBezTo>
                    <a:pt x="21" y="0"/>
                    <a:pt x="20" y="0"/>
                    <a:pt x="19" y="0"/>
                  </a:cubicBezTo>
                  <a:cubicBezTo>
                    <a:pt x="13" y="4"/>
                    <a:pt x="7" y="7"/>
                    <a:pt x="1" y="10"/>
                  </a:cubicBezTo>
                  <a:cubicBezTo>
                    <a:pt x="0" y="10"/>
                    <a:pt x="1" y="10"/>
                    <a:pt x="1" y="10"/>
                  </a:cubicBezTo>
                  <a:close/>
                </a:path>
              </a:pathLst>
            </a:custGeom>
            <a:grpFill/>
            <a:ln w="9525">
              <a:noFill/>
              <a:round/>
            </a:ln>
          </p:spPr>
          <p:txBody>
            <a:bodyPr/>
            <a:lstStyle/>
            <a:p>
              <a:endParaRPr lang="zh-CN" altLang="en-US"/>
            </a:p>
          </p:txBody>
        </p:sp>
        <p:sp>
          <p:nvSpPr>
            <p:cNvPr id="19602" name="Freeform 9623"/>
            <p:cNvSpPr/>
            <p:nvPr/>
          </p:nvSpPr>
          <p:spPr bwMode="auto">
            <a:xfrm>
              <a:off x="93663" y="239713"/>
              <a:ext cx="247650" cy="173038"/>
            </a:xfrm>
            <a:custGeom>
              <a:avLst/>
              <a:gdLst/>
              <a:ahLst/>
              <a:cxnLst>
                <a:cxn ang="0">
                  <a:pos x="65" y="0"/>
                </a:cxn>
                <a:cxn ang="0">
                  <a:pos x="1" y="46"/>
                </a:cxn>
                <a:cxn ang="0">
                  <a:pos x="1" y="46"/>
                </a:cxn>
                <a:cxn ang="0">
                  <a:pos x="66" y="1"/>
                </a:cxn>
                <a:cxn ang="0">
                  <a:pos x="65" y="0"/>
                </a:cxn>
              </a:cxnLst>
              <a:rect l="0" t="0" r="r" b="b"/>
              <a:pathLst>
                <a:path w="66" h="46">
                  <a:moveTo>
                    <a:pt x="65" y="0"/>
                  </a:moveTo>
                  <a:cubicBezTo>
                    <a:pt x="42" y="14"/>
                    <a:pt x="21" y="29"/>
                    <a:pt x="1" y="46"/>
                  </a:cubicBezTo>
                  <a:cubicBezTo>
                    <a:pt x="0" y="46"/>
                    <a:pt x="1" y="46"/>
                    <a:pt x="1" y="46"/>
                  </a:cubicBezTo>
                  <a:cubicBezTo>
                    <a:pt x="21" y="29"/>
                    <a:pt x="43" y="14"/>
                    <a:pt x="66" y="1"/>
                  </a:cubicBezTo>
                  <a:cubicBezTo>
                    <a:pt x="66" y="0"/>
                    <a:pt x="65" y="0"/>
                    <a:pt x="65" y="0"/>
                  </a:cubicBezTo>
                  <a:close/>
                </a:path>
              </a:pathLst>
            </a:custGeom>
            <a:grpFill/>
            <a:ln w="9525">
              <a:noFill/>
              <a:round/>
            </a:ln>
          </p:spPr>
          <p:txBody>
            <a:bodyPr/>
            <a:lstStyle/>
            <a:p>
              <a:endParaRPr lang="zh-CN" altLang="en-US"/>
            </a:p>
          </p:txBody>
        </p:sp>
        <p:sp>
          <p:nvSpPr>
            <p:cNvPr id="19603" name="Freeform 9624"/>
            <p:cNvSpPr/>
            <p:nvPr/>
          </p:nvSpPr>
          <p:spPr bwMode="auto">
            <a:xfrm>
              <a:off x="74613" y="244475"/>
              <a:ext cx="269875" cy="157163"/>
            </a:xfrm>
            <a:custGeom>
              <a:avLst/>
              <a:gdLst/>
              <a:ahLst/>
              <a:cxnLst>
                <a:cxn ang="0">
                  <a:pos x="1" y="42"/>
                </a:cxn>
                <a:cxn ang="0">
                  <a:pos x="71" y="0"/>
                </a:cxn>
                <a:cxn ang="0">
                  <a:pos x="71" y="0"/>
                </a:cxn>
                <a:cxn ang="0">
                  <a:pos x="1" y="42"/>
                </a:cxn>
                <a:cxn ang="0">
                  <a:pos x="1" y="42"/>
                </a:cxn>
              </a:cxnLst>
              <a:rect l="0" t="0" r="r" b="b"/>
              <a:pathLst>
                <a:path w="72" h="42">
                  <a:moveTo>
                    <a:pt x="1" y="42"/>
                  </a:moveTo>
                  <a:cubicBezTo>
                    <a:pt x="25" y="28"/>
                    <a:pt x="48" y="14"/>
                    <a:pt x="71" y="0"/>
                  </a:cubicBezTo>
                  <a:cubicBezTo>
                    <a:pt x="72" y="0"/>
                    <a:pt x="71" y="0"/>
                    <a:pt x="71" y="0"/>
                  </a:cubicBezTo>
                  <a:cubicBezTo>
                    <a:pt x="47" y="14"/>
                    <a:pt x="24" y="28"/>
                    <a:pt x="1" y="42"/>
                  </a:cubicBezTo>
                  <a:cubicBezTo>
                    <a:pt x="0" y="42"/>
                    <a:pt x="1" y="42"/>
                    <a:pt x="1" y="42"/>
                  </a:cubicBezTo>
                  <a:close/>
                </a:path>
              </a:pathLst>
            </a:custGeom>
            <a:grpFill/>
            <a:ln w="9525">
              <a:noFill/>
              <a:round/>
            </a:ln>
          </p:spPr>
          <p:txBody>
            <a:bodyPr/>
            <a:lstStyle/>
            <a:p>
              <a:endParaRPr lang="zh-CN" altLang="en-US"/>
            </a:p>
          </p:txBody>
        </p:sp>
        <p:sp>
          <p:nvSpPr>
            <p:cNvPr id="19604" name="Freeform 9625"/>
            <p:cNvSpPr/>
            <p:nvPr/>
          </p:nvSpPr>
          <p:spPr bwMode="auto">
            <a:xfrm>
              <a:off x="71438" y="206375"/>
              <a:ext cx="288925" cy="192088"/>
            </a:xfrm>
            <a:custGeom>
              <a:avLst/>
              <a:gdLst/>
              <a:ahLst/>
              <a:cxnLst>
                <a:cxn ang="0">
                  <a:pos x="76" y="0"/>
                </a:cxn>
                <a:cxn ang="0">
                  <a:pos x="1" y="51"/>
                </a:cxn>
                <a:cxn ang="0">
                  <a:pos x="1" y="51"/>
                </a:cxn>
                <a:cxn ang="0">
                  <a:pos x="76" y="0"/>
                </a:cxn>
                <a:cxn ang="0">
                  <a:pos x="76" y="0"/>
                </a:cxn>
              </a:cxnLst>
              <a:rect l="0" t="0" r="r" b="b"/>
              <a:pathLst>
                <a:path w="77" h="51">
                  <a:moveTo>
                    <a:pt x="76" y="0"/>
                  </a:moveTo>
                  <a:cubicBezTo>
                    <a:pt x="50" y="16"/>
                    <a:pt x="25" y="33"/>
                    <a:pt x="1" y="51"/>
                  </a:cubicBezTo>
                  <a:cubicBezTo>
                    <a:pt x="0" y="51"/>
                    <a:pt x="1" y="51"/>
                    <a:pt x="1" y="51"/>
                  </a:cubicBezTo>
                  <a:cubicBezTo>
                    <a:pt x="26" y="33"/>
                    <a:pt x="51" y="16"/>
                    <a:pt x="76" y="0"/>
                  </a:cubicBezTo>
                  <a:cubicBezTo>
                    <a:pt x="77" y="0"/>
                    <a:pt x="76" y="0"/>
                    <a:pt x="76" y="0"/>
                  </a:cubicBezTo>
                  <a:close/>
                </a:path>
              </a:pathLst>
            </a:custGeom>
            <a:grpFill/>
            <a:ln w="9525">
              <a:noFill/>
              <a:round/>
            </a:ln>
          </p:spPr>
          <p:txBody>
            <a:bodyPr/>
            <a:lstStyle/>
            <a:p>
              <a:endParaRPr lang="zh-CN" altLang="en-US"/>
            </a:p>
          </p:txBody>
        </p:sp>
        <p:sp>
          <p:nvSpPr>
            <p:cNvPr id="19605" name="Freeform 9626"/>
            <p:cNvSpPr/>
            <p:nvPr/>
          </p:nvSpPr>
          <p:spPr bwMode="auto">
            <a:xfrm>
              <a:off x="60325" y="168275"/>
              <a:ext cx="336550" cy="219075"/>
            </a:xfrm>
            <a:custGeom>
              <a:avLst/>
              <a:gdLst/>
              <a:ahLst/>
              <a:cxnLst>
                <a:cxn ang="0">
                  <a:pos x="1" y="58"/>
                </a:cxn>
                <a:cxn ang="0">
                  <a:pos x="90" y="0"/>
                </a:cxn>
                <a:cxn ang="0">
                  <a:pos x="89" y="0"/>
                </a:cxn>
                <a:cxn ang="0">
                  <a:pos x="0" y="57"/>
                </a:cxn>
                <a:cxn ang="0">
                  <a:pos x="1" y="58"/>
                </a:cxn>
              </a:cxnLst>
              <a:rect l="0" t="0" r="r" b="b"/>
              <a:pathLst>
                <a:path w="90" h="58">
                  <a:moveTo>
                    <a:pt x="1" y="58"/>
                  </a:moveTo>
                  <a:cubicBezTo>
                    <a:pt x="30" y="38"/>
                    <a:pt x="59" y="18"/>
                    <a:pt x="90" y="0"/>
                  </a:cubicBezTo>
                  <a:cubicBezTo>
                    <a:pt x="90" y="0"/>
                    <a:pt x="90" y="0"/>
                    <a:pt x="89" y="0"/>
                  </a:cubicBezTo>
                  <a:cubicBezTo>
                    <a:pt x="59" y="18"/>
                    <a:pt x="30" y="38"/>
                    <a:pt x="0" y="57"/>
                  </a:cubicBezTo>
                  <a:cubicBezTo>
                    <a:pt x="0" y="58"/>
                    <a:pt x="0" y="58"/>
                    <a:pt x="1" y="58"/>
                  </a:cubicBezTo>
                  <a:close/>
                </a:path>
              </a:pathLst>
            </a:custGeom>
            <a:grpFill/>
            <a:ln w="9525">
              <a:noFill/>
              <a:round/>
            </a:ln>
          </p:spPr>
          <p:txBody>
            <a:bodyPr/>
            <a:lstStyle/>
            <a:p>
              <a:endParaRPr lang="zh-CN" altLang="en-US"/>
            </a:p>
          </p:txBody>
        </p:sp>
        <p:sp>
          <p:nvSpPr>
            <p:cNvPr id="19606" name="Freeform 9627"/>
            <p:cNvSpPr/>
            <p:nvPr/>
          </p:nvSpPr>
          <p:spPr bwMode="auto">
            <a:xfrm>
              <a:off x="55563" y="134938"/>
              <a:ext cx="365125" cy="244475"/>
            </a:xfrm>
            <a:custGeom>
              <a:avLst/>
              <a:gdLst/>
              <a:ahLst/>
              <a:cxnLst>
                <a:cxn ang="0">
                  <a:pos x="96" y="1"/>
                </a:cxn>
                <a:cxn ang="0">
                  <a:pos x="0" y="64"/>
                </a:cxn>
                <a:cxn ang="0">
                  <a:pos x="1" y="64"/>
                </a:cxn>
                <a:cxn ang="0">
                  <a:pos x="97" y="1"/>
                </a:cxn>
                <a:cxn ang="0">
                  <a:pos x="96" y="1"/>
                </a:cxn>
              </a:cxnLst>
              <a:rect l="0" t="0" r="r" b="b"/>
              <a:pathLst>
                <a:path w="97" h="65">
                  <a:moveTo>
                    <a:pt x="96" y="1"/>
                  </a:moveTo>
                  <a:cubicBezTo>
                    <a:pt x="64" y="21"/>
                    <a:pt x="31" y="40"/>
                    <a:pt x="0" y="64"/>
                  </a:cubicBezTo>
                  <a:cubicBezTo>
                    <a:pt x="0" y="64"/>
                    <a:pt x="0" y="65"/>
                    <a:pt x="1" y="64"/>
                  </a:cubicBezTo>
                  <a:cubicBezTo>
                    <a:pt x="31" y="41"/>
                    <a:pt x="64" y="21"/>
                    <a:pt x="97" y="1"/>
                  </a:cubicBezTo>
                  <a:cubicBezTo>
                    <a:pt x="97" y="1"/>
                    <a:pt x="97" y="0"/>
                    <a:pt x="96" y="1"/>
                  </a:cubicBezTo>
                  <a:close/>
                </a:path>
              </a:pathLst>
            </a:custGeom>
            <a:grpFill/>
            <a:ln w="9525">
              <a:noFill/>
              <a:round/>
            </a:ln>
          </p:spPr>
          <p:txBody>
            <a:bodyPr/>
            <a:lstStyle/>
            <a:p>
              <a:endParaRPr lang="zh-CN" altLang="en-US"/>
            </a:p>
          </p:txBody>
        </p:sp>
        <p:sp>
          <p:nvSpPr>
            <p:cNvPr id="19607" name="Freeform 9628"/>
            <p:cNvSpPr/>
            <p:nvPr/>
          </p:nvSpPr>
          <p:spPr bwMode="auto">
            <a:xfrm>
              <a:off x="33338" y="112713"/>
              <a:ext cx="393700" cy="236538"/>
            </a:xfrm>
            <a:custGeom>
              <a:avLst/>
              <a:gdLst/>
              <a:ahLst/>
              <a:cxnLst>
                <a:cxn ang="0">
                  <a:pos x="1" y="63"/>
                </a:cxn>
                <a:cxn ang="0">
                  <a:pos x="104" y="0"/>
                </a:cxn>
                <a:cxn ang="0">
                  <a:pos x="104" y="0"/>
                </a:cxn>
                <a:cxn ang="0">
                  <a:pos x="1" y="63"/>
                </a:cxn>
                <a:cxn ang="0">
                  <a:pos x="1" y="63"/>
                </a:cxn>
              </a:cxnLst>
              <a:rect l="0" t="0" r="r" b="b"/>
              <a:pathLst>
                <a:path w="105" h="63">
                  <a:moveTo>
                    <a:pt x="1" y="63"/>
                  </a:moveTo>
                  <a:cubicBezTo>
                    <a:pt x="34" y="39"/>
                    <a:pt x="68" y="18"/>
                    <a:pt x="104" y="0"/>
                  </a:cubicBezTo>
                  <a:cubicBezTo>
                    <a:pt x="105" y="0"/>
                    <a:pt x="104" y="0"/>
                    <a:pt x="104" y="0"/>
                  </a:cubicBezTo>
                  <a:cubicBezTo>
                    <a:pt x="68" y="18"/>
                    <a:pt x="34" y="39"/>
                    <a:pt x="1" y="63"/>
                  </a:cubicBezTo>
                  <a:cubicBezTo>
                    <a:pt x="0" y="63"/>
                    <a:pt x="1" y="63"/>
                    <a:pt x="1" y="63"/>
                  </a:cubicBezTo>
                  <a:close/>
                </a:path>
              </a:pathLst>
            </a:custGeom>
            <a:grpFill/>
            <a:ln w="9525">
              <a:noFill/>
              <a:round/>
            </a:ln>
          </p:spPr>
          <p:txBody>
            <a:bodyPr/>
            <a:lstStyle/>
            <a:p>
              <a:endParaRPr lang="zh-CN" altLang="en-US"/>
            </a:p>
          </p:txBody>
        </p:sp>
        <p:sp>
          <p:nvSpPr>
            <p:cNvPr id="19608" name="Freeform 9629"/>
            <p:cNvSpPr/>
            <p:nvPr/>
          </p:nvSpPr>
          <p:spPr bwMode="auto">
            <a:xfrm>
              <a:off x="36513" y="82550"/>
              <a:ext cx="376238" cy="263525"/>
            </a:xfrm>
            <a:custGeom>
              <a:avLst/>
              <a:gdLst/>
              <a:ahLst/>
              <a:cxnLst>
                <a:cxn ang="0">
                  <a:pos x="99" y="0"/>
                </a:cxn>
                <a:cxn ang="0">
                  <a:pos x="0" y="69"/>
                </a:cxn>
                <a:cxn ang="0">
                  <a:pos x="1" y="70"/>
                </a:cxn>
                <a:cxn ang="0">
                  <a:pos x="99" y="0"/>
                </a:cxn>
                <a:cxn ang="0">
                  <a:pos x="99" y="0"/>
                </a:cxn>
              </a:cxnLst>
              <a:rect l="0" t="0" r="r" b="b"/>
              <a:pathLst>
                <a:path w="100" h="70">
                  <a:moveTo>
                    <a:pt x="99" y="0"/>
                  </a:moveTo>
                  <a:cubicBezTo>
                    <a:pt x="65" y="21"/>
                    <a:pt x="32" y="45"/>
                    <a:pt x="0" y="69"/>
                  </a:cubicBezTo>
                  <a:cubicBezTo>
                    <a:pt x="0" y="70"/>
                    <a:pt x="1" y="70"/>
                    <a:pt x="1" y="70"/>
                  </a:cubicBezTo>
                  <a:cubicBezTo>
                    <a:pt x="33" y="45"/>
                    <a:pt x="65" y="22"/>
                    <a:pt x="99" y="0"/>
                  </a:cubicBezTo>
                  <a:cubicBezTo>
                    <a:pt x="100" y="0"/>
                    <a:pt x="99" y="0"/>
                    <a:pt x="99" y="0"/>
                  </a:cubicBezTo>
                  <a:close/>
                </a:path>
              </a:pathLst>
            </a:custGeom>
            <a:grpFill/>
            <a:ln w="9525">
              <a:noFill/>
              <a:round/>
            </a:ln>
          </p:spPr>
          <p:txBody>
            <a:bodyPr/>
            <a:lstStyle/>
            <a:p>
              <a:endParaRPr lang="zh-CN" altLang="en-US"/>
            </a:p>
          </p:txBody>
        </p:sp>
        <p:sp>
          <p:nvSpPr>
            <p:cNvPr id="19609" name="Freeform 9630"/>
            <p:cNvSpPr/>
            <p:nvPr/>
          </p:nvSpPr>
          <p:spPr bwMode="auto">
            <a:xfrm>
              <a:off x="47625" y="82550"/>
              <a:ext cx="361950" cy="222250"/>
            </a:xfrm>
            <a:custGeom>
              <a:avLst/>
              <a:gdLst/>
              <a:ahLst/>
              <a:cxnLst>
                <a:cxn ang="0">
                  <a:pos x="1" y="59"/>
                </a:cxn>
                <a:cxn ang="0">
                  <a:pos x="96" y="0"/>
                </a:cxn>
                <a:cxn ang="0">
                  <a:pos x="95" y="0"/>
                </a:cxn>
                <a:cxn ang="0">
                  <a:pos x="1" y="59"/>
                </a:cxn>
                <a:cxn ang="0">
                  <a:pos x="1" y="59"/>
                </a:cxn>
              </a:cxnLst>
              <a:rect l="0" t="0" r="r" b="b"/>
              <a:pathLst>
                <a:path w="96" h="59">
                  <a:moveTo>
                    <a:pt x="1" y="59"/>
                  </a:moveTo>
                  <a:cubicBezTo>
                    <a:pt x="34" y="41"/>
                    <a:pt x="64" y="19"/>
                    <a:pt x="96" y="0"/>
                  </a:cubicBezTo>
                  <a:cubicBezTo>
                    <a:pt x="96" y="0"/>
                    <a:pt x="96" y="0"/>
                    <a:pt x="95" y="0"/>
                  </a:cubicBezTo>
                  <a:cubicBezTo>
                    <a:pt x="64" y="19"/>
                    <a:pt x="33" y="41"/>
                    <a:pt x="1" y="59"/>
                  </a:cubicBezTo>
                  <a:cubicBezTo>
                    <a:pt x="0" y="59"/>
                    <a:pt x="1" y="59"/>
                    <a:pt x="1" y="59"/>
                  </a:cubicBezTo>
                  <a:close/>
                </a:path>
              </a:pathLst>
            </a:custGeom>
            <a:grpFill/>
            <a:ln w="9525">
              <a:noFill/>
              <a:round/>
            </a:ln>
          </p:spPr>
          <p:txBody>
            <a:bodyPr/>
            <a:lstStyle/>
            <a:p>
              <a:endParaRPr lang="zh-CN" altLang="en-US"/>
            </a:p>
          </p:txBody>
        </p:sp>
        <p:sp>
          <p:nvSpPr>
            <p:cNvPr id="19610" name="Freeform 9631"/>
            <p:cNvSpPr/>
            <p:nvPr/>
          </p:nvSpPr>
          <p:spPr bwMode="auto">
            <a:xfrm>
              <a:off x="107950" y="60325"/>
              <a:ext cx="282575" cy="179388"/>
            </a:xfrm>
            <a:custGeom>
              <a:avLst/>
              <a:gdLst/>
              <a:ahLst/>
              <a:cxnLst>
                <a:cxn ang="0">
                  <a:pos x="74" y="0"/>
                </a:cxn>
                <a:cxn ang="0">
                  <a:pos x="1" y="47"/>
                </a:cxn>
                <a:cxn ang="0">
                  <a:pos x="1" y="47"/>
                </a:cxn>
                <a:cxn ang="0">
                  <a:pos x="75" y="1"/>
                </a:cxn>
                <a:cxn ang="0">
                  <a:pos x="74" y="0"/>
                </a:cxn>
              </a:cxnLst>
              <a:rect l="0" t="0" r="r" b="b"/>
              <a:pathLst>
                <a:path w="75" h="48">
                  <a:moveTo>
                    <a:pt x="74" y="0"/>
                  </a:moveTo>
                  <a:cubicBezTo>
                    <a:pt x="49" y="15"/>
                    <a:pt x="24" y="30"/>
                    <a:pt x="1" y="47"/>
                  </a:cubicBezTo>
                  <a:cubicBezTo>
                    <a:pt x="0" y="47"/>
                    <a:pt x="1" y="48"/>
                    <a:pt x="1" y="47"/>
                  </a:cubicBezTo>
                  <a:cubicBezTo>
                    <a:pt x="25" y="30"/>
                    <a:pt x="50" y="15"/>
                    <a:pt x="75" y="1"/>
                  </a:cubicBezTo>
                  <a:cubicBezTo>
                    <a:pt x="75" y="0"/>
                    <a:pt x="75" y="0"/>
                    <a:pt x="74" y="0"/>
                  </a:cubicBezTo>
                  <a:close/>
                </a:path>
              </a:pathLst>
            </a:custGeom>
            <a:grpFill/>
            <a:ln w="9525">
              <a:noFill/>
              <a:round/>
            </a:ln>
          </p:spPr>
          <p:txBody>
            <a:bodyPr/>
            <a:lstStyle/>
            <a:p>
              <a:endParaRPr lang="zh-CN" altLang="en-US"/>
            </a:p>
          </p:txBody>
        </p:sp>
        <p:sp>
          <p:nvSpPr>
            <p:cNvPr id="19611" name="Freeform 9632"/>
            <p:cNvSpPr/>
            <p:nvPr/>
          </p:nvSpPr>
          <p:spPr bwMode="auto">
            <a:xfrm>
              <a:off x="112713" y="60325"/>
              <a:ext cx="280988" cy="160338"/>
            </a:xfrm>
            <a:custGeom>
              <a:avLst/>
              <a:gdLst/>
              <a:ahLst/>
              <a:cxnLst>
                <a:cxn ang="0">
                  <a:pos x="1" y="43"/>
                </a:cxn>
                <a:cxn ang="0">
                  <a:pos x="74" y="1"/>
                </a:cxn>
                <a:cxn ang="0">
                  <a:pos x="74" y="0"/>
                </a:cxn>
                <a:cxn ang="0">
                  <a:pos x="0" y="42"/>
                </a:cxn>
                <a:cxn ang="0">
                  <a:pos x="1" y="43"/>
                </a:cxn>
              </a:cxnLst>
              <a:rect l="0" t="0" r="r" b="b"/>
              <a:pathLst>
                <a:path w="75" h="43">
                  <a:moveTo>
                    <a:pt x="1" y="43"/>
                  </a:moveTo>
                  <a:cubicBezTo>
                    <a:pt x="25" y="29"/>
                    <a:pt x="50" y="15"/>
                    <a:pt x="74" y="1"/>
                  </a:cubicBezTo>
                  <a:cubicBezTo>
                    <a:pt x="75" y="1"/>
                    <a:pt x="74" y="0"/>
                    <a:pt x="74" y="0"/>
                  </a:cubicBezTo>
                  <a:cubicBezTo>
                    <a:pt x="50" y="15"/>
                    <a:pt x="25" y="29"/>
                    <a:pt x="0" y="42"/>
                  </a:cubicBezTo>
                  <a:cubicBezTo>
                    <a:pt x="0" y="43"/>
                    <a:pt x="0" y="43"/>
                    <a:pt x="1" y="43"/>
                  </a:cubicBezTo>
                  <a:close/>
                </a:path>
              </a:pathLst>
            </a:custGeom>
            <a:grpFill/>
            <a:ln w="9525">
              <a:noFill/>
              <a:round/>
            </a:ln>
          </p:spPr>
          <p:txBody>
            <a:bodyPr/>
            <a:lstStyle/>
            <a:p>
              <a:endParaRPr lang="zh-CN" altLang="en-US"/>
            </a:p>
          </p:txBody>
        </p:sp>
        <p:sp>
          <p:nvSpPr>
            <p:cNvPr id="19612" name="Freeform 9634"/>
            <p:cNvSpPr/>
            <p:nvPr/>
          </p:nvSpPr>
          <p:spPr bwMode="auto">
            <a:xfrm>
              <a:off x="107950" y="41275"/>
              <a:ext cx="263525" cy="157163"/>
            </a:xfrm>
            <a:custGeom>
              <a:avLst/>
              <a:gdLst/>
              <a:ahLst/>
              <a:cxnLst>
                <a:cxn ang="0">
                  <a:pos x="69" y="1"/>
                </a:cxn>
                <a:cxn ang="0">
                  <a:pos x="1" y="42"/>
                </a:cxn>
                <a:cxn ang="0">
                  <a:pos x="1" y="42"/>
                </a:cxn>
                <a:cxn ang="0">
                  <a:pos x="69" y="1"/>
                </a:cxn>
                <a:cxn ang="0">
                  <a:pos x="69" y="1"/>
                </a:cxn>
              </a:cxnLst>
              <a:rect l="0" t="0" r="r" b="b"/>
              <a:pathLst>
                <a:path w="70" h="42">
                  <a:moveTo>
                    <a:pt x="69" y="1"/>
                  </a:moveTo>
                  <a:cubicBezTo>
                    <a:pt x="46" y="14"/>
                    <a:pt x="23" y="27"/>
                    <a:pt x="1" y="42"/>
                  </a:cubicBezTo>
                  <a:cubicBezTo>
                    <a:pt x="0" y="42"/>
                    <a:pt x="1" y="42"/>
                    <a:pt x="1" y="42"/>
                  </a:cubicBezTo>
                  <a:cubicBezTo>
                    <a:pt x="23" y="28"/>
                    <a:pt x="46" y="14"/>
                    <a:pt x="69" y="1"/>
                  </a:cubicBezTo>
                  <a:cubicBezTo>
                    <a:pt x="70" y="1"/>
                    <a:pt x="69" y="0"/>
                    <a:pt x="69" y="1"/>
                  </a:cubicBezTo>
                  <a:close/>
                </a:path>
              </a:pathLst>
            </a:custGeom>
            <a:grpFill/>
            <a:ln w="9525">
              <a:noFill/>
              <a:round/>
            </a:ln>
          </p:spPr>
          <p:txBody>
            <a:bodyPr/>
            <a:lstStyle/>
            <a:p>
              <a:endParaRPr lang="zh-CN" altLang="en-US"/>
            </a:p>
          </p:txBody>
        </p:sp>
        <p:sp>
          <p:nvSpPr>
            <p:cNvPr id="19613" name="Freeform 9635"/>
            <p:cNvSpPr/>
            <p:nvPr/>
          </p:nvSpPr>
          <p:spPr bwMode="auto">
            <a:xfrm>
              <a:off x="242887" y="41275"/>
              <a:ext cx="128588" cy="66675"/>
            </a:xfrm>
            <a:custGeom>
              <a:avLst/>
              <a:gdLst/>
              <a:ahLst/>
              <a:cxnLst>
                <a:cxn ang="0">
                  <a:pos x="1" y="18"/>
                </a:cxn>
                <a:cxn ang="0">
                  <a:pos x="33" y="1"/>
                </a:cxn>
                <a:cxn ang="0">
                  <a:pos x="33" y="0"/>
                </a:cxn>
                <a:cxn ang="0">
                  <a:pos x="0" y="18"/>
                </a:cxn>
                <a:cxn ang="0">
                  <a:pos x="1" y="18"/>
                </a:cxn>
              </a:cxnLst>
              <a:rect l="0" t="0" r="r" b="b"/>
              <a:pathLst>
                <a:path w="34" h="18">
                  <a:moveTo>
                    <a:pt x="1" y="18"/>
                  </a:moveTo>
                  <a:cubicBezTo>
                    <a:pt x="11" y="12"/>
                    <a:pt x="22" y="6"/>
                    <a:pt x="33" y="1"/>
                  </a:cubicBezTo>
                  <a:cubicBezTo>
                    <a:pt x="34" y="1"/>
                    <a:pt x="33" y="0"/>
                    <a:pt x="33" y="0"/>
                  </a:cubicBezTo>
                  <a:cubicBezTo>
                    <a:pt x="22" y="6"/>
                    <a:pt x="11" y="12"/>
                    <a:pt x="0" y="18"/>
                  </a:cubicBezTo>
                  <a:cubicBezTo>
                    <a:pt x="0" y="18"/>
                    <a:pt x="1" y="18"/>
                    <a:pt x="1" y="18"/>
                  </a:cubicBezTo>
                  <a:close/>
                </a:path>
              </a:pathLst>
            </a:custGeom>
            <a:grpFill/>
            <a:ln w="9525">
              <a:noFill/>
              <a:round/>
            </a:ln>
          </p:spPr>
          <p:txBody>
            <a:bodyPr/>
            <a:lstStyle/>
            <a:p>
              <a:endParaRPr lang="zh-CN" altLang="en-US"/>
            </a:p>
          </p:txBody>
        </p:sp>
        <p:sp>
          <p:nvSpPr>
            <p:cNvPr id="19614" name="Freeform 9636"/>
            <p:cNvSpPr/>
            <p:nvPr/>
          </p:nvSpPr>
          <p:spPr bwMode="auto">
            <a:xfrm>
              <a:off x="101600" y="115888"/>
              <a:ext cx="127000" cy="74613"/>
            </a:xfrm>
            <a:custGeom>
              <a:avLst/>
              <a:gdLst/>
              <a:ahLst/>
              <a:cxnLst>
                <a:cxn ang="0">
                  <a:pos x="1" y="20"/>
                </a:cxn>
                <a:cxn ang="0">
                  <a:pos x="34" y="1"/>
                </a:cxn>
                <a:cxn ang="0">
                  <a:pos x="33" y="1"/>
                </a:cxn>
                <a:cxn ang="0">
                  <a:pos x="0" y="20"/>
                </a:cxn>
                <a:cxn ang="0">
                  <a:pos x="1" y="20"/>
                </a:cxn>
              </a:cxnLst>
              <a:rect l="0" t="0" r="r" b="b"/>
              <a:pathLst>
                <a:path w="34" h="20">
                  <a:moveTo>
                    <a:pt x="1" y="20"/>
                  </a:moveTo>
                  <a:cubicBezTo>
                    <a:pt x="12" y="14"/>
                    <a:pt x="23" y="7"/>
                    <a:pt x="34" y="1"/>
                  </a:cubicBezTo>
                  <a:cubicBezTo>
                    <a:pt x="34" y="1"/>
                    <a:pt x="33" y="0"/>
                    <a:pt x="33" y="1"/>
                  </a:cubicBezTo>
                  <a:cubicBezTo>
                    <a:pt x="22" y="7"/>
                    <a:pt x="11" y="13"/>
                    <a:pt x="0" y="20"/>
                  </a:cubicBezTo>
                  <a:cubicBezTo>
                    <a:pt x="0" y="20"/>
                    <a:pt x="1" y="20"/>
                    <a:pt x="1" y="20"/>
                  </a:cubicBezTo>
                  <a:close/>
                </a:path>
              </a:pathLst>
            </a:custGeom>
            <a:grpFill/>
            <a:ln w="9525">
              <a:noFill/>
              <a:round/>
            </a:ln>
          </p:spPr>
          <p:txBody>
            <a:bodyPr/>
            <a:lstStyle/>
            <a:p>
              <a:endParaRPr lang="zh-CN" altLang="en-US"/>
            </a:p>
          </p:txBody>
        </p:sp>
        <p:sp>
          <p:nvSpPr>
            <p:cNvPr id="19615" name="Freeform 9637"/>
            <p:cNvSpPr/>
            <p:nvPr/>
          </p:nvSpPr>
          <p:spPr bwMode="auto">
            <a:xfrm>
              <a:off x="85725" y="101600"/>
              <a:ext cx="115888" cy="71438"/>
            </a:xfrm>
            <a:custGeom>
              <a:avLst/>
              <a:gdLst/>
              <a:ahLst/>
              <a:cxnLst>
                <a:cxn ang="0">
                  <a:pos x="30" y="0"/>
                </a:cxn>
                <a:cxn ang="0">
                  <a:pos x="0" y="19"/>
                </a:cxn>
                <a:cxn ang="0">
                  <a:pos x="1" y="19"/>
                </a:cxn>
                <a:cxn ang="0">
                  <a:pos x="31" y="0"/>
                </a:cxn>
                <a:cxn ang="0">
                  <a:pos x="30" y="0"/>
                </a:cxn>
              </a:cxnLst>
              <a:rect l="0" t="0" r="r" b="b"/>
              <a:pathLst>
                <a:path w="31" h="19">
                  <a:moveTo>
                    <a:pt x="30" y="0"/>
                  </a:moveTo>
                  <a:cubicBezTo>
                    <a:pt x="20" y="6"/>
                    <a:pt x="10" y="12"/>
                    <a:pt x="0" y="19"/>
                  </a:cubicBezTo>
                  <a:cubicBezTo>
                    <a:pt x="0" y="19"/>
                    <a:pt x="1" y="19"/>
                    <a:pt x="1" y="19"/>
                  </a:cubicBezTo>
                  <a:cubicBezTo>
                    <a:pt x="11" y="12"/>
                    <a:pt x="21" y="6"/>
                    <a:pt x="31" y="0"/>
                  </a:cubicBezTo>
                  <a:cubicBezTo>
                    <a:pt x="31" y="0"/>
                    <a:pt x="31" y="0"/>
                    <a:pt x="30" y="0"/>
                  </a:cubicBezTo>
                  <a:close/>
                </a:path>
              </a:pathLst>
            </a:custGeom>
            <a:grpFill/>
            <a:ln w="9525">
              <a:noFill/>
              <a:round/>
            </a:ln>
          </p:spPr>
          <p:txBody>
            <a:bodyPr/>
            <a:lstStyle/>
            <a:p>
              <a:endParaRPr lang="zh-CN" altLang="en-US"/>
            </a:p>
          </p:txBody>
        </p:sp>
        <p:sp>
          <p:nvSpPr>
            <p:cNvPr id="19616" name="Freeform 9638"/>
            <p:cNvSpPr/>
            <p:nvPr/>
          </p:nvSpPr>
          <p:spPr bwMode="auto">
            <a:xfrm>
              <a:off x="277812" y="22225"/>
              <a:ext cx="60325" cy="38100"/>
            </a:xfrm>
            <a:custGeom>
              <a:avLst/>
              <a:gdLst/>
              <a:ahLst/>
              <a:cxnLst>
                <a:cxn ang="0">
                  <a:pos x="4" y="6"/>
                </a:cxn>
                <a:cxn ang="0">
                  <a:pos x="10" y="4"/>
                </a:cxn>
                <a:cxn ang="0">
                  <a:pos x="13" y="2"/>
                </a:cxn>
                <a:cxn ang="0">
                  <a:pos x="13" y="2"/>
                </a:cxn>
                <a:cxn ang="0">
                  <a:pos x="0" y="9"/>
                </a:cxn>
                <a:cxn ang="0">
                  <a:pos x="1" y="9"/>
                </a:cxn>
                <a:cxn ang="0">
                  <a:pos x="15" y="1"/>
                </a:cxn>
                <a:cxn ang="0">
                  <a:pos x="15" y="1"/>
                </a:cxn>
                <a:cxn ang="0">
                  <a:pos x="3" y="6"/>
                </a:cxn>
                <a:cxn ang="0">
                  <a:pos x="4" y="6"/>
                </a:cxn>
              </a:cxnLst>
              <a:rect l="0" t="0" r="r" b="b"/>
              <a:pathLst>
                <a:path w="16" h="10">
                  <a:moveTo>
                    <a:pt x="4" y="6"/>
                  </a:moveTo>
                  <a:cubicBezTo>
                    <a:pt x="6" y="5"/>
                    <a:pt x="8" y="5"/>
                    <a:pt x="10" y="4"/>
                  </a:cubicBezTo>
                  <a:cubicBezTo>
                    <a:pt x="11" y="3"/>
                    <a:pt x="12" y="2"/>
                    <a:pt x="13" y="2"/>
                  </a:cubicBezTo>
                  <a:cubicBezTo>
                    <a:pt x="15" y="1"/>
                    <a:pt x="13" y="1"/>
                    <a:pt x="13" y="2"/>
                  </a:cubicBezTo>
                  <a:cubicBezTo>
                    <a:pt x="9" y="4"/>
                    <a:pt x="4" y="7"/>
                    <a:pt x="0" y="9"/>
                  </a:cubicBezTo>
                  <a:cubicBezTo>
                    <a:pt x="0" y="10"/>
                    <a:pt x="1" y="10"/>
                    <a:pt x="1" y="9"/>
                  </a:cubicBezTo>
                  <a:cubicBezTo>
                    <a:pt x="6" y="7"/>
                    <a:pt x="10" y="4"/>
                    <a:pt x="15" y="1"/>
                  </a:cubicBezTo>
                  <a:cubicBezTo>
                    <a:pt x="16" y="1"/>
                    <a:pt x="15" y="0"/>
                    <a:pt x="15" y="1"/>
                  </a:cubicBezTo>
                  <a:cubicBezTo>
                    <a:pt x="11" y="2"/>
                    <a:pt x="7" y="4"/>
                    <a:pt x="3" y="6"/>
                  </a:cubicBezTo>
                  <a:cubicBezTo>
                    <a:pt x="3" y="7"/>
                    <a:pt x="4" y="7"/>
                    <a:pt x="4" y="6"/>
                  </a:cubicBezTo>
                  <a:close/>
                </a:path>
              </a:pathLst>
            </a:custGeom>
            <a:grpFill/>
            <a:ln w="9525">
              <a:noFill/>
              <a:round/>
            </a:ln>
          </p:spPr>
          <p:txBody>
            <a:bodyPr/>
            <a:lstStyle/>
            <a:p>
              <a:endParaRPr lang="zh-CN" altLang="en-US"/>
            </a:p>
          </p:txBody>
        </p:sp>
        <p:sp>
          <p:nvSpPr>
            <p:cNvPr id="19617" name="Freeform 9639"/>
            <p:cNvSpPr/>
            <p:nvPr/>
          </p:nvSpPr>
          <p:spPr bwMode="auto">
            <a:xfrm>
              <a:off x="74612" y="96838"/>
              <a:ext cx="127000" cy="68263"/>
            </a:xfrm>
            <a:custGeom>
              <a:avLst/>
              <a:gdLst/>
              <a:ahLst/>
              <a:cxnLst>
                <a:cxn ang="0">
                  <a:pos x="1" y="18"/>
                </a:cxn>
                <a:cxn ang="0">
                  <a:pos x="33" y="0"/>
                </a:cxn>
                <a:cxn ang="0">
                  <a:pos x="33" y="0"/>
                </a:cxn>
                <a:cxn ang="0">
                  <a:pos x="1" y="17"/>
                </a:cxn>
                <a:cxn ang="0">
                  <a:pos x="1" y="18"/>
                </a:cxn>
              </a:cxnLst>
              <a:rect l="0" t="0" r="r" b="b"/>
              <a:pathLst>
                <a:path w="34" h="18">
                  <a:moveTo>
                    <a:pt x="1" y="18"/>
                  </a:moveTo>
                  <a:cubicBezTo>
                    <a:pt x="12" y="12"/>
                    <a:pt x="23" y="6"/>
                    <a:pt x="33" y="0"/>
                  </a:cubicBezTo>
                  <a:cubicBezTo>
                    <a:pt x="34" y="0"/>
                    <a:pt x="33" y="0"/>
                    <a:pt x="33" y="0"/>
                  </a:cubicBezTo>
                  <a:cubicBezTo>
                    <a:pt x="22" y="6"/>
                    <a:pt x="12" y="12"/>
                    <a:pt x="1" y="17"/>
                  </a:cubicBezTo>
                  <a:cubicBezTo>
                    <a:pt x="0" y="18"/>
                    <a:pt x="1" y="18"/>
                    <a:pt x="1" y="18"/>
                  </a:cubicBezTo>
                  <a:close/>
                </a:path>
              </a:pathLst>
            </a:custGeom>
            <a:grpFill/>
            <a:ln w="9525">
              <a:noFill/>
              <a:round/>
            </a:ln>
          </p:spPr>
          <p:txBody>
            <a:bodyPr/>
            <a:lstStyle/>
            <a:p>
              <a:endParaRPr lang="zh-CN" altLang="en-US"/>
            </a:p>
          </p:txBody>
        </p:sp>
        <p:sp>
          <p:nvSpPr>
            <p:cNvPr id="19618" name="Freeform 9640"/>
            <p:cNvSpPr/>
            <p:nvPr/>
          </p:nvSpPr>
          <p:spPr bwMode="auto">
            <a:xfrm>
              <a:off x="55562" y="77788"/>
              <a:ext cx="123825" cy="68263"/>
            </a:xfrm>
            <a:custGeom>
              <a:avLst/>
              <a:gdLst/>
              <a:ahLst/>
              <a:cxnLst>
                <a:cxn ang="0">
                  <a:pos x="32" y="0"/>
                </a:cxn>
                <a:cxn ang="0">
                  <a:pos x="1" y="17"/>
                </a:cxn>
                <a:cxn ang="0">
                  <a:pos x="1" y="17"/>
                </a:cxn>
                <a:cxn ang="0">
                  <a:pos x="33" y="0"/>
                </a:cxn>
                <a:cxn ang="0">
                  <a:pos x="32" y="0"/>
                </a:cxn>
              </a:cxnLst>
              <a:rect l="0" t="0" r="r" b="b"/>
              <a:pathLst>
                <a:path w="33" h="18">
                  <a:moveTo>
                    <a:pt x="32" y="0"/>
                  </a:moveTo>
                  <a:cubicBezTo>
                    <a:pt x="22" y="5"/>
                    <a:pt x="11" y="11"/>
                    <a:pt x="1" y="17"/>
                  </a:cubicBezTo>
                  <a:cubicBezTo>
                    <a:pt x="0" y="18"/>
                    <a:pt x="1" y="18"/>
                    <a:pt x="1" y="17"/>
                  </a:cubicBezTo>
                  <a:cubicBezTo>
                    <a:pt x="11" y="11"/>
                    <a:pt x="22" y="6"/>
                    <a:pt x="33" y="0"/>
                  </a:cubicBezTo>
                  <a:cubicBezTo>
                    <a:pt x="33" y="0"/>
                    <a:pt x="32" y="0"/>
                    <a:pt x="32" y="0"/>
                  </a:cubicBezTo>
                  <a:close/>
                </a:path>
              </a:pathLst>
            </a:custGeom>
            <a:grpFill/>
            <a:ln w="9525">
              <a:noFill/>
              <a:round/>
            </a:ln>
          </p:spPr>
          <p:txBody>
            <a:bodyPr/>
            <a:lstStyle/>
            <a:p>
              <a:endParaRPr lang="zh-CN" altLang="en-US"/>
            </a:p>
          </p:txBody>
        </p:sp>
        <p:sp>
          <p:nvSpPr>
            <p:cNvPr id="19619" name="Freeform 9641"/>
            <p:cNvSpPr/>
            <p:nvPr/>
          </p:nvSpPr>
          <p:spPr bwMode="auto">
            <a:xfrm>
              <a:off x="47625" y="71438"/>
              <a:ext cx="125413" cy="63500"/>
            </a:xfrm>
            <a:custGeom>
              <a:avLst/>
              <a:gdLst/>
              <a:ahLst/>
              <a:cxnLst>
                <a:cxn ang="0">
                  <a:pos x="1" y="17"/>
                </a:cxn>
                <a:cxn ang="0">
                  <a:pos x="32" y="1"/>
                </a:cxn>
                <a:cxn ang="0">
                  <a:pos x="32" y="0"/>
                </a:cxn>
                <a:cxn ang="0">
                  <a:pos x="0" y="16"/>
                </a:cxn>
                <a:cxn ang="0">
                  <a:pos x="1" y="17"/>
                </a:cxn>
              </a:cxnLst>
              <a:rect l="0" t="0" r="r" b="b"/>
              <a:pathLst>
                <a:path w="33" h="17">
                  <a:moveTo>
                    <a:pt x="1" y="17"/>
                  </a:moveTo>
                  <a:cubicBezTo>
                    <a:pt x="12" y="12"/>
                    <a:pt x="22" y="6"/>
                    <a:pt x="32" y="1"/>
                  </a:cubicBezTo>
                  <a:cubicBezTo>
                    <a:pt x="33" y="0"/>
                    <a:pt x="32" y="0"/>
                    <a:pt x="32" y="0"/>
                  </a:cubicBezTo>
                  <a:cubicBezTo>
                    <a:pt x="21" y="6"/>
                    <a:pt x="11" y="11"/>
                    <a:pt x="0" y="16"/>
                  </a:cubicBezTo>
                  <a:cubicBezTo>
                    <a:pt x="0" y="16"/>
                    <a:pt x="0" y="17"/>
                    <a:pt x="1" y="17"/>
                  </a:cubicBezTo>
                  <a:close/>
                </a:path>
              </a:pathLst>
            </a:custGeom>
            <a:grpFill/>
            <a:ln w="9525">
              <a:noFill/>
              <a:round/>
            </a:ln>
          </p:spPr>
          <p:txBody>
            <a:bodyPr/>
            <a:lstStyle/>
            <a:p>
              <a:endParaRPr lang="zh-CN" altLang="en-US"/>
            </a:p>
          </p:txBody>
        </p:sp>
        <p:sp>
          <p:nvSpPr>
            <p:cNvPr id="19620" name="Freeform 9642"/>
            <p:cNvSpPr/>
            <p:nvPr/>
          </p:nvSpPr>
          <p:spPr bwMode="auto">
            <a:xfrm>
              <a:off x="41275" y="41275"/>
              <a:ext cx="119063" cy="77788"/>
            </a:xfrm>
            <a:custGeom>
              <a:avLst/>
              <a:gdLst/>
              <a:ahLst/>
              <a:cxnLst>
                <a:cxn ang="0">
                  <a:pos x="31" y="1"/>
                </a:cxn>
                <a:cxn ang="0">
                  <a:pos x="0" y="21"/>
                </a:cxn>
                <a:cxn ang="0">
                  <a:pos x="1" y="21"/>
                </a:cxn>
                <a:cxn ang="0">
                  <a:pos x="32" y="1"/>
                </a:cxn>
                <a:cxn ang="0">
                  <a:pos x="31" y="1"/>
                </a:cxn>
              </a:cxnLst>
              <a:rect l="0" t="0" r="r" b="b"/>
              <a:pathLst>
                <a:path w="32" h="21">
                  <a:moveTo>
                    <a:pt x="31" y="1"/>
                  </a:moveTo>
                  <a:cubicBezTo>
                    <a:pt x="22" y="8"/>
                    <a:pt x="11" y="14"/>
                    <a:pt x="0" y="21"/>
                  </a:cubicBezTo>
                  <a:cubicBezTo>
                    <a:pt x="0" y="21"/>
                    <a:pt x="1" y="21"/>
                    <a:pt x="1" y="21"/>
                  </a:cubicBezTo>
                  <a:cubicBezTo>
                    <a:pt x="11" y="15"/>
                    <a:pt x="22" y="9"/>
                    <a:pt x="32" y="1"/>
                  </a:cubicBezTo>
                  <a:cubicBezTo>
                    <a:pt x="32" y="1"/>
                    <a:pt x="32" y="0"/>
                    <a:pt x="31" y="1"/>
                  </a:cubicBezTo>
                  <a:close/>
                </a:path>
              </a:pathLst>
            </a:custGeom>
            <a:grpFill/>
            <a:ln w="9525">
              <a:noFill/>
              <a:round/>
            </a:ln>
          </p:spPr>
          <p:txBody>
            <a:bodyPr/>
            <a:lstStyle/>
            <a:p>
              <a:endParaRPr lang="zh-CN" altLang="en-US"/>
            </a:p>
          </p:txBody>
        </p:sp>
        <p:sp>
          <p:nvSpPr>
            <p:cNvPr id="19621" name="Freeform 9643"/>
            <p:cNvSpPr/>
            <p:nvPr/>
          </p:nvSpPr>
          <p:spPr bwMode="auto">
            <a:xfrm>
              <a:off x="36512" y="41275"/>
              <a:ext cx="120650" cy="55563"/>
            </a:xfrm>
            <a:custGeom>
              <a:avLst/>
              <a:gdLst/>
              <a:ahLst/>
              <a:cxnLst>
                <a:cxn ang="0">
                  <a:pos x="1" y="15"/>
                </a:cxn>
                <a:cxn ang="0">
                  <a:pos x="31" y="1"/>
                </a:cxn>
                <a:cxn ang="0">
                  <a:pos x="31" y="1"/>
                </a:cxn>
                <a:cxn ang="0">
                  <a:pos x="0" y="14"/>
                </a:cxn>
                <a:cxn ang="0">
                  <a:pos x="1" y="15"/>
                </a:cxn>
              </a:cxnLst>
              <a:rect l="0" t="0" r="r" b="b"/>
              <a:pathLst>
                <a:path w="32" h="15">
                  <a:moveTo>
                    <a:pt x="1" y="15"/>
                  </a:moveTo>
                  <a:cubicBezTo>
                    <a:pt x="11" y="9"/>
                    <a:pt x="21" y="4"/>
                    <a:pt x="31" y="1"/>
                  </a:cubicBezTo>
                  <a:cubicBezTo>
                    <a:pt x="32" y="1"/>
                    <a:pt x="32" y="0"/>
                    <a:pt x="31" y="1"/>
                  </a:cubicBezTo>
                  <a:cubicBezTo>
                    <a:pt x="20" y="4"/>
                    <a:pt x="10" y="9"/>
                    <a:pt x="0" y="14"/>
                  </a:cubicBezTo>
                  <a:cubicBezTo>
                    <a:pt x="0" y="15"/>
                    <a:pt x="1" y="15"/>
                    <a:pt x="1" y="15"/>
                  </a:cubicBezTo>
                  <a:close/>
                </a:path>
              </a:pathLst>
            </a:custGeom>
            <a:grpFill/>
            <a:ln w="9525">
              <a:noFill/>
              <a:round/>
            </a:ln>
          </p:spPr>
          <p:txBody>
            <a:bodyPr/>
            <a:lstStyle/>
            <a:p>
              <a:endParaRPr lang="zh-CN" altLang="en-US"/>
            </a:p>
          </p:txBody>
        </p:sp>
        <p:sp>
          <p:nvSpPr>
            <p:cNvPr id="19622" name="Freeform 9644"/>
            <p:cNvSpPr/>
            <p:nvPr/>
          </p:nvSpPr>
          <p:spPr bwMode="auto">
            <a:xfrm>
              <a:off x="36512" y="30163"/>
              <a:ext cx="101600" cy="55563"/>
            </a:xfrm>
            <a:custGeom>
              <a:avLst/>
              <a:gdLst/>
              <a:ahLst/>
              <a:cxnLst>
                <a:cxn ang="0">
                  <a:pos x="25" y="0"/>
                </a:cxn>
                <a:cxn ang="0">
                  <a:pos x="0" y="15"/>
                </a:cxn>
                <a:cxn ang="0">
                  <a:pos x="1" y="15"/>
                </a:cxn>
                <a:cxn ang="0">
                  <a:pos x="26" y="1"/>
                </a:cxn>
                <a:cxn ang="0">
                  <a:pos x="25" y="0"/>
                </a:cxn>
              </a:cxnLst>
              <a:rect l="0" t="0" r="r" b="b"/>
              <a:pathLst>
                <a:path w="27" h="15">
                  <a:moveTo>
                    <a:pt x="25" y="0"/>
                  </a:moveTo>
                  <a:cubicBezTo>
                    <a:pt x="17" y="5"/>
                    <a:pt x="9" y="10"/>
                    <a:pt x="0" y="15"/>
                  </a:cubicBezTo>
                  <a:cubicBezTo>
                    <a:pt x="0" y="15"/>
                    <a:pt x="1" y="15"/>
                    <a:pt x="1" y="15"/>
                  </a:cubicBezTo>
                  <a:cubicBezTo>
                    <a:pt x="9" y="10"/>
                    <a:pt x="18" y="5"/>
                    <a:pt x="26" y="1"/>
                  </a:cubicBezTo>
                  <a:cubicBezTo>
                    <a:pt x="27" y="0"/>
                    <a:pt x="26" y="0"/>
                    <a:pt x="25" y="0"/>
                  </a:cubicBezTo>
                  <a:close/>
                </a:path>
              </a:pathLst>
            </a:custGeom>
            <a:grpFill/>
            <a:ln w="9525">
              <a:noFill/>
              <a:round/>
            </a:ln>
          </p:spPr>
          <p:txBody>
            <a:bodyPr/>
            <a:lstStyle/>
            <a:p>
              <a:endParaRPr lang="zh-CN" altLang="en-US"/>
            </a:p>
          </p:txBody>
        </p:sp>
        <p:sp>
          <p:nvSpPr>
            <p:cNvPr id="19623" name="Freeform 9645"/>
            <p:cNvSpPr/>
            <p:nvPr/>
          </p:nvSpPr>
          <p:spPr bwMode="auto">
            <a:xfrm>
              <a:off x="101600" y="30163"/>
              <a:ext cx="33338" cy="14288"/>
            </a:xfrm>
            <a:custGeom>
              <a:avLst/>
              <a:gdLst/>
              <a:ahLst/>
              <a:cxnLst>
                <a:cxn ang="0">
                  <a:pos x="1" y="3"/>
                </a:cxn>
                <a:cxn ang="0">
                  <a:pos x="9" y="1"/>
                </a:cxn>
                <a:cxn ang="0">
                  <a:pos x="9" y="0"/>
                </a:cxn>
                <a:cxn ang="0">
                  <a:pos x="1" y="3"/>
                </a:cxn>
                <a:cxn ang="0">
                  <a:pos x="1" y="3"/>
                </a:cxn>
              </a:cxnLst>
              <a:rect l="0" t="0" r="r" b="b"/>
              <a:pathLst>
                <a:path w="9" h="4">
                  <a:moveTo>
                    <a:pt x="1" y="3"/>
                  </a:moveTo>
                  <a:cubicBezTo>
                    <a:pt x="4" y="2"/>
                    <a:pt x="6" y="2"/>
                    <a:pt x="9" y="1"/>
                  </a:cubicBezTo>
                  <a:cubicBezTo>
                    <a:pt x="9" y="0"/>
                    <a:pt x="9" y="0"/>
                    <a:pt x="9" y="0"/>
                  </a:cubicBezTo>
                  <a:cubicBezTo>
                    <a:pt x="6" y="1"/>
                    <a:pt x="3" y="2"/>
                    <a:pt x="1" y="3"/>
                  </a:cubicBezTo>
                  <a:cubicBezTo>
                    <a:pt x="0" y="3"/>
                    <a:pt x="0" y="4"/>
                    <a:pt x="1" y="3"/>
                  </a:cubicBezTo>
                  <a:close/>
                </a:path>
              </a:pathLst>
            </a:custGeom>
            <a:grpFill/>
            <a:ln w="9525">
              <a:noFill/>
              <a:round/>
            </a:ln>
          </p:spPr>
          <p:txBody>
            <a:bodyPr/>
            <a:lstStyle/>
            <a:p>
              <a:endParaRPr lang="zh-CN" altLang="en-US"/>
            </a:p>
          </p:txBody>
        </p:sp>
      </p:gr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9458"/>
                                        </p:tgtEl>
                                        <p:attrNameLst>
                                          <p:attrName>style.visibility</p:attrName>
                                        </p:attrNameLst>
                                      </p:cBhvr>
                                      <p:to>
                                        <p:strVal val="visible"/>
                                      </p:to>
                                    </p:set>
                                    <p:animEffect transition="in" filter="fade">
                                      <p:cBhvr>
                                        <p:cTn id="13" dur="1000"/>
                                        <p:tgtEl>
                                          <p:spTgt spid="19458"/>
                                        </p:tgtEl>
                                      </p:cBhvr>
                                    </p:animEffect>
                                    <p:anim calcmode="lin" valueType="num">
                                      <p:cBhvr>
                                        <p:cTn id="14" dur="1000" fill="hold"/>
                                        <p:tgtEl>
                                          <p:spTgt spid="19458"/>
                                        </p:tgtEl>
                                        <p:attrNameLst>
                                          <p:attrName>ppt_x</p:attrName>
                                        </p:attrNameLst>
                                      </p:cBhvr>
                                      <p:tavLst>
                                        <p:tav tm="0">
                                          <p:val>
                                            <p:strVal val="#ppt_x"/>
                                          </p:val>
                                        </p:tav>
                                        <p:tav tm="100000">
                                          <p:val>
                                            <p:strVal val="#ppt_x"/>
                                          </p:val>
                                        </p:tav>
                                      </p:tavLst>
                                    </p:anim>
                                    <p:anim calcmode="lin" valueType="num">
                                      <p:cBhvr>
                                        <p:cTn id="15" dur="1000" fill="hold"/>
                                        <p:tgtEl>
                                          <p:spTgt spid="1945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9" presetClass="entr" presetSubtype="0" decel="10000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360"/>
                                          </p:val>
                                        </p:tav>
                                        <p:tav tm="100000">
                                          <p:val>
                                            <p:fltVal val="0"/>
                                          </p:val>
                                        </p:tav>
                                      </p:tavLst>
                                    </p:anim>
                                    <p:animEffect transition="in" filter="fade">
                                      <p:cBhvr>
                                        <p:cTn id="22" dur="500"/>
                                        <p:tgtEl>
                                          <p:spTgt spid="5"/>
                                        </p:tgtEl>
                                      </p:cBhvr>
                                    </p:animEffect>
                                  </p:childTnLst>
                                </p:cTn>
                              </p:par>
                            </p:childTnLst>
                          </p:cTn>
                        </p:par>
                        <p:par>
                          <p:cTn id="23" fill="hold">
                            <p:stCondLst>
                              <p:cond delay="2500"/>
                            </p:stCondLst>
                            <p:childTnLst>
                              <p:par>
                                <p:cTn id="24" presetID="2" presetClass="entr" presetSubtype="2" fill="hold" grpId="0" nodeType="afterEffect">
                                  <p:stCondLst>
                                    <p:cond delay="0"/>
                                  </p:stCondLst>
                                  <p:childTnLst>
                                    <p:set>
                                      <p:cBhvr>
                                        <p:cTn id="25" dur="1" fill="hold">
                                          <p:stCondLst>
                                            <p:cond delay="0"/>
                                          </p:stCondLst>
                                        </p:cTn>
                                        <p:tgtEl>
                                          <p:spTgt spid="19460"/>
                                        </p:tgtEl>
                                        <p:attrNameLst>
                                          <p:attrName>style.visibility</p:attrName>
                                        </p:attrNameLst>
                                      </p:cBhvr>
                                      <p:to>
                                        <p:strVal val="visible"/>
                                      </p:to>
                                    </p:set>
                                    <p:anim calcmode="lin" valueType="num">
                                      <p:cBhvr additive="base">
                                        <p:cTn id="26" dur="500" fill="hold"/>
                                        <p:tgtEl>
                                          <p:spTgt spid="19460"/>
                                        </p:tgtEl>
                                        <p:attrNameLst>
                                          <p:attrName>ppt_x</p:attrName>
                                        </p:attrNameLst>
                                      </p:cBhvr>
                                      <p:tavLst>
                                        <p:tav tm="0">
                                          <p:val>
                                            <p:strVal val="1+#ppt_w/2"/>
                                          </p:val>
                                        </p:tav>
                                        <p:tav tm="100000">
                                          <p:val>
                                            <p:strVal val="#ppt_x"/>
                                          </p:val>
                                        </p:tav>
                                      </p:tavLst>
                                    </p:anim>
                                    <p:anim calcmode="lin" valueType="num">
                                      <p:cBhvr additive="base">
                                        <p:cTn id="27" dur="500" fill="hold"/>
                                        <p:tgtEl>
                                          <p:spTgt spid="19460"/>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49" presetClass="entr" presetSubtype="0" decel="10000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 calcmode="lin" valueType="num">
                                      <p:cBhvr>
                                        <p:cTn id="33" dur="500" fill="hold"/>
                                        <p:tgtEl>
                                          <p:spTgt spid="4"/>
                                        </p:tgtEl>
                                        <p:attrNameLst>
                                          <p:attrName>style.rotation</p:attrName>
                                        </p:attrNameLst>
                                      </p:cBhvr>
                                      <p:tavLst>
                                        <p:tav tm="0">
                                          <p:val>
                                            <p:fltVal val="360"/>
                                          </p:val>
                                        </p:tav>
                                        <p:tav tm="100000">
                                          <p:val>
                                            <p:fltVal val="0"/>
                                          </p:val>
                                        </p:tav>
                                      </p:tavLst>
                                    </p:anim>
                                    <p:animEffect transition="in" filter="fade">
                                      <p:cBhvr>
                                        <p:cTn id="34" dur="500"/>
                                        <p:tgtEl>
                                          <p:spTgt spid="4"/>
                                        </p:tgtEl>
                                      </p:cBhvr>
                                    </p:animEffect>
                                  </p:childTnLst>
                                </p:cTn>
                              </p:par>
                            </p:childTnLst>
                          </p:cTn>
                        </p:par>
                        <p:par>
                          <p:cTn id="35" fill="hold">
                            <p:stCondLst>
                              <p:cond delay="3500"/>
                            </p:stCondLst>
                            <p:childTnLst>
                              <p:par>
                                <p:cTn id="36" presetID="2" presetClass="entr" presetSubtype="2" fill="hold" grpId="0" nodeType="afterEffect">
                                  <p:stCondLst>
                                    <p:cond delay="0"/>
                                  </p:stCondLst>
                                  <p:childTnLst>
                                    <p:set>
                                      <p:cBhvr>
                                        <p:cTn id="37" dur="1" fill="hold">
                                          <p:stCondLst>
                                            <p:cond delay="0"/>
                                          </p:stCondLst>
                                        </p:cTn>
                                        <p:tgtEl>
                                          <p:spTgt spid="19462"/>
                                        </p:tgtEl>
                                        <p:attrNameLst>
                                          <p:attrName>style.visibility</p:attrName>
                                        </p:attrNameLst>
                                      </p:cBhvr>
                                      <p:to>
                                        <p:strVal val="visible"/>
                                      </p:to>
                                    </p:set>
                                    <p:anim calcmode="lin" valueType="num">
                                      <p:cBhvr additive="base">
                                        <p:cTn id="38" dur="500" fill="hold"/>
                                        <p:tgtEl>
                                          <p:spTgt spid="19462"/>
                                        </p:tgtEl>
                                        <p:attrNameLst>
                                          <p:attrName>ppt_x</p:attrName>
                                        </p:attrNameLst>
                                      </p:cBhvr>
                                      <p:tavLst>
                                        <p:tav tm="0">
                                          <p:val>
                                            <p:strVal val="1+#ppt_w/2"/>
                                          </p:val>
                                        </p:tav>
                                        <p:tav tm="100000">
                                          <p:val>
                                            <p:strVal val="#ppt_x"/>
                                          </p:val>
                                        </p:tav>
                                      </p:tavLst>
                                    </p:anim>
                                    <p:anim calcmode="lin" valueType="num">
                                      <p:cBhvr additive="base">
                                        <p:cTn id="39" dur="500" fill="hold"/>
                                        <p:tgtEl>
                                          <p:spTgt spid="19462"/>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49" presetClass="entr" presetSubtype="0" decel="10000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 calcmode="lin" valueType="num">
                                      <p:cBhvr>
                                        <p:cTn id="45" dur="500" fill="hold"/>
                                        <p:tgtEl>
                                          <p:spTgt spid="3"/>
                                        </p:tgtEl>
                                        <p:attrNameLst>
                                          <p:attrName>style.rotation</p:attrName>
                                        </p:attrNameLst>
                                      </p:cBhvr>
                                      <p:tavLst>
                                        <p:tav tm="0">
                                          <p:val>
                                            <p:fltVal val="360"/>
                                          </p:val>
                                        </p:tav>
                                        <p:tav tm="100000">
                                          <p:val>
                                            <p:fltVal val="0"/>
                                          </p:val>
                                        </p:tav>
                                      </p:tavLst>
                                    </p:anim>
                                    <p:animEffect transition="in" filter="fade">
                                      <p:cBhvr>
                                        <p:cTn id="46" dur="500"/>
                                        <p:tgtEl>
                                          <p:spTgt spid="3"/>
                                        </p:tgtEl>
                                      </p:cBhvr>
                                    </p:animEffect>
                                  </p:childTnLst>
                                </p:cTn>
                              </p:par>
                            </p:childTnLst>
                          </p:cTn>
                        </p:par>
                        <p:par>
                          <p:cTn id="47" fill="hold">
                            <p:stCondLst>
                              <p:cond delay="4500"/>
                            </p:stCondLst>
                            <p:childTnLst>
                              <p:par>
                                <p:cTn id="48" presetID="2" presetClass="entr" presetSubtype="2" fill="hold" grpId="0" nodeType="afterEffect">
                                  <p:stCondLst>
                                    <p:cond delay="0"/>
                                  </p:stCondLst>
                                  <p:childTnLst>
                                    <p:set>
                                      <p:cBhvr>
                                        <p:cTn id="49" dur="1" fill="hold">
                                          <p:stCondLst>
                                            <p:cond delay="0"/>
                                          </p:stCondLst>
                                        </p:cTn>
                                        <p:tgtEl>
                                          <p:spTgt spid="19464"/>
                                        </p:tgtEl>
                                        <p:attrNameLst>
                                          <p:attrName>style.visibility</p:attrName>
                                        </p:attrNameLst>
                                      </p:cBhvr>
                                      <p:to>
                                        <p:strVal val="visible"/>
                                      </p:to>
                                    </p:set>
                                    <p:anim calcmode="lin" valueType="num">
                                      <p:cBhvr additive="base">
                                        <p:cTn id="50" dur="500" fill="hold"/>
                                        <p:tgtEl>
                                          <p:spTgt spid="19464"/>
                                        </p:tgtEl>
                                        <p:attrNameLst>
                                          <p:attrName>ppt_x</p:attrName>
                                        </p:attrNameLst>
                                      </p:cBhvr>
                                      <p:tavLst>
                                        <p:tav tm="0">
                                          <p:val>
                                            <p:strVal val="1+#ppt_w/2"/>
                                          </p:val>
                                        </p:tav>
                                        <p:tav tm="100000">
                                          <p:val>
                                            <p:strVal val="#ppt_x"/>
                                          </p:val>
                                        </p:tav>
                                      </p:tavLst>
                                    </p:anim>
                                    <p:anim calcmode="lin" valueType="num">
                                      <p:cBhvr additive="base">
                                        <p:cTn id="51" dur="500" fill="hold"/>
                                        <p:tgtEl>
                                          <p:spTgt spid="194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60" grpId="0"/>
      <p:bldP spid="19462" grpId="0"/>
      <p:bldP spid="1946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flipV="1">
            <a:off x="6444208" y="1098122"/>
            <a:ext cx="2286961" cy="3253288"/>
            <a:chOff x="8412163" y="1649413"/>
            <a:chExt cx="1909762" cy="2865439"/>
          </a:xfrm>
          <a:solidFill>
            <a:schemeClr val="accent1"/>
          </a:solidFill>
        </p:grpSpPr>
        <p:sp>
          <p:nvSpPr>
            <p:cNvPr id="6" name="Freeform 5"/>
            <p:cNvSpPr/>
            <p:nvPr/>
          </p:nvSpPr>
          <p:spPr bwMode="auto">
            <a:xfrm>
              <a:off x="9121775" y="3165476"/>
              <a:ext cx="7937" cy="15875"/>
            </a:xfrm>
            <a:custGeom>
              <a:avLst/>
              <a:gdLst>
                <a:gd name="T0" fmla="*/ 1 w 2"/>
                <a:gd name="T1" fmla="*/ 1 h 4"/>
                <a:gd name="T2" fmla="*/ 1 w 2"/>
                <a:gd name="T3" fmla="*/ 3 h 4"/>
                <a:gd name="T4" fmla="*/ 1 w 2"/>
                <a:gd name="T5" fmla="*/ 1 h 4"/>
              </a:gdLst>
              <a:ahLst/>
              <a:cxnLst>
                <a:cxn ang="0">
                  <a:pos x="T0" y="T1"/>
                </a:cxn>
                <a:cxn ang="0">
                  <a:pos x="T2" y="T3"/>
                </a:cxn>
                <a:cxn ang="0">
                  <a:pos x="T4" y="T5"/>
                </a:cxn>
              </a:cxnLst>
              <a:rect l="0" t="0" r="r" b="b"/>
              <a:pathLst>
                <a:path w="2" h="4">
                  <a:moveTo>
                    <a:pt x="1" y="1"/>
                  </a:moveTo>
                  <a:cubicBezTo>
                    <a:pt x="1" y="4"/>
                    <a:pt x="2" y="0"/>
                    <a:pt x="1" y="3"/>
                  </a:cubicBezTo>
                  <a:cubicBezTo>
                    <a:pt x="1" y="3"/>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p:nvPr/>
          </p:nvSpPr>
          <p:spPr bwMode="auto">
            <a:xfrm>
              <a:off x="8896350" y="2154238"/>
              <a:ext cx="922337" cy="1030288"/>
            </a:xfrm>
            <a:custGeom>
              <a:avLst/>
              <a:gdLst>
                <a:gd name="T0" fmla="*/ 183 w 245"/>
                <a:gd name="T1" fmla="*/ 210 h 274"/>
                <a:gd name="T2" fmla="*/ 197 w 245"/>
                <a:gd name="T3" fmla="*/ 195 h 274"/>
                <a:gd name="T4" fmla="*/ 217 w 245"/>
                <a:gd name="T5" fmla="*/ 160 h 274"/>
                <a:gd name="T6" fmla="*/ 222 w 245"/>
                <a:gd name="T7" fmla="*/ 147 h 274"/>
                <a:gd name="T8" fmla="*/ 227 w 245"/>
                <a:gd name="T9" fmla="*/ 104 h 274"/>
                <a:gd name="T10" fmla="*/ 224 w 245"/>
                <a:gd name="T11" fmla="*/ 91 h 274"/>
                <a:gd name="T12" fmla="*/ 214 w 245"/>
                <a:gd name="T13" fmla="*/ 69 h 274"/>
                <a:gd name="T14" fmla="*/ 204 w 245"/>
                <a:gd name="T15" fmla="*/ 51 h 274"/>
                <a:gd name="T16" fmla="*/ 197 w 245"/>
                <a:gd name="T17" fmla="*/ 42 h 274"/>
                <a:gd name="T18" fmla="*/ 188 w 245"/>
                <a:gd name="T19" fmla="*/ 37 h 274"/>
                <a:gd name="T20" fmla="*/ 168 w 245"/>
                <a:gd name="T21" fmla="*/ 26 h 274"/>
                <a:gd name="T22" fmla="*/ 156 w 245"/>
                <a:gd name="T23" fmla="*/ 22 h 274"/>
                <a:gd name="T24" fmla="*/ 142 w 245"/>
                <a:gd name="T25" fmla="*/ 20 h 274"/>
                <a:gd name="T26" fmla="*/ 125 w 245"/>
                <a:gd name="T27" fmla="*/ 16 h 274"/>
                <a:gd name="T28" fmla="*/ 106 w 245"/>
                <a:gd name="T29" fmla="*/ 17 h 274"/>
                <a:gd name="T30" fmla="*/ 83 w 245"/>
                <a:gd name="T31" fmla="*/ 21 h 274"/>
                <a:gd name="T32" fmla="*/ 75 w 245"/>
                <a:gd name="T33" fmla="*/ 26 h 274"/>
                <a:gd name="T34" fmla="*/ 66 w 245"/>
                <a:gd name="T35" fmla="*/ 29 h 274"/>
                <a:gd name="T36" fmla="*/ 60 w 245"/>
                <a:gd name="T37" fmla="*/ 35 h 274"/>
                <a:gd name="T38" fmla="*/ 57 w 245"/>
                <a:gd name="T39" fmla="*/ 38 h 274"/>
                <a:gd name="T40" fmla="*/ 50 w 245"/>
                <a:gd name="T41" fmla="*/ 46 h 274"/>
                <a:gd name="T42" fmla="*/ 31 w 245"/>
                <a:gd name="T43" fmla="*/ 72 h 274"/>
                <a:gd name="T44" fmla="*/ 26 w 245"/>
                <a:gd name="T45" fmla="*/ 84 h 274"/>
                <a:gd name="T46" fmla="*/ 22 w 245"/>
                <a:gd name="T47" fmla="*/ 94 h 274"/>
                <a:gd name="T48" fmla="*/ 18 w 245"/>
                <a:gd name="T49" fmla="*/ 120 h 274"/>
                <a:gd name="T50" fmla="*/ 14 w 245"/>
                <a:gd name="T51" fmla="*/ 126 h 274"/>
                <a:gd name="T52" fmla="*/ 19 w 245"/>
                <a:gd name="T53" fmla="*/ 135 h 274"/>
                <a:gd name="T54" fmla="*/ 25 w 245"/>
                <a:gd name="T55" fmla="*/ 142 h 274"/>
                <a:gd name="T56" fmla="*/ 27 w 245"/>
                <a:gd name="T57" fmla="*/ 153 h 274"/>
                <a:gd name="T58" fmla="*/ 31 w 245"/>
                <a:gd name="T59" fmla="*/ 156 h 274"/>
                <a:gd name="T60" fmla="*/ 31 w 245"/>
                <a:gd name="T61" fmla="*/ 162 h 274"/>
                <a:gd name="T62" fmla="*/ 32 w 245"/>
                <a:gd name="T63" fmla="*/ 173 h 274"/>
                <a:gd name="T64" fmla="*/ 40 w 245"/>
                <a:gd name="T65" fmla="*/ 180 h 274"/>
                <a:gd name="T66" fmla="*/ 41 w 245"/>
                <a:gd name="T67" fmla="*/ 186 h 274"/>
                <a:gd name="T68" fmla="*/ 48 w 245"/>
                <a:gd name="T69" fmla="*/ 193 h 274"/>
                <a:gd name="T70" fmla="*/ 53 w 245"/>
                <a:gd name="T71" fmla="*/ 202 h 274"/>
                <a:gd name="T72" fmla="*/ 46 w 245"/>
                <a:gd name="T73" fmla="*/ 200 h 274"/>
                <a:gd name="T74" fmla="*/ 57 w 245"/>
                <a:gd name="T75" fmla="*/ 214 h 274"/>
                <a:gd name="T76" fmla="*/ 61 w 245"/>
                <a:gd name="T77" fmla="*/ 241 h 274"/>
                <a:gd name="T78" fmla="*/ 62 w 245"/>
                <a:gd name="T79" fmla="*/ 248 h 274"/>
                <a:gd name="T80" fmla="*/ 64 w 245"/>
                <a:gd name="T81" fmla="*/ 265 h 274"/>
                <a:gd name="T82" fmla="*/ 61 w 245"/>
                <a:gd name="T83" fmla="*/ 259 h 274"/>
                <a:gd name="T84" fmla="*/ 60 w 245"/>
                <a:gd name="T85" fmla="*/ 243 h 274"/>
                <a:gd name="T86" fmla="*/ 44 w 245"/>
                <a:gd name="T87" fmla="*/ 219 h 274"/>
                <a:gd name="T88" fmla="*/ 19 w 245"/>
                <a:gd name="T89" fmla="*/ 177 h 274"/>
                <a:gd name="T90" fmla="*/ 2 w 245"/>
                <a:gd name="T91" fmla="*/ 123 h 274"/>
                <a:gd name="T92" fmla="*/ 10 w 245"/>
                <a:gd name="T93" fmla="*/ 78 h 274"/>
                <a:gd name="T94" fmla="*/ 25 w 245"/>
                <a:gd name="T95" fmla="*/ 48 h 274"/>
                <a:gd name="T96" fmla="*/ 82 w 245"/>
                <a:gd name="T97" fmla="*/ 6 h 274"/>
                <a:gd name="T98" fmla="*/ 120 w 245"/>
                <a:gd name="T99" fmla="*/ 2 h 274"/>
                <a:gd name="T100" fmla="*/ 166 w 245"/>
                <a:gd name="T101" fmla="*/ 13 h 274"/>
                <a:gd name="T102" fmla="*/ 239 w 245"/>
                <a:gd name="T103" fmla="*/ 141 h 274"/>
                <a:gd name="T104" fmla="*/ 221 w 245"/>
                <a:gd name="T105" fmla="*/ 181 h 274"/>
                <a:gd name="T106" fmla="*/ 148 w 245"/>
                <a:gd name="T107" fmla="*/ 26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5" h="274">
                  <a:moveTo>
                    <a:pt x="148" y="266"/>
                  </a:moveTo>
                  <a:cubicBezTo>
                    <a:pt x="144" y="256"/>
                    <a:pt x="154" y="248"/>
                    <a:pt x="155" y="239"/>
                  </a:cubicBezTo>
                  <a:cubicBezTo>
                    <a:pt x="156" y="238"/>
                    <a:pt x="157" y="241"/>
                    <a:pt x="158" y="239"/>
                  </a:cubicBezTo>
                  <a:cubicBezTo>
                    <a:pt x="160" y="229"/>
                    <a:pt x="170" y="220"/>
                    <a:pt x="180" y="214"/>
                  </a:cubicBezTo>
                  <a:cubicBezTo>
                    <a:pt x="180" y="215"/>
                    <a:pt x="180" y="215"/>
                    <a:pt x="180" y="215"/>
                  </a:cubicBezTo>
                  <a:cubicBezTo>
                    <a:pt x="182" y="214"/>
                    <a:pt x="182" y="211"/>
                    <a:pt x="183" y="210"/>
                  </a:cubicBezTo>
                  <a:cubicBezTo>
                    <a:pt x="184" y="210"/>
                    <a:pt x="183" y="211"/>
                    <a:pt x="184" y="211"/>
                  </a:cubicBezTo>
                  <a:cubicBezTo>
                    <a:pt x="183" y="209"/>
                    <a:pt x="186" y="207"/>
                    <a:pt x="186" y="206"/>
                  </a:cubicBezTo>
                  <a:cubicBezTo>
                    <a:pt x="187" y="206"/>
                    <a:pt x="188" y="207"/>
                    <a:pt x="189" y="206"/>
                  </a:cubicBezTo>
                  <a:cubicBezTo>
                    <a:pt x="189" y="204"/>
                    <a:pt x="189" y="204"/>
                    <a:pt x="189" y="204"/>
                  </a:cubicBezTo>
                  <a:cubicBezTo>
                    <a:pt x="188" y="199"/>
                    <a:pt x="195" y="199"/>
                    <a:pt x="196" y="194"/>
                  </a:cubicBezTo>
                  <a:cubicBezTo>
                    <a:pt x="197" y="194"/>
                    <a:pt x="196" y="195"/>
                    <a:pt x="197" y="195"/>
                  </a:cubicBezTo>
                  <a:cubicBezTo>
                    <a:pt x="200" y="188"/>
                    <a:pt x="207" y="181"/>
                    <a:pt x="210" y="174"/>
                  </a:cubicBezTo>
                  <a:cubicBezTo>
                    <a:pt x="211" y="174"/>
                    <a:pt x="211" y="175"/>
                    <a:pt x="212" y="175"/>
                  </a:cubicBezTo>
                  <a:cubicBezTo>
                    <a:pt x="211" y="174"/>
                    <a:pt x="212" y="171"/>
                    <a:pt x="213" y="169"/>
                  </a:cubicBezTo>
                  <a:cubicBezTo>
                    <a:pt x="215" y="169"/>
                    <a:pt x="214" y="165"/>
                    <a:pt x="216" y="164"/>
                  </a:cubicBezTo>
                  <a:cubicBezTo>
                    <a:pt x="216" y="164"/>
                    <a:pt x="216" y="164"/>
                    <a:pt x="216" y="164"/>
                  </a:cubicBezTo>
                  <a:cubicBezTo>
                    <a:pt x="215" y="162"/>
                    <a:pt x="219" y="162"/>
                    <a:pt x="217" y="160"/>
                  </a:cubicBezTo>
                  <a:cubicBezTo>
                    <a:pt x="219" y="159"/>
                    <a:pt x="219" y="159"/>
                    <a:pt x="219" y="159"/>
                  </a:cubicBezTo>
                  <a:cubicBezTo>
                    <a:pt x="217" y="158"/>
                    <a:pt x="221" y="157"/>
                    <a:pt x="221" y="155"/>
                  </a:cubicBezTo>
                  <a:cubicBezTo>
                    <a:pt x="220" y="155"/>
                    <a:pt x="220" y="155"/>
                    <a:pt x="220" y="155"/>
                  </a:cubicBezTo>
                  <a:cubicBezTo>
                    <a:pt x="220" y="154"/>
                    <a:pt x="222" y="153"/>
                    <a:pt x="222" y="152"/>
                  </a:cubicBezTo>
                  <a:cubicBezTo>
                    <a:pt x="222" y="152"/>
                    <a:pt x="222" y="152"/>
                    <a:pt x="222" y="152"/>
                  </a:cubicBezTo>
                  <a:cubicBezTo>
                    <a:pt x="223" y="149"/>
                    <a:pt x="224" y="147"/>
                    <a:pt x="222" y="147"/>
                  </a:cubicBezTo>
                  <a:cubicBezTo>
                    <a:pt x="224" y="146"/>
                    <a:pt x="222" y="150"/>
                    <a:pt x="225" y="149"/>
                  </a:cubicBezTo>
                  <a:cubicBezTo>
                    <a:pt x="226" y="138"/>
                    <a:pt x="228" y="128"/>
                    <a:pt x="228" y="117"/>
                  </a:cubicBezTo>
                  <a:cubicBezTo>
                    <a:pt x="229" y="116"/>
                    <a:pt x="229" y="115"/>
                    <a:pt x="230" y="115"/>
                  </a:cubicBezTo>
                  <a:cubicBezTo>
                    <a:pt x="229" y="114"/>
                    <a:pt x="229" y="111"/>
                    <a:pt x="228" y="110"/>
                  </a:cubicBezTo>
                  <a:cubicBezTo>
                    <a:pt x="228" y="110"/>
                    <a:pt x="229" y="109"/>
                    <a:pt x="229" y="109"/>
                  </a:cubicBezTo>
                  <a:cubicBezTo>
                    <a:pt x="229" y="106"/>
                    <a:pt x="226" y="107"/>
                    <a:pt x="227" y="104"/>
                  </a:cubicBezTo>
                  <a:cubicBezTo>
                    <a:pt x="228" y="105"/>
                    <a:pt x="228" y="105"/>
                    <a:pt x="229" y="105"/>
                  </a:cubicBezTo>
                  <a:cubicBezTo>
                    <a:pt x="227" y="103"/>
                    <a:pt x="227" y="101"/>
                    <a:pt x="226" y="99"/>
                  </a:cubicBezTo>
                  <a:cubicBezTo>
                    <a:pt x="226" y="99"/>
                    <a:pt x="227" y="100"/>
                    <a:pt x="227" y="100"/>
                  </a:cubicBezTo>
                  <a:cubicBezTo>
                    <a:pt x="225" y="98"/>
                    <a:pt x="227" y="95"/>
                    <a:pt x="225" y="93"/>
                  </a:cubicBezTo>
                  <a:cubicBezTo>
                    <a:pt x="227" y="94"/>
                    <a:pt x="227" y="94"/>
                    <a:pt x="227" y="94"/>
                  </a:cubicBezTo>
                  <a:cubicBezTo>
                    <a:pt x="227" y="90"/>
                    <a:pt x="224" y="93"/>
                    <a:pt x="224" y="91"/>
                  </a:cubicBezTo>
                  <a:cubicBezTo>
                    <a:pt x="225" y="91"/>
                    <a:pt x="225" y="91"/>
                    <a:pt x="226" y="91"/>
                  </a:cubicBezTo>
                  <a:cubicBezTo>
                    <a:pt x="223" y="89"/>
                    <a:pt x="222" y="84"/>
                    <a:pt x="221" y="82"/>
                  </a:cubicBezTo>
                  <a:cubicBezTo>
                    <a:pt x="221" y="82"/>
                    <a:pt x="221" y="82"/>
                    <a:pt x="221" y="82"/>
                  </a:cubicBezTo>
                  <a:cubicBezTo>
                    <a:pt x="220" y="79"/>
                    <a:pt x="220" y="76"/>
                    <a:pt x="218" y="74"/>
                  </a:cubicBezTo>
                  <a:cubicBezTo>
                    <a:pt x="218" y="72"/>
                    <a:pt x="220" y="73"/>
                    <a:pt x="219" y="70"/>
                  </a:cubicBezTo>
                  <a:cubicBezTo>
                    <a:pt x="217" y="71"/>
                    <a:pt x="215" y="66"/>
                    <a:pt x="214" y="69"/>
                  </a:cubicBezTo>
                  <a:cubicBezTo>
                    <a:pt x="213" y="66"/>
                    <a:pt x="212" y="62"/>
                    <a:pt x="210" y="61"/>
                  </a:cubicBezTo>
                  <a:cubicBezTo>
                    <a:pt x="212" y="62"/>
                    <a:pt x="212" y="59"/>
                    <a:pt x="213" y="60"/>
                  </a:cubicBezTo>
                  <a:cubicBezTo>
                    <a:pt x="214" y="58"/>
                    <a:pt x="214" y="58"/>
                    <a:pt x="214" y="58"/>
                  </a:cubicBezTo>
                  <a:cubicBezTo>
                    <a:pt x="215" y="58"/>
                    <a:pt x="214" y="60"/>
                    <a:pt x="215" y="59"/>
                  </a:cubicBezTo>
                  <a:cubicBezTo>
                    <a:pt x="214" y="58"/>
                    <a:pt x="212" y="55"/>
                    <a:pt x="212" y="55"/>
                  </a:cubicBezTo>
                  <a:cubicBezTo>
                    <a:pt x="209" y="54"/>
                    <a:pt x="206" y="54"/>
                    <a:pt x="204" y="51"/>
                  </a:cubicBezTo>
                  <a:cubicBezTo>
                    <a:pt x="205" y="52"/>
                    <a:pt x="205" y="49"/>
                    <a:pt x="206" y="50"/>
                  </a:cubicBezTo>
                  <a:cubicBezTo>
                    <a:pt x="200" y="49"/>
                    <a:pt x="200" y="49"/>
                    <a:pt x="200" y="49"/>
                  </a:cubicBezTo>
                  <a:cubicBezTo>
                    <a:pt x="199" y="48"/>
                    <a:pt x="201" y="47"/>
                    <a:pt x="200" y="47"/>
                  </a:cubicBezTo>
                  <a:cubicBezTo>
                    <a:pt x="199" y="47"/>
                    <a:pt x="199" y="47"/>
                    <a:pt x="198" y="47"/>
                  </a:cubicBezTo>
                  <a:cubicBezTo>
                    <a:pt x="198" y="46"/>
                    <a:pt x="195" y="44"/>
                    <a:pt x="196" y="42"/>
                  </a:cubicBezTo>
                  <a:cubicBezTo>
                    <a:pt x="196" y="41"/>
                    <a:pt x="197" y="43"/>
                    <a:pt x="197" y="42"/>
                  </a:cubicBezTo>
                  <a:cubicBezTo>
                    <a:pt x="196" y="40"/>
                    <a:pt x="195" y="41"/>
                    <a:pt x="194" y="39"/>
                  </a:cubicBezTo>
                  <a:cubicBezTo>
                    <a:pt x="194" y="39"/>
                    <a:pt x="194" y="39"/>
                    <a:pt x="194" y="39"/>
                  </a:cubicBezTo>
                  <a:cubicBezTo>
                    <a:pt x="193" y="38"/>
                    <a:pt x="190" y="37"/>
                    <a:pt x="190" y="39"/>
                  </a:cubicBezTo>
                  <a:cubicBezTo>
                    <a:pt x="191" y="40"/>
                    <a:pt x="191" y="38"/>
                    <a:pt x="192" y="39"/>
                  </a:cubicBezTo>
                  <a:cubicBezTo>
                    <a:pt x="190" y="40"/>
                    <a:pt x="188" y="38"/>
                    <a:pt x="187" y="37"/>
                  </a:cubicBezTo>
                  <a:cubicBezTo>
                    <a:pt x="188" y="37"/>
                    <a:pt x="188" y="37"/>
                    <a:pt x="188" y="37"/>
                  </a:cubicBezTo>
                  <a:cubicBezTo>
                    <a:pt x="186" y="36"/>
                    <a:pt x="183" y="35"/>
                    <a:pt x="180" y="34"/>
                  </a:cubicBezTo>
                  <a:cubicBezTo>
                    <a:pt x="179" y="35"/>
                    <a:pt x="182" y="33"/>
                    <a:pt x="182" y="34"/>
                  </a:cubicBezTo>
                  <a:cubicBezTo>
                    <a:pt x="180" y="31"/>
                    <a:pt x="175" y="31"/>
                    <a:pt x="173" y="28"/>
                  </a:cubicBezTo>
                  <a:cubicBezTo>
                    <a:pt x="173" y="28"/>
                    <a:pt x="172" y="30"/>
                    <a:pt x="173" y="29"/>
                  </a:cubicBezTo>
                  <a:cubicBezTo>
                    <a:pt x="171" y="28"/>
                    <a:pt x="172" y="27"/>
                    <a:pt x="170" y="27"/>
                  </a:cubicBezTo>
                  <a:cubicBezTo>
                    <a:pt x="171" y="26"/>
                    <a:pt x="169" y="27"/>
                    <a:pt x="168" y="26"/>
                  </a:cubicBezTo>
                  <a:cubicBezTo>
                    <a:pt x="167" y="27"/>
                    <a:pt x="168" y="26"/>
                    <a:pt x="169" y="26"/>
                  </a:cubicBezTo>
                  <a:cubicBezTo>
                    <a:pt x="167" y="26"/>
                    <a:pt x="160" y="24"/>
                    <a:pt x="157" y="22"/>
                  </a:cubicBezTo>
                  <a:cubicBezTo>
                    <a:pt x="157" y="23"/>
                    <a:pt x="154" y="24"/>
                    <a:pt x="153" y="23"/>
                  </a:cubicBezTo>
                  <a:cubicBezTo>
                    <a:pt x="154" y="22"/>
                    <a:pt x="154" y="22"/>
                    <a:pt x="154" y="22"/>
                  </a:cubicBezTo>
                  <a:cubicBezTo>
                    <a:pt x="153" y="21"/>
                    <a:pt x="151" y="22"/>
                    <a:pt x="151" y="20"/>
                  </a:cubicBezTo>
                  <a:cubicBezTo>
                    <a:pt x="149" y="21"/>
                    <a:pt x="159" y="21"/>
                    <a:pt x="156" y="22"/>
                  </a:cubicBezTo>
                  <a:cubicBezTo>
                    <a:pt x="156" y="20"/>
                    <a:pt x="152" y="23"/>
                    <a:pt x="153" y="21"/>
                  </a:cubicBezTo>
                  <a:cubicBezTo>
                    <a:pt x="151" y="21"/>
                    <a:pt x="149" y="22"/>
                    <a:pt x="148" y="20"/>
                  </a:cubicBezTo>
                  <a:cubicBezTo>
                    <a:pt x="148" y="20"/>
                    <a:pt x="150" y="18"/>
                    <a:pt x="148" y="18"/>
                  </a:cubicBezTo>
                  <a:cubicBezTo>
                    <a:pt x="146" y="18"/>
                    <a:pt x="147" y="18"/>
                    <a:pt x="145" y="18"/>
                  </a:cubicBezTo>
                  <a:cubicBezTo>
                    <a:pt x="144" y="19"/>
                    <a:pt x="144" y="19"/>
                    <a:pt x="144" y="19"/>
                  </a:cubicBezTo>
                  <a:cubicBezTo>
                    <a:pt x="143" y="20"/>
                    <a:pt x="142" y="18"/>
                    <a:pt x="142" y="20"/>
                  </a:cubicBezTo>
                  <a:cubicBezTo>
                    <a:pt x="142" y="19"/>
                    <a:pt x="138" y="20"/>
                    <a:pt x="139" y="18"/>
                  </a:cubicBezTo>
                  <a:cubicBezTo>
                    <a:pt x="140" y="16"/>
                    <a:pt x="140" y="16"/>
                    <a:pt x="140" y="16"/>
                  </a:cubicBezTo>
                  <a:cubicBezTo>
                    <a:pt x="139" y="16"/>
                    <a:pt x="138" y="18"/>
                    <a:pt x="137" y="18"/>
                  </a:cubicBezTo>
                  <a:cubicBezTo>
                    <a:pt x="136" y="17"/>
                    <a:pt x="136" y="17"/>
                    <a:pt x="136" y="17"/>
                  </a:cubicBezTo>
                  <a:cubicBezTo>
                    <a:pt x="136" y="20"/>
                    <a:pt x="134" y="17"/>
                    <a:pt x="132" y="18"/>
                  </a:cubicBezTo>
                  <a:cubicBezTo>
                    <a:pt x="130" y="17"/>
                    <a:pt x="126" y="18"/>
                    <a:pt x="125" y="16"/>
                  </a:cubicBezTo>
                  <a:cubicBezTo>
                    <a:pt x="124" y="17"/>
                    <a:pt x="122" y="18"/>
                    <a:pt x="120" y="17"/>
                  </a:cubicBezTo>
                  <a:cubicBezTo>
                    <a:pt x="120" y="17"/>
                    <a:pt x="121" y="17"/>
                    <a:pt x="121" y="16"/>
                  </a:cubicBezTo>
                  <a:cubicBezTo>
                    <a:pt x="120" y="15"/>
                    <a:pt x="119" y="16"/>
                    <a:pt x="118" y="16"/>
                  </a:cubicBezTo>
                  <a:cubicBezTo>
                    <a:pt x="119" y="16"/>
                    <a:pt x="116" y="15"/>
                    <a:pt x="114" y="14"/>
                  </a:cubicBezTo>
                  <a:cubicBezTo>
                    <a:pt x="113" y="15"/>
                    <a:pt x="113" y="16"/>
                    <a:pt x="113" y="17"/>
                  </a:cubicBezTo>
                  <a:cubicBezTo>
                    <a:pt x="111" y="15"/>
                    <a:pt x="108" y="19"/>
                    <a:pt x="106" y="17"/>
                  </a:cubicBezTo>
                  <a:cubicBezTo>
                    <a:pt x="107" y="16"/>
                    <a:pt x="109" y="15"/>
                    <a:pt x="107" y="15"/>
                  </a:cubicBezTo>
                  <a:cubicBezTo>
                    <a:pt x="105" y="12"/>
                    <a:pt x="104" y="17"/>
                    <a:pt x="101" y="16"/>
                  </a:cubicBezTo>
                  <a:cubicBezTo>
                    <a:pt x="102" y="18"/>
                    <a:pt x="102" y="18"/>
                    <a:pt x="102" y="18"/>
                  </a:cubicBezTo>
                  <a:cubicBezTo>
                    <a:pt x="101" y="17"/>
                    <a:pt x="99" y="20"/>
                    <a:pt x="99" y="18"/>
                  </a:cubicBezTo>
                  <a:cubicBezTo>
                    <a:pt x="98" y="19"/>
                    <a:pt x="96" y="18"/>
                    <a:pt x="96" y="20"/>
                  </a:cubicBezTo>
                  <a:cubicBezTo>
                    <a:pt x="92" y="19"/>
                    <a:pt x="87" y="24"/>
                    <a:pt x="83" y="21"/>
                  </a:cubicBezTo>
                  <a:cubicBezTo>
                    <a:pt x="83" y="21"/>
                    <a:pt x="81" y="22"/>
                    <a:pt x="82" y="22"/>
                  </a:cubicBezTo>
                  <a:cubicBezTo>
                    <a:pt x="84" y="23"/>
                    <a:pt x="83" y="21"/>
                    <a:pt x="84" y="22"/>
                  </a:cubicBezTo>
                  <a:cubicBezTo>
                    <a:pt x="83" y="22"/>
                    <a:pt x="83" y="23"/>
                    <a:pt x="83" y="23"/>
                  </a:cubicBezTo>
                  <a:cubicBezTo>
                    <a:pt x="82" y="23"/>
                    <a:pt x="81" y="23"/>
                    <a:pt x="82" y="21"/>
                  </a:cubicBezTo>
                  <a:cubicBezTo>
                    <a:pt x="78" y="21"/>
                    <a:pt x="80" y="26"/>
                    <a:pt x="77" y="27"/>
                  </a:cubicBezTo>
                  <a:cubicBezTo>
                    <a:pt x="76" y="26"/>
                    <a:pt x="76" y="26"/>
                    <a:pt x="75" y="26"/>
                  </a:cubicBezTo>
                  <a:cubicBezTo>
                    <a:pt x="74" y="28"/>
                    <a:pt x="74" y="28"/>
                    <a:pt x="74" y="28"/>
                  </a:cubicBezTo>
                  <a:cubicBezTo>
                    <a:pt x="72" y="29"/>
                    <a:pt x="72" y="27"/>
                    <a:pt x="71" y="26"/>
                  </a:cubicBezTo>
                  <a:cubicBezTo>
                    <a:pt x="70" y="27"/>
                    <a:pt x="69" y="27"/>
                    <a:pt x="69" y="29"/>
                  </a:cubicBezTo>
                  <a:cubicBezTo>
                    <a:pt x="66" y="28"/>
                    <a:pt x="66" y="28"/>
                    <a:pt x="66" y="28"/>
                  </a:cubicBezTo>
                  <a:cubicBezTo>
                    <a:pt x="68" y="29"/>
                    <a:pt x="66" y="29"/>
                    <a:pt x="66" y="30"/>
                  </a:cubicBezTo>
                  <a:cubicBezTo>
                    <a:pt x="66" y="29"/>
                    <a:pt x="66" y="29"/>
                    <a:pt x="66" y="29"/>
                  </a:cubicBezTo>
                  <a:cubicBezTo>
                    <a:pt x="65" y="29"/>
                    <a:pt x="64" y="30"/>
                    <a:pt x="64" y="31"/>
                  </a:cubicBezTo>
                  <a:cubicBezTo>
                    <a:pt x="65" y="31"/>
                    <a:pt x="66" y="31"/>
                    <a:pt x="67" y="31"/>
                  </a:cubicBezTo>
                  <a:cubicBezTo>
                    <a:pt x="67" y="32"/>
                    <a:pt x="66" y="32"/>
                    <a:pt x="65" y="33"/>
                  </a:cubicBezTo>
                  <a:cubicBezTo>
                    <a:pt x="65" y="32"/>
                    <a:pt x="63" y="33"/>
                    <a:pt x="62" y="34"/>
                  </a:cubicBezTo>
                  <a:cubicBezTo>
                    <a:pt x="61" y="34"/>
                    <a:pt x="62" y="36"/>
                    <a:pt x="62" y="36"/>
                  </a:cubicBezTo>
                  <a:cubicBezTo>
                    <a:pt x="61" y="35"/>
                    <a:pt x="60" y="37"/>
                    <a:pt x="60" y="35"/>
                  </a:cubicBezTo>
                  <a:cubicBezTo>
                    <a:pt x="60" y="35"/>
                    <a:pt x="61" y="36"/>
                    <a:pt x="61" y="35"/>
                  </a:cubicBezTo>
                  <a:cubicBezTo>
                    <a:pt x="60" y="35"/>
                    <a:pt x="60" y="33"/>
                    <a:pt x="59" y="35"/>
                  </a:cubicBezTo>
                  <a:cubicBezTo>
                    <a:pt x="58" y="37"/>
                    <a:pt x="61" y="37"/>
                    <a:pt x="59" y="38"/>
                  </a:cubicBezTo>
                  <a:cubicBezTo>
                    <a:pt x="59" y="37"/>
                    <a:pt x="59" y="37"/>
                    <a:pt x="59" y="36"/>
                  </a:cubicBezTo>
                  <a:cubicBezTo>
                    <a:pt x="57" y="37"/>
                    <a:pt x="57" y="37"/>
                    <a:pt x="57" y="37"/>
                  </a:cubicBezTo>
                  <a:cubicBezTo>
                    <a:pt x="57" y="38"/>
                    <a:pt x="57" y="38"/>
                    <a:pt x="57" y="38"/>
                  </a:cubicBezTo>
                  <a:cubicBezTo>
                    <a:pt x="57" y="38"/>
                    <a:pt x="57" y="38"/>
                    <a:pt x="57" y="38"/>
                  </a:cubicBezTo>
                  <a:cubicBezTo>
                    <a:pt x="57" y="39"/>
                    <a:pt x="55" y="40"/>
                    <a:pt x="55" y="42"/>
                  </a:cubicBezTo>
                  <a:cubicBezTo>
                    <a:pt x="55" y="43"/>
                    <a:pt x="53" y="43"/>
                    <a:pt x="52" y="43"/>
                  </a:cubicBezTo>
                  <a:cubicBezTo>
                    <a:pt x="52" y="43"/>
                    <a:pt x="52" y="43"/>
                    <a:pt x="52" y="43"/>
                  </a:cubicBezTo>
                  <a:cubicBezTo>
                    <a:pt x="51" y="43"/>
                    <a:pt x="50" y="45"/>
                    <a:pt x="50" y="46"/>
                  </a:cubicBezTo>
                  <a:cubicBezTo>
                    <a:pt x="50" y="46"/>
                    <a:pt x="50" y="46"/>
                    <a:pt x="50" y="46"/>
                  </a:cubicBezTo>
                  <a:cubicBezTo>
                    <a:pt x="49" y="46"/>
                    <a:pt x="48" y="48"/>
                    <a:pt x="48" y="49"/>
                  </a:cubicBezTo>
                  <a:cubicBezTo>
                    <a:pt x="46" y="50"/>
                    <a:pt x="44" y="46"/>
                    <a:pt x="44" y="49"/>
                  </a:cubicBezTo>
                  <a:cubicBezTo>
                    <a:pt x="43" y="50"/>
                    <a:pt x="44" y="52"/>
                    <a:pt x="45" y="52"/>
                  </a:cubicBezTo>
                  <a:cubicBezTo>
                    <a:pt x="42" y="54"/>
                    <a:pt x="42" y="58"/>
                    <a:pt x="39" y="59"/>
                  </a:cubicBezTo>
                  <a:cubicBezTo>
                    <a:pt x="39" y="60"/>
                    <a:pt x="39" y="60"/>
                    <a:pt x="39" y="61"/>
                  </a:cubicBezTo>
                  <a:cubicBezTo>
                    <a:pt x="35" y="64"/>
                    <a:pt x="35" y="70"/>
                    <a:pt x="31" y="72"/>
                  </a:cubicBezTo>
                  <a:cubicBezTo>
                    <a:pt x="31" y="71"/>
                    <a:pt x="30" y="71"/>
                    <a:pt x="29" y="71"/>
                  </a:cubicBezTo>
                  <a:cubicBezTo>
                    <a:pt x="30" y="73"/>
                    <a:pt x="27" y="72"/>
                    <a:pt x="29" y="73"/>
                  </a:cubicBezTo>
                  <a:cubicBezTo>
                    <a:pt x="30" y="73"/>
                    <a:pt x="31" y="74"/>
                    <a:pt x="32" y="73"/>
                  </a:cubicBezTo>
                  <a:cubicBezTo>
                    <a:pt x="31" y="75"/>
                    <a:pt x="29" y="79"/>
                    <a:pt x="28" y="80"/>
                  </a:cubicBezTo>
                  <a:cubicBezTo>
                    <a:pt x="28" y="80"/>
                    <a:pt x="29" y="81"/>
                    <a:pt x="29" y="81"/>
                  </a:cubicBezTo>
                  <a:cubicBezTo>
                    <a:pt x="27" y="80"/>
                    <a:pt x="26" y="82"/>
                    <a:pt x="26" y="84"/>
                  </a:cubicBezTo>
                  <a:cubicBezTo>
                    <a:pt x="27" y="84"/>
                    <a:pt x="27" y="84"/>
                    <a:pt x="27" y="84"/>
                  </a:cubicBezTo>
                  <a:cubicBezTo>
                    <a:pt x="25" y="85"/>
                    <a:pt x="25" y="85"/>
                    <a:pt x="25" y="85"/>
                  </a:cubicBezTo>
                  <a:cubicBezTo>
                    <a:pt x="25" y="86"/>
                    <a:pt x="27" y="86"/>
                    <a:pt x="26" y="87"/>
                  </a:cubicBezTo>
                  <a:cubicBezTo>
                    <a:pt x="25" y="87"/>
                    <a:pt x="25" y="87"/>
                    <a:pt x="25" y="87"/>
                  </a:cubicBezTo>
                  <a:cubicBezTo>
                    <a:pt x="25" y="89"/>
                    <a:pt x="26" y="92"/>
                    <a:pt x="24" y="93"/>
                  </a:cubicBezTo>
                  <a:cubicBezTo>
                    <a:pt x="22" y="94"/>
                    <a:pt x="22" y="94"/>
                    <a:pt x="22" y="94"/>
                  </a:cubicBezTo>
                  <a:cubicBezTo>
                    <a:pt x="22" y="95"/>
                    <a:pt x="23" y="96"/>
                    <a:pt x="24" y="95"/>
                  </a:cubicBezTo>
                  <a:cubicBezTo>
                    <a:pt x="22" y="98"/>
                    <a:pt x="22" y="100"/>
                    <a:pt x="20" y="100"/>
                  </a:cubicBezTo>
                  <a:cubicBezTo>
                    <a:pt x="22" y="106"/>
                    <a:pt x="21" y="113"/>
                    <a:pt x="21" y="119"/>
                  </a:cubicBezTo>
                  <a:cubicBezTo>
                    <a:pt x="20" y="118"/>
                    <a:pt x="20" y="118"/>
                    <a:pt x="20" y="118"/>
                  </a:cubicBezTo>
                  <a:cubicBezTo>
                    <a:pt x="19" y="120"/>
                    <a:pt x="21" y="119"/>
                    <a:pt x="21" y="120"/>
                  </a:cubicBezTo>
                  <a:cubicBezTo>
                    <a:pt x="20" y="120"/>
                    <a:pt x="19" y="121"/>
                    <a:pt x="18" y="120"/>
                  </a:cubicBezTo>
                  <a:cubicBezTo>
                    <a:pt x="17" y="122"/>
                    <a:pt x="20" y="123"/>
                    <a:pt x="20" y="124"/>
                  </a:cubicBezTo>
                  <a:cubicBezTo>
                    <a:pt x="21" y="125"/>
                    <a:pt x="19" y="123"/>
                    <a:pt x="21" y="124"/>
                  </a:cubicBezTo>
                  <a:cubicBezTo>
                    <a:pt x="21" y="124"/>
                    <a:pt x="20" y="127"/>
                    <a:pt x="22" y="127"/>
                  </a:cubicBezTo>
                  <a:cubicBezTo>
                    <a:pt x="21" y="127"/>
                    <a:pt x="20" y="127"/>
                    <a:pt x="19" y="127"/>
                  </a:cubicBezTo>
                  <a:cubicBezTo>
                    <a:pt x="20" y="128"/>
                    <a:pt x="20" y="128"/>
                    <a:pt x="20" y="128"/>
                  </a:cubicBezTo>
                  <a:cubicBezTo>
                    <a:pt x="18" y="130"/>
                    <a:pt x="16" y="125"/>
                    <a:pt x="14" y="126"/>
                  </a:cubicBezTo>
                  <a:cubicBezTo>
                    <a:pt x="14" y="128"/>
                    <a:pt x="14" y="128"/>
                    <a:pt x="14" y="128"/>
                  </a:cubicBezTo>
                  <a:cubicBezTo>
                    <a:pt x="12" y="129"/>
                    <a:pt x="12" y="124"/>
                    <a:pt x="11" y="128"/>
                  </a:cubicBezTo>
                  <a:cubicBezTo>
                    <a:pt x="12" y="129"/>
                    <a:pt x="15" y="130"/>
                    <a:pt x="16" y="129"/>
                  </a:cubicBezTo>
                  <a:cubicBezTo>
                    <a:pt x="16" y="132"/>
                    <a:pt x="20" y="130"/>
                    <a:pt x="20" y="133"/>
                  </a:cubicBezTo>
                  <a:cubicBezTo>
                    <a:pt x="19" y="134"/>
                    <a:pt x="19" y="131"/>
                    <a:pt x="18" y="131"/>
                  </a:cubicBezTo>
                  <a:cubicBezTo>
                    <a:pt x="17" y="133"/>
                    <a:pt x="19" y="134"/>
                    <a:pt x="19" y="135"/>
                  </a:cubicBezTo>
                  <a:cubicBezTo>
                    <a:pt x="19" y="134"/>
                    <a:pt x="21" y="135"/>
                    <a:pt x="22" y="136"/>
                  </a:cubicBezTo>
                  <a:cubicBezTo>
                    <a:pt x="21" y="137"/>
                    <a:pt x="20" y="135"/>
                    <a:pt x="20" y="137"/>
                  </a:cubicBezTo>
                  <a:cubicBezTo>
                    <a:pt x="21" y="137"/>
                    <a:pt x="22" y="139"/>
                    <a:pt x="23" y="137"/>
                  </a:cubicBezTo>
                  <a:cubicBezTo>
                    <a:pt x="25" y="138"/>
                    <a:pt x="23" y="140"/>
                    <a:pt x="24" y="140"/>
                  </a:cubicBezTo>
                  <a:cubicBezTo>
                    <a:pt x="23" y="141"/>
                    <a:pt x="20" y="139"/>
                    <a:pt x="20" y="141"/>
                  </a:cubicBezTo>
                  <a:cubicBezTo>
                    <a:pt x="21" y="141"/>
                    <a:pt x="23" y="144"/>
                    <a:pt x="25" y="142"/>
                  </a:cubicBezTo>
                  <a:cubicBezTo>
                    <a:pt x="25" y="143"/>
                    <a:pt x="23" y="143"/>
                    <a:pt x="22" y="143"/>
                  </a:cubicBezTo>
                  <a:cubicBezTo>
                    <a:pt x="22" y="145"/>
                    <a:pt x="26" y="145"/>
                    <a:pt x="23" y="146"/>
                  </a:cubicBezTo>
                  <a:cubicBezTo>
                    <a:pt x="25" y="146"/>
                    <a:pt x="25" y="146"/>
                    <a:pt x="25" y="146"/>
                  </a:cubicBezTo>
                  <a:cubicBezTo>
                    <a:pt x="25" y="147"/>
                    <a:pt x="24" y="148"/>
                    <a:pt x="24" y="149"/>
                  </a:cubicBezTo>
                  <a:cubicBezTo>
                    <a:pt x="24" y="150"/>
                    <a:pt x="27" y="151"/>
                    <a:pt x="25" y="152"/>
                  </a:cubicBezTo>
                  <a:cubicBezTo>
                    <a:pt x="25" y="152"/>
                    <a:pt x="26" y="155"/>
                    <a:pt x="27" y="153"/>
                  </a:cubicBezTo>
                  <a:cubicBezTo>
                    <a:pt x="27" y="151"/>
                    <a:pt x="25" y="152"/>
                    <a:pt x="27" y="150"/>
                  </a:cubicBezTo>
                  <a:cubicBezTo>
                    <a:pt x="26" y="152"/>
                    <a:pt x="28" y="153"/>
                    <a:pt x="29" y="153"/>
                  </a:cubicBezTo>
                  <a:cubicBezTo>
                    <a:pt x="28" y="154"/>
                    <a:pt x="28" y="154"/>
                    <a:pt x="28" y="154"/>
                  </a:cubicBezTo>
                  <a:cubicBezTo>
                    <a:pt x="29" y="154"/>
                    <a:pt x="29" y="156"/>
                    <a:pt x="30" y="156"/>
                  </a:cubicBezTo>
                  <a:cubicBezTo>
                    <a:pt x="30" y="155"/>
                    <a:pt x="29" y="156"/>
                    <a:pt x="29" y="156"/>
                  </a:cubicBezTo>
                  <a:cubicBezTo>
                    <a:pt x="31" y="156"/>
                    <a:pt x="31" y="156"/>
                    <a:pt x="31" y="156"/>
                  </a:cubicBezTo>
                  <a:cubicBezTo>
                    <a:pt x="32" y="158"/>
                    <a:pt x="29" y="158"/>
                    <a:pt x="30" y="160"/>
                  </a:cubicBezTo>
                  <a:cubicBezTo>
                    <a:pt x="28" y="159"/>
                    <a:pt x="28" y="159"/>
                    <a:pt x="28" y="159"/>
                  </a:cubicBezTo>
                  <a:cubicBezTo>
                    <a:pt x="29" y="159"/>
                    <a:pt x="28" y="160"/>
                    <a:pt x="29" y="161"/>
                  </a:cubicBezTo>
                  <a:cubicBezTo>
                    <a:pt x="30" y="161"/>
                    <a:pt x="32" y="161"/>
                    <a:pt x="33" y="161"/>
                  </a:cubicBezTo>
                  <a:cubicBezTo>
                    <a:pt x="34" y="162"/>
                    <a:pt x="32" y="162"/>
                    <a:pt x="34" y="163"/>
                  </a:cubicBezTo>
                  <a:cubicBezTo>
                    <a:pt x="31" y="162"/>
                    <a:pt x="31" y="162"/>
                    <a:pt x="31" y="162"/>
                  </a:cubicBezTo>
                  <a:cubicBezTo>
                    <a:pt x="31" y="162"/>
                    <a:pt x="30" y="164"/>
                    <a:pt x="31" y="166"/>
                  </a:cubicBezTo>
                  <a:cubicBezTo>
                    <a:pt x="32" y="167"/>
                    <a:pt x="34" y="167"/>
                    <a:pt x="34" y="165"/>
                  </a:cubicBezTo>
                  <a:cubicBezTo>
                    <a:pt x="34" y="166"/>
                    <a:pt x="34" y="168"/>
                    <a:pt x="33" y="168"/>
                  </a:cubicBezTo>
                  <a:cubicBezTo>
                    <a:pt x="34" y="169"/>
                    <a:pt x="34" y="167"/>
                    <a:pt x="36" y="168"/>
                  </a:cubicBezTo>
                  <a:cubicBezTo>
                    <a:pt x="35" y="169"/>
                    <a:pt x="35" y="172"/>
                    <a:pt x="35" y="173"/>
                  </a:cubicBezTo>
                  <a:cubicBezTo>
                    <a:pt x="32" y="173"/>
                    <a:pt x="32" y="173"/>
                    <a:pt x="32" y="173"/>
                  </a:cubicBezTo>
                  <a:cubicBezTo>
                    <a:pt x="32" y="174"/>
                    <a:pt x="32" y="174"/>
                    <a:pt x="32" y="174"/>
                  </a:cubicBezTo>
                  <a:cubicBezTo>
                    <a:pt x="30" y="173"/>
                    <a:pt x="32" y="175"/>
                    <a:pt x="30" y="175"/>
                  </a:cubicBezTo>
                  <a:cubicBezTo>
                    <a:pt x="30" y="176"/>
                    <a:pt x="31" y="177"/>
                    <a:pt x="32" y="177"/>
                  </a:cubicBezTo>
                  <a:cubicBezTo>
                    <a:pt x="33" y="174"/>
                    <a:pt x="36" y="178"/>
                    <a:pt x="38" y="176"/>
                  </a:cubicBezTo>
                  <a:cubicBezTo>
                    <a:pt x="41" y="179"/>
                    <a:pt x="34" y="181"/>
                    <a:pt x="39" y="182"/>
                  </a:cubicBezTo>
                  <a:cubicBezTo>
                    <a:pt x="39" y="181"/>
                    <a:pt x="42" y="182"/>
                    <a:pt x="40" y="180"/>
                  </a:cubicBezTo>
                  <a:cubicBezTo>
                    <a:pt x="41" y="182"/>
                    <a:pt x="43" y="180"/>
                    <a:pt x="44" y="183"/>
                  </a:cubicBezTo>
                  <a:cubicBezTo>
                    <a:pt x="42" y="182"/>
                    <a:pt x="42" y="186"/>
                    <a:pt x="39" y="185"/>
                  </a:cubicBezTo>
                  <a:cubicBezTo>
                    <a:pt x="40" y="184"/>
                    <a:pt x="39" y="183"/>
                    <a:pt x="39" y="183"/>
                  </a:cubicBezTo>
                  <a:cubicBezTo>
                    <a:pt x="38" y="184"/>
                    <a:pt x="36" y="184"/>
                    <a:pt x="37" y="186"/>
                  </a:cubicBezTo>
                  <a:cubicBezTo>
                    <a:pt x="38" y="187"/>
                    <a:pt x="39" y="188"/>
                    <a:pt x="40" y="188"/>
                  </a:cubicBezTo>
                  <a:cubicBezTo>
                    <a:pt x="42" y="187"/>
                    <a:pt x="39" y="186"/>
                    <a:pt x="41" y="186"/>
                  </a:cubicBezTo>
                  <a:cubicBezTo>
                    <a:pt x="43" y="188"/>
                    <a:pt x="41" y="189"/>
                    <a:pt x="44" y="189"/>
                  </a:cubicBezTo>
                  <a:cubicBezTo>
                    <a:pt x="43" y="188"/>
                    <a:pt x="44" y="187"/>
                    <a:pt x="45" y="186"/>
                  </a:cubicBezTo>
                  <a:cubicBezTo>
                    <a:pt x="47" y="188"/>
                    <a:pt x="47" y="188"/>
                    <a:pt x="47" y="188"/>
                  </a:cubicBezTo>
                  <a:cubicBezTo>
                    <a:pt x="45" y="188"/>
                    <a:pt x="45" y="188"/>
                    <a:pt x="45" y="188"/>
                  </a:cubicBezTo>
                  <a:cubicBezTo>
                    <a:pt x="46" y="191"/>
                    <a:pt x="48" y="188"/>
                    <a:pt x="49" y="190"/>
                  </a:cubicBezTo>
                  <a:cubicBezTo>
                    <a:pt x="48" y="193"/>
                    <a:pt x="48" y="193"/>
                    <a:pt x="48" y="193"/>
                  </a:cubicBezTo>
                  <a:cubicBezTo>
                    <a:pt x="46" y="193"/>
                    <a:pt x="46" y="188"/>
                    <a:pt x="44" y="190"/>
                  </a:cubicBezTo>
                  <a:cubicBezTo>
                    <a:pt x="45" y="192"/>
                    <a:pt x="46" y="192"/>
                    <a:pt x="47" y="194"/>
                  </a:cubicBezTo>
                  <a:cubicBezTo>
                    <a:pt x="46" y="193"/>
                    <a:pt x="46" y="193"/>
                    <a:pt x="46" y="193"/>
                  </a:cubicBezTo>
                  <a:cubicBezTo>
                    <a:pt x="46" y="194"/>
                    <a:pt x="43" y="196"/>
                    <a:pt x="46" y="198"/>
                  </a:cubicBezTo>
                  <a:cubicBezTo>
                    <a:pt x="48" y="198"/>
                    <a:pt x="47" y="197"/>
                    <a:pt x="48" y="197"/>
                  </a:cubicBezTo>
                  <a:cubicBezTo>
                    <a:pt x="50" y="200"/>
                    <a:pt x="52" y="200"/>
                    <a:pt x="53" y="202"/>
                  </a:cubicBezTo>
                  <a:cubicBezTo>
                    <a:pt x="51" y="202"/>
                    <a:pt x="54" y="205"/>
                    <a:pt x="51" y="204"/>
                  </a:cubicBezTo>
                  <a:cubicBezTo>
                    <a:pt x="52" y="203"/>
                    <a:pt x="49" y="198"/>
                    <a:pt x="47" y="198"/>
                  </a:cubicBezTo>
                  <a:cubicBezTo>
                    <a:pt x="46" y="201"/>
                    <a:pt x="46" y="196"/>
                    <a:pt x="44" y="197"/>
                  </a:cubicBezTo>
                  <a:cubicBezTo>
                    <a:pt x="45" y="199"/>
                    <a:pt x="43" y="200"/>
                    <a:pt x="42" y="201"/>
                  </a:cubicBezTo>
                  <a:cubicBezTo>
                    <a:pt x="42" y="202"/>
                    <a:pt x="43" y="202"/>
                    <a:pt x="43" y="202"/>
                  </a:cubicBezTo>
                  <a:cubicBezTo>
                    <a:pt x="45" y="202"/>
                    <a:pt x="44" y="201"/>
                    <a:pt x="46" y="200"/>
                  </a:cubicBezTo>
                  <a:cubicBezTo>
                    <a:pt x="47" y="203"/>
                    <a:pt x="49" y="205"/>
                    <a:pt x="51" y="206"/>
                  </a:cubicBezTo>
                  <a:cubicBezTo>
                    <a:pt x="51" y="207"/>
                    <a:pt x="49" y="208"/>
                    <a:pt x="48" y="207"/>
                  </a:cubicBezTo>
                  <a:cubicBezTo>
                    <a:pt x="50" y="209"/>
                    <a:pt x="52" y="213"/>
                    <a:pt x="53" y="216"/>
                  </a:cubicBezTo>
                  <a:cubicBezTo>
                    <a:pt x="54" y="213"/>
                    <a:pt x="55" y="219"/>
                    <a:pt x="57" y="217"/>
                  </a:cubicBezTo>
                  <a:cubicBezTo>
                    <a:pt x="56" y="215"/>
                    <a:pt x="57" y="213"/>
                    <a:pt x="58" y="213"/>
                  </a:cubicBezTo>
                  <a:cubicBezTo>
                    <a:pt x="59" y="214"/>
                    <a:pt x="57" y="214"/>
                    <a:pt x="57" y="214"/>
                  </a:cubicBezTo>
                  <a:cubicBezTo>
                    <a:pt x="59" y="215"/>
                    <a:pt x="56" y="217"/>
                    <a:pt x="59" y="218"/>
                  </a:cubicBezTo>
                  <a:cubicBezTo>
                    <a:pt x="57" y="215"/>
                    <a:pt x="56" y="218"/>
                    <a:pt x="54" y="219"/>
                  </a:cubicBezTo>
                  <a:cubicBezTo>
                    <a:pt x="56" y="220"/>
                    <a:pt x="53" y="219"/>
                    <a:pt x="54" y="221"/>
                  </a:cubicBezTo>
                  <a:cubicBezTo>
                    <a:pt x="56" y="223"/>
                    <a:pt x="58" y="225"/>
                    <a:pt x="59" y="227"/>
                  </a:cubicBezTo>
                  <a:cubicBezTo>
                    <a:pt x="59" y="231"/>
                    <a:pt x="63" y="235"/>
                    <a:pt x="63" y="238"/>
                  </a:cubicBezTo>
                  <a:cubicBezTo>
                    <a:pt x="63" y="240"/>
                    <a:pt x="61" y="239"/>
                    <a:pt x="61" y="241"/>
                  </a:cubicBezTo>
                  <a:cubicBezTo>
                    <a:pt x="61" y="243"/>
                    <a:pt x="62" y="239"/>
                    <a:pt x="62" y="242"/>
                  </a:cubicBezTo>
                  <a:cubicBezTo>
                    <a:pt x="62" y="242"/>
                    <a:pt x="62" y="242"/>
                    <a:pt x="62" y="242"/>
                  </a:cubicBezTo>
                  <a:cubicBezTo>
                    <a:pt x="63" y="243"/>
                    <a:pt x="62" y="247"/>
                    <a:pt x="65" y="247"/>
                  </a:cubicBezTo>
                  <a:cubicBezTo>
                    <a:pt x="63" y="247"/>
                    <a:pt x="63" y="247"/>
                    <a:pt x="63" y="247"/>
                  </a:cubicBezTo>
                  <a:cubicBezTo>
                    <a:pt x="63" y="248"/>
                    <a:pt x="63" y="248"/>
                    <a:pt x="64" y="248"/>
                  </a:cubicBezTo>
                  <a:cubicBezTo>
                    <a:pt x="63" y="248"/>
                    <a:pt x="62" y="249"/>
                    <a:pt x="62" y="248"/>
                  </a:cubicBezTo>
                  <a:cubicBezTo>
                    <a:pt x="60" y="251"/>
                    <a:pt x="63" y="252"/>
                    <a:pt x="63" y="254"/>
                  </a:cubicBezTo>
                  <a:cubicBezTo>
                    <a:pt x="64" y="252"/>
                    <a:pt x="64" y="252"/>
                    <a:pt x="64" y="252"/>
                  </a:cubicBezTo>
                  <a:cubicBezTo>
                    <a:pt x="66" y="255"/>
                    <a:pt x="65" y="258"/>
                    <a:pt x="66" y="261"/>
                  </a:cubicBezTo>
                  <a:cubicBezTo>
                    <a:pt x="64" y="261"/>
                    <a:pt x="64" y="261"/>
                    <a:pt x="64" y="261"/>
                  </a:cubicBezTo>
                  <a:cubicBezTo>
                    <a:pt x="65" y="263"/>
                    <a:pt x="65" y="263"/>
                    <a:pt x="65" y="263"/>
                  </a:cubicBezTo>
                  <a:cubicBezTo>
                    <a:pt x="64" y="262"/>
                    <a:pt x="63" y="264"/>
                    <a:pt x="64" y="265"/>
                  </a:cubicBezTo>
                  <a:cubicBezTo>
                    <a:pt x="61" y="261"/>
                    <a:pt x="61" y="261"/>
                    <a:pt x="61" y="261"/>
                  </a:cubicBezTo>
                  <a:cubicBezTo>
                    <a:pt x="61" y="259"/>
                    <a:pt x="62" y="262"/>
                    <a:pt x="64" y="261"/>
                  </a:cubicBezTo>
                  <a:cubicBezTo>
                    <a:pt x="65" y="260"/>
                    <a:pt x="64" y="257"/>
                    <a:pt x="63" y="257"/>
                  </a:cubicBezTo>
                  <a:cubicBezTo>
                    <a:pt x="63" y="258"/>
                    <a:pt x="63" y="258"/>
                    <a:pt x="64" y="259"/>
                  </a:cubicBezTo>
                  <a:cubicBezTo>
                    <a:pt x="62" y="259"/>
                    <a:pt x="62" y="258"/>
                    <a:pt x="60" y="257"/>
                  </a:cubicBezTo>
                  <a:cubicBezTo>
                    <a:pt x="60" y="258"/>
                    <a:pt x="60" y="259"/>
                    <a:pt x="61" y="259"/>
                  </a:cubicBezTo>
                  <a:cubicBezTo>
                    <a:pt x="60" y="258"/>
                    <a:pt x="59" y="257"/>
                    <a:pt x="59" y="255"/>
                  </a:cubicBezTo>
                  <a:cubicBezTo>
                    <a:pt x="60" y="256"/>
                    <a:pt x="60" y="254"/>
                    <a:pt x="60" y="254"/>
                  </a:cubicBezTo>
                  <a:cubicBezTo>
                    <a:pt x="59" y="254"/>
                    <a:pt x="58" y="253"/>
                    <a:pt x="58" y="251"/>
                  </a:cubicBezTo>
                  <a:cubicBezTo>
                    <a:pt x="60" y="249"/>
                    <a:pt x="56" y="247"/>
                    <a:pt x="56" y="244"/>
                  </a:cubicBezTo>
                  <a:cubicBezTo>
                    <a:pt x="57" y="245"/>
                    <a:pt x="59" y="246"/>
                    <a:pt x="60" y="247"/>
                  </a:cubicBezTo>
                  <a:cubicBezTo>
                    <a:pt x="61" y="245"/>
                    <a:pt x="60" y="245"/>
                    <a:pt x="60" y="243"/>
                  </a:cubicBezTo>
                  <a:cubicBezTo>
                    <a:pt x="59" y="243"/>
                    <a:pt x="57" y="243"/>
                    <a:pt x="55" y="241"/>
                  </a:cubicBezTo>
                  <a:cubicBezTo>
                    <a:pt x="56" y="241"/>
                    <a:pt x="56" y="241"/>
                    <a:pt x="56" y="241"/>
                  </a:cubicBezTo>
                  <a:cubicBezTo>
                    <a:pt x="55" y="239"/>
                    <a:pt x="54" y="240"/>
                    <a:pt x="53" y="237"/>
                  </a:cubicBezTo>
                  <a:cubicBezTo>
                    <a:pt x="52" y="233"/>
                    <a:pt x="50" y="229"/>
                    <a:pt x="49" y="226"/>
                  </a:cubicBezTo>
                  <a:cubicBezTo>
                    <a:pt x="50" y="225"/>
                    <a:pt x="50" y="225"/>
                    <a:pt x="50" y="225"/>
                  </a:cubicBezTo>
                  <a:cubicBezTo>
                    <a:pt x="47" y="225"/>
                    <a:pt x="46" y="220"/>
                    <a:pt x="44" y="219"/>
                  </a:cubicBezTo>
                  <a:cubicBezTo>
                    <a:pt x="43" y="214"/>
                    <a:pt x="39" y="211"/>
                    <a:pt x="40" y="208"/>
                  </a:cubicBezTo>
                  <a:cubicBezTo>
                    <a:pt x="35" y="202"/>
                    <a:pt x="31" y="197"/>
                    <a:pt x="28" y="190"/>
                  </a:cubicBezTo>
                  <a:cubicBezTo>
                    <a:pt x="30" y="190"/>
                    <a:pt x="30" y="190"/>
                    <a:pt x="30" y="190"/>
                  </a:cubicBezTo>
                  <a:cubicBezTo>
                    <a:pt x="28" y="189"/>
                    <a:pt x="30" y="189"/>
                    <a:pt x="30" y="188"/>
                  </a:cubicBezTo>
                  <a:cubicBezTo>
                    <a:pt x="29" y="190"/>
                    <a:pt x="27" y="187"/>
                    <a:pt x="26" y="187"/>
                  </a:cubicBezTo>
                  <a:cubicBezTo>
                    <a:pt x="25" y="183"/>
                    <a:pt x="22" y="179"/>
                    <a:pt x="19" y="177"/>
                  </a:cubicBezTo>
                  <a:cubicBezTo>
                    <a:pt x="20" y="177"/>
                    <a:pt x="20" y="177"/>
                    <a:pt x="20" y="177"/>
                  </a:cubicBezTo>
                  <a:cubicBezTo>
                    <a:pt x="17" y="175"/>
                    <a:pt x="17" y="170"/>
                    <a:pt x="16" y="167"/>
                  </a:cubicBezTo>
                  <a:cubicBezTo>
                    <a:pt x="16" y="166"/>
                    <a:pt x="17" y="165"/>
                    <a:pt x="16" y="164"/>
                  </a:cubicBezTo>
                  <a:cubicBezTo>
                    <a:pt x="14" y="163"/>
                    <a:pt x="13" y="162"/>
                    <a:pt x="11" y="159"/>
                  </a:cubicBezTo>
                  <a:cubicBezTo>
                    <a:pt x="10" y="157"/>
                    <a:pt x="9" y="153"/>
                    <a:pt x="9" y="151"/>
                  </a:cubicBezTo>
                  <a:cubicBezTo>
                    <a:pt x="4" y="143"/>
                    <a:pt x="4" y="133"/>
                    <a:pt x="2" y="123"/>
                  </a:cubicBezTo>
                  <a:cubicBezTo>
                    <a:pt x="4" y="123"/>
                    <a:pt x="4" y="123"/>
                    <a:pt x="4" y="123"/>
                  </a:cubicBezTo>
                  <a:cubicBezTo>
                    <a:pt x="0" y="113"/>
                    <a:pt x="5" y="102"/>
                    <a:pt x="5" y="95"/>
                  </a:cubicBezTo>
                  <a:cubicBezTo>
                    <a:pt x="7" y="96"/>
                    <a:pt x="7" y="96"/>
                    <a:pt x="7" y="96"/>
                  </a:cubicBezTo>
                  <a:cubicBezTo>
                    <a:pt x="9" y="94"/>
                    <a:pt x="8" y="90"/>
                    <a:pt x="6" y="90"/>
                  </a:cubicBezTo>
                  <a:cubicBezTo>
                    <a:pt x="8" y="88"/>
                    <a:pt x="7" y="84"/>
                    <a:pt x="9" y="83"/>
                  </a:cubicBezTo>
                  <a:cubicBezTo>
                    <a:pt x="11" y="81"/>
                    <a:pt x="9" y="80"/>
                    <a:pt x="10" y="78"/>
                  </a:cubicBezTo>
                  <a:cubicBezTo>
                    <a:pt x="13" y="74"/>
                    <a:pt x="13" y="72"/>
                    <a:pt x="15" y="67"/>
                  </a:cubicBezTo>
                  <a:cubicBezTo>
                    <a:pt x="14" y="68"/>
                    <a:pt x="14" y="68"/>
                    <a:pt x="14" y="68"/>
                  </a:cubicBezTo>
                  <a:cubicBezTo>
                    <a:pt x="14" y="69"/>
                    <a:pt x="15" y="70"/>
                    <a:pt x="16" y="69"/>
                  </a:cubicBezTo>
                  <a:cubicBezTo>
                    <a:pt x="16" y="67"/>
                    <a:pt x="20" y="63"/>
                    <a:pt x="16" y="63"/>
                  </a:cubicBezTo>
                  <a:cubicBezTo>
                    <a:pt x="20" y="60"/>
                    <a:pt x="21" y="52"/>
                    <a:pt x="26" y="50"/>
                  </a:cubicBezTo>
                  <a:cubicBezTo>
                    <a:pt x="25" y="50"/>
                    <a:pt x="25" y="48"/>
                    <a:pt x="25" y="48"/>
                  </a:cubicBezTo>
                  <a:cubicBezTo>
                    <a:pt x="28" y="44"/>
                    <a:pt x="32" y="41"/>
                    <a:pt x="33" y="38"/>
                  </a:cubicBezTo>
                  <a:cubicBezTo>
                    <a:pt x="34" y="38"/>
                    <a:pt x="34" y="40"/>
                    <a:pt x="35" y="38"/>
                  </a:cubicBezTo>
                  <a:cubicBezTo>
                    <a:pt x="35" y="37"/>
                    <a:pt x="34" y="38"/>
                    <a:pt x="35" y="36"/>
                  </a:cubicBezTo>
                  <a:cubicBezTo>
                    <a:pt x="38" y="30"/>
                    <a:pt x="47" y="27"/>
                    <a:pt x="51" y="23"/>
                  </a:cubicBezTo>
                  <a:cubicBezTo>
                    <a:pt x="60" y="15"/>
                    <a:pt x="71" y="9"/>
                    <a:pt x="82" y="5"/>
                  </a:cubicBezTo>
                  <a:cubicBezTo>
                    <a:pt x="82" y="6"/>
                    <a:pt x="82" y="6"/>
                    <a:pt x="82" y="6"/>
                  </a:cubicBezTo>
                  <a:cubicBezTo>
                    <a:pt x="85" y="2"/>
                    <a:pt x="91" y="5"/>
                    <a:pt x="94" y="2"/>
                  </a:cubicBezTo>
                  <a:cubicBezTo>
                    <a:pt x="95" y="2"/>
                    <a:pt x="97" y="1"/>
                    <a:pt x="97" y="2"/>
                  </a:cubicBezTo>
                  <a:cubicBezTo>
                    <a:pt x="99" y="0"/>
                    <a:pt x="105" y="2"/>
                    <a:pt x="109" y="0"/>
                  </a:cubicBezTo>
                  <a:cubicBezTo>
                    <a:pt x="108" y="1"/>
                    <a:pt x="108" y="1"/>
                    <a:pt x="108" y="1"/>
                  </a:cubicBezTo>
                  <a:cubicBezTo>
                    <a:pt x="113" y="2"/>
                    <a:pt x="117" y="0"/>
                    <a:pt x="121" y="1"/>
                  </a:cubicBezTo>
                  <a:cubicBezTo>
                    <a:pt x="121" y="1"/>
                    <a:pt x="120" y="1"/>
                    <a:pt x="120" y="2"/>
                  </a:cubicBezTo>
                  <a:cubicBezTo>
                    <a:pt x="121" y="3"/>
                    <a:pt x="124" y="0"/>
                    <a:pt x="125" y="3"/>
                  </a:cubicBezTo>
                  <a:cubicBezTo>
                    <a:pt x="126" y="3"/>
                    <a:pt x="125" y="1"/>
                    <a:pt x="125" y="1"/>
                  </a:cubicBezTo>
                  <a:cubicBezTo>
                    <a:pt x="135" y="3"/>
                    <a:pt x="145" y="3"/>
                    <a:pt x="156" y="5"/>
                  </a:cubicBezTo>
                  <a:cubicBezTo>
                    <a:pt x="162" y="9"/>
                    <a:pt x="155" y="10"/>
                    <a:pt x="161" y="10"/>
                  </a:cubicBezTo>
                  <a:cubicBezTo>
                    <a:pt x="161" y="10"/>
                    <a:pt x="162" y="9"/>
                    <a:pt x="161" y="9"/>
                  </a:cubicBezTo>
                  <a:cubicBezTo>
                    <a:pt x="164" y="9"/>
                    <a:pt x="164" y="13"/>
                    <a:pt x="166" y="13"/>
                  </a:cubicBezTo>
                  <a:cubicBezTo>
                    <a:pt x="166" y="11"/>
                    <a:pt x="167" y="12"/>
                    <a:pt x="167" y="11"/>
                  </a:cubicBezTo>
                  <a:cubicBezTo>
                    <a:pt x="171" y="14"/>
                    <a:pt x="171" y="16"/>
                    <a:pt x="175" y="16"/>
                  </a:cubicBezTo>
                  <a:cubicBezTo>
                    <a:pt x="174" y="17"/>
                    <a:pt x="174" y="17"/>
                    <a:pt x="174" y="17"/>
                  </a:cubicBezTo>
                  <a:cubicBezTo>
                    <a:pt x="180" y="16"/>
                    <a:pt x="183" y="20"/>
                    <a:pt x="188" y="19"/>
                  </a:cubicBezTo>
                  <a:cubicBezTo>
                    <a:pt x="208" y="32"/>
                    <a:pt x="224" y="51"/>
                    <a:pt x="233" y="72"/>
                  </a:cubicBezTo>
                  <a:cubicBezTo>
                    <a:pt x="241" y="94"/>
                    <a:pt x="245" y="117"/>
                    <a:pt x="239" y="141"/>
                  </a:cubicBezTo>
                  <a:cubicBezTo>
                    <a:pt x="236" y="146"/>
                    <a:pt x="236" y="146"/>
                    <a:pt x="235" y="152"/>
                  </a:cubicBezTo>
                  <a:cubicBezTo>
                    <a:pt x="235" y="152"/>
                    <a:pt x="235" y="151"/>
                    <a:pt x="234" y="152"/>
                  </a:cubicBezTo>
                  <a:cubicBezTo>
                    <a:pt x="236" y="153"/>
                    <a:pt x="233" y="156"/>
                    <a:pt x="234" y="157"/>
                  </a:cubicBezTo>
                  <a:cubicBezTo>
                    <a:pt x="231" y="165"/>
                    <a:pt x="227" y="172"/>
                    <a:pt x="222" y="180"/>
                  </a:cubicBezTo>
                  <a:cubicBezTo>
                    <a:pt x="223" y="179"/>
                    <a:pt x="222" y="177"/>
                    <a:pt x="221" y="179"/>
                  </a:cubicBezTo>
                  <a:cubicBezTo>
                    <a:pt x="221" y="181"/>
                    <a:pt x="221" y="181"/>
                    <a:pt x="221" y="181"/>
                  </a:cubicBezTo>
                  <a:cubicBezTo>
                    <a:pt x="221" y="181"/>
                    <a:pt x="221" y="181"/>
                    <a:pt x="221" y="181"/>
                  </a:cubicBezTo>
                  <a:cubicBezTo>
                    <a:pt x="220" y="182"/>
                    <a:pt x="221" y="183"/>
                    <a:pt x="222" y="183"/>
                  </a:cubicBezTo>
                  <a:cubicBezTo>
                    <a:pt x="210" y="202"/>
                    <a:pt x="192" y="213"/>
                    <a:pt x="179" y="228"/>
                  </a:cubicBezTo>
                  <a:cubicBezTo>
                    <a:pt x="176" y="230"/>
                    <a:pt x="172" y="236"/>
                    <a:pt x="170" y="240"/>
                  </a:cubicBezTo>
                  <a:cubicBezTo>
                    <a:pt x="159" y="249"/>
                    <a:pt x="153" y="260"/>
                    <a:pt x="152" y="274"/>
                  </a:cubicBezTo>
                  <a:cubicBezTo>
                    <a:pt x="152" y="274"/>
                    <a:pt x="148" y="272"/>
                    <a:pt x="148" y="2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7"/>
            <p:cNvSpPr/>
            <p:nvPr/>
          </p:nvSpPr>
          <p:spPr bwMode="auto">
            <a:xfrm>
              <a:off x="9121775" y="3151188"/>
              <a:ext cx="11112" cy="11113"/>
            </a:xfrm>
            <a:custGeom>
              <a:avLst/>
              <a:gdLst>
                <a:gd name="T0" fmla="*/ 0 w 3"/>
                <a:gd name="T1" fmla="*/ 2 h 3"/>
                <a:gd name="T2" fmla="*/ 3 w 3"/>
                <a:gd name="T3" fmla="*/ 1 h 3"/>
                <a:gd name="T4" fmla="*/ 0 w 3"/>
                <a:gd name="T5" fmla="*/ 2 h 3"/>
              </a:gdLst>
              <a:ahLst/>
              <a:cxnLst>
                <a:cxn ang="0">
                  <a:pos x="T0" y="T1"/>
                </a:cxn>
                <a:cxn ang="0">
                  <a:pos x="T2" y="T3"/>
                </a:cxn>
                <a:cxn ang="0">
                  <a:pos x="T4" y="T5"/>
                </a:cxn>
              </a:cxnLst>
              <a:rect l="0" t="0" r="r" b="b"/>
              <a:pathLst>
                <a:path w="3" h="3">
                  <a:moveTo>
                    <a:pt x="0" y="2"/>
                  </a:moveTo>
                  <a:cubicBezTo>
                    <a:pt x="1" y="2"/>
                    <a:pt x="2" y="0"/>
                    <a:pt x="3" y="1"/>
                  </a:cubicBezTo>
                  <a:cubicBezTo>
                    <a:pt x="2" y="2"/>
                    <a:pt x="1"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8"/>
            <p:cNvSpPr/>
            <p:nvPr/>
          </p:nvSpPr>
          <p:spPr bwMode="auto">
            <a:xfrm>
              <a:off x="9110663" y="2973388"/>
              <a:ext cx="7937" cy="4763"/>
            </a:xfrm>
            <a:custGeom>
              <a:avLst/>
              <a:gdLst>
                <a:gd name="T0" fmla="*/ 0 w 2"/>
                <a:gd name="T1" fmla="*/ 1 h 1"/>
                <a:gd name="T2" fmla="*/ 0 w 2"/>
                <a:gd name="T3" fmla="*/ 0 h 1"/>
                <a:gd name="T4" fmla="*/ 1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0"/>
                    <a:pt x="0" y="0"/>
                  </a:cubicBezTo>
                  <a:cubicBezTo>
                    <a:pt x="1" y="1"/>
                    <a:pt x="2"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9"/>
            <p:cNvSpPr/>
            <p:nvPr/>
          </p:nvSpPr>
          <p:spPr bwMode="auto">
            <a:xfrm>
              <a:off x="9091613" y="2936876"/>
              <a:ext cx="15875" cy="11113"/>
            </a:xfrm>
            <a:custGeom>
              <a:avLst/>
              <a:gdLst>
                <a:gd name="T0" fmla="*/ 0 w 4"/>
                <a:gd name="T1" fmla="*/ 0 h 3"/>
                <a:gd name="T2" fmla="*/ 4 w 4"/>
                <a:gd name="T3" fmla="*/ 3 h 3"/>
                <a:gd name="T4" fmla="*/ 0 w 4"/>
                <a:gd name="T5" fmla="*/ 0 h 3"/>
              </a:gdLst>
              <a:ahLst/>
              <a:cxnLst>
                <a:cxn ang="0">
                  <a:pos x="T0" y="T1"/>
                </a:cxn>
                <a:cxn ang="0">
                  <a:pos x="T2" y="T3"/>
                </a:cxn>
                <a:cxn ang="0">
                  <a:pos x="T4" y="T5"/>
                </a:cxn>
              </a:cxnLst>
              <a:rect l="0" t="0" r="r" b="b"/>
              <a:pathLst>
                <a:path w="4" h="3">
                  <a:moveTo>
                    <a:pt x="0" y="0"/>
                  </a:moveTo>
                  <a:cubicBezTo>
                    <a:pt x="1" y="0"/>
                    <a:pt x="3" y="2"/>
                    <a:pt x="4"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0"/>
            <p:cNvSpPr/>
            <p:nvPr/>
          </p:nvSpPr>
          <p:spPr bwMode="auto">
            <a:xfrm>
              <a:off x="9085263" y="2887663"/>
              <a:ext cx="3175" cy="7938"/>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0" y="0"/>
                    <a:pt x="1" y="1"/>
                  </a:cubicBezTo>
                  <a:cubicBezTo>
                    <a:pt x="1"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1"/>
            <p:cNvSpPr/>
            <p:nvPr/>
          </p:nvSpPr>
          <p:spPr bwMode="auto">
            <a:xfrm>
              <a:off x="9072563" y="2882901"/>
              <a:ext cx="7937" cy="12700"/>
            </a:xfrm>
            <a:custGeom>
              <a:avLst/>
              <a:gdLst>
                <a:gd name="T0" fmla="*/ 1 w 2"/>
                <a:gd name="T1" fmla="*/ 3 h 3"/>
                <a:gd name="T2" fmla="*/ 1 w 2"/>
                <a:gd name="T3" fmla="*/ 0 h 3"/>
                <a:gd name="T4" fmla="*/ 1 w 2"/>
                <a:gd name="T5" fmla="*/ 3 h 3"/>
              </a:gdLst>
              <a:ahLst/>
              <a:cxnLst>
                <a:cxn ang="0">
                  <a:pos x="T0" y="T1"/>
                </a:cxn>
                <a:cxn ang="0">
                  <a:pos x="T2" y="T3"/>
                </a:cxn>
                <a:cxn ang="0">
                  <a:pos x="T4" y="T5"/>
                </a:cxn>
              </a:cxnLst>
              <a:rect l="0" t="0" r="r" b="b"/>
              <a:pathLst>
                <a:path w="2" h="3">
                  <a:moveTo>
                    <a:pt x="1" y="3"/>
                  </a:moveTo>
                  <a:cubicBezTo>
                    <a:pt x="0" y="2"/>
                    <a:pt x="0" y="1"/>
                    <a:pt x="1" y="0"/>
                  </a:cubicBezTo>
                  <a:cubicBezTo>
                    <a:pt x="0" y="1"/>
                    <a:pt x="2"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2"/>
            <p:cNvSpPr/>
            <p:nvPr/>
          </p:nvSpPr>
          <p:spPr bwMode="auto">
            <a:xfrm>
              <a:off x="9036050" y="2800351"/>
              <a:ext cx="11112" cy="7938"/>
            </a:xfrm>
            <a:custGeom>
              <a:avLst/>
              <a:gdLst>
                <a:gd name="T0" fmla="*/ 1 w 3"/>
                <a:gd name="T1" fmla="*/ 2 h 2"/>
                <a:gd name="T2" fmla="*/ 1 w 3"/>
                <a:gd name="T3" fmla="*/ 0 h 2"/>
                <a:gd name="T4" fmla="*/ 1 w 3"/>
                <a:gd name="T5" fmla="*/ 2 h 2"/>
              </a:gdLst>
              <a:ahLst/>
              <a:cxnLst>
                <a:cxn ang="0">
                  <a:pos x="T0" y="T1"/>
                </a:cxn>
                <a:cxn ang="0">
                  <a:pos x="T2" y="T3"/>
                </a:cxn>
                <a:cxn ang="0">
                  <a:pos x="T4" y="T5"/>
                </a:cxn>
              </a:cxnLst>
              <a:rect l="0" t="0" r="r" b="b"/>
              <a:pathLst>
                <a:path w="3" h="2">
                  <a:moveTo>
                    <a:pt x="1" y="2"/>
                  </a:moveTo>
                  <a:cubicBezTo>
                    <a:pt x="1" y="2"/>
                    <a:pt x="0" y="1"/>
                    <a:pt x="1" y="0"/>
                  </a:cubicBezTo>
                  <a:cubicBezTo>
                    <a:pt x="0" y="1"/>
                    <a:pt x="3"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3"/>
            <p:cNvSpPr/>
            <p:nvPr/>
          </p:nvSpPr>
          <p:spPr bwMode="auto">
            <a:xfrm>
              <a:off x="9017000" y="2767013"/>
              <a:ext cx="3175" cy="7938"/>
            </a:xfrm>
            <a:custGeom>
              <a:avLst/>
              <a:gdLst>
                <a:gd name="T0" fmla="*/ 0 w 1"/>
                <a:gd name="T1" fmla="*/ 2 h 2"/>
                <a:gd name="T2" fmla="*/ 0 w 1"/>
                <a:gd name="T3" fmla="*/ 1 h 2"/>
                <a:gd name="T4" fmla="*/ 1 w 1"/>
                <a:gd name="T5" fmla="*/ 1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0" y="1"/>
                    <a:pt x="0" y="1"/>
                  </a:cubicBezTo>
                  <a:cubicBezTo>
                    <a:pt x="0" y="0"/>
                    <a:pt x="1" y="1"/>
                    <a:pt x="1" y="1"/>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4"/>
            <p:cNvSpPr/>
            <p:nvPr/>
          </p:nvSpPr>
          <p:spPr bwMode="auto">
            <a:xfrm>
              <a:off x="9283700" y="2217738"/>
              <a:ext cx="4762" cy="3175"/>
            </a:xfrm>
            <a:custGeom>
              <a:avLst/>
              <a:gdLst>
                <a:gd name="T0" fmla="*/ 3 w 3"/>
                <a:gd name="T1" fmla="*/ 0 h 2"/>
                <a:gd name="T2" fmla="*/ 0 w 3"/>
                <a:gd name="T3" fmla="*/ 2 h 2"/>
                <a:gd name="T4" fmla="*/ 0 w 3"/>
                <a:gd name="T5" fmla="*/ 0 h 2"/>
                <a:gd name="T6" fmla="*/ 3 w 3"/>
                <a:gd name="T7" fmla="*/ 0 h 2"/>
              </a:gdLst>
              <a:ahLst/>
              <a:cxnLst>
                <a:cxn ang="0">
                  <a:pos x="T0" y="T1"/>
                </a:cxn>
                <a:cxn ang="0">
                  <a:pos x="T2" y="T3"/>
                </a:cxn>
                <a:cxn ang="0">
                  <a:pos x="T4" y="T5"/>
                </a:cxn>
                <a:cxn ang="0">
                  <a:pos x="T6" y="T7"/>
                </a:cxn>
              </a:cxnLst>
              <a:rect l="0" t="0" r="r" b="b"/>
              <a:pathLst>
                <a:path w="3" h="2">
                  <a:moveTo>
                    <a:pt x="3" y="0"/>
                  </a:moveTo>
                  <a:lnTo>
                    <a:pt x="0" y="2"/>
                  </a:lnTo>
                  <a:lnTo>
                    <a:pt x="0"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5"/>
            <p:cNvSpPr/>
            <p:nvPr/>
          </p:nvSpPr>
          <p:spPr bwMode="auto">
            <a:xfrm>
              <a:off x="9588500" y="2297113"/>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2" y="0"/>
                    <a:pt x="1" y="1"/>
                    <a:pt x="1" y="1"/>
                  </a:cubicBezTo>
                  <a:cubicBezTo>
                    <a:pt x="0"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6"/>
            <p:cNvSpPr/>
            <p:nvPr/>
          </p:nvSpPr>
          <p:spPr bwMode="auto">
            <a:xfrm>
              <a:off x="9709150" y="2420938"/>
              <a:ext cx="7937" cy="3175"/>
            </a:xfrm>
            <a:custGeom>
              <a:avLst/>
              <a:gdLst>
                <a:gd name="T0" fmla="*/ 0 w 5"/>
                <a:gd name="T1" fmla="*/ 2 h 2"/>
                <a:gd name="T2" fmla="*/ 0 w 5"/>
                <a:gd name="T3" fmla="*/ 0 h 2"/>
                <a:gd name="T4" fmla="*/ 5 w 5"/>
                <a:gd name="T5" fmla="*/ 0 h 2"/>
                <a:gd name="T6" fmla="*/ 0 w 5"/>
                <a:gd name="T7" fmla="*/ 2 h 2"/>
              </a:gdLst>
              <a:ahLst/>
              <a:cxnLst>
                <a:cxn ang="0">
                  <a:pos x="T0" y="T1"/>
                </a:cxn>
                <a:cxn ang="0">
                  <a:pos x="T2" y="T3"/>
                </a:cxn>
                <a:cxn ang="0">
                  <a:pos x="T4" y="T5"/>
                </a:cxn>
                <a:cxn ang="0">
                  <a:pos x="T6" y="T7"/>
                </a:cxn>
              </a:cxnLst>
              <a:rect l="0" t="0" r="r" b="b"/>
              <a:pathLst>
                <a:path w="5" h="2">
                  <a:moveTo>
                    <a:pt x="0" y="2"/>
                  </a:moveTo>
                  <a:lnTo>
                    <a:pt x="0" y="0"/>
                  </a:lnTo>
                  <a:lnTo>
                    <a:pt x="5"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7"/>
            <p:cNvSpPr/>
            <p:nvPr/>
          </p:nvSpPr>
          <p:spPr bwMode="auto">
            <a:xfrm>
              <a:off x="9107488" y="3151188"/>
              <a:ext cx="22225" cy="6350"/>
            </a:xfrm>
            <a:custGeom>
              <a:avLst/>
              <a:gdLst>
                <a:gd name="T0" fmla="*/ 4 w 6"/>
                <a:gd name="T1" fmla="*/ 0 h 2"/>
                <a:gd name="T2" fmla="*/ 2 w 6"/>
                <a:gd name="T3" fmla="*/ 1 h 2"/>
                <a:gd name="T4" fmla="*/ 4 w 6"/>
                <a:gd name="T5" fmla="*/ 0 h 2"/>
              </a:gdLst>
              <a:ahLst/>
              <a:cxnLst>
                <a:cxn ang="0">
                  <a:pos x="T0" y="T1"/>
                </a:cxn>
                <a:cxn ang="0">
                  <a:pos x="T2" y="T3"/>
                </a:cxn>
                <a:cxn ang="0">
                  <a:pos x="T4" y="T5"/>
                </a:cxn>
              </a:cxnLst>
              <a:rect l="0" t="0" r="r" b="b"/>
              <a:pathLst>
                <a:path w="6" h="2">
                  <a:moveTo>
                    <a:pt x="4" y="0"/>
                  </a:moveTo>
                  <a:cubicBezTo>
                    <a:pt x="0" y="1"/>
                    <a:pt x="6" y="2"/>
                    <a:pt x="2" y="1"/>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8"/>
            <p:cNvSpPr/>
            <p:nvPr/>
          </p:nvSpPr>
          <p:spPr bwMode="auto">
            <a:xfrm>
              <a:off x="8783638" y="3152777"/>
              <a:ext cx="703262" cy="1362075"/>
            </a:xfrm>
            <a:custGeom>
              <a:avLst/>
              <a:gdLst>
                <a:gd name="T0" fmla="*/ 73 w 187"/>
                <a:gd name="T1" fmla="*/ 274 h 362"/>
                <a:gd name="T2" fmla="*/ 105 w 187"/>
                <a:gd name="T3" fmla="*/ 211 h 362"/>
                <a:gd name="T4" fmla="*/ 107 w 187"/>
                <a:gd name="T5" fmla="*/ 187 h 362"/>
                <a:gd name="T6" fmla="*/ 105 w 187"/>
                <a:gd name="T7" fmla="*/ 126 h 362"/>
                <a:gd name="T8" fmla="*/ 135 w 187"/>
                <a:gd name="T9" fmla="*/ 109 h 362"/>
                <a:gd name="T10" fmla="*/ 98 w 187"/>
                <a:gd name="T11" fmla="*/ 101 h 362"/>
                <a:gd name="T12" fmla="*/ 110 w 187"/>
                <a:gd name="T13" fmla="*/ 86 h 362"/>
                <a:gd name="T14" fmla="*/ 143 w 187"/>
                <a:gd name="T15" fmla="*/ 78 h 362"/>
                <a:gd name="T16" fmla="*/ 169 w 187"/>
                <a:gd name="T17" fmla="*/ 72 h 362"/>
                <a:gd name="T18" fmla="*/ 166 w 187"/>
                <a:gd name="T19" fmla="*/ 85 h 362"/>
                <a:gd name="T20" fmla="*/ 168 w 187"/>
                <a:gd name="T21" fmla="*/ 83 h 362"/>
                <a:gd name="T22" fmla="*/ 168 w 187"/>
                <a:gd name="T23" fmla="*/ 75 h 362"/>
                <a:gd name="T24" fmla="*/ 168 w 187"/>
                <a:gd name="T25" fmla="*/ 83 h 362"/>
                <a:gd name="T26" fmla="*/ 157 w 187"/>
                <a:gd name="T27" fmla="*/ 79 h 362"/>
                <a:gd name="T28" fmla="*/ 131 w 187"/>
                <a:gd name="T29" fmla="*/ 79 h 362"/>
                <a:gd name="T30" fmla="*/ 95 w 187"/>
                <a:gd name="T31" fmla="*/ 80 h 362"/>
                <a:gd name="T32" fmla="*/ 70 w 187"/>
                <a:gd name="T33" fmla="*/ 73 h 362"/>
                <a:gd name="T34" fmla="*/ 74 w 187"/>
                <a:gd name="T35" fmla="*/ 61 h 362"/>
                <a:gd name="T36" fmla="*/ 94 w 187"/>
                <a:gd name="T37" fmla="*/ 54 h 362"/>
                <a:gd name="T38" fmla="*/ 110 w 187"/>
                <a:gd name="T39" fmla="*/ 48 h 362"/>
                <a:gd name="T40" fmla="*/ 119 w 187"/>
                <a:gd name="T41" fmla="*/ 46 h 362"/>
                <a:gd name="T42" fmla="*/ 144 w 187"/>
                <a:gd name="T43" fmla="*/ 43 h 362"/>
                <a:gd name="T44" fmla="*/ 169 w 187"/>
                <a:gd name="T45" fmla="*/ 33 h 362"/>
                <a:gd name="T46" fmla="*/ 161 w 187"/>
                <a:gd name="T47" fmla="*/ 45 h 362"/>
                <a:gd name="T48" fmla="*/ 143 w 187"/>
                <a:gd name="T49" fmla="*/ 44 h 362"/>
                <a:gd name="T50" fmla="*/ 92 w 187"/>
                <a:gd name="T51" fmla="*/ 49 h 362"/>
                <a:gd name="T52" fmla="*/ 80 w 187"/>
                <a:gd name="T53" fmla="*/ 42 h 362"/>
                <a:gd name="T54" fmla="*/ 83 w 187"/>
                <a:gd name="T55" fmla="*/ 27 h 362"/>
                <a:gd name="T56" fmla="*/ 101 w 187"/>
                <a:gd name="T57" fmla="*/ 21 h 362"/>
                <a:gd name="T58" fmla="*/ 117 w 187"/>
                <a:gd name="T59" fmla="*/ 15 h 362"/>
                <a:gd name="T60" fmla="*/ 127 w 187"/>
                <a:gd name="T61" fmla="*/ 15 h 362"/>
                <a:gd name="T62" fmla="*/ 143 w 187"/>
                <a:gd name="T63" fmla="*/ 19 h 362"/>
                <a:gd name="T64" fmla="*/ 160 w 187"/>
                <a:gd name="T65" fmla="*/ 14 h 362"/>
                <a:gd name="T66" fmla="*/ 173 w 187"/>
                <a:gd name="T67" fmla="*/ 4 h 362"/>
                <a:gd name="T68" fmla="*/ 181 w 187"/>
                <a:gd name="T69" fmla="*/ 3 h 362"/>
                <a:gd name="T70" fmla="*/ 178 w 187"/>
                <a:gd name="T71" fmla="*/ 21 h 362"/>
                <a:gd name="T72" fmla="*/ 181 w 187"/>
                <a:gd name="T73" fmla="*/ 4 h 362"/>
                <a:gd name="T74" fmla="*/ 180 w 187"/>
                <a:gd name="T75" fmla="*/ 6 h 362"/>
                <a:gd name="T76" fmla="*/ 183 w 187"/>
                <a:gd name="T77" fmla="*/ 8 h 362"/>
                <a:gd name="T78" fmla="*/ 180 w 187"/>
                <a:gd name="T79" fmla="*/ 16 h 362"/>
                <a:gd name="T80" fmla="*/ 156 w 187"/>
                <a:gd name="T81" fmla="*/ 15 h 362"/>
                <a:gd name="T82" fmla="*/ 118 w 187"/>
                <a:gd name="T83" fmla="*/ 12 h 362"/>
                <a:gd name="T84" fmla="*/ 97 w 187"/>
                <a:gd name="T85" fmla="*/ 11 h 362"/>
                <a:gd name="T86" fmla="*/ 109 w 187"/>
                <a:gd name="T87" fmla="*/ 5 h 362"/>
                <a:gd name="T88" fmla="*/ 135 w 187"/>
                <a:gd name="T89" fmla="*/ 2 h 362"/>
                <a:gd name="T90" fmla="*/ 186 w 187"/>
                <a:gd name="T91" fmla="*/ 9 h 362"/>
                <a:gd name="T92" fmla="*/ 176 w 187"/>
                <a:gd name="T93" fmla="*/ 20 h 362"/>
                <a:gd name="T94" fmla="*/ 123 w 187"/>
                <a:gd name="T95" fmla="*/ 30 h 362"/>
                <a:gd name="T96" fmla="*/ 78 w 187"/>
                <a:gd name="T97" fmla="*/ 31 h 362"/>
                <a:gd name="T98" fmla="*/ 86 w 187"/>
                <a:gd name="T99" fmla="*/ 33 h 362"/>
                <a:gd name="T100" fmla="*/ 159 w 187"/>
                <a:gd name="T101" fmla="*/ 30 h 362"/>
                <a:gd name="T102" fmla="*/ 176 w 187"/>
                <a:gd name="T103" fmla="*/ 50 h 362"/>
                <a:gd name="T104" fmla="*/ 145 w 187"/>
                <a:gd name="T105" fmla="*/ 58 h 362"/>
                <a:gd name="T106" fmla="*/ 82 w 187"/>
                <a:gd name="T107" fmla="*/ 74 h 362"/>
                <a:gd name="T108" fmla="*/ 81 w 187"/>
                <a:gd name="T109" fmla="*/ 60 h 362"/>
                <a:gd name="T110" fmla="*/ 127 w 187"/>
                <a:gd name="T111" fmla="*/ 66 h 362"/>
                <a:gd name="T112" fmla="*/ 176 w 187"/>
                <a:gd name="T113" fmla="*/ 75 h 362"/>
                <a:gd name="T114" fmla="*/ 170 w 187"/>
                <a:gd name="T115" fmla="*/ 88 h 362"/>
                <a:gd name="T116" fmla="*/ 105 w 187"/>
                <a:gd name="T117" fmla="*/ 104 h 362"/>
                <a:gd name="T118" fmla="*/ 104 w 187"/>
                <a:gd name="T119" fmla="*/ 88 h 362"/>
                <a:gd name="T120" fmla="*/ 144 w 187"/>
                <a:gd name="T121" fmla="*/ 117 h 362"/>
                <a:gd name="T122" fmla="*/ 118 w 187"/>
                <a:gd name="T123" fmla="*/ 169 h 362"/>
                <a:gd name="T124" fmla="*/ 112 w 187"/>
                <a:gd name="T125" fmla="*/ 233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7" h="362">
                  <a:moveTo>
                    <a:pt x="6" y="350"/>
                  </a:moveTo>
                  <a:cubicBezTo>
                    <a:pt x="10" y="338"/>
                    <a:pt x="24" y="331"/>
                    <a:pt x="30" y="320"/>
                  </a:cubicBezTo>
                  <a:cubicBezTo>
                    <a:pt x="31" y="319"/>
                    <a:pt x="31" y="322"/>
                    <a:pt x="33" y="319"/>
                  </a:cubicBezTo>
                  <a:cubicBezTo>
                    <a:pt x="39" y="308"/>
                    <a:pt x="53" y="296"/>
                    <a:pt x="64" y="286"/>
                  </a:cubicBezTo>
                  <a:cubicBezTo>
                    <a:pt x="64" y="287"/>
                    <a:pt x="64" y="287"/>
                    <a:pt x="64" y="287"/>
                  </a:cubicBezTo>
                  <a:cubicBezTo>
                    <a:pt x="67" y="286"/>
                    <a:pt x="67" y="282"/>
                    <a:pt x="69" y="279"/>
                  </a:cubicBezTo>
                  <a:cubicBezTo>
                    <a:pt x="69" y="280"/>
                    <a:pt x="69" y="281"/>
                    <a:pt x="70" y="280"/>
                  </a:cubicBezTo>
                  <a:cubicBezTo>
                    <a:pt x="69" y="279"/>
                    <a:pt x="73" y="276"/>
                    <a:pt x="73" y="274"/>
                  </a:cubicBezTo>
                  <a:cubicBezTo>
                    <a:pt x="74" y="274"/>
                    <a:pt x="74" y="274"/>
                    <a:pt x="76" y="274"/>
                  </a:cubicBezTo>
                  <a:cubicBezTo>
                    <a:pt x="76" y="271"/>
                    <a:pt x="76" y="271"/>
                    <a:pt x="76" y="271"/>
                  </a:cubicBezTo>
                  <a:cubicBezTo>
                    <a:pt x="75" y="265"/>
                    <a:pt x="83" y="262"/>
                    <a:pt x="85" y="256"/>
                  </a:cubicBezTo>
                  <a:cubicBezTo>
                    <a:pt x="85" y="256"/>
                    <a:pt x="85" y="257"/>
                    <a:pt x="85" y="257"/>
                  </a:cubicBezTo>
                  <a:cubicBezTo>
                    <a:pt x="89" y="247"/>
                    <a:pt x="96" y="236"/>
                    <a:pt x="100" y="226"/>
                  </a:cubicBezTo>
                  <a:cubicBezTo>
                    <a:pt x="100" y="226"/>
                    <a:pt x="101" y="227"/>
                    <a:pt x="102" y="227"/>
                  </a:cubicBezTo>
                  <a:cubicBezTo>
                    <a:pt x="100" y="226"/>
                    <a:pt x="102" y="222"/>
                    <a:pt x="103" y="219"/>
                  </a:cubicBezTo>
                  <a:cubicBezTo>
                    <a:pt x="105" y="219"/>
                    <a:pt x="103" y="214"/>
                    <a:pt x="105" y="211"/>
                  </a:cubicBezTo>
                  <a:cubicBezTo>
                    <a:pt x="105" y="211"/>
                    <a:pt x="105" y="211"/>
                    <a:pt x="105" y="211"/>
                  </a:cubicBezTo>
                  <a:cubicBezTo>
                    <a:pt x="104" y="208"/>
                    <a:pt x="107" y="208"/>
                    <a:pt x="106" y="205"/>
                  </a:cubicBezTo>
                  <a:cubicBezTo>
                    <a:pt x="107" y="204"/>
                    <a:pt x="107" y="204"/>
                    <a:pt x="107" y="204"/>
                  </a:cubicBezTo>
                  <a:cubicBezTo>
                    <a:pt x="105" y="203"/>
                    <a:pt x="110" y="201"/>
                    <a:pt x="109" y="198"/>
                  </a:cubicBezTo>
                  <a:cubicBezTo>
                    <a:pt x="108" y="198"/>
                    <a:pt x="108" y="198"/>
                    <a:pt x="108" y="198"/>
                  </a:cubicBezTo>
                  <a:cubicBezTo>
                    <a:pt x="108" y="196"/>
                    <a:pt x="109" y="196"/>
                    <a:pt x="109" y="194"/>
                  </a:cubicBezTo>
                  <a:cubicBezTo>
                    <a:pt x="109" y="193"/>
                    <a:pt x="109" y="193"/>
                    <a:pt x="109" y="193"/>
                  </a:cubicBezTo>
                  <a:cubicBezTo>
                    <a:pt x="108" y="189"/>
                    <a:pt x="109" y="187"/>
                    <a:pt x="107" y="187"/>
                  </a:cubicBezTo>
                  <a:cubicBezTo>
                    <a:pt x="109" y="185"/>
                    <a:pt x="108" y="191"/>
                    <a:pt x="111" y="188"/>
                  </a:cubicBezTo>
                  <a:cubicBezTo>
                    <a:pt x="109" y="173"/>
                    <a:pt x="96" y="164"/>
                    <a:pt x="91" y="148"/>
                  </a:cubicBezTo>
                  <a:cubicBezTo>
                    <a:pt x="92" y="146"/>
                    <a:pt x="92" y="145"/>
                    <a:pt x="93" y="145"/>
                  </a:cubicBezTo>
                  <a:cubicBezTo>
                    <a:pt x="93" y="144"/>
                    <a:pt x="95" y="140"/>
                    <a:pt x="95" y="138"/>
                  </a:cubicBezTo>
                  <a:cubicBezTo>
                    <a:pt x="94" y="139"/>
                    <a:pt x="96" y="138"/>
                    <a:pt x="96" y="137"/>
                  </a:cubicBezTo>
                  <a:cubicBezTo>
                    <a:pt x="99" y="136"/>
                    <a:pt x="96" y="134"/>
                    <a:pt x="99" y="132"/>
                  </a:cubicBezTo>
                  <a:cubicBezTo>
                    <a:pt x="98" y="133"/>
                    <a:pt x="99" y="134"/>
                    <a:pt x="100" y="134"/>
                  </a:cubicBezTo>
                  <a:cubicBezTo>
                    <a:pt x="100" y="131"/>
                    <a:pt x="103" y="129"/>
                    <a:pt x="105" y="126"/>
                  </a:cubicBezTo>
                  <a:cubicBezTo>
                    <a:pt x="104" y="127"/>
                    <a:pt x="104" y="128"/>
                    <a:pt x="105" y="128"/>
                  </a:cubicBezTo>
                  <a:cubicBezTo>
                    <a:pt x="106" y="124"/>
                    <a:pt x="109" y="124"/>
                    <a:pt x="111" y="122"/>
                  </a:cubicBezTo>
                  <a:cubicBezTo>
                    <a:pt x="111" y="123"/>
                    <a:pt x="111" y="123"/>
                    <a:pt x="111" y="123"/>
                  </a:cubicBezTo>
                  <a:cubicBezTo>
                    <a:pt x="115" y="122"/>
                    <a:pt x="111" y="121"/>
                    <a:pt x="114" y="119"/>
                  </a:cubicBezTo>
                  <a:cubicBezTo>
                    <a:pt x="114" y="120"/>
                    <a:pt x="114" y="120"/>
                    <a:pt x="114" y="121"/>
                  </a:cubicBezTo>
                  <a:cubicBezTo>
                    <a:pt x="116" y="117"/>
                    <a:pt x="122" y="115"/>
                    <a:pt x="125" y="112"/>
                  </a:cubicBezTo>
                  <a:cubicBezTo>
                    <a:pt x="125" y="113"/>
                    <a:pt x="125" y="113"/>
                    <a:pt x="125" y="113"/>
                  </a:cubicBezTo>
                  <a:cubicBezTo>
                    <a:pt x="128" y="112"/>
                    <a:pt x="133" y="105"/>
                    <a:pt x="135" y="109"/>
                  </a:cubicBezTo>
                  <a:cubicBezTo>
                    <a:pt x="133" y="108"/>
                    <a:pt x="136" y="106"/>
                    <a:pt x="132" y="105"/>
                  </a:cubicBezTo>
                  <a:cubicBezTo>
                    <a:pt x="132" y="107"/>
                    <a:pt x="125" y="105"/>
                    <a:pt x="127" y="108"/>
                  </a:cubicBezTo>
                  <a:cubicBezTo>
                    <a:pt x="124" y="107"/>
                    <a:pt x="118" y="105"/>
                    <a:pt x="115" y="106"/>
                  </a:cubicBezTo>
                  <a:cubicBezTo>
                    <a:pt x="117" y="105"/>
                    <a:pt x="114" y="103"/>
                    <a:pt x="117" y="103"/>
                  </a:cubicBezTo>
                  <a:cubicBezTo>
                    <a:pt x="115" y="102"/>
                    <a:pt x="115" y="102"/>
                    <a:pt x="115" y="102"/>
                  </a:cubicBezTo>
                  <a:cubicBezTo>
                    <a:pt x="115" y="101"/>
                    <a:pt x="117" y="102"/>
                    <a:pt x="116" y="101"/>
                  </a:cubicBezTo>
                  <a:cubicBezTo>
                    <a:pt x="115" y="101"/>
                    <a:pt x="110" y="101"/>
                    <a:pt x="109" y="101"/>
                  </a:cubicBezTo>
                  <a:cubicBezTo>
                    <a:pt x="106" y="101"/>
                    <a:pt x="103" y="103"/>
                    <a:pt x="98" y="101"/>
                  </a:cubicBezTo>
                  <a:cubicBezTo>
                    <a:pt x="101" y="102"/>
                    <a:pt x="98" y="99"/>
                    <a:pt x="100" y="99"/>
                  </a:cubicBezTo>
                  <a:cubicBezTo>
                    <a:pt x="99" y="97"/>
                    <a:pt x="93" y="104"/>
                    <a:pt x="94" y="93"/>
                  </a:cubicBezTo>
                  <a:cubicBezTo>
                    <a:pt x="95" y="92"/>
                    <a:pt x="95" y="94"/>
                    <a:pt x="97" y="92"/>
                  </a:cubicBezTo>
                  <a:cubicBezTo>
                    <a:pt x="96" y="92"/>
                    <a:pt x="97" y="91"/>
                    <a:pt x="97" y="90"/>
                  </a:cubicBezTo>
                  <a:cubicBezTo>
                    <a:pt x="98" y="89"/>
                    <a:pt x="103" y="86"/>
                    <a:pt x="105" y="88"/>
                  </a:cubicBezTo>
                  <a:cubicBezTo>
                    <a:pt x="106" y="88"/>
                    <a:pt x="103" y="89"/>
                    <a:pt x="105" y="89"/>
                  </a:cubicBezTo>
                  <a:cubicBezTo>
                    <a:pt x="107" y="88"/>
                    <a:pt x="107" y="87"/>
                    <a:pt x="110" y="86"/>
                  </a:cubicBezTo>
                  <a:cubicBezTo>
                    <a:pt x="110" y="86"/>
                    <a:pt x="110" y="86"/>
                    <a:pt x="110" y="86"/>
                  </a:cubicBezTo>
                  <a:cubicBezTo>
                    <a:pt x="112" y="86"/>
                    <a:pt x="115" y="84"/>
                    <a:pt x="113" y="83"/>
                  </a:cubicBezTo>
                  <a:cubicBezTo>
                    <a:pt x="112" y="84"/>
                    <a:pt x="114" y="85"/>
                    <a:pt x="112" y="84"/>
                  </a:cubicBezTo>
                  <a:cubicBezTo>
                    <a:pt x="113" y="83"/>
                    <a:pt x="116" y="82"/>
                    <a:pt x="119" y="81"/>
                  </a:cubicBezTo>
                  <a:cubicBezTo>
                    <a:pt x="118" y="82"/>
                    <a:pt x="118" y="82"/>
                    <a:pt x="118" y="83"/>
                  </a:cubicBezTo>
                  <a:cubicBezTo>
                    <a:pt x="122" y="81"/>
                    <a:pt x="126" y="80"/>
                    <a:pt x="130" y="78"/>
                  </a:cubicBezTo>
                  <a:cubicBezTo>
                    <a:pt x="130" y="77"/>
                    <a:pt x="128" y="81"/>
                    <a:pt x="128" y="80"/>
                  </a:cubicBezTo>
                  <a:cubicBezTo>
                    <a:pt x="133" y="81"/>
                    <a:pt x="139" y="77"/>
                    <a:pt x="143" y="79"/>
                  </a:cubicBezTo>
                  <a:cubicBezTo>
                    <a:pt x="143" y="79"/>
                    <a:pt x="143" y="77"/>
                    <a:pt x="143" y="78"/>
                  </a:cubicBezTo>
                  <a:cubicBezTo>
                    <a:pt x="146" y="77"/>
                    <a:pt x="146" y="79"/>
                    <a:pt x="147" y="78"/>
                  </a:cubicBezTo>
                  <a:cubicBezTo>
                    <a:pt x="147" y="79"/>
                    <a:pt x="149" y="78"/>
                    <a:pt x="151" y="77"/>
                  </a:cubicBezTo>
                  <a:cubicBezTo>
                    <a:pt x="152" y="77"/>
                    <a:pt x="151" y="78"/>
                    <a:pt x="150" y="78"/>
                  </a:cubicBezTo>
                  <a:cubicBezTo>
                    <a:pt x="152" y="77"/>
                    <a:pt x="162" y="75"/>
                    <a:pt x="167" y="75"/>
                  </a:cubicBezTo>
                  <a:cubicBezTo>
                    <a:pt x="166" y="74"/>
                    <a:pt x="167" y="74"/>
                    <a:pt x="168" y="73"/>
                  </a:cubicBezTo>
                  <a:cubicBezTo>
                    <a:pt x="169" y="72"/>
                    <a:pt x="169" y="72"/>
                    <a:pt x="169" y="72"/>
                  </a:cubicBezTo>
                  <a:cubicBezTo>
                    <a:pt x="169" y="72"/>
                    <a:pt x="169" y="72"/>
                    <a:pt x="169" y="72"/>
                  </a:cubicBezTo>
                  <a:cubicBezTo>
                    <a:pt x="169" y="72"/>
                    <a:pt x="169" y="72"/>
                    <a:pt x="169" y="72"/>
                  </a:cubicBezTo>
                  <a:cubicBezTo>
                    <a:pt x="169" y="72"/>
                    <a:pt x="169" y="72"/>
                    <a:pt x="169" y="72"/>
                  </a:cubicBezTo>
                  <a:cubicBezTo>
                    <a:pt x="169" y="72"/>
                    <a:pt x="169" y="72"/>
                    <a:pt x="169" y="72"/>
                  </a:cubicBezTo>
                  <a:cubicBezTo>
                    <a:pt x="170" y="69"/>
                    <a:pt x="164" y="97"/>
                    <a:pt x="166" y="85"/>
                  </a:cubicBezTo>
                  <a:cubicBezTo>
                    <a:pt x="166" y="85"/>
                    <a:pt x="166" y="85"/>
                    <a:pt x="166" y="85"/>
                  </a:cubicBezTo>
                  <a:cubicBezTo>
                    <a:pt x="166" y="85"/>
                    <a:pt x="166" y="85"/>
                    <a:pt x="166" y="85"/>
                  </a:cubicBezTo>
                  <a:cubicBezTo>
                    <a:pt x="166" y="85"/>
                    <a:pt x="166" y="85"/>
                    <a:pt x="166" y="85"/>
                  </a:cubicBezTo>
                  <a:cubicBezTo>
                    <a:pt x="166" y="85"/>
                    <a:pt x="166" y="85"/>
                    <a:pt x="166" y="85"/>
                  </a:cubicBezTo>
                  <a:cubicBezTo>
                    <a:pt x="166" y="85"/>
                    <a:pt x="166" y="85"/>
                    <a:pt x="166" y="85"/>
                  </a:cubicBezTo>
                  <a:cubicBezTo>
                    <a:pt x="165" y="85"/>
                    <a:pt x="165" y="85"/>
                    <a:pt x="165" y="85"/>
                  </a:cubicBezTo>
                  <a:cubicBezTo>
                    <a:pt x="167" y="84"/>
                    <a:pt x="167" y="84"/>
                    <a:pt x="167" y="84"/>
                  </a:cubicBezTo>
                  <a:cubicBezTo>
                    <a:pt x="166" y="83"/>
                    <a:pt x="164" y="83"/>
                    <a:pt x="164" y="82"/>
                  </a:cubicBezTo>
                  <a:cubicBezTo>
                    <a:pt x="163" y="82"/>
                    <a:pt x="165" y="83"/>
                    <a:pt x="167" y="83"/>
                  </a:cubicBezTo>
                  <a:cubicBezTo>
                    <a:pt x="167" y="83"/>
                    <a:pt x="167" y="83"/>
                    <a:pt x="167"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7" y="85"/>
                    <a:pt x="172" y="67"/>
                    <a:pt x="170" y="75"/>
                  </a:cubicBezTo>
                  <a:cubicBezTo>
                    <a:pt x="170" y="75"/>
                    <a:pt x="170" y="75"/>
                    <a:pt x="170" y="75"/>
                  </a:cubicBezTo>
                  <a:cubicBezTo>
                    <a:pt x="169" y="75"/>
                    <a:pt x="169" y="75"/>
                    <a:pt x="169" y="75"/>
                  </a:cubicBezTo>
                  <a:cubicBezTo>
                    <a:pt x="168" y="75"/>
                    <a:pt x="168" y="75"/>
                    <a:pt x="168" y="75"/>
                  </a:cubicBezTo>
                  <a:cubicBezTo>
                    <a:pt x="168" y="75"/>
                    <a:pt x="168" y="75"/>
                    <a:pt x="168" y="75"/>
                  </a:cubicBezTo>
                  <a:cubicBezTo>
                    <a:pt x="169" y="75"/>
                    <a:pt x="169" y="75"/>
                    <a:pt x="169" y="75"/>
                  </a:cubicBezTo>
                  <a:cubicBezTo>
                    <a:pt x="170" y="75"/>
                    <a:pt x="170" y="75"/>
                    <a:pt x="170" y="75"/>
                  </a:cubicBezTo>
                  <a:cubicBezTo>
                    <a:pt x="170" y="75"/>
                    <a:pt x="170" y="75"/>
                    <a:pt x="170" y="75"/>
                  </a:cubicBezTo>
                  <a:cubicBezTo>
                    <a:pt x="170" y="75"/>
                    <a:pt x="170" y="75"/>
                    <a:pt x="170" y="75"/>
                  </a:cubicBezTo>
                  <a:cubicBezTo>
                    <a:pt x="170" y="75"/>
                    <a:pt x="170" y="75"/>
                    <a:pt x="170" y="75"/>
                  </a:cubicBezTo>
                  <a:cubicBezTo>
                    <a:pt x="170" y="75"/>
                    <a:pt x="170" y="75"/>
                    <a:pt x="170" y="75"/>
                  </a:cubicBezTo>
                  <a:cubicBezTo>
                    <a:pt x="169" y="78"/>
                    <a:pt x="172" y="66"/>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7" y="83"/>
                    <a:pt x="167" y="83"/>
                    <a:pt x="167" y="83"/>
                  </a:cubicBezTo>
                  <a:cubicBezTo>
                    <a:pt x="166" y="83"/>
                    <a:pt x="165" y="83"/>
                    <a:pt x="166" y="83"/>
                  </a:cubicBezTo>
                  <a:cubicBezTo>
                    <a:pt x="164" y="82"/>
                    <a:pt x="162" y="82"/>
                    <a:pt x="161" y="80"/>
                  </a:cubicBezTo>
                  <a:cubicBezTo>
                    <a:pt x="161" y="80"/>
                    <a:pt x="163" y="79"/>
                    <a:pt x="161" y="78"/>
                  </a:cubicBezTo>
                  <a:cubicBezTo>
                    <a:pt x="158" y="78"/>
                    <a:pt x="160" y="79"/>
                    <a:pt x="157" y="79"/>
                  </a:cubicBezTo>
                  <a:cubicBezTo>
                    <a:pt x="156" y="79"/>
                    <a:pt x="156" y="79"/>
                    <a:pt x="156" y="79"/>
                  </a:cubicBezTo>
                  <a:cubicBezTo>
                    <a:pt x="155" y="80"/>
                    <a:pt x="153" y="78"/>
                    <a:pt x="154" y="80"/>
                  </a:cubicBezTo>
                  <a:cubicBezTo>
                    <a:pt x="154" y="79"/>
                    <a:pt x="149" y="80"/>
                    <a:pt x="150" y="78"/>
                  </a:cubicBezTo>
                  <a:cubicBezTo>
                    <a:pt x="150" y="76"/>
                    <a:pt x="150" y="76"/>
                    <a:pt x="150" y="76"/>
                  </a:cubicBezTo>
                  <a:cubicBezTo>
                    <a:pt x="149" y="76"/>
                    <a:pt x="148" y="78"/>
                    <a:pt x="147" y="79"/>
                  </a:cubicBezTo>
                  <a:cubicBezTo>
                    <a:pt x="146" y="78"/>
                    <a:pt x="146" y="78"/>
                    <a:pt x="146" y="78"/>
                  </a:cubicBezTo>
                  <a:cubicBezTo>
                    <a:pt x="146" y="80"/>
                    <a:pt x="142" y="78"/>
                    <a:pt x="141" y="80"/>
                  </a:cubicBezTo>
                  <a:cubicBezTo>
                    <a:pt x="138" y="79"/>
                    <a:pt x="133" y="80"/>
                    <a:pt x="131" y="79"/>
                  </a:cubicBezTo>
                  <a:cubicBezTo>
                    <a:pt x="128" y="80"/>
                    <a:pt x="126" y="81"/>
                    <a:pt x="123" y="80"/>
                  </a:cubicBezTo>
                  <a:cubicBezTo>
                    <a:pt x="124" y="80"/>
                    <a:pt x="125" y="80"/>
                    <a:pt x="125" y="79"/>
                  </a:cubicBezTo>
                  <a:cubicBezTo>
                    <a:pt x="123" y="79"/>
                    <a:pt x="122" y="79"/>
                    <a:pt x="121" y="80"/>
                  </a:cubicBezTo>
                  <a:cubicBezTo>
                    <a:pt x="121" y="80"/>
                    <a:pt x="117" y="79"/>
                    <a:pt x="115" y="78"/>
                  </a:cubicBezTo>
                  <a:cubicBezTo>
                    <a:pt x="112" y="79"/>
                    <a:pt x="113" y="80"/>
                    <a:pt x="113" y="81"/>
                  </a:cubicBezTo>
                  <a:cubicBezTo>
                    <a:pt x="111" y="79"/>
                    <a:pt x="106" y="83"/>
                    <a:pt x="102" y="81"/>
                  </a:cubicBezTo>
                  <a:cubicBezTo>
                    <a:pt x="103" y="81"/>
                    <a:pt x="106" y="80"/>
                    <a:pt x="104" y="79"/>
                  </a:cubicBezTo>
                  <a:cubicBezTo>
                    <a:pt x="102" y="76"/>
                    <a:pt x="99" y="81"/>
                    <a:pt x="95" y="80"/>
                  </a:cubicBezTo>
                  <a:cubicBezTo>
                    <a:pt x="96" y="82"/>
                    <a:pt x="96" y="82"/>
                    <a:pt x="96" y="82"/>
                  </a:cubicBezTo>
                  <a:cubicBezTo>
                    <a:pt x="94" y="80"/>
                    <a:pt x="90" y="82"/>
                    <a:pt x="90" y="80"/>
                  </a:cubicBezTo>
                  <a:cubicBezTo>
                    <a:pt x="89" y="81"/>
                    <a:pt x="86" y="79"/>
                    <a:pt x="86" y="81"/>
                  </a:cubicBezTo>
                  <a:cubicBezTo>
                    <a:pt x="82" y="80"/>
                    <a:pt x="78" y="78"/>
                    <a:pt x="74" y="76"/>
                  </a:cubicBezTo>
                  <a:cubicBezTo>
                    <a:pt x="72" y="74"/>
                    <a:pt x="72" y="74"/>
                    <a:pt x="72" y="74"/>
                  </a:cubicBezTo>
                  <a:cubicBezTo>
                    <a:pt x="70" y="74"/>
                    <a:pt x="70" y="74"/>
                    <a:pt x="70" y="74"/>
                  </a:cubicBezTo>
                  <a:cubicBezTo>
                    <a:pt x="70" y="73"/>
                    <a:pt x="70" y="73"/>
                    <a:pt x="70" y="73"/>
                  </a:cubicBezTo>
                  <a:cubicBezTo>
                    <a:pt x="70" y="73"/>
                    <a:pt x="70" y="73"/>
                    <a:pt x="70" y="73"/>
                  </a:cubicBezTo>
                  <a:cubicBezTo>
                    <a:pt x="70" y="73"/>
                    <a:pt x="70" y="73"/>
                    <a:pt x="70" y="73"/>
                  </a:cubicBezTo>
                  <a:cubicBezTo>
                    <a:pt x="70" y="73"/>
                    <a:pt x="70" y="73"/>
                    <a:pt x="70" y="73"/>
                  </a:cubicBezTo>
                  <a:cubicBezTo>
                    <a:pt x="71" y="82"/>
                    <a:pt x="68" y="61"/>
                    <a:pt x="68" y="64"/>
                  </a:cubicBezTo>
                  <a:cubicBezTo>
                    <a:pt x="69" y="64"/>
                    <a:pt x="69" y="64"/>
                    <a:pt x="69" y="64"/>
                  </a:cubicBezTo>
                  <a:cubicBezTo>
                    <a:pt x="69" y="64"/>
                    <a:pt x="69" y="64"/>
                    <a:pt x="69" y="64"/>
                  </a:cubicBezTo>
                  <a:cubicBezTo>
                    <a:pt x="69" y="63"/>
                    <a:pt x="69" y="63"/>
                    <a:pt x="69" y="63"/>
                  </a:cubicBezTo>
                  <a:cubicBezTo>
                    <a:pt x="69" y="63"/>
                    <a:pt x="69" y="63"/>
                    <a:pt x="69" y="63"/>
                  </a:cubicBezTo>
                  <a:cubicBezTo>
                    <a:pt x="71" y="62"/>
                    <a:pt x="72" y="61"/>
                    <a:pt x="74" y="61"/>
                  </a:cubicBezTo>
                  <a:cubicBezTo>
                    <a:pt x="75" y="60"/>
                    <a:pt x="77" y="59"/>
                    <a:pt x="76" y="58"/>
                  </a:cubicBezTo>
                  <a:cubicBezTo>
                    <a:pt x="74" y="58"/>
                    <a:pt x="74" y="60"/>
                    <a:pt x="73" y="60"/>
                  </a:cubicBezTo>
                  <a:cubicBezTo>
                    <a:pt x="74" y="59"/>
                    <a:pt x="74" y="59"/>
                    <a:pt x="74" y="59"/>
                  </a:cubicBezTo>
                  <a:cubicBezTo>
                    <a:pt x="76" y="58"/>
                    <a:pt x="78" y="57"/>
                    <a:pt x="77" y="60"/>
                  </a:cubicBezTo>
                  <a:cubicBezTo>
                    <a:pt x="82" y="58"/>
                    <a:pt x="80" y="54"/>
                    <a:pt x="86" y="53"/>
                  </a:cubicBezTo>
                  <a:cubicBezTo>
                    <a:pt x="86" y="53"/>
                    <a:pt x="86" y="54"/>
                    <a:pt x="88" y="53"/>
                  </a:cubicBezTo>
                  <a:cubicBezTo>
                    <a:pt x="91" y="51"/>
                    <a:pt x="91" y="51"/>
                    <a:pt x="91" y="51"/>
                  </a:cubicBezTo>
                  <a:cubicBezTo>
                    <a:pt x="95" y="50"/>
                    <a:pt x="93" y="52"/>
                    <a:pt x="94" y="54"/>
                  </a:cubicBezTo>
                  <a:cubicBezTo>
                    <a:pt x="96" y="53"/>
                    <a:pt x="98" y="52"/>
                    <a:pt x="99" y="51"/>
                  </a:cubicBezTo>
                  <a:cubicBezTo>
                    <a:pt x="101" y="52"/>
                    <a:pt x="101" y="52"/>
                    <a:pt x="101" y="52"/>
                  </a:cubicBezTo>
                  <a:cubicBezTo>
                    <a:pt x="99" y="51"/>
                    <a:pt x="103" y="51"/>
                    <a:pt x="103" y="51"/>
                  </a:cubicBezTo>
                  <a:cubicBezTo>
                    <a:pt x="102" y="51"/>
                    <a:pt x="102" y="51"/>
                    <a:pt x="102" y="51"/>
                  </a:cubicBezTo>
                  <a:cubicBezTo>
                    <a:pt x="103" y="52"/>
                    <a:pt x="105" y="51"/>
                    <a:pt x="106" y="51"/>
                  </a:cubicBezTo>
                  <a:cubicBezTo>
                    <a:pt x="106" y="50"/>
                    <a:pt x="103" y="50"/>
                    <a:pt x="102" y="50"/>
                  </a:cubicBezTo>
                  <a:cubicBezTo>
                    <a:pt x="103" y="49"/>
                    <a:pt x="104" y="49"/>
                    <a:pt x="105" y="48"/>
                  </a:cubicBezTo>
                  <a:cubicBezTo>
                    <a:pt x="105" y="49"/>
                    <a:pt x="108" y="48"/>
                    <a:pt x="110" y="48"/>
                  </a:cubicBezTo>
                  <a:cubicBezTo>
                    <a:pt x="112" y="48"/>
                    <a:pt x="112" y="46"/>
                    <a:pt x="112" y="46"/>
                  </a:cubicBezTo>
                  <a:cubicBezTo>
                    <a:pt x="112" y="47"/>
                    <a:pt x="115" y="46"/>
                    <a:pt x="114" y="47"/>
                  </a:cubicBezTo>
                  <a:cubicBezTo>
                    <a:pt x="113" y="47"/>
                    <a:pt x="112" y="47"/>
                    <a:pt x="111" y="47"/>
                  </a:cubicBezTo>
                  <a:cubicBezTo>
                    <a:pt x="113" y="48"/>
                    <a:pt x="113" y="49"/>
                    <a:pt x="115" y="48"/>
                  </a:cubicBezTo>
                  <a:cubicBezTo>
                    <a:pt x="117" y="47"/>
                    <a:pt x="114" y="45"/>
                    <a:pt x="118" y="45"/>
                  </a:cubicBezTo>
                  <a:cubicBezTo>
                    <a:pt x="117" y="46"/>
                    <a:pt x="117" y="46"/>
                    <a:pt x="116" y="47"/>
                  </a:cubicBezTo>
                  <a:cubicBezTo>
                    <a:pt x="119" y="47"/>
                    <a:pt x="119" y="47"/>
                    <a:pt x="119" y="47"/>
                  </a:cubicBezTo>
                  <a:cubicBezTo>
                    <a:pt x="119" y="46"/>
                    <a:pt x="119" y="46"/>
                    <a:pt x="119" y="46"/>
                  </a:cubicBezTo>
                  <a:cubicBezTo>
                    <a:pt x="120" y="46"/>
                    <a:pt x="120" y="46"/>
                    <a:pt x="120" y="46"/>
                  </a:cubicBezTo>
                  <a:cubicBezTo>
                    <a:pt x="120" y="45"/>
                    <a:pt x="125" y="45"/>
                    <a:pt x="125" y="43"/>
                  </a:cubicBezTo>
                  <a:cubicBezTo>
                    <a:pt x="127" y="43"/>
                    <a:pt x="129" y="43"/>
                    <a:pt x="130" y="43"/>
                  </a:cubicBezTo>
                  <a:cubicBezTo>
                    <a:pt x="130" y="44"/>
                    <a:pt x="130" y="44"/>
                    <a:pt x="130" y="44"/>
                  </a:cubicBezTo>
                  <a:cubicBezTo>
                    <a:pt x="132" y="44"/>
                    <a:pt x="134" y="43"/>
                    <a:pt x="135" y="42"/>
                  </a:cubicBezTo>
                  <a:cubicBezTo>
                    <a:pt x="135" y="42"/>
                    <a:pt x="135" y="42"/>
                    <a:pt x="135" y="42"/>
                  </a:cubicBezTo>
                  <a:cubicBezTo>
                    <a:pt x="136" y="42"/>
                    <a:pt x="139" y="42"/>
                    <a:pt x="140" y="41"/>
                  </a:cubicBezTo>
                  <a:cubicBezTo>
                    <a:pt x="143" y="41"/>
                    <a:pt x="142" y="46"/>
                    <a:pt x="144" y="43"/>
                  </a:cubicBezTo>
                  <a:cubicBezTo>
                    <a:pt x="147" y="43"/>
                    <a:pt x="147" y="40"/>
                    <a:pt x="146" y="40"/>
                  </a:cubicBezTo>
                  <a:cubicBezTo>
                    <a:pt x="151" y="39"/>
                    <a:pt x="156" y="37"/>
                    <a:pt x="160" y="37"/>
                  </a:cubicBezTo>
                  <a:cubicBezTo>
                    <a:pt x="160" y="37"/>
                    <a:pt x="160" y="37"/>
                    <a:pt x="161" y="36"/>
                  </a:cubicBezTo>
                  <a:cubicBezTo>
                    <a:pt x="166" y="35"/>
                    <a:pt x="166" y="35"/>
                    <a:pt x="166" y="35"/>
                  </a:cubicBezTo>
                  <a:cubicBezTo>
                    <a:pt x="168" y="34"/>
                    <a:pt x="168" y="34"/>
                    <a:pt x="168" y="34"/>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0"/>
                    <a:pt x="169" y="63"/>
                    <a:pt x="169" y="49"/>
                  </a:cubicBezTo>
                  <a:cubicBezTo>
                    <a:pt x="169" y="49"/>
                    <a:pt x="169" y="49"/>
                    <a:pt x="169" y="49"/>
                  </a:cubicBezTo>
                  <a:cubicBezTo>
                    <a:pt x="169" y="49"/>
                    <a:pt x="169" y="49"/>
                    <a:pt x="169" y="49"/>
                  </a:cubicBezTo>
                  <a:cubicBezTo>
                    <a:pt x="168" y="49"/>
                    <a:pt x="168" y="49"/>
                    <a:pt x="168" y="49"/>
                  </a:cubicBezTo>
                  <a:cubicBezTo>
                    <a:pt x="165" y="48"/>
                    <a:pt x="163" y="47"/>
                    <a:pt x="161" y="45"/>
                  </a:cubicBezTo>
                  <a:cubicBezTo>
                    <a:pt x="163" y="45"/>
                    <a:pt x="162" y="44"/>
                    <a:pt x="162" y="43"/>
                  </a:cubicBezTo>
                  <a:cubicBezTo>
                    <a:pt x="160" y="44"/>
                    <a:pt x="160" y="41"/>
                    <a:pt x="159" y="43"/>
                  </a:cubicBezTo>
                  <a:cubicBezTo>
                    <a:pt x="159" y="45"/>
                    <a:pt x="159" y="45"/>
                    <a:pt x="160" y="46"/>
                  </a:cubicBezTo>
                  <a:cubicBezTo>
                    <a:pt x="157" y="46"/>
                    <a:pt x="151" y="45"/>
                    <a:pt x="149" y="44"/>
                  </a:cubicBezTo>
                  <a:cubicBezTo>
                    <a:pt x="150" y="45"/>
                    <a:pt x="150" y="45"/>
                    <a:pt x="149" y="45"/>
                  </a:cubicBezTo>
                  <a:cubicBezTo>
                    <a:pt x="149" y="43"/>
                    <a:pt x="146" y="43"/>
                    <a:pt x="144" y="44"/>
                  </a:cubicBezTo>
                  <a:cubicBezTo>
                    <a:pt x="144" y="45"/>
                    <a:pt x="144" y="45"/>
                    <a:pt x="144" y="45"/>
                  </a:cubicBezTo>
                  <a:cubicBezTo>
                    <a:pt x="143" y="44"/>
                    <a:pt x="143" y="44"/>
                    <a:pt x="143" y="44"/>
                  </a:cubicBezTo>
                  <a:cubicBezTo>
                    <a:pt x="142" y="44"/>
                    <a:pt x="142" y="46"/>
                    <a:pt x="140" y="45"/>
                  </a:cubicBezTo>
                  <a:cubicBezTo>
                    <a:pt x="139" y="44"/>
                    <a:pt x="139" y="44"/>
                    <a:pt x="139" y="44"/>
                  </a:cubicBezTo>
                  <a:cubicBezTo>
                    <a:pt x="137" y="45"/>
                    <a:pt x="134" y="47"/>
                    <a:pt x="131" y="46"/>
                  </a:cubicBezTo>
                  <a:cubicBezTo>
                    <a:pt x="129" y="45"/>
                    <a:pt x="129" y="45"/>
                    <a:pt x="129" y="45"/>
                  </a:cubicBezTo>
                  <a:cubicBezTo>
                    <a:pt x="128" y="45"/>
                    <a:pt x="126" y="46"/>
                    <a:pt x="128" y="46"/>
                  </a:cubicBezTo>
                  <a:cubicBezTo>
                    <a:pt x="124" y="46"/>
                    <a:pt x="121" y="46"/>
                    <a:pt x="119" y="45"/>
                  </a:cubicBezTo>
                  <a:cubicBezTo>
                    <a:pt x="113" y="49"/>
                    <a:pt x="101" y="51"/>
                    <a:pt x="92" y="50"/>
                  </a:cubicBezTo>
                  <a:cubicBezTo>
                    <a:pt x="92" y="49"/>
                    <a:pt x="92" y="49"/>
                    <a:pt x="92" y="49"/>
                  </a:cubicBezTo>
                  <a:cubicBezTo>
                    <a:pt x="89" y="49"/>
                    <a:pt x="91" y="51"/>
                    <a:pt x="89" y="50"/>
                  </a:cubicBezTo>
                  <a:cubicBezTo>
                    <a:pt x="90" y="50"/>
                    <a:pt x="87" y="49"/>
                    <a:pt x="89" y="48"/>
                  </a:cubicBezTo>
                  <a:cubicBezTo>
                    <a:pt x="85" y="47"/>
                    <a:pt x="84" y="49"/>
                    <a:pt x="82" y="49"/>
                  </a:cubicBezTo>
                  <a:cubicBezTo>
                    <a:pt x="81" y="50"/>
                    <a:pt x="84" y="48"/>
                    <a:pt x="83" y="50"/>
                  </a:cubicBezTo>
                  <a:cubicBezTo>
                    <a:pt x="83" y="50"/>
                    <a:pt x="78" y="48"/>
                    <a:pt x="77" y="50"/>
                  </a:cubicBezTo>
                  <a:cubicBezTo>
                    <a:pt x="76" y="49"/>
                    <a:pt x="77" y="48"/>
                    <a:pt x="78" y="47"/>
                  </a:cubicBezTo>
                  <a:cubicBezTo>
                    <a:pt x="75" y="48"/>
                    <a:pt x="75" y="48"/>
                    <a:pt x="75" y="48"/>
                  </a:cubicBezTo>
                  <a:cubicBezTo>
                    <a:pt x="73" y="46"/>
                    <a:pt x="82" y="45"/>
                    <a:pt x="80" y="42"/>
                  </a:cubicBezTo>
                  <a:cubicBezTo>
                    <a:pt x="78" y="42"/>
                    <a:pt x="78" y="42"/>
                    <a:pt x="78" y="42"/>
                  </a:cubicBezTo>
                  <a:cubicBezTo>
                    <a:pt x="76" y="40"/>
                    <a:pt x="83" y="41"/>
                    <a:pt x="79" y="40"/>
                  </a:cubicBezTo>
                  <a:cubicBezTo>
                    <a:pt x="77" y="40"/>
                    <a:pt x="77" y="40"/>
                    <a:pt x="77" y="40"/>
                  </a:cubicBezTo>
                  <a:cubicBezTo>
                    <a:pt x="75" y="37"/>
                    <a:pt x="76" y="38"/>
                    <a:pt x="76" y="37"/>
                  </a:cubicBezTo>
                  <a:cubicBezTo>
                    <a:pt x="75" y="36"/>
                    <a:pt x="75" y="36"/>
                    <a:pt x="74" y="36"/>
                  </a:cubicBezTo>
                  <a:cubicBezTo>
                    <a:pt x="78" y="32"/>
                    <a:pt x="73" y="30"/>
                    <a:pt x="79" y="28"/>
                  </a:cubicBezTo>
                  <a:cubicBezTo>
                    <a:pt x="81" y="28"/>
                    <a:pt x="74" y="30"/>
                    <a:pt x="76" y="31"/>
                  </a:cubicBezTo>
                  <a:cubicBezTo>
                    <a:pt x="79" y="31"/>
                    <a:pt x="81" y="28"/>
                    <a:pt x="83" y="27"/>
                  </a:cubicBezTo>
                  <a:cubicBezTo>
                    <a:pt x="81" y="27"/>
                    <a:pt x="82" y="25"/>
                    <a:pt x="84" y="24"/>
                  </a:cubicBezTo>
                  <a:cubicBezTo>
                    <a:pt x="87" y="24"/>
                    <a:pt x="83" y="26"/>
                    <a:pt x="86" y="26"/>
                  </a:cubicBezTo>
                  <a:cubicBezTo>
                    <a:pt x="87" y="24"/>
                    <a:pt x="90" y="23"/>
                    <a:pt x="87" y="23"/>
                  </a:cubicBezTo>
                  <a:cubicBezTo>
                    <a:pt x="88" y="20"/>
                    <a:pt x="90" y="23"/>
                    <a:pt x="91" y="20"/>
                  </a:cubicBezTo>
                  <a:cubicBezTo>
                    <a:pt x="93" y="22"/>
                    <a:pt x="89" y="25"/>
                    <a:pt x="93" y="25"/>
                  </a:cubicBezTo>
                  <a:cubicBezTo>
                    <a:pt x="92" y="23"/>
                    <a:pt x="97" y="22"/>
                    <a:pt x="95" y="20"/>
                  </a:cubicBezTo>
                  <a:cubicBezTo>
                    <a:pt x="96" y="20"/>
                    <a:pt x="97" y="21"/>
                    <a:pt x="96" y="22"/>
                  </a:cubicBezTo>
                  <a:cubicBezTo>
                    <a:pt x="98" y="23"/>
                    <a:pt x="100" y="18"/>
                    <a:pt x="101" y="21"/>
                  </a:cubicBezTo>
                  <a:cubicBezTo>
                    <a:pt x="102" y="20"/>
                    <a:pt x="102" y="20"/>
                    <a:pt x="102" y="20"/>
                  </a:cubicBezTo>
                  <a:cubicBezTo>
                    <a:pt x="102" y="20"/>
                    <a:pt x="103" y="20"/>
                    <a:pt x="105" y="21"/>
                  </a:cubicBezTo>
                  <a:cubicBezTo>
                    <a:pt x="106" y="21"/>
                    <a:pt x="110" y="18"/>
                    <a:pt x="110" y="20"/>
                  </a:cubicBezTo>
                  <a:cubicBezTo>
                    <a:pt x="111" y="20"/>
                    <a:pt x="115" y="19"/>
                    <a:pt x="113" y="18"/>
                  </a:cubicBezTo>
                  <a:cubicBezTo>
                    <a:pt x="110" y="17"/>
                    <a:pt x="110" y="19"/>
                    <a:pt x="109" y="17"/>
                  </a:cubicBezTo>
                  <a:cubicBezTo>
                    <a:pt x="111" y="19"/>
                    <a:pt x="112" y="16"/>
                    <a:pt x="114" y="16"/>
                  </a:cubicBezTo>
                  <a:cubicBezTo>
                    <a:pt x="114" y="16"/>
                    <a:pt x="114" y="16"/>
                    <a:pt x="114" y="16"/>
                  </a:cubicBezTo>
                  <a:cubicBezTo>
                    <a:pt x="115" y="16"/>
                    <a:pt x="117" y="16"/>
                    <a:pt x="117" y="15"/>
                  </a:cubicBezTo>
                  <a:cubicBezTo>
                    <a:pt x="117" y="15"/>
                    <a:pt x="117" y="16"/>
                    <a:pt x="118" y="16"/>
                  </a:cubicBezTo>
                  <a:cubicBezTo>
                    <a:pt x="119" y="14"/>
                    <a:pt x="119" y="14"/>
                    <a:pt x="119" y="14"/>
                  </a:cubicBezTo>
                  <a:cubicBezTo>
                    <a:pt x="122" y="13"/>
                    <a:pt x="120" y="17"/>
                    <a:pt x="123" y="16"/>
                  </a:cubicBezTo>
                  <a:cubicBezTo>
                    <a:pt x="121" y="17"/>
                    <a:pt x="121" y="17"/>
                    <a:pt x="121" y="17"/>
                  </a:cubicBezTo>
                  <a:cubicBezTo>
                    <a:pt x="121" y="17"/>
                    <a:pt x="123" y="18"/>
                    <a:pt x="124" y="17"/>
                  </a:cubicBezTo>
                  <a:cubicBezTo>
                    <a:pt x="125" y="16"/>
                    <a:pt x="126" y="14"/>
                    <a:pt x="126" y="13"/>
                  </a:cubicBezTo>
                  <a:cubicBezTo>
                    <a:pt x="128" y="12"/>
                    <a:pt x="127" y="14"/>
                    <a:pt x="129" y="13"/>
                  </a:cubicBezTo>
                  <a:cubicBezTo>
                    <a:pt x="127" y="15"/>
                    <a:pt x="127" y="15"/>
                    <a:pt x="127" y="15"/>
                  </a:cubicBezTo>
                  <a:cubicBezTo>
                    <a:pt x="126" y="15"/>
                    <a:pt x="129" y="17"/>
                    <a:pt x="131" y="16"/>
                  </a:cubicBezTo>
                  <a:cubicBezTo>
                    <a:pt x="133" y="15"/>
                    <a:pt x="135" y="13"/>
                    <a:pt x="132" y="13"/>
                  </a:cubicBezTo>
                  <a:cubicBezTo>
                    <a:pt x="133" y="13"/>
                    <a:pt x="135" y="13"/>
                    <a:pt x="135" y="14"/>
                  </a:cubicBezTo>
                  <a:cubicBezTo>
                    <a:pt x="137" y="13"/>
                    <a:pt x="134" y="13"/>
                    <a:pt x="136" y="12"/>
                  </a:cubicBezTo>
                  <a:cubicBezTo>
                    <a:pt x="138" y="12"/>
                    <a:pt x="141" y="13"/>
                    <a:pt x="143" y="14"/>
                  </a:cubicBezTo>
                  <a:cubicBezTo>
                    <a:pt x="141" y="16"/>
                    <a:pt x="141" y="16"/>
                    <a:pt x="141" y="16"/>
                  </a:cubicBezTo>
                  <a:cubicBezTo>
                    <a:pt x="143" y="16"/>
                    <a:pt x="143" y="16"/>
                    <a:pt x="143" y="16"/>
                  </a:cubicBezTo>
                  <a:cubicBezTo>
                    <a:pt x="141" y="18"/>
                    <a:pt x="144" y="17"/>
                    <a:pt x="143" y="19"/>
                  </a:cubicBezTo>
                  <a:cubicBezTo>
                    <a:pt x="144" y="19"/>
                    <a:pt x="146" y="18"/>
                    <a:pt x="147" y="18"/>
                  </a:cubicBezTo>
                  <a:cubicBezTo>
                    <a:pt x="143" y="15"/>
                    <a:pt x="150" y="13"/>
                    <a:pt x="148" y="11"/>
                  </a:cubicBezTo>
                  <a:cubicBezTo>
                    <a:pt x="153" y="9"/>
                    <a:pt x="152" y="16"/>
                    <a:pt x="156" y="11"/>
                  </a:cubicBezTo>
                  <a:cubicBezTo>
                    <a:pt x="155" y="11"/>
                    <a:pt x="157" y="8"/>
                    <a:pt x="155" y="10"/>
                  </a:cubicBezTo>
                  <a:cubicBezTo>
                    <a:pt x="158" y="9"/>
                    <a:pt x="156" y="7"/>
                    <a:pt x="160" y="7"/>
                  </a:cubicBezTo>
                  <a:cubicBezTo>
                    <a:pt x="157" y="9"/>
                    <a:pt x="163" y="9"/>
                    <a:pt x="160" y="11"/>
                  </a:cubicBezTo>
                  <a:cubicBezTo>
                    <a:pt x="160" y="11"/>
                    <a:pt x="157" y="11"/>
                    <a:pt x="157" y="12"/>
                  </a:cubicBezTo>
                  <a:cubicBezTo>
                    <a:pt x="158" y="12"/>
                    <a:pt x="157" y="14"/>
                    <a:pt x="160" y="14"/>
                  </a:cubicBezTo>
                  <a:cubicBezTo>
                    <a:pt x="162" y="13"/>
                    <a:pt x="164" y="12"/>
                    <a:pt x="164" y="11"/>
                  </a:cubicBezTo>
                  <a:cubicBezTo>
                    <a:pt x="163" y="10"/>
                    <a:pt x="161" y="12"/>
                    <a:pt x="162" y="10"/>
                  </a:cubicBezTo>
                  <a:cubicBezTo>
                    <a:pt x="165" y="9"/>
                    <a:pt x="166" y="11"/>
                    <a:pt x="167" y="8"/>
                  </a:cubicBezTo>
                  <a:cubicBezTo>
                    <a:pt x="165" y="9"/>
                    <a:pt x="164" y="7"/>
                    <a:pt x="164" y="6"/>
                  </a:cubicBezTo>
                  <a:cubicBezTo>
                    <a:pt x="166" y="5"/>
                    <a:pt x="166" y="5"/>
                    <a:pt x="166" y="5"/>
                  </a:cubicBezTo>
                  <a:cubicBezTo>
                    <a:pt x="166" y="6"/>
                    <a:pt x="166" y="6"/>
                    <a:pt x="166" y="6"/>
                  </a:cubicBezTo>
                  <a:cubicBezTo>
                    <a:pt x="170" y="5"/>
                    <a:pt x="167" y="4"/>
                    <a:pt x="171" y="3"/>
                  </a:cubicBezTo>
                  <a:cubicBezTo>
                    <a:pt x="173" y="4"/>
                    <a:pt x="173" y="4"/>
                    <a:pt x="173" y="4"/>
                  </a:cubicBezTo>
                  <a:cubicBezTo>
                    <a:pt x="173" y="6"/>
                    <a:pt x="167" y="5"/>
                    <a:pt x="169" y="8"/>
                  </a:cubicBezTo>
                  <a:cubicBezTo>
                    <a:pt x="171" y="7"/>
                    <a:pt x="172" y="6"/>
                    <a:pt x="174" y="6"/>
                  </a:cubicBezTo>
                  <a:cubicBezTo>
                    <a:pt x="173" y="7"/>
                    <a:pt x="173" y="7"/>
                    <a:pt x="173" y="7"/>
                  </a:cubicBezTo>
                  <a:cubicBezTo>
                    <a:pt x="174" y="6"/>
                    <a:pt x="176" y="10"/>
                    <a:pt x="179" y="7"/>
                  </a:cubicBezTo>
                  <a:cubicBezTo>
                    <a:pt x="180" y="5"/>
                    <a:pt x="179" y="6"/>
                    <a:pt x="179" y="4"/>
                  </a:cubicBezTo>
                  <a:cubicBezTo>
                    <a:pt x="181" y="3"/>
                    <a:pt x="181" y="3"/>
                    <a:pt x="181" y="3"/>
                  </a:cubicBezTo>
                  <a:cubicBezTo>
                    <a:pt x="181" y="3"/>
                    <a:pt x="181" y="3"/>
                    <a:pt x="181" y="3"/>
                  </a:cubicBezTo>
                  <a:cubicBezTo>
                    <a:pt x="181" y="3"/>
                    <a:pt x="181" y="3"/>
                    <a:pt x="181" y="3"/>
                  </a:cubicBezTo>
                  <a:cubicBezTo>
                    <a:pt x="181" y="3"/>
                    <a:pt x="181" y="3"/>
                    <a:pt x="181" y="3"/>
                  </a:cubicBezTo>
                  <a:cubicBezTo>
                    <a:pt x="181" y="3"/>
                    <a:pt x="181" y="3"/>
                    <a:pt x="181" y="3"/>
                  </a:cubicBezTo>
                  <a:cubicBezTo>
                    <a:pt x="181" y="3"/>
                    <a:pt x="181" y="3"/>
                    <a:pt x="181" y="3"/>
                  </a:cubicBezTo>
                  <a:cubicBezTo>
                    <a:pt x="182" y="0"/>
                    <a:pt x="178" y="37"/>
                    <a:pt x="179" y="21"/>
                  </a:cubicBezTo>
                  <a:cubicBezTo>
                    <a:pt x="179" y="21"/>
                    <a:pt x="179" y="21"/>
                    <a:pt x="179" y="21"/>
                  </a:cubicBezTo>
                  <a:cubicBezTo>
                    <a:pt x="179" y="21"/>
                    <a:pt x="179" y="21"/>
                    <a:pt x="179" y="21"/>
                  </a:cubicBezTo>
                  <a:cubicBezTo>
                    <a:pt x="179" y="21"/>
                    <a:pt x="179" y="21"/>
                    <a:pt x="179" y="21"/>
                  </a:cubicBezTo>
                  <a:cubicBezTo>
                    <a:pt x="178" y="21"/>
                    <a:pt x="178" y="21"/>
                    <a:pt x="178" y="21"/>
                  </a:cubicBezTo>
                  <a:cubicBezTo>
                    <a:pt x="178" y="21"/>
                    <a:pt x="178" y="21"/>
                    <a:pt x="178" y="21"/>
                  </a:cubicBezTo>
                  <a:cubicBezTo>
                    <a:pt x="177" y="21"/>
                    <a:pt x="176" y="21"/>
                    <a:pt x="175" y="20"/>
                  </a:cubicBezTo>
                  <a:cubicBezTo>
                    <a:pt x="176" y="19"/>
                    <a:pt x="171" y="19"/>
                    <a:pt x="174" y="18"/>
                  </a:cubicBezTo>
                  <a:cubicBezTo>
                    <a:pt x="175" y="18"/>
                    <a:pt x="176" y="19"/>
                    <a:pt x="177" y="20"/>
                  </a:cubicBezTo>
                  <a:cubicBezTo>
                    <a:pt x="180" y="20"/>
                    <a:pt x="180" y="20"/>
                    <a:pt x="180" y="20"/>
                  </a:cubicBezTo>
                  <a:cubicBezTo>
                    <a:pt x="180" y="20"/>
                    <a:pt x="180" y="20"/>
                    <a:pt x="180" y="20"/>
                  </a:cubicBezTo>
                  <a:cubicBezTo>
                    <a:pt x="180" y="20"/>
                    <a:pt x="180" y="20"/>
                    <a:pt x="180" y="20"/>
                  </a:cubicBezTo>
                  <a:cubicBezTo>
                    <a:pt x="180" y="13"/>
                    <a:pt x="178" y="36"/>
                    <a:pt x="181" y="4"/>
                  </a:cubicBezTo>
                  <a:cubicBezTo>
                    <a:pt x="181" y="4"/>
                    <a:pt x="181" y="4"/>
                    <a:pt x="181" y="4"/>
                  </a:cubicBezTo>
                  <a:cubicBezTo>
                    <a:pt x="181" y="4"/>
                    <a:pt x="181" y="4"/>
                    <a:pt x="181" y="4"/>
                  </a:cubicBezTo>
                  <a:cubicBezTo>
                    <a:pt x="181" y="4"/>
                    <a:pt x="181" y="4"/>
                    <a:pt x="181" y="4"/>
                  </a:cubicBezTo>
                  <a:cubicBezTo>
                    <a:pt x="181" y="4"/>
                    <a:pt x="181" y="4"/>
                    <a:pt x="181" y="4"/>
                  </a:cubicBezTo>
                  <a:cubicBezTo>
                    <a:pt x="181" y="4"/>
                    <a:pt x="181" y="4"/>
                    <a:pt x="181" y="4"/>
                  </a:cubicBezTo>
                  <a:cubicBezTo>
                    <a:pt x="181" y="5"/>
                    <a:pt x="181" y="5"/>
                    <a:pt x="181" y="5"/>
                  </a:cubicBezTo>
                  <a:cubicBezTo>
                    <a:pt x="181" y="5"/>
                    <a:pt x="181" y="5"/>
                    <a:pt x="181" y="5"/>
                  </a:cubicBezTo>
                  <a:cubicBezTo>
                    <a:pt x="180" y="6"/>
                    <a:pt x="180" y="6"/>
                    <a:pt x="180" y="6"/>
                  </a:cubicBezTo>
                  <a:cubicBezTo>
                    <a:pt x="182" y="8"/>
                    <a:pt x="177" y="6"/>
                    <a:pt x="176" y="9"/>
                  </a:cubicBezTo>
                  <a:cubicBezTo>
                    <a:pt x="180" y="8"/>
                    <a:pt x="180" y="10"/>
                    <a:pt x="182" y="12"/>
                  </a:cubicBezTo>
                  <a:cubicBezTo>
                    <a:pt x="182" y="13"/>
                    <a:pt x="184" y="6"/>
                    <a:pt x="183" y="15"/>
                  </a:cubicBezTo>
                  <a:cubicBezTo>
                    <a:pt x="183" y="12"/>
                    <a:pt x="182" y="22"/>
                    <a:pt x="183" y="9"/>
                  </a:cubicBezTo>
                  <a:cubicBezTo>
                    <a:pt x="183" y="9"/>
                    <a:pt x="182" y="8"/>
                    <a:pt x="182" y="8"/>
                  </a:cubicBezTo>
                  <a:cubicBezTo>
                    <a:pt x="183" y="8"/>
                    <a:pt x="183" y="8"/>
                    <a:pt x="183" y="8"/>
                  </a:cubicBezTo>
                  <a:cubicBezTo>
                    <a:pt x="183" y="8"/>
                    <a:pt x="183" y="8"/>
                    <a:pt x="183" y="8"/>
                  </a:cubicBezTo>
                  <a:cubicBezTo>
                    <a:pt x="183" y="8"/>
                    <a:pt x="183" y="8"/>
                    <a:pt x="183" y="8"/>
                  </a:cubicBezTo>
                  <a:cubicBezTo>
                    <a:pt x="183" y="8"/>
                    <a:pt x="183" y="8"/>
                    <a:pt x="183" y="8"/>
                  </a:cubicBezTo>
                  <a:cubicBezTo>
                    <a:pt x="183" y="5"/>
                    <a:pt x="181" y="26"/>
                    <a:pt x="182" y="17"/>
                  </a:cubicBezTo>
                  <a:cubicBezTo>
                    <a:pt x="182" y="17"/>
                    <a:pt x="182" y="17"/>
                    <a:pt x="182" y="17"/>
                  </a:cubicBezTo>
                  <a:cubicBezTo>
                    <a:pt x="182" y="17"/>
                    <a:pt x="182" y="17"/>
                    <a:pt x="182" y="17"/>
                  </a:cubicBezTo>
                  <a:cubicBezTo>
                    <a:pt x="181" y="17"/>
                    <a:pt x="181" y="17"/>
                    <a:pt x="181" y="17"/>
                  </a:cubicBezTo>
                  <a:cubicBezTo>
                    <a:pt x="181" y="17"/>
                    <a:pt x="181" y="17"/>
                    <a:pt x="181" y="17"/>
                  </a:cubicBezTo>
                  <a:cubicBezTo>
                    <a:pt x="181" y="17"/>
                    <a:pt x="181" y="17"/>
                    <a:pt x="181" y="17"/>
                  </a:cubicBezTo>
                  <a:cubicBezTo>
                    <a:pt x="180" y="16"/>
                    <a:pt x="180" y="16"/>
                    <a:pt x="180" y="16"/>
                  </a:cubicBezTo>
                  <a:cubicBezTo>
                    <a:pt x="177" y="16"/>
                    <a:pt x="177" y="16"/>
                    <a:pt x="177" y="16"/>
                  </a:cubicBezTo>
                  <a:cubicBezTo>
                    <a:pt x="176" y="15"/>
                    <a:pt x="175" y="16"/>
                    <a:pt x="174" y="16"/>
                  </a:cubicBezTo>
                  <a:cubicBezTo>
                    <a:pt x="173" y="15"/>
                    <a:pt x="173" y="13"/>
                    <a:pt x="175" y="14"/>
                  </a:cubicBezTo>
                  <a:cubicBezTo>
                    <a:pt x="171" y="13"/>
                    <a:pt x="166" y="12"/>
                    <a:pt x="162" y="11"/>
                  </a:cubicBezTo>
                  <a:cubicBezTo>
                    <a:pt x="164" y="13"/>
                    <a:pt x="157" y="11"/>
                    <a:pt x="159" y="13"/>
                  </a:cubicBezTo>
                  <a:cubicBezTo>
                    <a:pt x="161" y="14"/>
                    <a:pt x="163" y="16"/>
                    <a:pt x="161" y="17"/>
                  </a:cubicBezTo>
                  <a:cubicBezTo>
                    <a:pt x="160" y="17"/>
                    <a:pt x="161" y="16"/>
                    <a:pt x="161" y="15"/>
                  </a:cubicBezTo>
                  <a:cubicBezTo>
                    <a:pt x="159" y="16"/>
                    <a:pt x="158" y="13"/>
                    <a:pt x="156" y="15"/>
                  </a:cubicBezTo>
                  <a:cubicBezTo>
                    <a:pt x="160" y="14"/>
                    <a:pt x="157" y="12"/>
                    <a:pt x="158" y="10"/>
                  </a:cubicBezTo>
                  <a:cubicBezTo>
                    <a:pt x="155" y="11"/>
                    <a:pt x="158" y="9"/>
                    <a:pt x="155" y="9"/>
                  </a:cubicBezTo>
                  <a:cubicBezTo>
                    <a:pt x="152" y="10"/>
                    <a:pt x="149" y="10"/>
                    <a:pt x="145" y="11"/>
                  </a:cubicBezTo>
                  <a:cubicBezTo>
                    <a:pt x="141" y="9"/>
                    <a:pt x="134" y="11"/>
                    <a:pt x="131" y="12"/>
                  </a:cubicBezTo>
                  <a:cubicBezTo>
                    <a:pt x="128" y="11"/>
                    <a:pt x="130" y="9"/>
                    <a:pt x="127" y="8"/>
                  </a:cubicBezTo>
                  <a:cubicBezTo>
                    <a:pt x="125" y="9"/>
                    <a:pt x="130" y="10"/>
                    <a:pt x="126" y="10"/>
                  </a:cubicBezTo>
                  <a:cubicBezTo>
                    <a:pt x="126" y="9"/>
                    <a:pt x="126" y="9"/>
                    <a:pt x="126" y="9"/>
                  </a:cubicBezTo>
                  <a:cubicBezTo>
                    <a:pt x="125" y="10"/>
                    <a:pt x="119" y="8"/>
                    <a:pt x="118" y="12"/>
                  </a:cubicBezTo>
                  <a:cubicBezTo>
                    <a:pt x="119" y="9"/>
                    <a:pt x="119" y="9"/>
                    <a:pt x="119" y="9"/>
                  </a:cubicBezTo>
                  <a:cubicBezTo>
                    <a:pt x="118" y="9"/>
                    <a:pt x="118" y="10"/>
                    <a:pt x="117" y="10"/>
                  </a:cubicBezTo>
                  <a:cubicBezTo>
                    <a:pt x="117" y="9"/>
                    <a:pt x="116" y="9"/>
                    <a:pt x="117" y="8"/>
                  </a:cubicBezTo>
                  <a:cubicBezTo>
                    <a:pt x="115" y="7"/>
                    <a:pt x="112" y="9"/>
                    <a:pt x="110" y="9"/>
                  </a:cubicBezTo>
                  <a:cubicBezTo>
                    <a:pt x="111" y="10"/>
                    <a:pt x="111" y="10"/>
                    <a:pt x="111" y="10"/>
                  </a:cubicBezTo>
                  <a:cubicBezTo>
                    <a:pt x="107" y="12"/>
                    <a:pt x="104" y="11"/>
                    <a:pt x="100" y="12"/>
                  </a:cubicBezTo>
                  <a:cubicBezTo>
                    <a:pt x="100" y="10"/>
                    <a:pt x="100" y="10"/>
                    <a:pt x="100" y="10"/>
                  </a:cubicBezTo>
                  <a:cubicBezTo>
                    <a:pt x="97" y="11"/>
                    <a:pt x="97" y="11"/>
                    <a:pt x="97" y="11"/>
                  </a:cubicBezTo>
                  <a:cubicBezTo>
                    <a:pt x="98" y="10"/>
                    <a:pt x="95" y="10"/>
                    <a:pt x="94" y="11"/>
                  </a:cubicBezTo>
                  <a:cubicBezTo>
                    <a:pt x="100" y="7"/>
                    <a:pt x="100" y="7"/>
                    <a:pt x="100" y="7"/>
                  </a:cubicBezTo>
                  <a:cubicBezTo>
                    <a:pt x="102" y="7"/>
                    <a:pt x="99" y="9"/>
                    <a:pt x="100" y="10"/>
                  </a:cubicBezTo>
                  <a:cubicBezTo>
                    <a:pt x="101" y="11"/>
                    <a:pt x="105" y="10"/>
                    <a:pt x="105" y="9"/>
                  </a:cubicBezTo>
                  <a:cubicBezTo>
                    <a:pt x="104" y="9"/>
                    <a:pt x="104" y="9"/>
                    <a:pt x="103" y="10"/>
                  </a:cubicBezTo>
                  <a:cubicBezTo>
                    <a:pt x="102" y="8"/>
                    <a:pt x="104" y="8"/>
                    <a:pt x="105" y="6"/>
                  </a:cubicBezTo>
                  <a:cubicBezTo>
                    <a:pt x="105" y="6"/>
                    <a:pt x="103" y="6"/>
                    <a:pt x="103" y="7"/>
                  </a:cubicBezTo>
                  <a:cubicBezTo>
                    <a:pt x="105" y="6"/>
                    <a:pt x="106" y="5"/>
                    <a:pt x="109" y="5"/>
                  </a:cubicBezTo>
                  <a:cubicBezTo>
                    <a:pt x="107" y="6"/>
                    <a:pt x="110" y="6"/>
                    <a:pt x="109" y="7"/>
                  </a:cubicBezTo>
                  <a:cubicBezTo>
                    <a:pt x="109" y="5"/>
                    <a:pt x="112" y="4"/>
                    <a:pt x="115" y="4"/>
                  </a:cubicBezTo>
                  <a:cubicBezTo>
                    <a:pt x="118" y="6"/>
                    <a:pt x="121" y="2"/>
                    <a:pt x="125" y="3"/>
                  </a:cubicBezTo>
                  <a:cubicBezTo>
                    <a:pt x="123" y="4"/>
                    <a:pt x="122" y="6"/>
                    <a:pt x="119" y="7"/>
                  </a:cubicBezTo>
                  <a:cubicBezTo>
                    <a:pt x="122" y="7"/>
                    <a:pt x="122" y="7"/>
                    <a:pt x="124" y="7"/>
                  </a:cubicBezTo>
                  <a:cubicBezTo>
                    <a:pt x="125" y="6"/>
                    <a:pt x="126" y="4"/>
                    <a:pt x="129" y="3"/>
                  </a:cubicBezTo>
                  <a:cubicBezTo>
                    <a:pt x="129" y="4"/>
                    <a:pt x="129" y="4"/>
                    <a:pt x="129" y="4"/>
                  </a:cubicBezTo>
                  <a:cubicBezTo>
                    <a:pt x="132" y="3"/>
                    <a:pt x="132" y="1"/>
                    <a:pt x="135" y="2"/>
                  </a:cubicBezTo>
                  <a:cubicBezTo>
                    <a:pt x="142" y="2"/>
                    <a:pt x="148" y="2"/>
                    <a:pt x="153" y="2"/>
                  </a:cubicBezTo>
                  <a:cubicBezTo>
                    <a:pt x="153" y="3"/>
                    <a:pt x="153" y="3"/>
                    <a:pt x="153" y="3"/>
                  </a:cubicBezTo>
                  <a:cubicBezTo>
                    <a:pt x="156" y="1"/>
                    <a:pt x="162" y="2"/>
                    <a:pt x="165" y="2"/>
                  </a:cubicBezTo>
                  <a:cubicBezTo>
                    <a:pt x="171" y="4"/>
                    <a:pt x="179" y="4"/>
                    <a:pt x="181" y="7"/>
                  </a:cubicBezTo>
                  <a:cubicBezTo>
                    <a:pt x="185" y="9"/>
                    <a:pt x="185" y="9"/>
                    <a:pt x="185" y="9"/>
                  </a:cubicBezTo>
                  <a:cubicBezTo>
                    <a:pt x="186" y="9"/>
                    <a:pt x="186" y="9"/>
                    <a:pt x="186" y="9"/>
                  </a:cubicBezTo>
                  <a:cubicBezTo>
                    <a:pt x="186" y="9"/>
                    <a:pt x="186" y="9"/>
                    <a:pt x="186" y="9"/>
                  </a:cubicBezTo>
                  <a:cubicBezTo>
                    <a:pt x="186" y="9"/>
                    <a:pt x="186" y="9"/>
                    <a:pt x="186" y="9"/>
                  </a:cubicBezTo>
                  <a:cubicBezTo>
                    <a:pt x="186" y="9"/>
                    <a:pt x="186" y="9"/>
                    <a:pt x="186" y="9"/>
                  </a:cubicBezTo>
                  <a:cubicBezTo>
                    <a:pt x="186" y="9"/>
                    <a:pt x="186" y="9"/>
                    <a:pt x="186" y="9"/>
                  </a:cubicBezTo>
                  <a:cubicBezTo>
                    <a:pt x="187" y="2"/>
                    <a:pt x="185" y="18"/>
                    <a:pt x="186" y="16"/>
                  </a:cubicBezTo>
                  <a:cubicBezTo>
                    <a:pt x="186" y="17"/>
                    <a:pt x="186" y="17"/>
                    <a:pt x="186" y="17"/>
                  </a:cubicBezTo>
                  <a:cubicBezTo>
                    <a:pt x="185" y="17"/>
                    <a:pt x="185" y="17"/>
                    <a:pt x="185" y="17"/>
                  </a:cubicBezTo>
                  <a:cubicBezTo>
                    <a:pt x="185" y="17"/>
                    <a:pt x="185" y="17"/>
                    <a:pt x="185" y="17"/>
                  </a:cubicBezTo>
                  <a:cubicBezTo>
                    <a:pt x="183" y="17"/>
                    <a:pt x="183" y="17"/>
                    <a:pt x="183" y="17"/>
                  </a:cubicBezTo>
                  <a:cubicBezTo>
                    <a:pt x="176" y="20"/>
                    <a:pt x="176" y="20"/>
                    <a:pt x="176" y="20"/>
                  </a:cubicBezTo>
                  <a:cubicBezTo>
                    <a:pt x="171" y="22"/>
                    <a:pt x="166" y="23"/>
                    <a:pt x="161" y="24"/>
                  </a:cubicBezTo>
                  <a:cubicBezTo>
                    <a:pt x="162" y="22"/>
                    <a:pt x="162" y="22"/>
                    <a:pt x="162" y="22"/>
                  </a:cubicBezTo>
                  <a:cubicBezTo>
                    <a:pt x="161" y="24"/>
                    <a:pt x="161" y="21"/>
                    <a:pt x="159" y="22"/>
                  </a:cubicBezTo>
                  <a:cubicBezTo>
                    <a:pt x="162" y="23"/>
                    <a:pt x="157" y="24"/>
                    <a:pt x="156" y="26"/>
                  </a:cubicBezTo>
                  <a:cubicBezTo>
                    <a:pt x="151" y="25"/>
                    <a:pt x="145" y="28"/>
                    <a:pt x="141" y="30"/>
                  </a:cubicBezTo>
                  <a:cubicBezTo>
                    <a:pt x="141" y="29"/>
                    <a:pt x="141" y="29"/>
                    <a:pt x="141" y="29"/>
                  </a:cubicBezTo>
                  <a:cubicBezTo>
                    <a:pt x="137" y="32"/>
                    <a:pt x="132" y="31"/>
                    <a:pt x="126" y="31"/>
                  </a:cubicBezTo>
                  <a:cubicBezTo>
                    <a:pt x="126" y="31"/>
                    <a:pt x="124" y="30"/>
                    <a:pt x="123" y="30"/>
                  </a:cubicBezTo>
                  <a:cubicBezTo>
                    <a:pt x="120" y="33"/>
                    <a:pt x="119" y="33"/>
                    <a:pt x="115" y="35"/>
                  </a:cubicBezTo>
                  <a:cubicBezTo>
                    <a:pt x="112" y="35"/>
                    <a:pt x="107" y="36"/>
                    <a:pt x="104" y="36"/>
                  </a:cubicBezTo>
                  <a:cubicBezTo>
                    <a:pt x="99" y="38"/>
                    <a:pt x="93" y="40"/>
                    <a:pt x="88" y="41"/>
                  </a:cubicBezTo>
                  <a:cubicBezTo>
                    <a:pt x="86" y="42"/>
                    <a:pt x="84" y="43"/>
                    <a:pt x="83" y="44"/>
                  </a:cubicBezTo>
                  <a:cubicBezTo>
                    <a:pt x="83" y="44"/>
                    <a:pt x="83" y="44"/>
                    <a:pt x="83" y="44"/>
                  </a:cubicBezTo>
                  <a:cubicBezTo>
                    <a:pt x="83" y="44"/>
                    <a:pt x="83" y="44"/>
                    <a:pt x="83" y="44"/>
                  </a:cubicBezTo>
                  <a:cubicBezTo>
                    <a:pt x="84" y="47"/>
                    <a:pt x="74" y="20"/>
                    <a:pt x="78" y="31"/>
                  </a:cubicBezTo>
                  <a:cubicBezTo>
                    <a:pt x="78" y="31"/>
                    <a:pt x="78" y="31"/>
                    <a:pt x="78" y="31"/>
                  </a:cubicBezTo>
                  <a:cubicBezTo>
                    <a:pt x="78" y="31"/>
                    <a:pt x="78" y="31"/>
                    <a:pt x="78" y="31"/>
                  </a:cubicBezTo>
                  <a:cubicBezTo>
                    <a:pt x="79" y="31"/>
                    <a:pt x="79" y="31"/>
                    <a:pt x="79" y="31"/>
                  </a:cubicBezTo>
                  <a:cubicBezTo>
                    <a:pt x="79" y="31"/>
                    <a:pt x="79" y="31"/>
                    <a:pt x="79" y="31"/>
                  </a:cubicBezTo>
                  <a:cubicBezTo>
                    <a:pt x="79" y="31"/>
                    <a:pt x="79" y="31"/>
                    <a:pt x="79" y="31"/>
                  </a:cubicBezTo>
                  <a:cubicBezTo>
                    <a:pt x="79" y="31"/>
                    <a:pt x="79" y="31"/>
                    <a:pt x="79" y="31"/>
                  </a:cubicBezTo>
                  <a:cubicBezTo>
                    <a:pt x="81" y="32"/>
                    <a:pt x="81" y="32"/>
                    <a:pt x="81" y="32"/>
                  </a:cubicBezTo>
                  <a:cubicBezTo>
                    <a:pt x="85" y="31"/>
                    <a:pt x="85" y="31"/>
                    <a:pt x="85" y="31"/>
                  </a:cubicBezTo>
                  <a:cubicBezTo>
                    <a:pt x="86" y="33"/>
                    <a:pt x="86" y="33"/>
                    <a:pt x="86" y="33"/>
                  </a:cubicBezTo>
                  <a:cubicBezTo>
                    <a:pt x="97" y="31"/>
                    <a:pt x="111" y="32"/>
                    <a:pt x="121" y="29"/>
                  </a:cubicBezTo>
                  <a:cubicBezTo>
                    <a:pt x="120" y="32"/>
                    <a:pt x="120" y="32"/>
                    <a:pt x="120" y="32"/>
                  </a:cubicBezTo>
                  <a:cubicBezTo>
                    <a:pt x="123" y="32"/>
                    <a:pt x="127" y="30"/>
                    <a:pt x="126" y="29"/>
                  </a:cubicBezTo>
                  <a:cubicBezTo>
                    <a:pt x="129" y="29"/>
                    <a:pt x="134" y="27"/>
                    <a:pt x="136" y="28"/>
                  </a:cubicBezTo>
                  <a:cubicBezTo>
                    <a:pt x="140" y="29"/>
                    <a:pt x="140" y="27"/>
                    <a:pt x="143" y="27"/>
                  </a:cubicBezTo>
                  <a:cubicBezTo>
                    <a:pt x="150" y="27"/>
                    <a:pt x="153" y="28"/>
                    <a:pt x="160" y="28"/>
                  </a:cubicBezTo>
                  <a:cubicBezTo>
                    <a:pt x="158" y="28"/>
                    <a:pt x="158" y="28"/>
                    <a:pt x="158" y="28"/>
                  </a:cubicBezTo>
                  <a:cubicBezTo>
                    <a:pt x="157" y="28"/>
                    <a:pt x="157" y="29"/>
                    <a:pt x="159" y="30"/>
                  </a:cubicBezTo>
                  <a:cubicBezTo>
                    <a:pt x="161" y="29"/>
                    <a:pt x="168" y="32"/>
                    <a:pt x="166" y="29"/>
                  </a:cubicBezTo>
                  <a:cubicBezTo>
                    <a:pt x="172" y="31"/>
                    <a:pt x="172" y="31"/>
                    <a:pt x="172" y="31"/>
                  </a:cubicBezTo>
                  <a:cubicBezTo>
                    <a:pt x="175" y="32"/>
                    <a:pt x="175" y="32"/>
                    <a:pt x="175" y="32"/>
                  </a:cubicBezTo>
                  <a:cubicBezTo>
                    <a:pt x="176" y="32"/>
                    <a:pt x="176" y="32"/>
                    <a:pt x="176" y="32"/>
                  </a:cubicBezTo>
                  <a:cubicBezTo>
                    <a:pt x="176" y="32"/>
                    <a:pt x="176" y="32"/>
                    <a:pt x="176" y="32"/>
                  </a:cubicBezTo>
                  <a:cubicBezTo>
                    <a:pt x="177" y="28"/>
                    <a:pt x="176" y="66"/>
                    <a:pt x="176" y="50"/>
                  </a:cubicBezTo>
                  <a:cubicBezTo>
                    <a:pt x="176" y="50"/>
                    <a:pt x="176" y="50"/>
                    <a:pt x="176" y="50"/>
                  </a:cubicBezTo>
                  <a:cubicBezTo>
                    <a:pt x="176" y="50"/>
                    <a:pt x="176" y="50"/>
                    <a:pt x="176" y="50"/>
                  </a:cubicBezTo>
                  <a:cubicBezTo>
                    <a:pt x="176" y="50"/>
                    <a:pt x="176" y="50"/>
                    <a:pt x="176" y="50"/>
                  </a:cubicBezTo>
                  <a:cubicBezTo>
                    <a:pt x="176" y="50"/>
                    <a:pt x="176" y="50"/>
                    <a:pt x="176" y="50"/>
                  </a:cubicBezTo>
                  <a:cubicBezTo>
                    <a:pt x="176" y="50"/>
                    <a:pt x="176" y="50"/>
                    <a:pt x="176" y="50"/>
                  </a:cubicBezTo>
                  <a:cubicBezTo>
                    <a:pt x="175" y="50"/>
                    <a:pt x="175" y="50"/>
                    <a:pt x="175" y="50"/>
                  </a:cubicBezTo>
                  <a:cubicBezTo>
                    <a:pt x="175" y="51"/>
                    <a:pt x="175" y="51"/>
                    <a:pt x="175" y="51"/>
                  </a:cubicBezTo>
                  <a:cubicBezTo>
                    <a:pt x="171" y="52"/>
                    <a:pt x="167" y="53"/>
                    <a:pt x="163" y="53"/>
                  </a:cubicBezTo>
                  <a:cubicBezTo>
                    <a:pt x="164" y="54"/>
                    <a:pt x="162" y="55"/>
                    <a:pt x="162" y="55"/>
                  </a:cubicBezTo>
                  <a:cubicBezTo>
                    <a:pt x="156" y="57"/>
                    <a:pt x="149" y="56"/>
                    <a:pt x="145" y="58"/>
                  </a:cubicBezTo>
                  <a:cubicBezTo>
                    <a:pt x="144" y="58"/>
                    <a:pt x="146" y="57"/>
                    <a:pt x="144" y="57"/>
                  </a:cubicBezTo>
                  <a:cubicBezTo>
                    <a:pt x="143" y="58"/>
                    <a:pt x="144" y="58"/>
                    <a:pt x="142" y="59"/>
                  </a:cubicBezTo>
                  <a:cubicBezTo>
                    <a:pt x="134" y="62"/>
                    <a:pt x="124" y="60"/>
                    <a:pt x="116" y="62"/>
                  </a:cubicBezTo>
                  <a:cubicBezTo>
                    <a:pt x="109" y="65"/>
                    <a:pt x="101" y="67"/>
                    <a:pt x="95" y="68"/>
                  </a:cubicBezTo>
                  <a:cubicBezTo>
                    <a:pt x="92" y="69"/>
                    <a:pt x="89" y="70"/>
                    <a:pt x="86" y="71"/>
                  </a:cubicBezTo>
                  <a:cubicBezTo>
                    <a:pt x="83" y="73"/>
                    <a:pt x="83" y="73"/>
                    <a:pt x="83" y="73"/>
                  </a:cubicBezTo>
                  <a:cubicBezTo>
                    <a:pt x="82" y="74"/>
                    <a:pt x="82" y="74"/>
                    <a:pt x="82" y="74"/>
                  </a:cubicBezTo>
                  <a:cubicBezTo>
                    <a:pt x="82" y="74"/>
                    <a:pt x="82" y="74"/>
                    <a:pt x="82" y="74"/>
                  </a:cubicBezTo>
                  <a:cubicBezTo>
                    <a:pt x="82" y="74"/>
                    <a:pt x="82" y="74"/>
                    <a:pt x="82" y="74"/>
                  </a:cubicBezTo>
                  <a:cubicBezTo>
                    <a:pt x="82" y="74"/>
                    <a:pt x="82" y="74"/>
                    <a:pt x="82" y="74"/>
                  </a:cubicBezTo>
                  <a:cubicBezTo>
                    <a:pt x="82" y="77"/>
                    <a:pt x="78" y="47"/>
                    <a:pt x="80" y="60"/>
                  </a:cubicBezTo>
                  <a:cubicBezTo>
                    <a:pt x="80" y="60"/>
                    <a:pt x="80" y="60"/>
                    <a:pt x="80" y="60"/>
                  </a:cubicBezTo>
                  <a:cubicBezTo>
                    <a:pt x="80" y="60"/>
                    <a:pt x="80" y="60"/>
                    <a:pt x="80" y="60"/>
                  </a:cubicBezTo>
                  <a:cubicBezTo>
                    <a:pt x="80" y="60"/>
                    <a:pt x="80" y="60"/>
                    <a:pt x="80" y="60"/>
                  </a:cubicBezTo>
                  <a:cubicBezTo>
                    <a:pt x="81" y="60"/>
                    <a:pt x="81" y="60"/>
                    <a:pt x="81" y="60"/>
                  </a:cubicBezTo>
                  <a:cubicBezTo>
                    <a:pt x="81" y="60"/>
                    <a:pt x="81" y="60"/>
                    <a:pt x="81" y="60"/>
                  </a:cubicBezTo>
                  <a:cubicBezTo>
                    <a:pt x="81" y="60"/>
                    <a:pt x="81" y="60"/>
                    <a:pt x="81" y="60"/>
                  </a:cubicBezTo>
                  <a:cubicBezTo>
                    <a:pt x="85" y="59"/>
                    <a:pt x="86" y="66"/>
                    <a:pt x="91" y="63"/>
                  </a:cubicBezTo>
                  <a:cubicBezTo>
                    <a:pt x="92" y="64"/>
                    <a:pt x="94" y="64"/>
                    <a:pt x="94" y="65"/>
                  </a:cubicBezTo>
                  <a:cubicBezTo>
                    <a:pt x="96" y="64"/>
                    <a:pt x="103" y="67"/>
                    <a:pt x="108" y="65"/>
                  </a:cubicBezTo>
                  <a:cubicBezTo>
                    <a:pt x="107" y="65"/>
                    <a:pt x="107" y="65"/>
                    <a:pt x="107" y="65"/>
                  </a:cubicBezTo>
                  <a:cubicBezTo>
                    <a:pt x="112" y="66"/>
                    <a:pt x="117" y="64"/>
                    <a:pt x="122" y="65"/>
                  </a:cubicBezTo>
                  <a:cubicBezTo>
                    <a:pt x="122" y="65"/>
                    <a:pt x="121" y="65"/>
                    <a:pt x="121" y="66"/>
                  </a:cubicBezTo>
                  <a:cubicBezTo>
                    <a:pt x="123" y="67"/>
                    <a:pt x="126" y="63"/>
                    <a:pt x="127" y="66"/>
                  </a:cubicBezTo>
                  <a:cubicBezTo>
                    <a:pt x="129" y="65"/>
                    <a:pt x="128" y="64"/>
                    <a:pt x="127" y="64"/>
                  </a:cubicBezTo>
                  <a:cubicBezTo>
                    <a:pt x="140" y="64"/>
                    <a:pt x="155" y="60"/>
                    <a:pt x="172" y="68"/>
                  </a:cubicBezTo>
                  <a:cubicBezTo>
                    <a:pt x="178" y="73"/>
                    <a:pt x="177" y="74"/>
                    <a:pt x="176" y="74"/>
                  </a:cubicBezTo>
                  <a:cubicBezTo>
                    <a:pt x="176" y="74"/>
                    <a:pt x="176" y="74"/>
                    <a:pt x="176" y="75"/>
                  </a:cubicBezTo>
                  <a:cubicBezTo>
                    <a:pt x="176" y="75"/>
                    <a:pt x="176" y="75"/>
                    <a:pt x="176" y="75"/>
                  </a:cubicBezTo>
                  <a:cubicBezTo>
                    <a:pt x="176" y="75"/>
                    <a:pt x="176" y="75"/>
                    <a:pt x="176" y="75"/>
                  </a:cubicBezTo>
                  <a:cubicBezTo>
                    <a:pt x="176" y="75"/>
                    <a:pt x="176" y="75"/>
                    <a:pt x="176" y="75"/>
                  </a:cubicBezTo>
                  <a:cubicBezTo>
                    <a:pt x="176" y="75"/>
                    <a:pt x="176" y="75"/>
                    <a:pt x="176" y="75"/>
                  </a:cubicBezTo>
                  <a:cubicBezTo>
                    <a:pt x="176" y="75"/>
                    <a:pt x="176" y="75"/>
                    <a:pt x="176" y="75"/>
                  </a:cubicBezTo>
                  <a:cubicBezTo>
                    <a:pt x="178" y="65"/>
                    <a:pt x="173" y="88"/>
                    <a:pt x="174" y="86"/>
                  </a:cubicBezTo>
                  <a:cubicBezTo>
                    <a:pt x="174" y="86"/>
                    <a:pt x="174" y="86"/>
                    <a:pt x="174" y="86"/>
                  </a:cubicBezTo>
                  <a:cubicBezTo>
                    <a:pt x="174" y="86"/>
                    <a:pt x="174" y="86"/>
                    <a:pt x="174" y="86"/>
                  </a:cubicBezTo>
                  <a:cubicBezTo>
                    <a:pt x="173" y="86"/>
                    <a:pt x="173" y="86"/>
                    <a:pt x="173" y="86"/>
                  </a:cubicBezTo>
                  <a:cubicBezTo>
                    <a:pt x="173" y="86"/>
                    <a:pt x="173" y="86"/>
                    <a:pt x="173" y="86"/>
                  </a:cubicBezTo>
                  <a:cubicBezTo>
                    <a:pt x="172" y="87"/>
                    <a:pt x="171" y="87"/>
                    <a:pt x="171" y="88"/>
                  </a:cubicBezTo>
                  <a:cubicBezTo>
                    <a:pt x="170" y="87"/>
                    <a:pt x="170" y="89"/>
                    <a:pt x="170" y="88"/>
                  </a:cubicBezTo>
                  <a:cubicBezTo>
                    <a:pt x="167" y="90"/>
                    <a:pt x="164" y="86"/>
                    <a:pt x="163" y="88"/>
                  </a:cubicBezTo>
                  <a:cubicBezTo>
                    <a:pt x="164" y="90"/>
                    <a:pt x="161" y="89"/>
                    <a:pt x="161" y="90"/>
                  </a:cubicBezTo>
                  <a:cubicBezTo>
                    <a:pt x="155" y="90"/>
                    <a:pt x="154" y="89"/>
                    <a:pt x="149" y="90"/>
                  </a:cubicBezTo>
                  <a:cubicBezTo>
                    <a:pt x="149" y="89"/>
                    <a:pt x="149" y="89"/>
                    <a:pt x="149" y="89"/>
                  </a:cubicBezTo>
                  <a:cubicBezTo>
                    <a:pt x="144" y="92"/>
                    <a:pt x="138" y="91"/>
                    <a:pt x="134" y="95"/>
                  </a:cubicBezTo>
                  <a:cubicBezTo>
                    <a:pt x="126" y="95"/>
                    <a:pt x="120" y="97"/>
                    <a:pt x="114" y="98"/>
                  </a:cubicBezTo>
                  <a:cubicBezTo>
                    <a:pt x="111" y="100"/>
                    <a:pt x="108" y="100"/>
                    <a:pt x="107" y="102"/>
                  </a:cubicBezTo>
                  <a:cubicBezTo>
                    <a:pt x="105" y="104"/>
                    <a:pt x="105" y="104"/>
                    <a:pt x="105" y="104"/>
                  </a:cubicBezTo>
                  <a:cubicBezTo>
                    <a:pt x="104" y="104"/>
                    <a:pt x="104" y="104"/>
                    <a:pt x="104" y="104"/>
                  </a:cubicBezTo>
                  <a:cubicBezTo>
                    <a:pt x="104" y="104"/>
                    <a:pt x="104" y="104"/>
                    <a:pt x="104" y="104"/>
                  </a:cubicBezTo>
                  <a:cubicBezTo>
                    <a:pt x="104" y="104"/>
                    <a:pt x="104" y="104"/>
                    <a:pt x="104" y="104"/>
                  </a:cubicBezTo>
                  <a:cubicBezTo>
                    <a:pt x="104" y="104"/>
                    <a:pt x="104" y="104"/>
                    <a:pt x="104" y="104"/>
                  </a:cubicBezTo>
                  <a:cubicBezTo>
                    <a:pt x="104" y="107"/>
                    <a:pt x="103" y="74"/>
                    <a:pt x="104" y="88"/>
                  </a:cubicBezTo>
                  <a:cubicBezTo>
                    <a:pt x="104" y="88"/>
                    <a:pt x="104" y="88"/>
                    <a:pt x="104" y="88"/>
                  </a:cubicBezTo>
                  <a:cubicBezTo>
                    <a:pt x="104" y="88"/>
                    <a:pt x="104" y="88"/>
                    <a:pt x="104" y="88"/>
                  </a:cubicBezTo>
                  <a:cubicBezTo>
                    <a:pt x="104" y="88"/>
                    <a:pt x="104" y="88"/>
                    <a:pt x="104" y="88"/>
                  </a:cubicBezTo>
                  <a:cubicBezTo>
                    <a:pt x="105" y="89"/>
                    <a:pt x="105" y="89"/>
                    <a:pt x="105" y="89"/>
                  </a:cubicBezTo>
                  <a:cubicBezTo>
                    <a:pt x="108" y="91"/>
                    <a:pt x="114" y="91"/>
                    <a:pt x="121" y="91"/>
                  </a:cubicBezTo>
                  <a:cubicBezTo>
                    <a:pt x="125" y="92"/>
                    <a:pt x="129" y="92"/>
                    <a:pt x="134" y="93"/>
                  </a:cubicBezTo>
                  <a:cubicBezTo>
                    <a:pt x="137" y="94"/>
                    <a:pt x="139" y="95"/>
                    <a:pt x="142" y="96"/>
                  </a:cubicBezTo>
                  <a:cubicBezTo>
                    <a:pt x="140" y="77"/>
                    <a:pt x="145" y="122"/>
                    <a:pt x="144" y="117"/>
                  </a:cubicBezTo>
                  <a:cubicBezTo>
                    <a:pt x="144" y="117"/>
                    <a:pt x="144" y="117"/>
                    <a:pt x="144" y="117"/>
                  </a:cubicBezTo>
                  <a:cubicBezTo>
                    <a:pt x="144" y="117"/>
                    <a:pt x="144" y="117"/>
                    <a:pt x="144" y="117"/>
                  </a:cubicBezTo>
                  <a:cubicBezTo>
                    <a:pt x="144" y="117"/>
                    <a:pt x="144" y="117"/>
                    <a:pt x="144" y="117"/>
                  </a:cubicBezTo>
                  <a:cubicBezTo>
                    <a:pt x="144" y="117"/>
                    <a:pt x="144" y="117"/>
                    <a:pt x="144" y="117"/>
                  </a:cubicBezTo>
                  <a:cubicBezTo>
                    <a:pt x="143" y="117"/>
                    <a:pt x="143" y="117"/>
                    <a:pt x="143" y="117"/>
                  </a:cubicBezTo>
                  <a:cubicBezTo>
                    <a:pt x="143" y="118"/>
                    <a:pt x="143" y="118"/>
                    <a:pt x="143" y="118"/>
                  </a:cubicBezTo>
                  <a:cubicBezTo>
                    <a:pt x="141" y="119"/>
                    <a:pt x="141" y="119"/>
                    <a:pt x="141" y="119"/>
                  </a:cubicBezTo>
                  <a:cubicBezTo>
                    <a:pt x="139" y="121"/>
                    <a:pt x="139" y="121"/>
                    <a:pt x="139" y="121"/>
                  </a:cubicBezTo>
                  <a:cubicBezTo>
                    <a:pt x="124" y="130"/>
                    <a:pt x="114" y="134"/>
                    <a:pt x="108" y="143"/>
                  </a:cubicBezTo>
                  <a:cubicBezTo>
                    <a:pt x="105" y="150"/>
                    <a:pt x="103" y="147"/>
                    <a:pt x="106" y="149"/>
                  </a:cubicBezTo>
                  <a:cubicBezTo>
                    <a:pt x="108" y="152"/>
                    <a:pt x="115" y="161"/>
                    <a:pt x="118" y="169"/>
                  </a:cubicBezTo>
                  <a:cubicBezTo>
                    <a:pt x="118" y="178"/>
                    <a:pt x="119" y="178"/>
                    <a:pt x="121" y="187"/>
                  </a:cubicBezTo>
                  <a:cubicBezTo>
                    <a:pt x="120" y="187"/>
                    <a:pt x="120" y="186"/>
                    <a:pt x="120" y="187"/>
                  </a:cubicBezTo>
                  <a:cubicBezTo>
                    <a:pt x="122" y="187"/>
                    <a:pt x="121" y="193"/>
                    <a:pt x="122" y="194"/>
                  </a:cubicBezTo>
                  <a:cubicBezTo>
                    <a:pt x="121" y="208"/>
                    <a:pt x="118" y="218"/>
                    <a:pt x="113" y="229"/>
                  </a:cubicBezTo>
                  <a:cubicBezTo>
                    <a:pt x="114" y="228"/>
                    <a:pt x="113" y="226"/>
                    <a:pt x="112" y="228"/>
                  </a:cubicBezTo>
                  <a:cubicBezTo>
                    <a:pt x="112" y="231"/>
                    <a:pt x="112" y="231"/>
                    <a:pt x="112" y="231"/>
                  </a:cubicBezTo>
                  <a:cubicBezTo>
                    <a:pt x="111" y="231"/>
                    <a:pt x="111" y="231"/>
                    <a:pt x="111" y="231"/>
                  </a:cubicBezTo>
                  <a:cubicBezTo>
                    <a:pt x="111" y="232"/>
                    <a:pt x="111" y="234"/>
                    <a:pt x="112" y="233"/>
                  </a:cubicBezTo>
                  <a:cubicBezTo>
                    <a:pt x="101" y="261"/>
                    <a:pt x="80" y="281"/>
                    <a:pt x="62" y="303"/>
                  </a:cubicBezTo>
                  <a:cubicBezTo>
                    <a:pt x="57" y="307"/>
                    <a:pt x="51" y="315"/>
                    <a:pt x="47" y="320"/>
                  </a:cubicBezTo>
                  <a:cubicBezTo>
                    <a:pt x="30" y="334"/>
                    <a:pt x="15" y="346"/>
                    <a:pt x="2" y="362"/>
                  </a:cubicBezTo>
                  <a:cubicBezTo>
                    <a:pt x="2" y="362"/>
                    <a:pt x="0" y="357"/>
                    <a:pt x="6" y="3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9"/>
            <p:cNvSpPr/>
            <p:nvPr/>
          </p:nvSpPr>
          <p:spPr bwMode="auto">
            <a:xfrm>
              <a:off x="9137650" y="3151188"/>
              <a:ext cx="11112" cy="6350"/>
            </a:xfrm>
            <a:custGeom>
              <a:avLst/>
              <a:gdLst>
                <a:gd name="T0" fmla="*/ 0 w 3"/>
                <a:gd name="T1" fmla="*/ 0 h 2"/>
                <a:gd name="T2" fmla="*/ 1 w 3"/>
                <a:gd name="T3" fmla="*/ 2 h 2"/>
                <a:gd name="T4" fmla="*/ 0 w 3"/>
                <a:gd name="T5" fmla="*/ 0 h 2"/>
              </a:gdLst>
              <a:ahLst/>
              <a:cxnLst>
                <a:cxn ang="0">
                  <a:pos x="T0" y="T1"/>
                </a:cxn>
                <a:cxn ang="0">
                  <a:pos x="T2" y="T3"/>
                </a:cxn>
                <a:cxn ang="0">
                  <a:pos x="T4" y="T5"/>
                </a:cxn>
              </a:cxnLst>
              <a:rect l="0" t="0" r="r" b="b"/>
              <a:pathLst>
                <a:path w="3" h="2">
                  <a:moveTo>
                    <a:pt x="0" y="0"/>
                  </a:moveTo>
                  <a:cubicBezTo>
                    <a:pt x="1" y="1"/>
                    <a:pt x="3" y="1"/>
                    <a:pt x="1" y="2"/>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0"/>
            <p:cNvSpPr/>
            <p:nvPr/>
          </p:nvSpPr>
          <p:spPr bwMode="auto">
            <a:xfrm>
              <a:off x="9377363" y="3168651"/>
              <a:ext cx="7937" cy="7938"/>
            </a:xfrm>
            <a:custGeom>
              <a:avLst/>
              <a:gdLst>
                <a:gd name="T0" fmla="*/ 1 w 2"/>
                <a:gd name="T1" fmla="*/ 1 h 2"/>
                <a:gd name="T2" fmla="*/ 2 w 2"/>
                <a:gd name="T3" fmla="*/ 1 h 2"/>
                <a:gd name="T4" fmla="*/ 0 w 2"/>
                <a:gd name="T5" fmla="*/ 2 h 2"/>
                <a:gd name="T6" fmla="*/ 1 w 2"/>
                <a:gd name="T7" fmla="*/ 1 h 2"/>
              </a:gdLst>
              <a:ahLst/>
              <a:cxnLst>
                <a:cxn ang="0">
                  <a:pos x="T0" y="T1"/>
                </a:cxn>
                <a:cxn ang="0">
                  <a:pos x="T2" y="T3"/>
                </a:cxn>
                <a:cxn ang="0">
                  <a:pos x="T4" y="T5"/>
                </a:cxn>
                <a:cxn ang="0">
                  <a:pos x="T6" y="T7"/>
                </a:cxn>
              </a:cxnLst>
              <a:rect l="0" t="0" r="r" b="b"/>
              <a:pathLst>
                <a:path w="2" h="2">
                  <a:moveTo>
                    <a:pt x="1" y="1"/>
                  </a:moveTo>
                  <a:cubicBezTo>
                    <a:pt x="1" y="0"/>
                    <a:pt x="1" y="1"/>
                    <a:pt x="2" y="1"/>
                  </a:cubicBezTo>
                  <a:cubicBezTo>
                    <a:pt x="1" y="1"/>
                    <a:pt x="0" y="2"/>
                    <a:pt x="0" y="2"/>
                  </a:cubicBezTo>
                  <a:cubicBezTo>
                    <a:pt x="0"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1"/>
            <p:cNvSpPr/>
            <p:nvPr/>
          </p:nvSpPr>
          <p:spPr bwMode="auto">
            <a:xfrm>
              <a:off x="9415463" y="3181351"/>
              <a:ext cx="22225" cy="3175"/>
            </a:xfrm>
            <a:custGeom>
              <a:avLst/>
              <a:gdLst>
                <a:gd name="T0" fmla="*/ 6 w 6"/>
                <a:gd name="T1" fmla="*/ 0 h 1"/>
                <a:gd name="T2" fmla="*/ 0 w 6"/>
                <a:gd name="T3" fmla="*/ 1 h 1"/>
                <a:gd name="T4" fmla="*/ 6 w 6"/>
                <a:gd name="T5" fmla="*/ 0 h 1"/>
              </a:gdLst>
              <a:ahLst/>
              <a:cxnLst>
                <a:cxn ang="0">
                  <a:pos x="T0" y="T1"/>
                </a:cxn>
                <a:cxn ang="0">
                  <a:pos x="T2" y="T3"/>
                </a:cxn>
                <a:cxn ang="0">
                  <a:pos x="T4" y="T5"/>
                </a:cxn>
              </a:cxnLst>
              <a:rect l="0" t="0" r="r" b="b"/>
              <a:pathLst>
                <a:path w="6" h="1">
                  <a:moveTo>
                    <a:pt x="6" y="0"/>
                  </a:moveTo>
                  <a:cubicBezTo>
                    <a:pt x="5" y="1"/>
                    <a:pt x="2" y="1"/>
                    <a:pt x="0" y="1"/>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2"/>
            <p:cNvSpPr/>
            <p:nvPr/>
          </p:nvSpPr>
          <p:spPr bwMode="auto">
            <a:xfrm>
              <a:off x="9461500" y="3132138"/>
              <a:ext cx="6350" cy="3175"/>
            </a:xfrm>
            <a:custGeom>
              <a:avLst/>
              <a:gdLst>
                <a:gd name="T0" fmla="*/ 1 w 2"/>
                <a:gd name="T1" fmla="*/ 1 h 1"/>
                <a:gd name="T2" fmla="*/ 2 w 2"/>
                <a:gd name="T3" fmla="*/ 0 h 1"/>
                <a:gd name="T4" fmla="*/ 1 w 2"/>
                <a:gd name="T5" fmla="*/ 1 h 1"/>
              </a:gdLst>
              <a:ahLst/>
              <a:cxnLst>
                <a:cxn ang="0">
                  <a:pos x="T0" y="T1"/>
                </a:cxn>
                <a:cxn ang="0">
                  <a:pos x="T2" y="T3"/>
                </a:cxn>
                <a:cxn ang="0">
                  <a:pos x="T4" y="T5"/>
                </a:cxn>
              </a:cxnLst>
              <a:rect l="0" t="0" r="r" b="b"/>
              <a:pathLst>
                <a:path w="2" h="1">
                  <a:moveTo>
                    <a:pt x="1" y="1"/>
                  </a:moveTo>
                  <a:cubicBezTo>
                    <a:pt x="0" y="1"/>
                    <a:pt x="0" y="0"/>
                    <a:pt x="2" y="0"/>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3"/>
            <p:cNvSpPr/>
            <p:nvPr/>
          </p:nvSpPr>
          <p:spPr bwMode="auto">
            <a:xfrm>
              <a:off x="9453563" y="3140076"/>
              <a:ext cx="11112" cy="3175"/>
            </a:xfrm>
            <a:custGeom>
              <a:avLst/>
              <a:gdLst>
                <a:gd name="T0" fmla="*/ 3 w 3"/>
                <a:gd name="T1" fmla="*/ 1 h 1"/>
                <a:gd name="T2" fmla="*/ 0 w 3"/>
                <a:gd name="T3" fmla="*/ 1 h 1"/>
                <a:gd name="T4" fmla="*/ 3 w 3"/>
                <a:gd name="T5" fmla="*/ 1 h 1"/>
              </a:gdLst>
              <a:ahLst/>
              <a:cxnLst>
                <a:cxn ang="0">
                  <a:pos x="T0" y="T1"/>
                </a:cxn>
                <a:cxn ang="0">
                  <a:pos x="T2" y="T3"/>
                </a:cxn>
                <a:cxn ang="0">
                  <a:pos x="T4" y="T5"/>
                </a:cxn>
              </a:cxnLst>
              <a:rect l="0" t="0" r="r" b="b"/>
              <a:pathLst>
                <a:path w="3" h="1">
                  <a:moveTo>
                    <a:pt x="3" y="1"/>
                  </a:moveTo>
                  <a:cubicBezTo>
                    <a:pt x="2" y="1"/>
                    <a:pt x="1" y="1"/>
                    <a:pt x="0" y="1"/>
                  </a:cubicBezTo>
                  <a:cubicBezTo>
                    <a:pt x="0"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4"/>
            <p:cNvSpPr/>
            <p:nvPr/>
          </p:nvSpPr>
          <p:spPr bwMode="auto">
            <a:xfrm>
              <a:off x="9332913" y="3157538"/>
              <a:ext cx="11112" cy="7938"/>
            </a:xfrm>
            <a:custGeom>
              <a:avLst/>
              <a:gdLst>
                <a:gd name="T0" fmla="*/ 3 w 3"/>
                <a:gd name="T1" fmla="*/ 1 h 2"/>
                <a:gd name="T2" fmla="*/ 0 w 3"/>
                <a:gd name="T3" fmla="*/ 2 h 2"/>
                <a:gd name="T4" fmla="*/ 3 w 3"/>
                <a:gd name="T5" fmla="*/ 1 h 2"/>
              </a:gdLst>
              <a:ahLst/>
              <a:cxnLst>
                <a:cxn ang="0">
                  <a:pos x="T0" y="T1"/>
                </a:cxn>
                <a:cxn ang="0">
                  <a:pos x="T2" y="T3"/>
                </a:cxn>
                <a:cxn ang="0">
                  <a:pos x="T4" y="T5"/>
                </a:cxn>
              </a:cxnLst>
              <a:rect l="0" t="0" r="r" b="b"/>
              <a:pathLst>
                <a:path w="3" h="2">
                  <a:moveTo>
                    <a:pt x="3" y="1"/>
                  </a:moveTo>
                  <a:cubicBezTo>
                    <a:pt x="2" y="1"/>
                    <a:pt x="0" y="2"/>
                    <a:pt x="0" y="2"/>
                  </a:cubicBezTo>
                  <a:cubicBezTo>
                    <a:pt x="0" y="2"/>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5"/>
            <p:cNvSpPr/>
            <p:nvPr/>
          </p:nvSpPr>
          <p:spPr bwMode="auto">
            <a:xfrm>
              <a:off x="9280525" y="3173413"/>
              <a:ext cx="7937" cy="7938"/>
            </a:xfrm>
            <a:custGeom>
              <a:avLst/>
              <a:gdLst>
                <a:gd name="T0" fmla="*/ 2 w 2"/>
                <a:gd name="T1" fmla="*/ 1 h 2"/>
                <a:gd name="T2" fmla="*/ 1 w 2"/>
                <a:gd name="T3" fmla="*/ 2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1" y="1"/>
                    <a:pt x="1" y="2"/>
                  </a:cubicBezTo>
                  <a:cubicBezTo>
                    <a:pt x="0" y="1"/>
                    <a:pt x="0" y="0"/>
                    <a:pt x="1"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6"/>
            <p:cNvSpPr/>
            <p:nvPr/>
          </p:nvSpPr>
          <p:spPr bwMode="auto">
            <a:xfrm>
              <a:off x="9159875" y="3429001"/>
              <a:ext cx="7937" cy="3175"/>
            </a:xfrm>
            <a:custGeom>
              <a:avLst/>
              <a:gdLst>
                <a:gd name="T0" fmla="*/ 5 w 5"/>
                <a:gd name="T1" fmla="*/ 0 h 2"/>
                <a:gd name="T2" fmla="*/ 0 w 5"/>
                <a:gd name="T3" fmla="*/ 2 h 2"/>
                <a:gd name="T4" fmla="*/ 2 w 5"/>
                <a:gd name="T5" fmla="*/ 0 h 2"/>
                <a:gd name="T6" fmla="*/ 5 w 5"/>
                <a:gd name="T7" fmla="*/ 0 h 2"/>
              </a:gdLst>
              <a:ahLst/>
              <a:cxnLst>
                <a:cxn ang="0">
                  <a:pos x="T0" y="T1"/>
                </a:cxn>
                <a:cxn ang="0">
                  <a:pos x="T2" y="T3"/>
                </a:cxn>
                <a:cxn ang="0">
                  <a:pos x="T4" y="T5"/>
                </a:cxn>
                <a:cxn ang="0">
                  <a:pos x="T6" y="T7"/>
                </a:cxn>
              </a:cxnLst>
              <a:rect l="0" t="0" r="r" b="b"/>
              <a:pathLst>
                <a:path w="5" h="2">
                  <a:moveTo>
                    <a:pt x="5" y="0"/>
                  </a:moveTo>
                  <a:lnTo>
                    <a:pt x="0" y="2"/>
                  </a:lnTo>
                  <a:lnTo>
                    <a:pt x="2"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7"/>
            <p:cNvSpPr/>
            <p:nvPr/>
          </p:nvSpPr>
          <p:spPr bwMode="auto">
            <a:xfrm>
              <a:off x="9239250" y="3417888"/>
              <a:ext cx="6350" cy="7938"/>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1" y="2"/>
                    <a:pt x="1" y="1"/>
                    <a:pt x="1" y="1"/>
                  </a:cubicBezTo>
                  <a:cubicBezTo>
                    <a:pt x="2" y="0"/>
                    <a:pt x="0"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8"/>
            <p:cNvSpPr/>
            <p:nvPr/>
          </p:nvSpPr>
          <p:spPr bwMode="auto">
            <a:xfrm>
              <a:off x="9291638" y="3522663"/>
              <a:ext cx="0" cy="7938"/>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9"/>
            <p:cNvSpPr/>
            <p:nvPr/>
          </p:nvSpPr>
          <p:spPr bwMode="auto">
            <a:xfrm>
              <a:off x="9261475" y="2627313"/>
              <a:ext cx="7937"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1" y="0"/>
                    <a:pt x="0"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0"/>
            <p:cNvSpPr/>
            <p:nvPr/>
          </p:nvSpPr>
          <p:spPr bwMode="auto">
            <a:xfrm>
              <a:off x="9234488" y="2605088"/>
              <a:ext cx="298450" cy="488950"/>
            </a:xfrm>
            <a:custGeom>
              <a:avLst/>
              <a:gdLst>
                <a:gd name="T0" fmla="*/ 21 w 79"/>
                <a:gd name="T1" fmla="*/ 105 h 130"/>
                <a:gd name="T2" fmla="*/ 21 w 79"/>
                <a:gd name="T3" fmla="*/ 99 h 130"/>
                <a:gd name="T4" fmla="*/ 18 w 79"/>
                <a:gd name="T5" fmla="*/ 86 h 130"/>
                <a:gd name="T6" fmla="*/ 19 w 79"/>
                <a:gd name="T7" fmla="*/ 81 h 130"/>
                <a:gd name="T8" fmla="*/ 23 w 79"/>
                <a:gd name="T9" fmla="*/ 67 h 130"/>
                <a:gd name="T10" fmla="*/ 24 w 79"/>
                <a:gd name="T11" fmla="*/ 63 h 130"/>
                <a:gd name="T12" fmla="*/ 24 w 79"/>
                <a:gd name="T13" fmla="*/ 55 h 130"/>
                <a:gd name="T14" fmla="*/ 26 w 79"/>
                <a:gd name="T15" fmla="*/ 49 h 130"/>
                <a:gd name="T16" fmla="*/ 29 w 79"/>
                <a:gd name="T17" fmla="*/ 45 h 130"/>
                <a:gd name="T18" fmla="*/ 28 w 79"/>
                <a:gd name="T19" fmla="*/ 41 h 130"/>
                <a:gd name="T20" fmla="*/ 29 w 79"/>
                <a:gd name="T21" fmla="*/ 33 h 130"/>
                <a:gd name="T22" fmla="*/ 32 w 79"/>
                <a:gd name="T23" fmla="*/ 29 h 130"/>
                <a:gd name="T24" fmla="*/ 33 w 79"/>
                <a:gd name="T25" fmla="*/ 24 h 130"/>
                <a:gd name="T26" fmla="*/ 38 w 79"/>
                <a:gd name="T27" fmla="*/ 20 h 130"/>
                <a:gd name="T28" fmla="*/ 43 w 79"/>
                <a:gd name="T29" fmla="*/ 14 h 130"/>
                <a:gd name="T30" fmla="*/ 52 w 79"/>
                <a:gd name="T31" fmla="*/ 11 h 130"/>
                <a:gd name="T32" fmla="*/ 56 w 79"/>
                <a:gd name="T33" fmla="*/ 8 h 130"/>
                <a:gd name="T34" fmla="*/ 60 w 79"/>
                <a:gd name="T35" fmla="*/ 9 h 130"/>
                <a:gd name="T36" fmla="*/ 63 w 79"/>
                <a:gd name="T37" fmla="*/ 7 h 130"/>
                <a:gd name="T38" fmla="*/ 64 w 79"/>
                <a:gd name="T39" fmla="*/ 7 h 130"/>
                <a:gd name="T40" fmla="*/ 68 w 79"/>
                <a:gd name="T41" fmla="*/ 7 h 130"/>
                <a:gd name="T42" fmla="*/ 73 w 79"/>
                <a:gd name="T43" fmla="*/ 15 h 130"/>
                <a:gd name="T44" fmla="*/ 74 w 79"/>
                <a:gd name="T45" fmla="*/ 17 h 130"/>
                <a:gd name="T46" fmla="*/ 62 w 79"/>
                <a:gd name="T47" fmla="*/ 28 h 130"/>
                <a:gd name="T48" fmla="*/ 57 w 79"/>
                <a:gd name="T49" fmla="*/ 30 h 130"/>
                <a:gd name="T50" fmla="*/ 53 w 79"/>
                <a:gd name="T51" fmla="*/ 31 h 130"/>
                <a:gd name="T52" fmla="*/ 43 w 79"/>
                <a:gd name="T53" fmla="*/ 33 h 130"/>
                <a:gd name="T54" fmla="*/ 41 w 79"/>
                <a:gd name="T55" fmla="*/ 28 h 130"/>
                <a:gd name="T56" fmla="*/ 38 w 79"/>
                <a:gd name="T57" fmla="*/ 33 h 130"/>
                <a:gd name="T58" fmla="*/ 35 w 79"/>
                <a:gd name="T59" fmla="*/ 38 h 130"/>
                <a:gd name="T60" fmla="*/ 30 w 79"/>
                <a:gd name="T61" fmla="*/ 36 h 130"/>
                <a:gd name="T62" fmla="*/ 28 w 79"/>
                <a:gd name="T63" fmla="*/ 38 h 130"/>
                <a:gd name="T64" fmla="*/ 26 w 79"/>
                <a:gd name="T65" fmla="*/ 36 h 130"/>
                <a:gd name="T66" fmla="*/ 23 w 79"/>
                <a:gd name="T67" fmla="*/ 32 h 130"/>
                <a:gd name="T68" fmla="*/ 18 w 79"/>
                <a:gd name="T69" fmla="*/ 35 h 130"/>
                <a:gd name="T70" fmla="*/ 17 w 79"/>
                <a:gd name="T71" fmla="*/ 33 h 130"/>
                <a:gd name="T72" fmla="*/ 13 w 79"/>
                <a:gd name="T73" fmla="*/ 34 h 130"/>
                <a:gd name="T74" fmla="*/ 9 w 79"/>
                <a:gd name="T75" fmla="*/ 32 h 130"/>
                <a:gd name="T76" fmla="*/ 12 w 79"/>
                <a:gd name="T77" fmla="*/ 28 h 130"/>
                <a:gd name="T78" fmla="*/ 4 w 79"/>
                <a:gd name="T79" fmla="*/ 28 h 130"/>
                <a:gd name="T80" fmla="*/ 3 w 79"/>
                <a:gd name="T81" fmla="*/ 15 h 130"/>
                <a:gd name="T82" fmla="*/ 4 w 79"/>
                <a:gd name="T83" fmla="*/ 12 h 130"/>
                <a:gd name="T84" fmla="*/ 4 w 79"/>
                <a:gd name="T85" fmla="*/ 7 h 130"/>
                <a:gd name="T86" fmla="*/ 6 w 79"/>
                <a:gd name="T87" fmla="*/ 9 h 130"/>
                <a:gd name="T88" fmla="*/ 4 w 79"/>
                <a:gd name="T89" fmla="*/ 14 h 130"/>
                <a:gd name="T90" fmla="*/ 13 w 79"/>
                <a:gd name="T91" fmla="*/ 17 h 130"/>
                <a:gd name="T92" fmla="*/ 25 w 79"/>
                <a:gd name="T93" fmla="*/ 19 h 130"/>
                <a:gd name="T94" fmla="*/ 41 w 79"/>
                <a:gd name="T95" fmla="*/ 17 h 130"/>
                <a:gd name="T96" fmla="*/ 52 w 79"/>
                <a:gd name="T97" fmla="*/ 14 h 130"/>
                <a:gd name="T98" fmla="*/ 57 w 79"/>
                <a:gd name="T99" fmla="*/ 10 h 130"/>
                <a:gd name="T100" fmla="*/ 61 w 79"/>
                <a:gd name="T101" fmla="*/ 12 h 130"/>
                <a:gd name="T102" fmla="*/ 66 w 79"/>
                <a:gd name="T103" fmla="*/ 24 h 130"/>
                <a:gd name="T104" fmla="*/ 57 w 79"/>
                <a:gd name="T105" fmla="*/ 25 h 130"/>
                <a:gd name="T106" fmla="*/ 49 w 79"/>
                <a:gd name="T107" fmla="*/ 28 h 130"/>
                <a:gd name="T108" fmla="*/ 41 w 79"/>
                <a:gd name="T109" fmla="*/ 37 h 130"/>
                <a:gd name="T110" fmla="*/ 34 w 79"/>
                <a:gd name="T111" fmla="*/ 80 h 130"/>
                <a:gd name="T112" fmla="*/ 32 w 79"/>
                <a:gd name="T113" fmla="*/ 92 h 130"/>
                <a:gd name="T114" fmla="*/ 20 w 79"/>
                <a:gd name="T115" fmla="*/ 12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 h="130">
                  <a:moveTo>
                    <a:pt x="20" y="127"/>
                  </a:moveTo>
                  <a:cubicBezTo>
                    <a:pt x="16" y="125"/>
                    <a:pt x="20" y="121"/>
                    <a:pt x="18" y="118"/>
                  </a:cubicBezTo>
                  <a:cubicBezTo>
                    <a:pt x="17" y="118"/>
                    <a:pt x="20" y="118"/>
                    <a:pt x="20" y="118"/>
                  </a:cubicBezTo>
                  <a:cubicBezTo>
                    <a:pt x="16" y="115"/>
                    <a:pt x="18" y="111"/>
                    <a:pt x="21" y="107"/>
                  </a:cubicBezTo>
                  <a:cubicBezTo>
                    <a:pt x="22" y="108"/>
                    <a:pt x="22" y="108"/>
                    <a:pt x="22" y="108"/>
                  </a:cubicBezTo>
                  <a:cubicBezTo>
                    <a:pt x="23" y="107"/>
                    <a:pt x="20" y="106"/>
                    <a:pt x="21" y="105"/>
                  </a:cubicBezTo>
                  <a:cubicBezTo>
                    <a:pt x="21" y="105"/>
                    <a:pt x="21" y="106"/>
                    <a:pt x="22" y="106"/>
                  </a:cubicBezTo>
                  <a:cubicBezTo>
                    <a:pt x="21" y="105"/>
                    <a:pt x="21" y="104"/>
                    <a:pt x="20" y="104"/>
                  </a:cubicBezTo>
                  <a:cubicBezTo>
                    <a:pt x="21" y="104"/>
                    <a:pt x="22" y="104"/>
                    <a:pt x="23" y="104"/>
                  </a:cubicBezTo>
                  <a:cubicBezTo>
                    <a:pt x="21" y="103"/>
                    <a:pt x="21" y="103"/>
                    <a:pt x="21" y="103"/>
                  </a:cubicBezTo>
                  <a:cubicBezTo>
                    <a:pt x="17" y="102"/>
                    <a:pt x="22" y="100"/>
                    <a:pt x="20" y="99"/>
                  </a:cubicBezTo>
                  <a:cubicBezTo>
                    <a:pt x="21" y="99"/>
                    <a:pt x="21" y="99"/>
                    <a:pt x="21" y="99"/>
                  </a:cubicBezTo>
                  <a:cubicBezTo>
                    <a:pt x="19" y="97"/>
                    <a:pt x="19" y="94"/>
                    <a:pt x="19" y="91"/>
                  </a:cubicBezTo>
                  <a:cubicBezTo>
                    <a:pt x="19" y="91"/>
                    <a:pt x="20" y="91"/>
                    <a:pt x="21" y="91"/>
                  </a:cubicBezTo>
                  <a:cubicBezTo>
                    <a:pt x="19" y="91"/>
                    <a:pt x="19" y="90"/>
                    <a:pt x="19" y="89"/>
                  </a:cubicBezTo>
                  <a:cubicBezTo>
                    <a:pt x="21" y="89"/>
                    <a:pt x="17" y="88"/>
                    <a:pt x="18" y="87"/>
                  </a:cubicBezTo>
                  <a:cubicBezTo>
                    <a:pt x="19" y="87"/>
                    <a:pt x="19" y="87"/>
                    <a:pt x="19" y="87"/>
                  </a:cubicBezTo>
                  <a:cubicBezTo>
                    <a:pt x="17" y="86"/>
                    <a:pt x="20" y="86"/>
                    <a:pt x="18" y="86"/>
                  </a:cubicBezTo>
                  <a:cubicBezTo>
                    <a:pt x="19" y="85"/>
                    <a:pt x="19" y="85"/>
                    <a:pt x="19" y="85"/>
                  </a:cubicBezTo>
                  <a:cubicBezTo>
                    <a:pt x="17" y="85"/>
                    <a:pt x="21" y="85"/>
                    <a:pt x="19" y="84"/>
                  </a:cubicBezTo>
                  <a:cubicBezTo>
                    <a:pt x="19" y="84"/>
                    <a:pt x="19" y="84"/>
                    <a:pt x="19" y="84"/>
                  </a:cubicBezTo>
                  <a:cubicBezTo>
                    <a:pt x="18" y="83"/>
                    <a:pt x="20" y="83"/>
                    <a:pt x="19" y="83"/>
                  </a:cubicBezTo>
                  <a:cubicBezTo>
                    <a:pt x="20" y="83"/>
                    <a:pt x="20" y="83"/>
                    <a:pt x="20" y="83"/>
                  </a:cubicBezTo>
                  <a:cubicBezTo>
                    <a:pt x="19" y="82"/>
                    <a:pt x="21" y="81"/>
                    <a:pt x="19" y="81"/>
                  </a:cubicBezTo>
                  <a:cubicBezTo>
                    <a:pt x="20" y="81"/>
                    <a:pt x="19" y="82"/>
                    <a:pt x="22" y="82"/>
                  </a:cubicBezTo>
                  <a:cubicBezTo>
                    <a:pt x="20" y="78"/>
                    <a:pt x="21" y="75"/>
                    <a:pt x="22" y="71"/>
                  </a:cubicBezTo>
                  <a:cubicBezTo>
                    <a:pt x="22" y="71"/>
                    <a:pt x="23" y="71"/>
                    <a:pt x="23" y="71"/>
                  </a:cubicBezTo>
                  <a:cubicBezTo>
                    <a:pt x="23" y="71"/>
                    <a:pt x="23" y="70"/>
                    <a:pt x="22" y="69"/>
                  </a:cubicBezTo>
                  <a:cubicBezTo>
                    <a:pt x="22" y="69"/>
                    <a:pt x="23" y="69"/>
                    <a:pt x="24" y="69"/>
                  </a:cubicBezTo>
                  <a:cubicBezTo>
                    <a:pt x="24" y="69"/>
                    <a:pt x="22" y="68"/>
                    <a:pt x="23" y="67"/>
                  </a:cubicBezTo>
                  <a:cubicBezTo>
                    <a:pt x="24" y="68"/>
                    <a:pt x="24" y="68"/>
                    <a:pt x="24" y="68"/>
                  </a:cubicBezTo>
                  <a:cubicBezTo>
                    <a:pt x="23" y="67"/>
                    <a:pt x="23" y="66"/>
                    <a:pt x="23" y="66"/>
                  </a:cubicBezTo>
                  <a:cubicBezTo>
                    <a:pt x="23" y="66"/>
                    <a:pt x="24" y="66"/>
                    <a:pt x="24" y="66"/>
                  </a:cubicBezTo>
                  <a:cubicBezTo>
                    <a:pt x="23" y="65"/>
                    <a:pt x="25" y="65"/>
                    <a:pt x="24" y="64"/>
                  </a:cubicBezTo>
                  <a:cubicBezTo>
                    <a:pt x="25" y="65"/>
                    <a:pt x="25" y="65"/>
                    <a:pt x="25" y="65"/>
                  </a:cubicBezTo>
                  <a:cubicBezTo>
                    <a:pt x="27" y="64"/>
                    <a:pt x="23" y="64"/>
                    <a:pt x="24" y="63"/>
                  </a:cubicBezTo>
                  <a:cubicBezTo>
                    <a:pt x="25" y="63"/>
                    <a:pt x="25" y="63"/>
                    <a:pt x="25" y="63"/>
                  </a:cubicBezTo>
                  <a:cubicBezTo>
                    <a:pt x="23" y="62"/>
                    <a:pt x="24" y="61"/>
                    <a:pt x="24" y="60"/>
                  </a:cubicBezTo>
                  <a:cubicBezTo>
                    <a:pt x="24" y="60"/>
                    <a:pt x="24" y="60"/>
                    <a:pt x="24" y="60"/>
                  </a:cubicBezTo>
                  <a:cubicBezTo>
                    <a:pt x="24" y="59"/>
                    <a:pt x="25" y="58"/>
                    <a:pt x="24" y="57"/>
                  </a:cubicBezTo>
                  <a:cubicBezTo>
                    <a:pt x="25" y="57"/>
                    <a:pt x="27" y="58"/>
                    <a:pt x="27" y="57"/>
                  </a:cubicBezTo>
                  <a:cubicBezTo>
                    <a:pt x="25" y="56"/>
                    <a:pt x="26" y="55"/>
                    <a:pt x="24" y="55"/>
                  </a:cubicBezTo>
                  <a:cubicBezTo>
                    <a:pt x="24" y="54"/>
                    <a:pt x="26" y="53"/>
                    <a:pt x="25" y="52"/>
                  </a:cubicBezTo>
                  <a:cubicBezTo>
                    <a:pt x="26" y="53"/>
                    <a:pt x="28" y="53"/>
                    <a:pt x="28" y="53"/>
                  </a:cubicBezTo>
                  <a:cubicBezTo>
                    <a:pt x="29" y="53"/>
                    <a:pt x="29" y="53"/>
                    <a:pt x="29" y="53"/>
                  </a:cubicBezTo>
                  <a:cubicBezTo>
                    <a:pt x="30" y="54"/>
                    <a:pt x="29" y="54"/>
                    <a:pt x="30" y="54"/>
                  </a:cubicBezTo>
                  <a:cubicBezTo>
                    <a:pt x="30" y="53"/>
                    <a:pt x="29" y="52"/>
                    <a:pt x="30" y="52"/>
                  </a:cubicBezTo>
                  <a:cubicBezTo>
                    <a:pt x="29" y="51"/>
                    <a:pt x="26" y="50"/>
                    <a:pt x="26" y="49"/>
                  </a:cubicBezTo>
                  <a:cubicBezTo>
                    <a:pt x="27" y="49"/>
                    <a:pt x="29" y="49"/>
                    <a:pt x="29" y="50"/>
                  </a:cubicBezTo>
                  <a:cubicBezTo>
                    <a:pt x="26" y="47"/>
                    <a:pt x="26" y="47"/>
                    <a:pt x="26" y="47"/>
                  </a:cubicBezTo>
                  <a:cubicBezTo>
                    <a:pt x="26" y="46"/>
                    <a:pt x="27" y="47"/>
                    <a:pt x="27" y="47"/>
                  </a:cubicBezTo>
                  <a:cubicBezTo>
                    <a:pt x="26" y="46"/>
                    <a:pt x="26" y="46"/>
                    <a:pt x="26" y="46"/>
                  </a:cubicBezTo>
                  <a:cubicBezTo>
                    <a:pt x="26" y="46"/>
                    <a:pt x="26" y="44"/>
                    <a:pt x="28" y="45"/>
                  </a:cubicBezTo>
                  <a:cubicBezTo>
                    <a:pt x="29" y="45"/>
                    <a:pt x="28" y="45"/>
                    <a:pt x="29" y="45"/>
                  </a:cubicBezTo>
                  <a:cubicBezTo>
                    <a:pt x="29" y="45"/>
                    <a:pt x="28" y="44"/>
                    <a:pt x="29" y="44"/>
                  </a:cubicBezTo>
                  <a:cubicBezTo>
                    <a:pt x="29" y="44"/>
                    <a:pt x="29" y="44"/>
                    <a:pt x="29" y="44"/>
                  </a:cubicBezTo>
                  <a:cubicBezTo>
                    <a:pt x="29" y="44"/>
                    <a:pt x="28" y="42"/>
                    <a:pt x="27" y="42"/>
                  </a:cubicBezTo>
                  <a:cubicBezTo>
                    <a:pt x="27" y="43"/>
                    <a:pt x="28" y="43"/>
                    <a:pt x="28" y="43"/>
                  </a:cubicBezTo>
                  <a:cubicBezTo>
                    <a:pt x="27" y="42"/>
                    <a:pt x="27" y="41"/>
                    <a:pt x="27" y="41"/>
                  </a:cubicBezTo>
                  <a:cubicBezTo>
                    <a:pt x="27" y="41"/>
                    <a:pt x="28" y="41"/>
                    <a:pt x="28" y="41"/>
                  </a:cubicBezTo>
                  <a:cubicBezTo>
                    <a:pt x="27" y="40"/>
                    <a:pt x="27" y="39"/>
                    <a:pt x="26" y="38"/>
                  </a:cubicBezTo>
                  <a:cubicBezTo>
                    <a:pt x="25" y="37"/>
                    <a:pt x="28" y="39"/>
                    <a:pt x="27" y="39"/>
                  </a:cubicBezTo>
                  <a:cubicBezTo>
                    <a:pt x="29" y="38"/>
                    <a:pt x="27" y="35"/>
                    <a:pt x="29" y="35"/>
                  </a:cubicBezTo>
                  <a:cubicBezTo>
                    <a:pt x="29" y="35"/>
                    <a:pt x="28" y="35"/>
                    <a:pt x="28" y="35"/>
                  </a:cubicBezTo>
                  <a:cubicBezTo>
                    <a:pt x="28" y="34"/>
                    <a:pt x="30" y="35"/>
                    <a:pt x="29" y="34"/>
                  </a:cubicBezTo>
                  <a:cubicBezTo>
                    <a:pt x="30" y="35"/>
                    <a:pt x="29" y="34"/>
                    <a:pt x="29" y="33"/>
                  </a:cubicBezTo>
                  <a:cubicBezTo>
                    <a:pt x="29" y="33"/>
                    <a:pt x="30" y="33"/>
                    <a:pt x="30" y="34"/>
                  </a:cubicBezTo>
                  <a:cubicBezTo>
                    <a:pt x="29" y="33"/>
                    <a:pt x="29" y="30"/>
                    <a:pt x="31" y="29"/>
                  </a:cubicBezTo>
                  <a:cubicBezTo>
                    <a:pt x="31" y="29"/>
                    <a:pt x="30" y="28"/>
                    <a:pt x="30" y="27"/>
                  </a:cubicBezTo>
                  <a:cubicBezTo>
                    <a:pt x="31" y="28"/>
                    <a:pt x="31" y="28"/>
                    <a:pt x="31" y="28"/>
                  </a:cubicBezTo>
                  <a:cubicBezTo>
                    <a:pt x="32" y="28"/>
                    <a:pt x="32" y="27"/>
                    <a:pt x="33" y="28"/>
                  </a:cubicBezTo>
                  <a:cubicBezTo>
                    <a:pt x="32" y="26"/>
                    <a:pt x="32" y="31"/>
                    <a:pt x="32" y="29"/>
                  </a:cubicBezTo>
                  <a:cubicBezTo>
                    <a:pt x="33" y="30"/>
                    <a:pt x="31" y="27"/>
                    <a:pt x="32" y="28"/>
                  </a:cubicBezTo>
                  <a:cubicBezTo>
                    <a:pt x="32" y="28"/>
                    <a:pt x="31" y="26"/>
                    <a:pt x="33" y="26"/>
                  </a:cubicBezTo>
                  <a:cubicBezTo>
                    <a:pt x="33" y="26"/>
                    <a:pt x="34" y="28"/>
                    <a:pt x="34" y="27"/>
                  </a:cubicBezTo>
                  <a:cubicBezTo>
                    <a:pt x="35" y="26"/>
                    <a:pt x="34" y="27"/>
                    <a:pt x="34" y="26"/>
                  </a:cubicBezTo>
                  <a:cubicBezTo>
                    <a:pt x="34" y="25"/>
                    <a:pt x="34" y="25"/>
                    <a:pt x="34" y="25"/>
                  </a:cubicBezTo>
                  <a:cubicBezTo>
                    <a:pt x="33" y="24"/>
                    <a:pt x="34" y="25"/>
                    <a:pt x="33" y="24"/>
                  </a:cubicBezTo>
                  <a:cubicBezTo>
                    <a:pt x="34" y="25"/>
                    <a:pt x="33" y="22"/>
                    <a:pt x="35" y="24"/>
                  </a:cubicBezTo>
                  <a:cubicBezTo>
                    <a:pt x="36" y="25"/>
                    <a:pt x="36" y="25"/>
                    <a:pt x="36" y="25"/>
                  </a:cubicBezTo>
                  <a:cubicBezTo>
                    <a:pt x="36" y="25"/>
                    <a:pt x="35" y="23"/>
                    <a:pt x="35" y="23"/>
                  </a:cubicBezTo>
                  <a:cubicBezTo>
                    <a:pt x="36" y="23"/>
                    <a:pt x="36" y="23"/>
                    <a:pt x="36" y="23"/>
                  </a:cubicBezTo>
                  <a:cubicBezTo>
                    <a:pt x="33" y="21"/>
                    <a:pt x="36" y="22"/>
                    <a:pt x="35" y="21"/>
                  </a:cubicBezTo>
                  <a:cubicBezTo>
                    <a:pt x="36" y="21"/>
                    <a:pt x="37" y="19"/>
                    <a:pt x="38" y="20"/>
                  </a:cubicBezTo>
                  <a:cubicBezTo>
                    <a:pt x="38" y="19"/>
                    <a:pt x="38" y="18"/>
                    <a:pt x="39" y="17"/>
                  </a:cubicBezTo>
                  <a:cubicBezTo>
                    <a:pt x="39" y="18"/>
                    <a:pt x="39" y="18"/>
                    <a:pt x="39" y="18"/>
                  </a:cubicBezTo>
                  <a:cubicBezTo>
                    <a:pt x="40" y="19"/>
                    <a:pt x="40" y="18"/>
                    <a:pt x="40" y="17"/>
                  </a:cubicBezTo>
                  <a:cubicBezTo>
                    <a:pt x="40" y="18"/>
                    <a:pt x="41" y="18"/>
                    <a:pt x="42" y="18"/>
                  </a:cubicBezTo>
                  <a:cubicBezTo>
                    <a:pt x="42" y="17"/>
                    <a:pt x="41" y="16"/>
                    <a:pt x="41" y="15"/>
                  </a:cubicBezTo>
                  <a:cubicBezTo>
                    <a:pt x="43" y="17"/>
                    <a:pt x="41" y="13"/>
                    <a:pt x="43" y="14"/>
                  </a:cubicBezTo>
                  <a:cubicBezTo>
                    <a:pt x="43" y="15"/>
                    <a:pt x="43" y="16"/>
                    <a:pt x="44" y="16"/>
                  </a:cubicBezTo>
                  <a:cubicBezTo>
                    <a:pt x="46" y="18"/>
                    <a:pt x="44" y="14"/>
                    <a:pt x="46" y="14"/>
                  </a:cubicBezTo>
                  <a:cubicBezTo>
                    <a:pt x="44" y="13"/>
                    <a:pt x="44" y="13"/>
                    <a:pt x="44" y="13"/>
                  </a:cubicBezTo>
                  <a:cubicBezTo>
                    <a:pt x="45" y="13"/>
                    <a:pt x="45" y="11"/>
                    <a:pt x="46" y="13"/>
                  </a:cubicBezTo>
                  <a:cubicBezTo>
                    <a:pt x="46" y="12"/>
                    <a:pt x="47" y="12"/>
                    <a:pt x="46" y="11"/>
                  </a:cubicBezTo>
                  <a:cubicBezTo>
                    <a:pt x="48" y="11"/>
                    <a:pt x="50" y="7"/>
                    <a:pt x="52" y="11"/>
                  </a:cubicBezTo>
                  <a:cubicBezTo>
                    <a:pt x="52" y="10"/>
                    <a:pt x="53" y="11"/>
                    <a:pt x="52" y="10"/>
                  </a:cubicBezTo>
                  <a:cubicBezTo>
                    <a:pt x="52" y="9"/>
                    <a:pt x="52" y="11"/>
                    <a:pt x="52" y="10"/>
                  </a:cubicBezTo>
                  <a:cubicBezTo>
                    <a:pt x="52" y="10"/>
                    <a:pt x="52" y="9"/>
                    <a:pt x="52" y="9"/>
                  </a:cubicBezTo>
                  <a:cubicBezTo>
                    <a:pt x="52" y="9"/>
                    <a:pt x="53" y="9"/>
                    <a:pt x="53" y="11"/>
                  </a:cubicBezTo>
                  <a:cubicBezTo>
                    <a:pt x="55" y="12"/>
                    <a:pt x="53" y="7"/>
                    <a:pt x="55" y="7"/>
                  </a:cubicBezTo>
                  <a:cubicBezTo>
                    <a:pt x="55" y="8"/>
                    <a:pt x="55" y="9"/>
                    <a:pt x="56" y="8"/>
                  </a:cubicBezTo>
                  <a:cubicBezTo>
                    <a:pt x="56" y="7"/>
                    <a:pt x="56" y="7"/>
                    <a:pt x="56" y="7"/>
                  </a:cubicBezTo>
                  <a:cubicBezTo>
                    <a:pt x="57" y="7"/>
                    <a:pt x="57" y="8"/>
                    <a:pt x="57" y="10"/>
                  </a:cubicBezTo>
                  <a:cubicBezTo>
                    <a:pt x="58" y="9"/>
                    <a:pt x="58" y="9"/>
                    <a:pt x="59" y="8"/>
                  </a:cubicBezTo>
                  <a:cubicBezTo>
                    <a:pt x="59" y="10"/>
                    <a:pt x="59" y="10"/>
                    <a:pt x="59" y="10"/>
                  </a:cubicBezTo>
                  <a:cubicBezTo>
                    <a:pt x="59" y="9"/>
                    <a:pt x="60" y="9"/>
                    <a:pt x="60" y="9"/>
                  </a:cubicBezTo>
                  <a:cubicBezTo>
                    <a:pt x="60" y="9"/>
                    <a:pt x="60" y="9"/>
                    <a:pt x="60" y="9"/>
                  </a:cubicBezTo>
                  <a:cubicBezTo>
                    <a:pt x="60" y="10"/>
                    <a:pt x="60" y="9"/>
                    <a:pt x="61" y="9"/>
                  </a:cubicBezTo>
                  <a:cubicBezTo>
                    <a:pt x="61" y="8"/>
                    <a:pt x="60" y="8"/>
                    <a:pt x="59" y="8"/>
                  </a:cubicBezTo>
                  <a:cubicBezTo>
                    <a:pt x="60" y="7"/>
                    <a:pt x="60" y="7"/>
                    <a:pt x="60" y="6"/>
                  </a:cubicBezTo>
                  <a:cubicBezTo>
                    <a:pt x="60" y="8"/>
                    <a:pt x="61" y="7"/>
                    <a:pt x="62" y="7"/>
                  </a:cubicBezTo>
                  <a:cubicBezTo>
                    <a:pt x="62" y="8"/>
                    <a:pt x="62" y="6"/>
                    <a:pt x="62" y="6"/>
                  </a:cubicBezTo>
                  <a:cubicBezTo>
                    <a:pt x="62" y="7"/>
                    <a:pt x="63" y="6"/>
                    <a:pt x="63" y="7"/>
                  </a:cubicBezTo>
                  <a:cubicBezTo>
                    <a:pt x="63" y="8"/>
                    <a:pt x="62" y="7"/>
                    <a:pt x="62" y="7"/>
                  </a:cubicBezTo>
                  <a:cubicBezTo>
                    <a:pt x="63" y="8"/>
                    <a:pt x="63" y="9"/>
                    <a:pt x="63" y="8"/>
                  </a:cubicBezTo>
                  <a:cubicBezTo>
                    <a:pt x="64" y="7"/>
                    <a:pt x="63" y="5"/>
                    <a:pt x="64" y="6"/>
                  </a:cubicBezTo>
                  <a:cubicBezTo>
                    <a:pt x="64" y="8"/>
                    <a:pt x="64" y="8"/>
                    <a:pt x="64" y="8"/>
                  </a:cubicBezTo>
                  <a:cubicBezTo>
                    <a:pt x="64" y="8"/>
                    <a:pt x="64" y="8"/>
                    <a:pt x="64" y="8"/>
                  </a:cubicBezTo>
                  <a:cubicBezTo>
                    <a:pt x="64" y="7"/>
                    <a:pt x="64" y="7"/>
                    <a:pt x="64" y="7"/>
                  </a:cubicBezTo>
                  <a:cubicBezTo>
                    <a:pt x="65" y="8"/>
                    <a:pt x="65" y="8"/>
                    <a:pt x="65" y="8"/>
                  </a:cubicBezTo>
                  <a:cubicBezTo>
                    <a:pt x="65" y="6"/>
                    <a:pt x="66" y="7"/>
                    <a:pt x="66" y="6"/>
                  </a:cubicBezTo>
                  <a:cubicBezTo>
                    <a:pt x="67" y="6"/>
                    <a:pt x="67" y="7"/>
                    <a:pt x="67" y="7"/>
                  </a:cubicBezTo>
                  <a:cubicBezTo>
                    <a:pt x="67" y="7"/>
                    <a:pt x="67" y="7"/>
                    <a:pt x="67" y="7"/>
                  </a:cubicBezTo>
                  <a:cubicBezTo>
                    <a:pt x="68" y="7"/>
                    <a:pt x="68" y="7"/>
                    <a:pt x="68" y="7"/>
                  </a:cubicBezTo>
                  <a:cubicBezTo>
                    <a:pt x="68" y="7"/>
                    <a:pt x="68" y="7"/>
                    <a:pt x="68" y="7"/>
                  </a:cubicBezTo>
                  <a:cubicBezTo>
                    <a:pt x="68" y="7"/>
                    <a:pt x="68" y="7"/>
                    <a:pt x="68" y="7"/>
                  </a:cubicBezTo>
                  <a:cubicBezTo>
                    <a:pt x="68" y="7"/>
                    <a:pt x="68" y="7"/>
                    <a:pt x="68" y="7"/>
                  </a:cubicBezTo>
                  <a:cubicBezTo>
                    <a:pt x="68" y="7"/>
                    <a:pt x="68" y="7"/>
                    <a:pt x="68" y="7"/>
                  </a:cubicBezTo>
                  <a:cubicBezTo>
                    <a:pt x="79" y="23"/>
                    <a:pt x="71" y="12"/>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4" y="17"/>
                    <a:pt x="74" y="17"/>
                    <a:pt x="74" y="17"/>
                  </a:cubicBezTo>
                  <a:cubicBezTo>
                    <a:pt x="74" y="17"/>
                    <a:pt x="74" y="17"/>
                    <a:pt x="74" y="17"/>
                  </a:cubicBezTo>
                  <a:cubicBezTo>
                    <a:pt x="73" y="17"/>
                    <a:pt x="73" y="18"/>
                    <a:pt x="74" y="19"/>
                  </a:cubicBezTo>
                  <a:cubicBezTo>
                    <a:pt x="72" y="19"/>
                    <a:pt x="69" y="17"/>
                    <a:pt x="70" y="19"/>
                  </a:cubicBezTo>
                  <a:cubicBezTo>
                    <a:pt x="69" y="19"/>
                    <a:pt x="71" y="21"/>
                    <a:pt x="72" y="22"/>
                  </a:cubicBezTo>
                  <a:cubicBezTo>
                    <a:pt x="70" y="22"/>
                    <a:pt x="70" y="25"/>
                    <a:pt x="68" y="24"/>
                  </a:cubicBezTo>
                  <a:cubicBezTo>
                    <a:pt x="68" y="25"/>
                    <a:pt x="68" y="25"/>
                    <a:pt x="68" y="26"/>
                  </a:cubicBezTo>
                  <a:cubicBezTo>
                    <a:pt x="66" y="26"/>
                    <a:pt x="65" y="30"/>
                    <a:pt x="62" y="28"/>
                  </a:cubicBezTo>
                  <a:cubicBezTo>
                    <a:pt x="62" y="27"/>
                    <a:pt x="62" y="27"/>
                    <a:pt x="61" y="26"/>
                  </a:cubicBezTo>
                  <a:cubicBezTo>
                    <a:pt x="61" y="27"/>
                    <a:pt x="60" y="25"/>
                    <a:pt x="61" y="27"/>
                  </a:cubicBezTo>
                  <a:cubicBezTo>
                    <a:pt x="61" y="28"/>
                    <a:pt x="62" y="29"/>
                    <a:pt x="62" y="29"/>
                  </a:cubicBezTo>
                  <a:cubicBezTo>
                    <a:pt x="62" y="30"/>
                    <a:pt x="60" y="31"/>
                    <a:pt x="59" y="30"/>
                  </a:cubicBezTo>
                  <a:cubicBezTo>
                    <a:pt x="59" y="30"/>
                    <a:pt x="59" y="31"/>
                    <a:pt x="59" y="31"/>
                  </a:cubicBezTo>
                  <a:cubicBezTo>
                    <a:pt x="59" y="29"/>
                    <a:pt x="58" y="29"/>
                    <a:pt x="57" y="30"/>
                  </a:cubicBezTo>
                  <a:cubicBezTo>
                    <a:pt x="58" y="31"/>
                    <a:pt x="58" y="31"/>
                    <a:pt x="58" y="31"/>
                  </a:cubicBezTo>
                  <a:cubicBezTo>
                    <a:pt x="57" y="30"/>
                    <a:pt x="57" y="30"/>
                    <a:pt x="57" y="30"/>
                  </a:cubicBezTo>
                  <a:cubicBezTo>
                    <a:pt x="57" y="31"/>
                    <a:pt x="57" y="33"/>
                    <a:pt x="57" y="32"/>
                  </a:cubicBezTo>
                  <a:cubicBezTo>
                    <a:pt x="56" y="31"/>
                    <a:pt x="56" y="31"/>
                    <a:pt x="56" y="31"/>
                  </a:cubicBezTo>
                  <a:cubicBezTo>
                    <a:pt x="56" y="32"/>
                    <a:pt x="55" y="34"/>
                    <a:pt x="54" y="33"/>
                  </a:cubicBezTo>
                  <a:cubicBezTo>
                    <a:pt x="53" y="31"/>
                    <a:pt x="53" y="31"/>
                    <a:pt x="53" y="31"/>
                  </a:cubicBezTo>
                  <a:cubicBezTo>
                    <a:pt x="53" y="31"/>
                    <a:pt x="53" y="33"/>
                    <a:pt x="54" y="33"/>
                  </a:cubicBezTo>
                  <a:cubicBezTo>
                    <a:pt x="52" y="32"/>
                    <a:pt x="51" y="32"/>
                    <a:pt x="51" y="31"/>
                  </a:cubicBezTo>
                  <a:cubicBezTo>
                    <a:pt x="50" y="35"/>
                    <a:pt x="47" y="35"/>
                    <a:pt x="44" y="36"/>
                  </a:cubicBezTo>
                  <a:cubicBezTo>
                    <a:pt x="44" y="35"/>
                    <a:pt x="44" y="35"/>
                    <a:pt x="44" y="35"/>
                  </a:cubicBezTo>
                  <a:cubicBezTo>
                    <a:pt x="44" y="34"/>
                    <a:pt x="44" y="36"/>
                    <a:pt x="44" y="36"/>
                  </a:cubicBezTo>
                  <a:cubicBezTo>
                    <a:pt x="44" y="35"/>
                    <a:pt x="43" y="34"/>
                    <a:pt x="43" y="33"/>
                  </a:cubicBezTo>
                  <a:cubicBezTo>
                    <a:pt x="42" y="32"/>
                    <a:pt x="42" y="34"/>
                    <a:pt x="42" y="35"/>
                  </a:cubicBezTo>
                  <a:cubicBezTo>
                    <a:pt x="42" y="36"/>
                    <a:pt x="42" y="34"/>
                    <a:pt x="42" y="36"/>
                  </a:cubicBezTo>
                  <a:cubicBezTo>
                    <a:pt x="42" y="36"/>
                    <a:pt x="41" y="35"/>
                    <a:pt x="41" y="37"/>
                  </a:cubicBezTo>
                  <a:cubicBezTo>
                    <a:pt x="41" y="36"/>
                    <a:pt x="41" y="35"/>
                    <a:pt x="41" y="34"/>
                  </a:cubicBezTo>
                  <a:cubicBezTo>
                    <a:pt x="40" y="35"/>
                    <a:pt x="40" y="35"/>
                    <a:pt x="40" y="35"/>
                  </a:cubicBezTo>
                  <a:cubicBezTo>
                    <a:pt x="40" y="33"/>
                    <a:pt x="42" y="31"/>
                    <a:pt x="41" y="28"/>
                  </a:cubicBezTo>
                  <a:cubicBezTo>
                    <a:pt x="40" y="29"/>
                    <a:pt x="40" y="29"/>
                    <a:pt x="40" y="29"/>
                  </a:cubicBezTo>
                  <a:cubicBezTo>
                    <a:pt x="40" y="27"/>
                    <a:pt x="41" y="27"/>
                    <a:pt x="40" y="26"/>
                  </a:cubicBezTo>
                  <a:cubicBezTo>
                    <a:pt x="40" y="27"/>
                    <a:pt x="39" y="30"/>
                    <a:pt x="40" y="30"/>
                  </a:cubicBezTo>
                  <a:cubicBezTo>
                    <a:pt x="39" y="31"/>
                    <a:pt x="40" y="35"/>
                    <a:pt x="39" y="34"/>
                  </a:cubicBezTo>
                  <a:cubicBezTo>
                    <a:pt x="38" y="33"/>
                    <a:pt x="40" y="34"/>
                    <a:pt x="39" y="33"/>
                  </a:cubicBezTo>
                  <a:cubicBezTo>
                    <a:pt x="39" y="31"/>
                    <a:pt x="38" y="34"/>
                    <a:pt x="38" y="33"/>
                  </a:cubicBezTo>
                  <a:cubicBezTo>
                    <a:pt x="38" y="34"/>
                    <a:pt x="38" y="36"/>
                    <a:pt x="38" y="36"/>
                  </a:cubicBezTo>
                  <a:cubicBezTo>
                    <a:pt x="37" y="35"/>
                    <a:pt x="38" y="34"/>
                    <a:pt x="37" y="34"/>
                  </a:cubicBezTo>
                  <a:cubicBezTo>
                    <a:pt x="37" y="35"/>
                    <a:pt x="36" y="36"/>
                    <a:pt x="37" y="37"/>
                  </a:cubicBezTo>
                  <a:cubicBezTo>
                    <a:pt x="37" y="39"/>
                    <a:pt x="36" y="36"/>
                    <a:pt x="35" y="38"/>
                  </a:cubicBezTo>
                  <a:cubicBezTo>
                    <a:pt x="35" y="36"/>
                    <a:pt x="36" y="34"/>
                    <a:pt x="35" y="33"/>
                  </a:cubicBezTo>
                  <a:cubicBezTo>
                    <a:pt x="35" y="35"/>
                    <a:pt x="34" y="35"/>
                    <a:pt x="35" y="38"/>
                  </a:cubicBezTo>
                  <a:cubicBezTo>
                    <a:pt x="34" y="37"/>
                    <a:pt x="34" y="36"/>
                    <a:pt x="35" y="35"/>
                  </a:cubicBezTo>
                  <a:cubicBezTo>
                    <a:pt x="34" y="34"/>
                    <a:pt x="33" y="38"/>
                    <a:pt x="33" y="35"/>
                  </a:cubicBezTo>
                  <a:cubicBezTo>
                    <a:pt x="33" y="36"/>
                    <a:pt x="33" y="36"/>
                    <a:pt x="33" y="36"/>
                  </a:cubicBezTo>
                  <a:cubicBezTo>
                    <a:pt x="33" y="36"/>
                    <a:pt x="32" y="35"/>
                    <a:pt x="32" y="35"/>
                  </a:cubicBezTo>
                  <a:cubicBezTo>
                    <a:pt x="32" y="35"/>
                    <a:pt x="31" y="37"/>
                    <a:pt x="31" y="34"/>
                  </a:cubicBezTo>
                  <a:cubicBezTo>
                    <a:pt x="31" y="35"/>
                    <a:pt x="30" y="34"/>
                    <a:pt x="30" y="36"/>
                  </a:cubicBezTo>
                  <a:cubicBezTo>
                    <a:pt x="31" y="37"/>
                    <a:pt x="31" y="35"/>
                    <a:pt x="31" y="37"/>
                  </a:cubicBezTo>
                  <a:cubicBezTo>
                    <a:pt x="31" y="35"/>
                    <a:pt x="30" y="37"/>
                    <a:pt x="30" y="38"/>
                  </a:cubicBezTo>
                  <a:cubicBezTo>
                    <a:pt x="30" y="37"/>
                    <a:pt x="30" y="37"/>
                    <a:pt x="30" y="37"/>
                  </a:cubicBezTo>
                  <a:cubicBezTo>
                    <a:pt x="29" y="37"/>
                    <a:pt x="29" y="37"/>
                    <a:pt x="29" y="38"/>
                  </a:cubicBezTo>
                  <a:cubicBezTo>
                    <a:pt x="29" y="38"/>
                    <a:pt x="29" y="37"/>
                    <a:pt x="29" y="37"/>
                  </a:cubicBezTo>
                  <a:cubicBezTo>
                    <a:pt x="28" y="38"/>
                    <a:pt x="28" y="38"/>
                    <a:pt x="28" y="38"/>
                  </a:cubicBezTo>
                  <a:cubicBezTo>
                    <a:pt x="27" y="39"/>
                    <a:pt x="28" y="36"/>
                    <a:pt x="27" y="36"/>
                  </a:cubicBezTo>
                  <a:cubicBezTo>
                    <a:pt x="28" y="35"/>
                    <a:pt x="28" y="35"/>
                    <a:pt x="28" y="35"/>
                  </a:cubicBezTo>
                  <a:cubicBezTo>
                    <a:pt x="28" y="35"/>
                    <a:pt x="28" y="34"/>
                    <a:pt x="27" y="34"/>
                  </a:cubicBezTo>
                  <a:cubicBezTo>
                    <a:pt x="27" y="35"/>
                    <a:pt x="26" y="37"/>
                    <a:pt x="26" y="38"/>
                  </a:cubicBezTo>
                  <a:cubicBezTo>
                    <a:pt x="26" y="39"/>
                    <a:pt x="26" y="37"/>
                    <a:pt x="25" y="38"/>
                  </a:cubicBezTo>
                  <a:cubicBezTo>
                    <a:pt x="26" y="36"/>
                    <a:pt x="26" y="36"/>
                    <a:pt x="26" y="36"/>
                  </a:cubicBezTo>
                  <a:cubicBezTo>
                    <a:pt x="26" y="36"/>
                    <a:pt x="26" y="34"/>
                    <a:pt x="25" y="34"/>
                  </a:cubicBezTo>
                  <a:cubicBezTo>
                    <a:pt x="25" y="35"/>
                    <a:pt x="24" y="36"/>
                    <a:pt x="25" y="37"/>
                  </a:cubicBezTo>
                  <a:cubicBezTo>
                    <a:pt x="24" y="37"/>
                    <a:pt x="24" y="36"/>
                    <a:pt x="24" y="35"/>
                  </a:cubicBezTo>
                  <a:cubicBezTo>
                    <a:pt x="23" y="36"/>
                    <a:pt x="24" y="37"/>
                    <a:pt x="23" y="37"/>
                  </a:cubicBezTo>
                  <a:cubicBezTo>
                    <a:pt x="23" y="37"/>
                    <a:pt x="22" y="35"/>
                    <a:pt x="22" y="34"/>
                  </a:cubicBezTo>
                  <a:cubicBezTo>
                    <a:pt x="23" y="32"/>
                    <a:pt x="23" y="32"/>
                    <a:pt x="23" y="32"/>
                  </a:cubicBezTo>
                  <a:cubicBezTo>
                    <a:pt x="23" y="32"/>
                    <a:pt x="23" y="32"/>
                    <a:pt x="23" y="32"/>
                  </a:cubicBezTo>
                  <a:cubicBezTo>
                    <a:pt x="24" y="30"/>
                    <a:pt x="23" y="30"/>
                    <a:pt x="23" y="29"/>
                  </a:cubicBezTo>
                  <a:cubicBezTo>
                    <a:pt x="23" y="28"/>
                    <a:pt x="22" y="29"/>
                    <a:pt x="22" y="29"/>
                  </a:cubicBezTo>
                  <a:cubicBezTo>
                    <a:pt x="23" y="32"/>
                    <a:pt x="20" y="33"/>
                    <a:pt x="20" y="36"/>
                  </a:cubicBezTo>
                  <a:cubicBezTo>
                    <a:pt x="19" y="36"/>
                    <a:pt x="21" y="29"/>
                    <a:pt x="18" y="33"/>
                  </a:cubicBezTo>
                  <a:cubicBezTo>
                    <a:pt x="19" y="34"/>
                    <a:pt x="17" y="36"/>
                    <a:pt x="18" y="35"/>
                  </a:cubicBezTo>
                  <a:cubicBezTo>
                    <a:pt x="18" y="35"/>
                    <a:pt x="17" y="37"/>
                    <a:pt x="17" y="36"/>
                  </a:cubicBezTo>
                  <a:cubicBezTo>
                    <a:pt x="17" y="35"/>
                    <a:pt x="16" y="33"/>
                    <a:pt x="18" y="32"/>
                  </a:cubicBezTo>
                  <a:cubicBezTo>
                    <a:pt x="18" y="33"/>
                    <a:pt x="18" y="33"/>
                    <a:pt x="18" y="33"/>
                  </a:cubicBezTo>
                  <a:cubicBezTo>
                    <a:pt x="18" y="32"/>
                    <a:pt x="19" y="30"/>
                    <a:pt x="18" y="30"/>
                  </a:cubicBezTo>
                  <a:cubicBezTo>
                    <a:pt x="18" y="30"/>
                    <a:pt x="17" y="30"/>
                    <a:pt x="17" y="31"/>
                  </a:cubicBezTo>
                  <a:cubicBezTo>
                    <a:pt x="16" y="33"/>
                    <a:pt x="18" y="31"/>
                    <a:pt x="17" y="33"/>
                  </a:cubicBezTo>
                  <a:cubicBezTo>
                    <a:pt x="16" y="33"/>
                    <a:pt x="16" y="31"/>
                    <a:pt x="15" y="33"/>
                  </a:cubicBezTo>
                  <a:cubicBezTo>
                    <a:pt x="16" y="33"/>
                    <a:pt x="16" y="35"/>
                    <a:pt x="15" y="36"/>
                  </a:cubicBezTo>
                  <a:cubicBezTo>
                    <a:pt x="14" y="36"/>
                    <a:pt x="14" y="36"/>
                    <a:pt x="14" y="36"/>
                  </a:cubicBezTo>
                  <a:cubicBezTo>
                    <a:pt x="15" y="35"/>
                    <a:pt x="15" y="35"/>
                    <a:pt x="15" y="35"/>
                  </a:cubicBezTo>
                  <a:cubicBezTo>
                    <a:pt x="14" y="34"/>
                    <a:pt x="14" y="37"/>
                    <a:pt x="13" y="36"/>
                  </a:cubicBezTo>
                  <a:cubicBezTo>
                    <a:pt x="13" y="34"/>
                    <a:pt x="13" y="34"/>
                    <a:pt x="13" y="34"/>
                  </a:cubicBezTo>
                  <a:cubicBezTo>
                    <a:pt x="13" y="32"/>
                    <a:pt x="14" y="35"/>
                    <a:pt x="15" y="33"/>
                  </a:cubicBezTo>
                  <a:cubicBezTo>
                    <a:pt x="14" y="32"/>
                    <a:pt x="13" y="33"/>
                    <a:pt x="13" y="33"/>
                  </a:cubicBezTo>
                  <a:cubicBezTo>
                    <a:pt x="14" y="32"/>
                    <a:pt x="14" y="32"/>
                    <a:pt x="14" y="32"/>
                  </a:cubicBezTo>
                  <a:cubicBezTo>
                    <a:pt x="13" y="32"/>
                    <a:pt x="14" y="28"/>
                    <a:pt x="12" y="30"/>
                  </a:cubicBezTo>
                  <a:cubicBezTo>
                    <a:pt x="12" y="31"/>
                    <a:pt x="12" y="31"/>
                    <a:pt x="12" y="32"/>
                  </a:cubicBezTo>
                  <a:cubicBezTo>
                    <a:pt x="10" y="32"/>
                    <a:pt x="9" y="33"/>
                    <a:pt x="9" y="32"/>
                  </a:cubicBezTo>
                  <a:cubicBezTo>
                    <a:pt x="10" y="31"/>
                    <a:pt x="7" y="31"/>
                    <a:pt x="9" y="30"/>
                  </a:cubicBezTo>
                  <a:cubicBezTo>
                    <a:pt x="9" y="31"/>
                    <a:pt x="11" y="32"/>
                    <a:pt x="12" y="30"/>
                  </a:cubicBezTo>
                  <a:cubicBezTo>
                    <a:pt x="12" y="28"/>
                    <a:pt x="13" y="31"/>
                    <a:pt x="14" y="29"/>
                  </a:cubicBezTo>
                  <a:cubicBezTo>
                    <a:pt x="13" y="28"/>
                    <a:pt x="14" y="26"/>
                    <a:pt x="14" y="25"/>
                  </a:cubicBezTo>
                  <a:cubicBezTo>
                    <a:pt x="14" y="24"/>
                    <a:pt x="14" y="25"/>
                    <a:pt x="13" y="25"/>
                  </a:cubicBezTo>
                  <a:cubicBezTo>
                    <a:pt x="13" y="27"/>
                    <a:pt x="13" y="27"/>
                    <a:pt x="12" y="28"/>
                  </a:cubicBezTo>
                  <a:cubicBezTo>
                    <a:pt x="12" y="27"/>
                    <a:pt x="10" y="28"/>
                    <a:pt x="9" y="29"/>
                  </a:cubicBezTo>
                  <a:cubicBezTo>
                    <a:pt x="9" y="28"/>
                    <a:pt x="10" y="26"/>
                    <a:pt x="10" y="27"/>
                  </a:cubicBezTo>
                  <a:cubicBezTo>
                    <a:pt x="9" y="26"/>
                    <a:pt x="8" y="25"/>
                    <a:pt x="7" y="24"/>
                  </a:cubicBezTo>
                  <a:cubicBezTo>
                    <a:pt x="6" y="27"/>
                    <a:pt x="5" y="24"/>
                    <a:pt x="5" y="26"/>
                  </a:cubicBezTo>
                  <a:cubicBezTo>
                    <a:pt x="5" y="27"/>
                    <a:pt x="5" y="29"/>
                    <a:pt x="4" y="29"/>
                  </a:cubicBezTo>
                  <a:cubicBezTo>
                    <a:pt x="3" y="29"/>
                    <a:pt x="4" y="28"/>
                    <a:pt x="4" y="28"/>
                  </a:cubicBezTo>
                  <a:cubicBezTo>
                    <a:pt x="3" y="29"/>
                    <a:pt x="5" y="26"/>
                    <a:pt x="3" y="27"/>
                  </a:cubicBezTo>
                  <a:cubicBezTo>
                    <a:pt x="5" y="27"/>
                    <a:pt x="5" y="25"/>
                    <a:pt x="6" y="23"/>
                  </a:cubicBezTo>
                  <a:cubicBezTo>
                    <a:pt x="5" y="24"/>
                    <a:pt x="7" y="22"/>
                    <a:pt x="7" y="22"/>
                  </a:cubicBezTo>
                  <a:cubicBezTo>
                    <a:pt x="5" y="22"/>
                    <a:pt x="4" y="22"/>
                    <a:pt x="3" y="21"/>
                  </a:cubicBezTo>
                  <a:cubicBezTo>
                    <a:pt x="3" y="19"/>
                    <a:pt x="1" y="18"/>
                    <a:pt x="0" y="17"/>
                  </a:cubicBezTo>
                  <a:cubicBezTo>
                    <a:pt x="1" y="16"/>
                    <a:pt x="3" y="16"/>
                    <a:pt x="3" y="15"/>
                  </a:cubicBezTo>
                  <a:cubicBezTo>
                    <a:pt x="3" y="14"/>
                    <a:pt x="1" y="16"/>
                    <a:pt x="1" y="15"/>
                  </a:cubicBezTo>
                  <a:cubicBezTo>
                    <a:pt x="2" y="15"/>
                    <a:pt x="2" y="15"/>
                    <a:pt x="2" y="15"/>
                  </a:cubicBezTo>
                  <a:cubicBezTo>
                    <a:pt x="1" y="15"/>
                    <a:pt x="3" y="13"/>
                    <a:pt x="0" y="13"/>
                  </a:cubicBezTo>
                  <a:cubicBezTo>
                    <a:pt x="2" y="13"/>
                    <a:pt x="2" y="13"/>
                    <a:pt x="2" y="13"/>
                  </a:cubicBezTo>
                  <a:cubicBezTo>
                    <a:pt x="3" y="12"/>
                    <a:pt x="2" y="12"/>
                    <a:pt x="2" y="12"/>
                  </a:cubicBezTo>
                  <a:cubicBezTo>
                    <a:pt x="2" y="12"/>
                    <a:pt x="3" y="12"/>
                    <a:pt x="4" y="12"/>
                  </a:cubicBezTo>
                  <a:cubicBezTo>
                    <a:pt x="5" y="11"/>
                    <a:pt x="3" y="11"/>
                    <a:pt x="3" y="10"/>
                  </a:cubicBezTo>
                  <a:cubicBezTo>
                    <a:pt x="2" y="11"/>
                    <a:pt x="2" y="11"/>
                    <a:pt x="2" y="11"/>
                  </a:cubicBezTo>
                  <a:cubicBezTo>
                    <a:pt x="1" y="9"/>
                    <a:pt x="2" y="9"/>
                    <a:pt x="2" y="8"/>
                  </a:cubicBezTo>
                  <a:cubicBezTo>
                    <a:pt x="3" y="8"/>
                    <a:pt x="3" y="8"/>
                    <a:pt x="3" y="8"/>
                  </a:cubicBezTo>
                  <a:cubicBezTo>
                    <a:pt x="3" y="7"/>
                    <a:pt x="3" y="7"/>
                    <a:pt x="3" y="7"/>
                  </a:cubicBezTo>
                  <a:cubicBezTo>
                    <a:pt x="4" y="8"/>
                    <a:pt x="5" y="7"/>
                    <a:pt x="4" y="7"/>
                  </a:cubicBezTo>
                  <a:cubicBezTo>
                    <a:pt x="7" y="9"/>
                    <a:pt x="7" y="9"/>
                    <a:pt x="7" y="9"/>
                  </a:cubicBezTo>
                  <a:cubicBezTo>
                    <a:pt x="6" y="9"/>
                    <a:pt x="5" y="8"/>
                    <a:pt x="4" y="8"/>
                  </a:cubicBezTo>
                  <a:cubicBezTo>
                    <a:pt x="3" y="8"/>
                    <a:pt x="3" y="9"/>
                    <a:pt x="4" y="9"/>
                  </a:cubicBezTo>
                  <a:cubicBezTo>
                    <a:pt x="4" y="9"/>
                    <a:pt x="4" y="9"/>
                    <a:pt x="4" y="9"/>
                  </a:cubicBezTo>
                  <a:cubicBezTo>
                    <a:pt x="6" y="9"/>
                    <a:pt x="5" y="9"/>
                    <a:pt x="6" y="10"/>
                  </a:cubicBezTo>
                  <a:cubicBezTo>
                    <a:pt x="6" y="9"/>
                    <a:pt x="7" y="9"/>
                    <a:pt x="6" y="9"/>
                  </a:cubicBezTo>
                  <a:cubicBezTo>
                    <a:pt x="7" y="10"/>
                    <a:pt x="7" y="10"/>
                    <a:pt x="7" y="10"/>
                  </a:cubicBezTo>
                  <a:cubicBezTo>
                    <a:pt x="7" y="10"/>
                    <a:pt x="6" y="10"/>
                    <a:pt x="6" y="10"/>
                  </a:cubicBezTo>
                  <a:cubicBezTo>
                    <a:pt x="7" y="10"/>
                    <a:pt x="8" y="11"/>
                    <a:pt x="8" y="11"/>
                  </a:cubicBezTo>
                  <a:cubicBezTo>
                    <a:pt x="6" y="12"/>
                    <a:pt x="9" y="12"/>
                    <a:pt x="8" y="13"/>
                  </a:cubicBezTo>
                  <a:cubicBezTo>
                    <a:pt x="7" y="13"/>
                    <a:pt x="5" y="13"/>
                    <a:pt x="5" y="12"/>
                  </a:cubicBezTo>
                  <a:cubicBezTo>
                    <a:pt x="4" y="13"/>
                    <a:pt x="5" y="13"/>
                    <a:pt x="4" y="14"/>
                  </a:cubicBezTo>
                  <a:cubicBezTo>
                    <a:pt x="5" y="14"/>
                    <a:pt x="7" y="13"/>
                    <a:pt x="8" y="13"/>
                  </a:cubicBezTo>
                  <a:cubicBezTo>
                    <a:pt x="7" y="14"/>
                    <a:pt x="7" y="14"/>
                    <a:pt x="7" y="14"/>
                  </a:cubicBezTo>
                  <a:cubicBezTo>
                    <a:pt x="8" y="14"/>
                    <a:pt x="9" y="13"/>
                    <a:pt x="9" y="14"/>
                  </a:cubicBezTo>
                  <a:cubicBezTo>
                    <a:pt x="9" y="15"/>
                    <a:pt x="10" y="16"/>
                    <a:pt x="10" y="16"/>
                  </a:cubicBezTo>
                  <a:cubicBezTo>
                    <a:pt x="10" y="17"/>
                    <a:pt x="10" y="17"/>
                    <a:pt x="10" y="17"/>
                  </a:cubicBezTo>
                  <a:cubicBezTo>
                    <a:pt x="12" y="16"/>
                    <a:pt x="11" y="18"/>
                    <a:pt x="13" y="17"/>
                  </a:cubicBezTo>
                  <a:cubicBezTo>
                    <a:pt x="13" y="18"/>
                    <a:pt x="15" y="17"/>
                    <a:pt x="15" y="19"/>
                  </a:cubicBezTo>
                  <a:cubicBezTo>
                    <a:pt x="17" y="19"/>
                    <a:pt x="19" y="19"/>
                    <a:pt x="21" y="20"/>
                  </a:cubicBezTo>
                  <a:cubicBezTo>
                    <a:pt x="20" y="21"/>
                    <a:pt x="20" y="21"/>
                    <a:pt x="20" y="21"/>
                  </a:cubicBezTo>
                  <a:cubicBezTo>
                    <a:pt x="21" y="20"/>
                    <a:pt x="20" y="22"/>
                    <a:pt x="21" y="22"/>
                  </a:cubicBezTo>
                  <a:cubicBezTo>
                    <a:pt x="21" y="21"/>
                    <a:pt x="22" y="21"/>
                    <a:pt x="22" y="20"/>
                  </a:cubicBezTo>
                  <a:cubicBezTo>
                    <a:pt x="23" y="21"/>
                    <a:pt x="24" y="20"/>
                    <a:pt x="25" y="19"/>
                  </a:cubicBezTo>
                  <a:cubicBezTo>
                    <a:pt x="25" y="20"/>
                    <a:pt x="25" y="20"/>
                    <a:pt x="25" y="20"/>
                  </a:cubicBezTo>
                  <a:cubicBezTo>
                    <a:pt x="26" y="18"/>
                    <a:pt x="27" y="20"/>
                    <a:pt x="28" y="20"/>
                  </a:cubicBezTo>
                  <a:cubicBezTo>
                    <a:pt x="28" y="21"/>
                    <a:pt x="29" y="22"/>
                    <a:pt x="29" y="22"/>
                  </a:cubicBezTo>
                  <a:cubicBezTo>
                    <a:pt x="30" y="20"/>
                    <a:pt x="30" y="20"/>
                    <a:pt x="31" y="19"/>
                  </a:cubicBezTo>
                  <a:cubicBezTo>
                    <a:pt x="32" y="19"/>
                    <a:pt x="33" y="19"/>
                    <a:pt x="33" y="20"/>
                  </a:cubicBezTo>
                  <a:cubicBezTo>
                    <a:pt x="36" y="18"/>
                    <a:pt x="38" y="19"/>
                    <a:pt x="41" y="17"/>
                  </a:cubicBezTo>
                  <a:cubicBezTo>
                    <a:pt x="41" y="19"/>
                    <a:pt x="41" y="19"/>
                    <a:pt x="41" y="19"/>
                  </a:cubicBezTo>
                  <a:cubicBezTo>
                    <a:pt x="43" y="15"/>
                    <a:pt x="46" y="18"/>
                    <a:pt x="48" y="16"/>
                  </a:cubicBezTo>
                  <a:cubicBezTo>
                    <a:pt x="48" y="18"/>
                    <a:pt x="48" y="18"/>
                    <a:pt x="48" y="18"/>
                  </a:cubicBezTo>
                  <a:cubicBezTo>
                    <a:pt x="49" y="19"/>
                    <a:pt x="50" y="17"/>
                    <a:pt x="49" y="15"/>
                  </a:cubicBezTo>
                  <a:cubicBezTo>
                    <a:pt x="50" y="16"/>
                    <a:pt x="50" y="14"/>
                    <a:pt x="51" y="16"/>
                  </a:cubicBezTo>
                  <a:cubicBezTo>
                    <a:pt x="52" y="16"/>
                    <a:pt x="52" y="14"/>
                    <a:pt x="52" y="14"/>
                  </a:cubicBezTo>
                  <a:cubicBezTo>
                    <a:pt x="53" y="14"/>
                    <a:pt x="54" y="14"/>
                    <a:pt x="54" y="13"/>
                  </a:cubicBezTo>
                  <a:cubicBezTo>
                    <a:pt x="54" y="13"/>
                    <a:pt x="54" y="13"/>
                    <a:pt x="54" y="13"/>
                  </a:cubicBezTo>
                  <a:cubicBezTo>
                    <a:pt x="54" y="14"/>
                    <a:pt x="55" y="15"/>
                    <a:pt x="55" y="15"/>
                  </a:cubicBezTo>
                  <a:cubicBezTo>
                    <a:pt x="55" y="14"/>
                    <a:pt x="57" y="15"/>
                    <a:pt x="55" y="12"/>
                  </a:cubicBezTo>
                  <a:cubicBezTo>
                    <a:pt x="56" y="13"/>
                    <a:pt x="56" y="10"/>
                    <a:pt x="58" y="12"/>
                  </a:cubicBezTo>
                  <a:cubicBezTo>
                    <a:pt x="57" y="11"/>
                    <a:pt x="57" y="11"/>
                    <a:pt x="57" y="10"/>
                  </a:cubicBezTo>
                  <a:cubicBezTo>
                    <a:pt x="57" y="11"/>
                    <a:pt x="58" y="10"/>
                    <a:pt x="58" y="11"/>
                  </a:cubicBezTo>
                  <a:cubicBezTo>
                    <a:pt x="59" y="11"/>
                    <a:pt x="58" y="11"/>
                    <a:pt x="59" y="11"/>
                  </a:cubicBezTo>
                  <a:cubicBezTo>
                    <a:pt x="59" y="11"/>
                    <a:pt x="59" y="11"/>
                    <a:pt x="59" y="11"/>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3" y="17"/>
                    <a:pt x="56" y="0"/>
                    <a:pt x="66" y="24"/>
                  </a:cubicBezTo>
                  <a:cubicBezTo>
                    <a:pt x="66" y="24"/>
                    <a:pt x="66" y="24"/>
                    <a:pt x="66" y="24"/>
                  </a:cubicBezTo>
                  <a:cubicBezTo>
                    <a:pt x="66" y="24"/>
                    <a:pt x="66" y="24"/>
                    <a:pt x="66" y="24"/>
                  </a:cubicBezTo>
                  <a:cubicBezTo>
                    <a:pt x="65" y="24"/>
                    <a:pt x="65" y="24"/>
                    <a:pt x="65" y="24"/>
                  </a:cubicBezTo>
                  <a:cubicBezTo>
                    <a:pt x="65" y="23"/>
                    <a:pt x="64" y="23"/>
                    <a:pt x="63" y="23"/>
                  </a:cubicBezTo>
                  <a:cubicBezTo>
                    <a:pt x="61" y="24"/>
                    <a:pt x="59" y="25"/>
                    <a:pt x="57" y="25"/>
                  </a:cubicBezTo>
                  <a:cubicBezTo>
                    <a:pt x="57" y="25"/>
                    <a:pt x="57" y="25"/>
                    <a:pt x="57" y="25"/>
                  </a:cubicBezTo>
                  <a:cubicBezTo>
                    <a:pt x="57" y="27"/>
                    <a:pt x="54" y="24"/>
                    <a:pt x="55" y="27"/>
                  </a:cubicBezTo>
                  <a:cubicBezTo>
                    <a:pt x="55" y="26"/>
                    <a:pt x="55" y="27"/>
                    <a:pt x="54" y="26"/>
                  </a:cubicBezTo>
                  <a:cubicBezTo>
                    <a:pt x="55" y="27"/>
                    <a:pt x="52" y="26"/>
                    <a:pt x="52" y="28"/>
                  </a:cubicBezTo>
                  <a:cubicBezTo>
                    <a:pt x="52" y="27"/>
                    <a:pt x="52" y="27"/>
                    <a:pt x="52" y="27"/>
                  </a:cubicBezTo>
                  <a:cubicBezTo>
                    <a:pt x="51" y="27"/>
                    <a:pt x="51" y="29"/>
                    <a:pt x="50" y="29"/>
                  </a:cubicBezTo>
                  <a:cubicBezTo>
                    <a:pt x="50" y="29"/>
                    <a:pt x="50" y="28"/>
                    <a:pt x="49" y="28"/>
                  </a:cubicBezTo>
                  <a:cubicBezTo>
                    <a:pt x="48" y="27"/>
                    <a:pt x="50" y="30"/>
                    <a:pt x="48" y="28"/>
                  </a:cubicBezTo>
                  <a:cubicBezTo>
                    <a:pt x="48" y="29"/>
                    <a:pt x="49" y="30"/>
                    <a:pt x="49" y="29"/>
                  </a:cubicBezTo>
                  <a:cubicBezTo>
                    <a:pt x="47" y="30"/>
                    <a:pt x="47" y="34"/>
                    <a:pt x="46" y="36"/>
                  </a:cubicBezTo>
                  <a:cubicBezTo>
                    <a:pt x="43" y="37"/>
                    <a:pt x="42" y="34"/>
                    <a:pt x="43" y="36"/>
                  </a:cubicBezTo>
                  <a:cubicBezTo>
                    <a:pt x="42" y="36"/>
                    <a:pt x="44" y="37"/>
                    <a:pt x="43" y="36"/>
                  </a:cubicBezTo>
                  <a:cubicBezTo>
                    <a:pt x="43" y="37"/>
                    <a:pt x="40" y="36"/>
                    <a:pt x="41" y="37"/>
                  </a:cubicBezTo>
                  <a:cubicBezTo>
                    <a:pt x="42" y="37"/>
                    <a:pt x="42" y="37"/>
                    <a:pt x="43" y="38"/>
                  </a:cubicBezTo>
                  <a:cubicBezTo>
                    <a:pt x="41" y="39"/>
                    <a:pt x="39" y="38"/>
                    <a:pt x="40" y="40"/>
                  </a:cubicBezTo>
                  <a:cubicBezTo>
                    <a:pt x="39" y="39"/>
                    <a:pt x="39" y="39"/>
                    <a:pt x="39" y="39"/>
                  </a:cubicBezTo>
                  <a:cubicBezTo>
                    <a:pt x="41" y="41"/>
                    <a:pt x="39" y="42"/>
                    <a:pt x="42" y="44"/>
                  </a:cubicBezTo>
                  <a:cubicBezTo>
                    <a:pt x="40" y="50"/>
                    <a:pt x="40" y="56"/>
                    <a:pt x="38" y="62"/>
                  </a:cubicBezTo>
                  <a:cubicBezTo>
                    <a:pt x="36" y="68"/>
                    <a:pt x="36" y="74"/>
                    <a:pt x="34" y="80"/>
                  </a:cubicBezTo>
                  <a:cubicBezTo>
                    <a:pt x="31" y="81"/>
                    <a:pt x="31" y="82"/>
                    <a:pt x="32" y="83"/>
                  </a:cubicBezTo>
                  <a:cubicBezTo>
                    <a:pt x="31" y="83"/>
                    <a:pt x="31" y="83"/>
                    <a:pt x="31" y="83"/>
                  </a:cubicBezTo>
                  <a:cubicBezTo>
                    <a:pt x="33" y="84"/>
                    <a:pt x="31" y="84"/>
                    <a:pt x="33" y="85"/>
                  </a:cubicBezTo>
                  <a:cubicBezTo>
                    <a:pt x="32" y="87"/>
                    <a:pt x="32" y="89"/>
                    <a:pt x="32" y="92"/>
                  </a:cubicBezTo>
                  <a:cubicBezTo>
                    <a:pt x="32" y="91"/>
                    <a:pt x="30" y="91"/>
                    <a:pt x="31" y="92"/>
                  </a:cubicBezTo>
                  <a:cubicBezTo>
                    <a:pt x="32" y="92"/>
                    <a:pt x="32" y="92"/>
                    <a:pt x="32" y="92"/>
                  </a:cubicBezTo>
                  <a:cubicBezTo>
                    <a:pt x="31" y="92"/>
                    <a:pt x="31" y="92"/>
                    <a:pt x="31" y="92"/>
                  </a:cubicBezTo>
                  <a:cubicBezTo>
                    <a:pt x="31" y="93"/>
                    <a:pt x="32" y="93"/>
                    <a:pt x="33" y="93"/>
                  </a:cubicBezTo>
                  <a:cubicBezTo>
                    <a:pt x="34" y="99"/>
                    <a:pt x="30" y="105"/>
                    <a:pt x="30" y="111"/>
                  </a:cubicBezTo>
                  <a:cubicBezTo>
                    <a:pt x="29" y="112"/>
                    <a:pt x="30" y="115"/>
                    <a:pt x="30" y="116"/>
                  </a:cubicBezTo>
                  <a:cubicBezTo>
                    <a:pt x="27" y="121"/>
                    <a:pt x="25" y="125"/>
                    <a:pt x="27" y="130"/>
                  </a:cubicBezTo>
                  <a:cubicBezTo>
                    <a:pt x="27" y="130"/>
                    <a:pt x="21" y="129"/>
                    <a:pt x="20"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1"/>
            <p:cNvSpPr/>
            <p:nvPr/>
          </p:nvSpPr>
          <p:spPr bwMode="auto">
            <a:xfrm>
              <a:off x="9253538" y="2632076"/>
              <a:ext cx="11112"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2" y="0"/>
                    <a:pt x="0" y="0"/>
                  </a:cubicBez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2"/>
            <p:cNvSpPr/>
            <p:nvPr/>
          </p:nvSpPr>
          <p:spPr bwMode="auto">
            <a:xfrm>
              <a:off x="9245600" y="2698751"/>
              <a:ext cx="4762" cy="4763"/>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1"/>
                  </a:cubicBezTo>
                  <a:cubicBezTo>
                    <a:pt x="1" y="0"/>
                    <a:pt x="0" y="1"/>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3"/>
            <p:cNvSpPr/>
            <p:nvPr/>
          </p:nvSpPr>
          <p:spPr bwMode="auto">
            <a:xfrm>
              <a:off x="9258300" y="2709863"/>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0"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4"/>
            <p:cNvSpPr/>
            <p:nvPr/>
          </p:nvSpPr>
          <p:spPr bwMode="auto">
            <a:xfrm>
              <a:off x="9272588" y="2733676"/>
              <a:ext cx="3175"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1"/>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5"/>
            <p:cNvSpPr/>
            <p:nvPr/>
          </p:nvSpPr>
          <p:spPr bwMode="auto">
            <a:xfrm>
              <a:off x="9275763" y="2725738"/>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1" y="0"/>
                    <a:pt x="1" y="1"/>
                  </a:cubicBezTo>
                  <a:cubicBezTo>
                    <a:pt x="2"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6"/>
            <p:cNvSpPr/>
            <p:nvPr/>
          </p:nvSpPr>
          <p:spPr bwMode="auto">
            <a:xfrm>
              <a:off x="9310688" y="2740026"/>
              <a:ext cx="6350" cy="7938"/>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0"/>
                    <a:pt x="2" y="1"/>
                  </a:cubicBezTo>
                  <a:cubicBezTo>
                    <a:pt x="1" y="0"/>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7"/>
            <p:cNvSpPr/>
            <p:nvPr/>
          </p:nvSpPr>
          <p:spPr bwMode="auto">
            <a:xfrm>
              <a:off x="9329738" y="2740026"/>
              <a:ext cx="3175" cy="4763"/>
            </a:xfrm>
            <a:custGeom>
              <a:avLst/>
              <a:gdLst>
                <a:gd name="T0" fmla="*/ 0 w 1"/>
                <a:gd name="T1" fmla="*/ 0 h 1"/>
                <a:gd name="T2" fmla="*/ 0 w 1"/>
                <a:gd name="T3" fmla="*/ 0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1" y="0"/>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8"/>
            <p:cNvSpPr/>
            <p:nvPr/>
          </p:nvSpPr>
          <p:spPr bwMode="auto">
            <a:xfrm>
              <a:off x="9401175" y="2654301"/>
              <a:ext cx="3175" cy="3175"/>
            </a:xfrm>
            <a:custGeom>
              <a:avLst/>
              <a:gdLst>
                <a:gd name="T0" fmla="*/ 0 w 2"/>
                <a:gd name="T1" fmla="*/ 0 h 2"/>
                <a:gd name="T2" fmla="*/ 0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0"/>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9"/>
            <p:cNvSpPr/>
            <p:nvPr/>
          </p:nvSpPr>
          <p:spPr bwMode="auto">
            <a:xfrm>
              <a:off x="9324975" y="2752726"/>
              <a:ext cx="7937" cy="3175"/>
            </a:xfrm>
            <a:custGeom>
              <a:avLst/>
              <a:gdLst>
                <a:gd name="T0" fmla="*/ 1 w 2"/>
                <a:gd name="T1" fmla="*/ 1 h 1"/>
                <a:gd name="T2" fmla="*/ 0 w 2"/>
                <a:gd name="T3" fmla="*/ 1 h 1"/>
                <a:gd name="T4" fmla="*/ 1 w 2"/>
                <a:gd name="T5" fmla="*/ 1 h 1"/>
              </a:gdLst>
              <a:ahLst/>
              <a:cxnLst>
                <a:cxn ang="0">
                  <a:pos x="T0" y="T1"/>
                </a:cxn>
                <a:cxn ang="0">
                  <a:pos x="T2" y="T3"/>
                </a:cxn>
                <a:cxn ang="0">
                  <a:pos x="T4" y="T5"/>
                </a:cxn>
              </a:cxnLst>
              <a:rect l="0" t="0" r="r" b="b"/>
              <a:pathLst>
                <a:path w="2" h="1">
                  <a:moveTo>
                    <a:pt x="1" y="1"/>
                  </a:moveTo>
                  <a:cubicBezTo>
                    <a:pt x="2" y="1"/>
                    <a:pt x="0" y="1"/>
                    <a:pt x="0" y="1"/>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0"/>
            <p:cNvSpPr/>
            <p:nvPr/>
          </p:nvSpPr>
          <p:spPr bwMode="auto">
            <a:xfrm>
              <a:off x="9324975" y="2816226"/>
              <a:ext cx="7937" cy="3175"/>
            </a:xfrm>
            <a:custGeom>
              <a:avLst/>
              <a:gdLst>
                <a:gd name="T0" fmla="*/ 0 w 5"/>
                <a:gd name="T1" fmla="*/ 0 h 2"/>
                <a:gd name="T2" fmla="*/ 0 w 5"/>
                <a:gd name="T3" fmla="*/ 0 h 2"/>
                <a:gd name="T4" fmla="*/ 5 w 5"/>
                <a:gd name="T5" fmla="*/ 2 h 2"/>
                <a:gd name="T6" fmla="*/ 0 w 5"/>
                <a:gd name="T7" fmla="*/ 0 h 2"/>
              </a:gdLst>
              <a:ahLst/>
              <a:cxnLst>
                <a:cxn ang="0">
                  <a:pos x="T0" y="T1"/>
                </a:cxn>
                <a:cxn ang="0">
                  <a:pos x="T2" y="T3"/>
                </a:cxn>
                <a:cxn ang="0">
                  <a:pos x="T4" y="T5"/>
                </a:cxn>
                <a:cxn ang="0">
                  <a:pos x="T6" y="T7"/>
                </a:cxn>
              </a:cxnLst>
              <a:rect l="0" t="0" r="r" b="b"/>
              <a:pathLst>
                <a:path w="5" h="2">
                  <a:moveTo>
                    <a:pt x="0" y="0"/>
                  </a:moveTo>
                  <a:lnTo>
                    <a:pt x="0" y="0"/>
                  </a:lnTo>
                  <a:lnTo>
                    <a:pt x="5"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1"/>
            <p:cNvSpPr/>
            <p:nvPr/>
          </p:nvSpPr>
          <p:spPr bwMode="auto">
            <a:xfrm>
              <a:off x="8912225" y="2943226"/>
              <a:ext cx="0" cy="7938"/>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1"/>
                    <a:pt x="0" y="0"/>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2"/>
            <p:cNvSpPr/>
            <p:nvPr/>
          </p:nvSpPr>
          <p:spPr bwMode="auto">
            <a:xfrm>
              <a:off x="8569325" y="2898776"/>
              <a:ext cx="338137" cy="146050"/>
            </a:xfrm>
            <a:custGeom>
              <a:avLst/>
              <a:gdLst>
                <a:gd name="T0" fmla="*/ 9 w 90"/>
                <a:gd name="T1" fmla="*/ 27 h 39"/>
                <a:gd name="T2" fmla="*/ 12 w 90"/>
                <a:gd name="T3" fmla="*/ 26 h 39"/>
                <a:gd name="T4" fmla="*/ 17 w 90"/>
                <a:gd name="T5" fmla="*/ 21 h 39"/>
                <a:gd name="T6" fmla="*/ 19 w 90"/>
                <a:gd name="T7" fmla="*/ 21 h 39"/>
                <a:gd name="T8" fmla="*/ 25 w 90"/>
                <a:gd name="T9" fmla="*/ 21 h 39"/>
                <a:gd name="T10" fmla="*/ 27 w 90"/>
                <a:gd name="T11" fmla="*/ 21 h 39"/>
                <a:gd name="T12" fmla="*/ 30 w 90"/>
                <a:gd name="T13" fmla="*/ 19 h 39"/>
                <a:gd name="T14" fmla="*/ 33 w 90"/>
                <a:gd name="T15" fmla="*/ 19 h 39"/>
                <a:gd name="T16" fmla="*/ 35 w 90"/>
                <a:gd name="T17" fmla="*/ 20 h 39"/>
                <a:gd name="T18" fmla="*/ 36 w 90"/>
                <a:gd name="T19" fmla="*/ 18 h 39"/>
                <a:gd name="T20" fmla="*/ 38 w 90"/>
                <a:gd name="T21" fmla="*/ 15 h 39"/>
                <a:gd name="T22" fmla="*/ 40 w 90"/>
                <a:gd name="T23" fmla="*/ 15 h 39"/>
                <a:gd name="T24" fmla="*/ 42 w 90"/>
                <a:gd name="T25" fmla="*/ 13 h 39"/>
                <a:gd name="T26" fmla="*/ 44 w 90"/>
                <a:gd name="T27" fmla="*/ 14 h 39"/>
                <a:gd name="T28" fmla="*/ 47 w 90"/>
                <a:gd name="T29" fmla="*/ 13 h 39"/>
                <a:gd name="T30" fmla="*/ 50 w 90"/>
                <a:gd name="T31" fmla="*/ 14 h 39"/>
                <a:gd name="T32" fmla="*/ 52 w 90"/>
                <a:gd name="T33" fmla="*/ 12 h 39"/>
                <a:gd name="T34" fmla="*/ 53 w 90"/>
                <a:gd name="T35" fmla="*/ 13 h 39"/>
                <a:gd name="T36" fmla="*/ 54 w 90"/>
                <a:gd name="T37" fmla="*/ 11 h 39"/>
                <a:gd name="T38" fmla="*/ 55 w 90"/>
                <a:gd name="T39" fmla="*/ 11 h 39"/>
                <a:gd name="T40" fmla="*/ 56 w 90"/>
                <a:gd name="T41" fmla="*/ 10 h 39"/>
                <a:gd name="T42" fmla="*/ 60 w 90"/>
                <a:gd name="T43" fmla="*/ 9 h 39"/>
                <a:gd name="T44" fmla="*/ 62 w 90"/>
                <a:gd name="T45" fmla="*/ 9 h 39"/>
                <a:gd name="T46" fmla="*/ 64 w 90"/>
                <a:gd name="T47" fmla="*/ 8 h 39"/>
                <a:gd name="T48" fmla="*/ 68 w 90"/>
                <a:gd name="T49" fmla="*/ 8 h 39"/>
                <a:gd name="T50" fmla="*/ 69 w 90"/>
                <a:gd name="T51" fmla="*/ 12 h 39"/>
                <a:gd name="T52" fmla="*/ 70 w 90"/>
                <a:gd name="T53" fmla="*/ 8 h 39"/>
                <a:gd name="T54" fmla="*/ 70 w 90"/>
                <a:gd name="T55" fmla="*/ 3 h 39"/>
                <a:gd name="T56" fmla="*/ 72 w 90"/>
                <a:gd name="T57" fmla="*/ 4 h 39"/>
                <a:gd name="T58" fmla="*/ 72 w 90"/>
                <a:gd name="T59" fmla="*/ 2 h 39"/>
                <a:gd name="T60" fmla="*/ 73 w 90"/>
                <a:gd name="T61" fmla="*/ 3 h 39"/>
                <a:gd name="T62" fmla="*/ 75 w 90"/>
                <a:gd name="T63" fmla="*/ 7 h 39"/>
                <a:gd name="T64" fmla="*/ 76 w 90"/>
                <a:gd name="T65" fmla="*/ 3 h 39"/>
                <a:gd name="T66" fmla="*/ 77 w 90"/>
                <a:gd name="T67" fmla="*/ 5 h 39"/>
                <a:gd name="T68" fmla="*/ 78 w 90"/>
                <a:gd name="T69" fmla="*/ 2 h 39"/>
                <a:gd name="T70" fmla="*/ 79 w 90"/>
                <a:gd name="T71" fmla="*/ 2 h 39"/>
                <a:gd name="T72" fmla="*/ 80 w 90"/>
                <a:gd name="T73" fmla="*/ 7 h 39"/>
                <a:gd name="T74" fmla="*/ 81 w 90"/>
                <a:gd name="T75" fmla="*/ 3 h 39"/>
                <a:gd name="T76" fmla="*/ 86 w 90"/>
                <a:gd name="T77" fmla="*/ 10 h 39"/>
                <a:gd name="T78" fmla="*/ 87 w 90"/>
                <a:gd name="T79" fmla="*/ 11 h 39"/>
                <a:gd name="T80" fmla="*/ 89 w 90"/>
                <a:gd name="T81" fmla="*/ 10 h 39"/>
                <a:gd name="T82" fmla="*/ 89 w 90"/>
                <a:gd name="T83" fmla="*/ 13 h 39"/>
                <a:gd name="T84" fmla="*/ 87 w 90"/>
                <a:gd name="T85" fmla="*/ 11 h 39"/>
                <a:gd name="T86" fmla="*/ 84 w 90"/>
                <a:gd name="T87" fmla="*/ 17 h 39"/>
                <a:gd name="T88" fmla="*/ 78 w 90"/>
                <a:gd name="T89" fmla="*/ 20 h 39"/>
                <a:gd name="T90" fmla="*/ 71 w 90"/>
                <a:gd name="T91" fmla="*/ 23 h 39"/>
                <a:gd name="T92" fmla="*/ 66 w 90"/>
                <a:gd name="T93" fmla="*/ 25 h 39"/>
                <a:gd name="T94" fmla="*/ 62 w 90"/>
                <a:gd name="T95" fmla="*/ 27 h 39"/>
                <a:gd name="T96" fmla="*/ 53 w 90"/>
                <a:gd name="T97" fmla="*/ 28 h 39"/>
                <a:gd name="T98" fmla="*/ 48 w 90"/>
                <a:gd name="T99" fmla="*/ 27 h 39"/>
                <a:gd name="T100" fmla="*/ 41 w 90"/>
                <a:gd name="T101" fmla="*/ 27 h 39"/>
                <a:gd name="T102" fmla="*/ 22 w 90"/>
                <a:gd name="T103" fmla="*/ 35 h 39"/>
                <a:gd name="T104" fmla="*/ 17 w 90"/>
                <a:gd name="T105" fmla="*/ 35 h 39"/>
                <a:gd name="T106" fmla="*/ 0 w 90"/>
                <a:gd name="T107"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 h="39">
                  <a:moveTo>
                    <a:pt x="0" y="28"/>
                  </a:moveTo>
                  <a:cubicBezTo>
                    <a:pt x="1" y="24"/>
                    <a:pt x="3" y="28"/>
                    <a:pt x="4" y="25"/>
                  </a:cubicBezTo>
                  <a:cubicBezTo>
                    <a:pt x="4" y="25"/>
                    <a:pt x="4" y="27"/>
                    <a:pt x="4" y="27"/>
                  </a:cubicBezTo>
                  <a:cubicBezTo>
                    <a:pt x="5" y="23"/>
                    <a:pt x="7" y="25"/>
                    <a:pt x="9" y="28"/>
                  </a:cubicBezTo>
                  <a:cubicBezTo>
                    <a:pt x="9" y="28"/>
                    <a:pt x="9" y="28"/>
                    <a:pt x="9" y="28"/>
                  </a:cubicBezTo>
                  <a:cubicBezTo>
                    <a:pt x="9" y="29"/>
                    <a:pt x="9" y="26"/>
                    <a:pt x="9" y="27"/>
                  </a:cubicBezTo>
                  <a:cubicBezTo>
                    <a:pt x="9" y="27"/>
                    <a:pt x="9" y="27"/>
                    <a:pt x="10" y="28"/>
                  </a:cubicBezTo>
                  <a:cubicBezTo>
                    <a:pt x="9" y="26"/>
                    <a:pt x="10" y="27"/>
                    <a:pt x="10" y="26"/>
                  </a:cubicBezTo>
                  <a:cubicBezTo>
                    <a:pt x="10" y="27"/>
                    <a:pt x="10" y="28"/>
                    <a:pt x="10" y="28"/>
                  </a:cubicBezTo>
                  <a:cubicBezTo>
                    <a:pt x="10" y="27"/>
                    <a:pt x="10" y="27"/>
                    <a:pt x="10" y="27"/>
                  </a:cubicBezTo>
                  <a:cubicBezTo>
                    <a:pt x="10" y="23"/>
                    <a:pt x="12" y="27"/>
                    <a:pt x="12" y="25"/>
                  </a:cubicBezTo>
                  <a:cubicBezTo>
                    <a:pt x="12" y="26"/>
                    <a:pt x="12" y="26"/>
                    <a:pt x="12" y="26"/>
                  </a:cubicBezTo>
                  <a:cubicBezTo>
                    <a:pt x="13" y="23"/>
                    <a:pt x="14" y="24"/>
                    <a:pt x="15" y="23"/>
                  </a:cubicBezTo>
                  <a:cubicBezTo>
                    <a:pt x="15" y="25"/>
                    <a:pt x="15" y="25"/>
                    <a:pt x="15" y="25"/>
                  </a:cubicBezTo>
                  <a:cubicBezTo>
                    <a:pt x="15" y="23"/>
                    <a:pt x="15" y="23"/>
                    <a:pt x="16" y="22"/>
                  </a:cubicBezTo>
                  <a:cubicBezTo>
                    <a:pt x="16" y="24"/>
                    <a:pt x="16" y="21"/>
                    <a:pt x="16" y="22"/>
                  </a:cubicBezTo>
                  <a:cubicBezTo>
                    <a:pt x="17" y="22"/>
                    <a:pt x="17" y="22"/>
                    <a:pt x="17" y="22"/>
                  </a:cubicBezTo>
                  <a:cubicBezTo>
                    <a:pt x="17" y="20"/>
                    <a:pt x="17" y="23"/>
                    <a:pt x="17" y="21"/>
                  </a:cubicBezTo>
                  <a:cubicBezTo>
                    <a:pt x="17" y="22"/>
                    <a:pt x="17" y="22"/>
                    <a:pt x="17" y="22"/>
                  </a:cubicBezTo>
                  <a:cubicBezTo>
                    <a:pt x="17" y="20"/>
                    <a:pt x="18" y="23"/>
                    <a:pt x="18" y="22"/>
                  </a:cubicBezTo>
                  <a:cubicBezTo>
                    <a:pt x="18" y="21"/>
                    <a:pt x="18" y="21"/>
                    <a:pt x="18" y="21"/>
                  </a:cubicBezTo>
                  <a:cubicBezTo>
                    <a:pt x="18" y="21"/>
                    <a:pt x="18" y="22"/>
                    <a:pt x="18" y="22"/>
                  </a:cubicBezTo>
                  <a:cubicBezTo>
                    <a:pt x="18" y="22"/>
                    <a:pt x="18" y="22"/>
                    <a:pt x="18" y="22"/>
                  </a:cubicBezTo>
                  <a:cubicBezTo>
                    <a:pt x="19" y="21"/>
                    <a:pt x="19" y="23"/>
                    <a:pt x="19" y="21"/>
                  </a:cubicBezTo>
                  <a:cubicBezTo>
                    <a:pt x="19" y="22"/>
                    <a:pt x="19" y="21"/>
                    <a:pt x="19" y="24"/>
                  </a:cubicBezTo>
                  <a:cubicBezTo>
                    <a:pt x="20" y="21"/>
                    <a:pt x="22" y="22"/>
                    <a:pt x="23" y="21"/>
                  </a:cubicBezTo>
                  <a:cubicBezTo>
                    <a:pt x="24" y="23"/>
                    <a:pt x="24" y="23"/>
                    <a:pt x="24" y="23"/>
                  </a:cubicBezTo>
                  <a:cubicBezTo>
                    <a:pt x="24" y="23"/>
                    <a:pt x="24" y="23"/>
                    <a:pt x="24" y="22"/>
                  </a:cubicBezTo>
                  <a:cubicBezTo>
                    <a:pt x="24" y="22"/>
                    <a:pt x="24" y="23"/>
                    <a:pt x="25" y="23"/>
                  </a:cubicBezTo>
                  <a:cubicBezTo>
                    <a:pt x="25" y="23"/>
                    <a:pt x="25" y="21"/>
                    <a:pt x="25" y="21"/>
                  </a:cubicBezTo>
                  <a:cubicBezTo>
                    <a:pt x="25" y="23"/>
                    <a:pt x="25" y="23"/>
                    <a:pt x="25" y="23"/>
                  </a:cubicBezTo>
                  <a:cubicBezTo>
                    <a:pt x="25" y="22"/>
                    <a:pt x="26" y="22"/>
                    <a:pt x="26" y="21"/>
                  </a:cubicBezTo>
                  <a:cubicBezTo>
                    <a:pt x="26" y="22"/>
                    <a:pt x="26" y="22"/>
                    <a:pt x="26" y="22"/>
                  </a:cubicBezTo>
                  <a:cubicBezTo>
                    <a:pt x="26" y="21"/>
                    <a:pt x="26" y="23"/>
                    <a:pt x="27" y="22"/>
                  </a:cubicBezTo>
                  <a:cubicBezTo>
                    <a:pt x="27" y="23"/>
                    <a:pt x="27" y="23"/>
                    <a:pt x="27" y="23"/>
                  </a:cubicBezTo>
                  <a:cubicBezTo>
                    <a:pt x="27" y="24"/>
                    <a:pt x="26" y="20"/>
                    <a:pt x="27" y="21"/>
                  </a:cubicBezTo>
                  <a:cubicBezTo>
                    <a:pt x="27" y="22"/>
                    <a:pt x="27" y="22"/>
                    <a:pt x="27" y="22"/>
                  </a:cubicBezTo>
                  <a:cubicBezTo>
                    <a:pt x="27" y="20"/>
                    <a:pt x="28" y="21"/>
                    <a:pt x="28" y="20"/>
                  </a:cubicBezTo>
                  <a:cubicBezTo>
                    <a:pt x="28" y="21"/>
                    <a:pt x="28" y="21"/>
                    <a:pt x="28" y="21"/>
                  </a:cubicBezTo>
                  <a:cubicBezTo>
                    <a:pt x="28" y="20"/>
                    <a:pt x="29" y="21"/>
                    <a:pt x="29" y="20"/>
                  </a:cubicBezTo>
                  <a:cubicBezTo>
                    <a:pt x="29" y="20"/>
                    <a:pt x="30" y="23"/>
                    <a:pt x="30" y="22"/>
                  </a:cubicBezTo>
                  <a:cubicBezTo>
                    <a:pt x="30" y="20"/>
                    <a:pt x="30" y="21"/>
                    <a:pt x="30" y="19"/>
                  </a:cubicBezTo>
                  <a:cubicBezTo>
                    <a:pt x="30" y="19"/>
                    <a:pt x="31" y="20"/>
                    <a:pt x="31" y="19"/>
                  </a:cubicBezTo>
                  <a:cubicBezTo>
                    <a:pt x="31" y="20"/>
                    <a:pt x="32" y="22"/>
                    <a:pt x="31" y="22"/>
                  </a:cubicBezTo>
                  <a:cubicBezTo>
                    <a:pt x="32" y="23"/>
                    <a:pt x="32" y="23"/>
                    <a:pt x="32" y="23"/>
                  </a:cubicBezTo>
                  <a:cubicBezTo>
                    <a:pt x="32" y="24"/>
                    <a:pt x="32" y="23"/>
                    <a:pt x="32" y="24"/>
                  </a:cubicBezTo>
                  <a:cubicBezTo>
                    <a:pt x="32" y="24"/>
                    <a:pt x="32" y="23"/>
                    <a:pt x="32" y="23"/>
                  </a:cubicBezTo>
                  <a:cubicBezTo>
                    <a:pt x="32" y="22"/>
                    <a:pt x="32" y="19"/>
                    <a:pt x="33" y="19"/>
                  </a:cubicBezTo>
                  <a:cubicBezTo>
                    <a:pt x="33" y="20"/>
                    <a:pt x="33" y="22"/>
                    <a:pt x="33" y="22"/>
                  </a:cubicBezTo>
                  <a:cubicBezTo>
                    <a:pt x="33" y="18"/>
                    <a:pt x="33" y="18"/>
                    <a:pt x="33" y="18"/>
                  </a:cubicBezTo>
                  <a:cubicBezTo>
                    <a:pt x="33" y="17"/>
                    <a:pt x="33" y="19"/>
                    <a:pt x="34" y="19"/>
                  </a:cubicBezTo>
                  <a:cubicBezTo>
                    <a:pt x="33" y="17"/>
                    <a:pt x="33" y="17"/>
                    <a:pt x="33" y="17"/>
                  </a:cubicBezTo>
                  <a:cubicBezTo>
                    <a:pt x="34" y="18"/>
                    <a:pt x="34" y="17"/>
                    <a:pt x="34" y="19"/>
                  </a:cubicBezTo>
                  <a:cubicBezTo>
                    <a:pt x="35" y="20"/>
                    <a:pt x="34" y="19"/>
                    <a:pt x="35" y="20"/>
                  </a:cubicBezTo>
                  <a:cubicBezTo>
                    <a:pt x="35" y="20"/>
                    <a:pt x="35" y="19"/>
                    <a:pt x="35" y="19"/>
                  </a:cubicBezTo>
                  <a:cubicBezTo>
                    <a:pt x="35" y="19"/>
                    <a:pt x="35" y="19"/>
                    <a:pt x="35" y="19"/>
                  </a:cubicBezTo>
                  <a:cubicBezTo>
                    <a:pt x="35" y="20"/>
                    <a:pt x="35" y="18"/>
                    <a:pt x="35" y="17"/>
                  </a:cubicBezTo>
                  <a:cubicBezTo>
                    <a:pt x="35" y="17"/>
                    <a:pt x="35" y="19"/>
                    <a:pt x="35" y="18"/>
                  </a:cubicBezTo>
                  <a:cubicBezTo>
                    <a:pt x="35" y="17"/>
                    <a:pt x="35" y="16"/>
                    <a:pt x="35" y="16"/>
                  </a:cubicBezTo>
                  <a:cubicBezTo>
                    <a:pt x="36" y="18"/>
                    <a:pt x="36" y="18"/>
                    <a:pt x="36" y="18"/>
                  </a:cubicBezTo>
                  <a:cubicBezTo>
                    <a:pt x="36" y="16"/>
                    <a:pt x="36" y="15"/>
                    <a:pt x="36" y="15"/>
                  </a:cubicBezTo>
                  <a:cubicBezTo>
                    <a:pt x="36" y="14"/>
                    <a:pt x="36" y="17"/>
                    <a:pt x="36" y="16"/>
                  </a:cubicBezTo>
                  <a:cubicBezTo>
                    <a:pt x="37" y="17"/>
                    <a:pt x="37" y="14"/>
                    <a:pt x="38" y="16"/>
                  </a:cubicBezTo>
                  <a:cubicBezTo>
                    <a:pt x="38" y="16"/>
                    <a:pt x="37" y="14"/>
                    <a:pt x="38" y="15"/>
                  </a:cubicBezTo>
                  <a:cubicBezTo>
                    <a:pt x="38" y="15"/>
                    <a:pt x="38" y="16"/>
                    <a:pt x="38" y="16"/>
                  </a:cubicBezTo>
                  <a:cubicBezTo>
                    <a:pt x="38" y="17"/>
                    <a:pt x="38" y="15"/>
                    <a:pt x="38" y="15"/>
                  </a:cubicBezTo>
                  <a:cubicBezTo>
                    <a:pt x="38" y="14"/>
                    <a:pt x="38" y="16"/>
                    <a:pt x="38" y="16"/>
                  </a:cubicBezTo>
                  <a:cubicBezTo>
                    <a:pt x="38" y="15"/>
                    <a:pt x="39" y="13"/>
                    <a:pt x="40" y="15"/>
                  </a:cubicBezTo>
                  <a:cubicBezTo>
                    <a:pt x="40" y="14"/>
                    <a:pt x="40" y="12"/>
                    <a:pt x="40" y="12"/>
                  </a:cubicBezTo>
                  <a:cubicBezTo>
                    <a:pt x="40" y="14"/>
                    <a:pt x="40" y="14"/>
                    <a:pt x="40" y="14"/>
                  </a:cubicBezTo>
                  <a:cubicBezTo>
                    <a:pt x="40" y="15"/>
                    <a:pt x="41" y="14"/>
                    <a:pt x="41" y="15"/>
                  </a:cubicBezTo>
                  <a:cubicBezTo>
                    <a:pt x="41" y="13"/>
                    <a:pt x="40" y="16"/>
                    <a:pt x="40" y="15"/>
                  </a:cubicBezTo>
                  <a:cubicBezTo>
                    <a:pt x="40" y="16"/>
                    <a:pt x="40" y="13"/>
                    <a:pt x="41" y="15"/>
                  </a:cubicBezTo>
                  <a:cubicBezTo>
                    <a:pt x="41" y="15"/>
                    <a:pt x="41" y="13"/>
                    <a:pt x="41" y="14"/>
                  </a:cubicBezTo>
                  <a:cubicBezTo>
                    <a:pt x="41" y="14"/>
                    <a:pt x="41" y="16"/>
                    <a:pt x="42" y="16"/>
                  </a:cubicBezTo>
                  <a:cubicBezTo>
                    <a:pt x="42" y="16"/>
                    <a:pt x="42" y="15"/>
                    <a:pt x="42" y="15"/>
                  </a:cubicBezTo>
                  <a:cubicBezTo>
                    <a:pt x="42" y="14"/>
                    <a:pt x="42" y="14"/>
                    <a:pt x="42" y="14"/>
                  </a:cubicBezTo>
                  <a:cubicBezTo>
                    <a:pt x="42" y="13"/>
                    <a:pt x="42" y="14"/>
                    <a:pt x="42" y="13"/>
                  </a:cubicBezTo>
                  <a:cubicBezTo>
                    <a:pt x="42" y="14"/>
                    <a:pt x="42" y="12"/>
                    <a:pt x="43" y="14"/>
                  </a:cubicBezTo>
                  <a:cubicBezTo>
                    <a:pt x="43" y="16"/>
                    <a:pt x="43" y="16"/>
                    <a:pt x="43" y="16"/>
                  </a:cubicBezTo>
                  <a:cubicBezTo>
                    <a:pt x="43" y="16"/>
                    <a:pt x="43" y="14"/>
                    <a:pt x="43" y="14"/>
                  </a:cubicBezTo>
                  <a:cubicBezTo>
                    <a:pt x="43" y="14"/>
                    <a:pt x="43" y="14"/>
                    <a:pt x="43" y="14"/>
                  </a:cubicBezTo>
                  <a:cubicBezTo>
                    <a:pt x="42" y="12"/>
                    <a:pt x="43" y="14"/>
                    <a:pt x="43" y="12"/>
                  </a:cubicBezTo>
                  <a:cubicBezTo>
                    <a:pt x="44" y="13"/>
                    <a:pt x="44" y="12"/>
                    <a:pt x="44" y="14"/>
                  </a:cubicBezTo>
                  <a:cubicBezTo>
                    <a:pt x="44" y="13"/>
                    <a:pt x="45" y="12"/>
                    <a:pt x="45" y="13"/>
                  </a:cubicBezTo>
                  <a:cubicBezTo>
                    <a:pt x="45" y="13"/>
                    <a:pt x="45" y="13"/>
                    <a:pt x="45" y="14"/>
                  </a:cubicBezTo>
                  <a:cubicBezTo>
                    <a:pt x="45" y="14"/>
                    <a:pt x="45" y="14"/>
                    <a:pt x="45" y="13"/>
                  </a:cubicBezTo>
                  <a:cubicBezTo>
                    <a:pt x="45" y="14"/>
                    <a:pt x="46" y="15"/>
                    <a:pt x="46" y="16"/>
                  </a:cubicBezTo>
                  <a:cubicBezTo>
                    <a:pt x="46" y="15"/>
                    <a:pt x="46" y="13"/>
                    <a:pt x="46" y="12"/>
                  </a:cubicBezTo>
                  <a:cubicBezTo>
                    <a:pt x="47" y="15"/>
                    <a:pt x="46" y="11"/>
                    <a:pt x="47" y="13"/>
                  </a:cubicBezTo>
                  <a:cubicBezTo>
                    <a:pt x="47" y="13"/>
                    <a:pt x="47" y="14"/>
                    <a:pt x="47" y="15"/>
                  </a:cubicBezTo>
                  <a:cubicBezTo>
                    <a:pt x="48" y="17"/>
                    <a:pt x="47" y="13"/>
                    <a:pt x="48" y="14"/>
                  </a:cubicBezTo>
                  <a:cubicBezTo>
                    <a:pt x="47" y="12"/>
                    <a:pt x="47" y="12"/>
                    <a:pt x="47" y="12"/>
                  </a:cubicBezTo>
                  <a:cubicBezTo>
                    <a:pt x="48" y="13"/>
                    <a:pt x="48" y="10"/>
                    <a:pt x="48" y="13"/>
                  </a:cubicBezTo>
                  <a:cubicBezTo>
                    <a:pt x="48" y="12"/>
                    <a:pt x="49" y="13"/>
                    <a:pt x="48" y="11"/>
                  </a:cubicBezTo>
                  <a:cubicBezTo>
                    <a:pt x="49" y="13"/>
                    <a:pt x="49" y="10"/>
                    <a:pt x="50" y="14"/>
                  </a:cubicBezTo>
                  <a:cubicBezTo>
                    <a:pt x="50" y="13"/>
                    <a:pt x="51" y="14"/>
                    <a:pt x="51" y="12"/>
                  </a:cubicBezTo>
                  <a:cubicBezTo>
                    <a:pt x="50" y="11"/>
                    <a:pt x="50" y="13"/>
                    <a:pt x="50" y="13"/>
                  </a:cubicBezTo>
                  <a:cubicBezTo>
                    <a:pt x="50" y="12"/>
                    <a:pt x="50" y="12"/>
                    <a:pt x="50" y="12"/>
                  </a:cubicBezTo>
                  <a:cubicBezTo>
                    <a:pt x="50" y="12"/>
                    <a:pt x="51" y="12"/>
                    <a:pt x="51" y="14"/>
                  </a:cubicBezTo>
                  <a:cubicBezTo>
                    <a:pt x="51" y="15"/>
                    <a:pt x="51" y="10"/>
                    <a:pt x="51" y="11"/>
                  </a:cubicBezTo>
                  <a:cubicBezTo>
                    <a:pt x="51" y="12"/>
                    <a:pt x="51" y="12"/>
                    <a:pt x="52" y="12"/>
                  </a:cubicBezTo>
                  <a:cubicBezTo>
                    <a:pt x="52" y="10"/>
                    <a:pt x="52" y="10"/>
                    <a:pt x="52" y="10"/>
                  </a:cubicBezTo>
                  <a:cubicBezTo>
                    <a:pt x="52" y="11"/>
                    <a:pt x="52" y="12"/>
                    <a:pt x="52" y="14"/>
                  </a:cubicBezTo>
                  <a:cubicBezTo>
                    <a:pt x="53" y="14"/>
                    <a:pt x="53" y="14"/>
                    <a:pt x="53" y="12"/>
                  </a:cubicBezTo>
                  <a:cubicBezTo>
                    <a:pt x="53" y="14"/>
                    <a:pt x="53" y="14"/>
                    <a:pt x="53" y="14"/>
                  </a:cubicBezTo>
                  <a:cubicBezTo>
                    <a:pt x="53" y="13"/>
                    <a:pt x="53" y="13"/>
                    <a:pt x="53" y="13"/>
                  </a:cubicBezTo>
                  <a:cubicBezTo>
                    <a:pt x="53" y="13"/>
                    <a:pt x="53" y="13"/>
                    <a:pt x="53" y="13"/>
                  </a:cubicBezTo>
                  <a:cubicBezTo>
                    <a:pt x="53" y="14"/>
                    <a:pt x="54" y="14"/>
                    <a:pt x="54" y="13"/>
                  </a:cubicBezTo>
                  <a:cubicBezTo>
                    <a:pt x="53" y="12"/>
                    <a:pt x="53" y="12"/>
                    <a:pt x="53" y="12"/>
                  </a:cubicBezTo>
                  <a:cubicBezTo>
                    <a:pt x="53" y="11"/>
                    <a:pt x="53" y="11"/>
                    <a:pt x="53" y="11"/>
                  </a:cubicBezTo>
                  <a:cubicBezTo>
                    <a:pt x="53" y="12"/>
                    <a:pt x="54" y="12"/>
                    <a:pt x="54" y="12"/>
                  </a:cubicBezTo>
                  <a:cubicBezTo>
                    <a:pt x="54" y="12"/>
                    <a:pt x="54" y="10"/>
                    <a:pt x="54" y="10"/>
                  </a:cubicBezTo>
                  <a:cubicBezTo>
                    <a:pt x="54" y="11"/>
                    <a:pt x="54" y="10"/>
                    <a:pt x="54" y="11"/>
                  </a:cubicBezTo>
                  <a:cubicBezTo>
                    <a:pt x="54" y="12"/>
                    <a:pt x="54" y="11"/>
                    <a:pt x="54" y="11"/>
                  </a:cubicBezTo>
                  <a:cubicBezTo>
                    <a:pt x="54" y="12"/>
                    <a:pt x="54" y="13"/>
                    <a:pt x="54" y="12"/>
                  </a:cubicBezTo>
                  <a:cubicBezTo>
                    <a:pt x="54" y="12"/>
                    <a:pt x="54" y="9"/>
                    <a:pt x="54" y="10"/>
                  </a:cubicBezTo>
                  <a:cubicBezTo>
                    <a:pt x="54" y="12"/>
                    <a:pt x="54" y="12"/>
                    <a:pt x="54" y="12"/>
                  </a:cubicBezTo>
                  <a:cubicBezTo>
                    <a:pt x="55" y="13"/>
                    <a:pt x="55" y="13"/>
                    <a:pt x="55" y="13"/>
                  </a:cubicBezTo>
                  <a:cubicBezTo>
                    <a:pt x="55" y="11"/>
                    <a:pt x="55" y="11"/>
                    <a:pt x="55" y="11"/>
                  </a:cubicBezTo>
                  <a:cubicBezTo>
                    <a:pt x="55" y="12"/>
                    <a:pt x="55" y="12"/>
                    <a:pt x="55" y="12"/>
                  </a:cubicBezTo>
                  <a:cubicBezTo>
                    <a:pt x="55" y="10"/>
                    <a:pt x="55" y="11"/>
                    <a:pt x="55" y="10"/>
                  </a:cubicBezTo>
                  <a:cubicBezTo>
                    <a:pt x="55" y="10"/>
                    <a:pt x="55" y="11"/>
                    <a:pt x="56" y="11"/>
                  </a:cubicBezTo>
                  <a:cubicBezTo>
                    <a:pt x="56" y="11"/>
                    <a:pt x="56" y="11"/>
                    <a:pt x="56" y="11"/>
                  </a:cubicBezTo>
                  <a:cubicBezTo>
                    <a:pt x="56" y="12"/>
                    <a:pt x="56" y="11"/>
                    <a:pt x="56" y="10"/>
                  </a:cubicBezTo>
                  <a:cubicBezTo>
                    <a:pt x="56" y="10"/>
                    <a:pt x="56" y="10"/>
                    <a:pt x="56" y="10"/>
                  </a:cubicBezTo>
                  <a:cubicBezTo>
                    <a:pt x="56" y="10"/>
                    <a:pt x="56" y="10"/>
                    <a:pt x="56" y="9"/>
                  </a:cubicBezTo>
                  <a:cubicBezTo>
                    <a:pt x="57" y="10"/>
                    <a:pt x="57" y="14"/>
                    <a:pt x="57" y="13"/>
                  </a:cubicBezTo>
                  <a:cubicBezTo>
                    <a:pt x="58" y="13"/>
                    <a:pt x="57" y="10"/>
                    <a:pt x="57" y="9"/>
                  </a:cubicBezTo>
                  <a:cubicBezTo>
                    <a:pt x="58" y="10"/>
                    <a:pt x="58" y="8"/>
                    <a:pt x="58" y="10"/>
                  </a:cubicBezTo>
                  <a:cubicBezTo>
                    <a:pt x="58" y="9"/>
                    <a:pt x="58" y="9"/>
                    <a:pt x="58" y="9"/>
                  </a:cubicBezTo>
                  <a:cubicBezTo>
                    <a:pt x="59" y="9"/>
                    <a:pt x="59" y="7"/>
                    <a:pt x="60" y="9"/>
                  </a:cubicBezTo>
                  <a:cubicBezTo>
                    <a:pt x="60" y="10"/>
                    <a:pt x="61" y="11"/>
                    <a:pt x="61" y="11"/>
                  </a:cubicBezTo>
                  <a:cubicBezTo>
                    <a:pt x="61" y="10"/>
                    <a:pt x="61" y="13"/>
                    <a:pt x="61" y="10"/>
                  </a:cubicBezTo>
                  <a:cubicBezTo>
                    <a:pt x="61" y="9"/>
                    <a:pt x="61" y="9"/>
                    <a:pt x="60" y="8"/>
                  </a:cubicBezTo>
                  <a:cubicBezTo>
                    <a:pt x="61" y="8"/>
                    <a:pt x="61" y="7"/>
                    <a:pt x="62" y="8"/>
                  </a:cubicBezTo>
                  <a:cubicBezTo>
                    <a:pt x="61" y="7"/>
                    <a:pt x="61" y="7"/>
                    <a:pt x="61" y="7"/>
                  </a:cubicBezTo>
                  <a:cubicBezTo>
                    <a:pt x="62" y="9"/>
                    <a:pt x="62" y="9"/>
                    <a:pt x="62" y="9"/>
                  </a:cubicBezTo>
                  <a:cubicBezTo>
                    <a:pt x="62" y="7"/>
                    <a:pt x="62" y="7"/>
                    <a:pt x="62" y="7"/>
                  </a:cubicBezTo>
                  <a:cubicBezTo>
                    <a:pt x="62" y="9"/>
                    <a:pt x="62" y="9"/>
                    <a:pt x="62" y="9"/>
                  </a:cubicBezTo>
                  <a:cubicBezTo>
                    <a:pt x="62" y="8"/>
                    <a:pt x="62" y="6"/>
                    <a:pt x="62" y="7"/>
                  </a:cubicBezTo>
                  <a:cubicBezTo>
                    <a:pt x="63" y="8"/>
                    <a:pt x="63" y="8"/>
                    <a:pt x="63" y="8"/>
                  </a:cubicBezTo>
                  <a:cubicBezTo>
                    <a:pt x="63" y="7"/>
                    <a:pt x="63" y="6"/>
                    <a:pt x="63" y="7"/>
                  </a:cubicBezTo>
                  <a:cubicBezTo>
                    <a:pt x="64" y="8"/>
                    <a:pt x="64" y="8"/>
                    <a:pt x="64" y="8"/>
                  </a:cubicBezTo>
                  <a:cubicBezTo>
                    <a:pt x="64" y="8"/>
                    <a:pt x="64" y="7"/>
                    <a:pt x="64" y="7"/>
                  </a:cubicBezTo>
                  <a:cubicBezTo>
                    <a:pt x="64" y="8"/>
                    <a:pt x="64" y="8"/>
                    <a:pt x="65" y="9"/>
                  </a:cubicBezTo>
                  <a:cubicBezTo>
                    <a:pt x="65" y="5"/>
                    <a:pt x="66" y="5"/>
                    <a:pt x="67" y="5"/>
                  </a:cubicBezTo>
                  <a:cubicBezTo>
                    <a:pt x="67" y="6"/>
                    <a:pt x="67" y="6"/>
                    <a:pt x="67" y="6"/>
                  </a:cubicBezTo>
                  <a:cubicBezTo>
                    <a:pt x="67" y="7"/>
                    <a:pt x="67" y="4"/>
                    <a:pt x="67" y="5"/>
                  </a:cubicBezTo>
                  <a:cubicBezTo>
                    <a:pt x="68" y="8"/>
                    <a:pt x="68" y="8"/>
                    <a:pt x="68" y="8"/>
                  </a:cubicBezTo>
                  <a:cubicBezTo>
                    <a:pt x="68" y="9"/>
                    <a:pt x="68" y="6"/>
                    <a:pt x="68" y="6"/>
                  </a:cubicBezTo>
                  <a:cubicBezTo>
                    <a:pt x="68" y="5"/>
                    <a:pt x="68" y="7"/>
                    <a:pt x="67" y="5"/>
                  </a:cubicBezTo>
                  <a:cubicBezTo>
                    <a:pt x="67" y="5"/>
                    <a:pt x="68" y="6"/>
                    <a:pt x="68" y="4"/>
                  </a:cubicBezTo>
                  <a:cubicBezTo>
                    <a:pt x="68" y="5"/>
                    <a:pt x="68" y="6"/>
                    <a:pt x="68" y="7"/>
                  </a:cubicBezTo>
                  <a:cubicBezTo>
                    <a:pt x="68" y="6"/>
                    <a:pt x="68" y="6"/>
                    <a:pt x="68" y="6"/>
                  </a:cubicBezTo>
                  <a:cubicBezTo>
                    <a:pt x="69" y="8"/>
                    <a:pt x="69" y="10"/>
                    <a:pt x="69" y="12"/>
                  </a:cubicBezTo>
                  <a:cubicBezTo>
                    <a:pt x="69" y="12"/>
                    <a:pt x="69" y="12"/>
                    <a:pt x="69" y="12"/>
                  </a:cubicBezTo>
                  <a:cubicBezTo>
                    <a:pt x="70" y="14"/>
                    <a:pt x="69" y="14"/>
                    <a:pt x="70" y="14"/>
                  </a:cubicBezTo>
                  <a:cubicBezTo>
                    <a:pt x="70" y="14"/>
                    <a:pt x="70" y="11"/>
                    <a:pt x="69" y="10"/>
                  </a:cubicBezTo>
                  <a:cubicBezTo>
                    <a:pt x="70" y="10"/>
                    <a:pt x="69" y="6"/>
                    <a:pt x="69" y="6"/>
                  </a:cubicBezTo>
                  <a:cubicBezTo>
                    <a:pt x="69" y="7"/>
                    <a:pt x="69" y="7"/>
                    <a:pt x="69" y="8"/>
                  </a:cubicBezTo>
                  <a:cubicBezTo>
                    <a:pt x="70" y="9"/>
                    <a:pt x="69" y="7"/>
                    <a:pt x="70" y="8"/>
                  </a:cubicBezTo>
                  <a:cubicBezTo>
                    <a:pt x="69" y="7"/>
                    <a:pt x="69" y="5"/>
                    <a:pt x="69" y="5"/>
                  </a:cubicBezTo>
                  <a:cubicBezTo>
                    <a:pt x="70" y="6"/>
                    <a:pt x="69" y="6"/>
                    <a:pt x="70" y="7"/>
                  </a:cubicBezTo>
                  <a:cubicBezTo>
                    <a:pt x="70" y="6"/>
                    <a:pt x="70" y="5"/>
                    <a:pt x="69" y="4"/>
                  </a:cubicBezTo>
                  <a:cubicBezTo>
                    <a:pt x="69" y="2"/>
                    <a:pt x="70" y="5"/>
                    <a:pt x="70" y="3"/>
                  </a:cubicBezTo>
                  <a:cubicBezTo>
                    <a:pt x="70" y="4"/>
                    <a:pt x="70" y="7"/>
                    <a:pt x="71" y="7"/>
                  </a:cubicBezTo>
                  <a:cubicBezTo>
                    <a:pt x="70" y="6"/>
                    <a:pt x="71" y="5"/>
                    <a:pt x="70" y="3"/>
                  </a:cubicBezTo>
                  <a:cubicBezTo>
                    <a:pt x="70" y="3"/>
                    <a:pt x="70" y="5"/>
                    <a:pt x="71" y="5"/>
                  </a:cubicBezTo>
                  <a:cubicBezTo>
                    <a:pt x="71" y="6"/>
                    <a:pt x="70" y="3"/>
                    <a:pt x="71" y="6"/>
                  </a:cubicBezTo>
                  <a:cubicBezTo>
                    <a:pt x="71" y="4"/>
                    <a:pt x="71" y="4"/>
                    <a:pt x="71" y="4"/>
                  </a:cubicBezTo>
                  <a:cubicBezTo>
                    <a:pt x="71" y="5"/>
                    <a:pt x="71" y="5"/>
                    <a:pt x="71" y="6"/>
                  </a:cubicBezTo>
                  <a:cubicBezTo>
                    <a:pt x="72" y="6"/>
                    <a:pt x="72" y="4"/>
                    <a:pt x="72" y="6"/>
                  </a:cubicBezTo>
                  <a:cubicBezTo>
                    <a:pt x="72" y="6"/>
                    <a:pt x="72" y="6"/>
                    <a:pt x="72" y="4"/>
                  </a:cubicBezTo>
                  <a:cubicBezTo>
                    <a:pt x="72" y="3"/>
                    <a:pt x="72" y="5"/>
                    <a:pt x="71" y="3"/>
                  </a:cubicBezTo>
                  <a:cubicBezTo>
                    <a:pt x="72" y="5"/>
                    <a:pt x="72" y="3"/>
                    <a:pt x="72" y="2"/>
                  </a:cubicBezTo>
                  <a:cubicBezTo>
                    <a:pt x="72" y="3"/>
                    <a:pt x="72" y="3"/>
                    <a:pt x="72" y="3"/>
                  </a:cubicBezTo>
                  <a:cubicBezTo>
                    <a:pt x="72" y="3"/>
                    <a:pt x="72" y="3"/>
                    <a:pt x="72" y="2"/>
                  </a:cubicBezTo>
                  <a:cubicBezTo>
                    <a:pt x="72" y="2"/>
                    <a:pt x="72" y="3"/>
                    <a:pt x="72" y="3"/>
                  </a:cubicBezTo>
                  <a:cubicBezTo>
                    <a:pt x="72" y="2"/>
                    <a:pt x="72" y="2"/>
                    <a:pt x="72" y="2"/>
                  </a:cubicBezTo>
                  <a:cubicBezTo>
                    <a:pt x="72" y="1"/>
                    <a:pt x="73" y="4"/>
                    <a:pt x="73" y="4"/>
                  </a:cubicBezTo>
                  <a:cubicBezTo>
                    <a:pt x="73" y="5"/>
                    <a:pt x="73" y="5"/>
                    <a:pt x="73" y="5"/>
                  </a:cubicBezTo>
                  <a:cubicBezTo>
                    <a:pt x="73" y="5"/>
                    <a:pt x="73" y="6"/>
                    <a:pt x="73" y="5"/>
                  </a:cubicBezTo>
                  <a:cubicBezTo>
                    <a:pt x="73" y="4"/>
                    <a:pt x="73" y="3"/>
                    <a:pt x="73" y="2"/>
                  </a:cubicBezTo>
                  <a:cubicBezTo>
                    <a:pt x="73" y="1"/>
                    <a:pt x="73" y="3"/>
                    <a:pt x="73" y="2"/>
                  </a:cubicBezTo>
                  <a:cubicBezTo>
                    <a:pt x="73" y="3"/>
                    <a:pt x="73" y="3"/>
                    <a:pt x="73" y="3"/>
                  </a:cubicBezTo>
                  <a:cubicBezTo>
                    <a:pt x="73" y="4"/>
                    <a:pt x="74" y="5"/>
                    <a:pt x="74" y="5"/>
                  </a:cubicBezTo>
                  <a:cubicBezTo>
                    <a:pt x="74" y="5"/>
                    <a:pt x="74" y="3"/>
                    <a:pt x="74" y="2"/>
                  </a:cubicBezTo>
                  <a:cubicBezTo>
                    <a:pt x="74" y="2"/>
                    <a:pt x="74" y="3"/>
                    <a:pt x="74" y="4"/>
                  </a:cubicBezTo>
                  <a:cubicBezTo>
                    <a:pt x="74" y="3"/>
                    <a:pt x="74" y="3"/>
                    <a:pt x="74" y="2"/>
                  </a:cubicBezTo>
                  <a:cubicBezTo>
                    <a:pt x="74" y="3"/>
                    <a:pt x="75" y="4"/>
                    <a:pt x="75" y="5"/>
                  </a:cubicBezTo>
                  <a:cubicBezTo>
                    <a:pt x="75" y="7"/>
                    <a:pt x="75" y="7"/>
                    <a:pt x="75" y="7"/>
                  </a:cubicBezTo>
                  <a:cubicBezTo>
                    <a:pt x="76" y="7"/>
                    <a:pt x="76" y="7"/>
                    <a:pt x="76" y="7"/>
                  </a:cubicBezTo>
                  <a:cubicBezTo>
                    <a:pt x="76" y="9"/>
                    <a:pt x="76" y="8"/>
                    <a:pt x="76" y="10"/>
                  </a:cubicBezTo>
                  <a:cubicBezTo>
                    <a:pt x="76" y="10"/>
                    <a:pt x="76" y="10"/>
                    <a:pt x="76" y="9"/>
                  </a:cubicBezTo>
                  <a:cubicBezTo>
                    <a:pt x="75" y="6"/>
                    <a:pt x="76" y="5"/>
                    <a:pt x="75" y="3"/>
                  </a:cubicBezTo>
                  <a:cubicBezTo>
                    <a:pt x="76" y="2"/>
                    <a:pt x="77" y="9"/>
                    <a:pt x="77" y="5"/>
                  </a:cubicBezTo>
                  <a:cubicBezTo>
                    <a:pt x="76" y="4"/>
                    <a:pt x="76" y="2"/>
                    <a:pt x="76" y="3"/>
                  </a:cubicBezTo>
                  <a:cubicBezTo>
                    <a:pt x="76" y="3"/>
                    <a:pt x="76" y="0"/>
                    <a:pt x="76" y="1"/>
                  </a:cubicBezTo>
                  <a:cubicBezTo>
                    <a:pt x="76" y="2"/>
                    <a:pt x="77" y="4"/>
                    <a:pt x="77" y="5"/>
                  </a:cubicBezTo>
                  <a:cubicBezTo>
                    <a:pt x="77" y="5"/>
                    <a:pt x="77" y="5"/>
                    <a:pt x="77" y="5"/>
                  </a:cubicBezTo>
                  <a:cubicBezTo>
                    <a:pt x="77" y="6"/>
                    <a:pt x="77" y="8"/>
                    <a:pt x="77" y="8"/>
                  </a:cubicBezTo>
                  <a:cubicBezTo>
                    <a:pt x="78" y="7"/>
                    <a:pt x="78" y="7"/>
                    <a:pt x="78" y="6"/>
                  </a:cubicBezTo>
                  <a:cubicBezTo>
                    <a:pt x="77" y="4"/>
                    <a:pt x="77" y="6"/>
                    <a:pt x="77" y="5"/>
                  </a:cubicBezTo>
                  <a:cubicBezTo>
                    <a:pt x="77" y="4"/>
                    <a:pt x="78" y="6"/>
                    <a:pt x="77" y="4"/>
                  </a:cubicBezTo>
                  <a:cubicBezTo>
                    <a:pt x="77" y="4"/>
                    <a:pt x="77" y="2"/>
                    <a:pt x="77" y="1"/>
                  </a:cubicBezTo>
                  <a:cubicBezTo>
                    <a:pt x="77" y="1"/>
                    <a:pt x="77" y="1"/>
                    <a:pt x="77" y="1"/>
                  </a:cubicBezTo>
                  <a:cubicBezTo>
                    <a:pt x="77" y="2"/>
                    <a:pt x="77" y="2"/>
                    <a:pt x="77" y="2"/>
                  </a:cubicBezTo>
                  <a:cubicBezTo>
                    <a:pt x="78" y="2"/>
                    <a:pt x="77" y="0"/>
                    <a:pt x="77" y="0"/>
                  </a:cubicBezTo>
                  <a:cubicBezTo>
                    <a:pt x="78" y="2"/>
                    <a:pt x="78" y="2"/>
                    <a:pt x="78" y="2"/>
                  </a:cubicBezTo>
                  <a:cubicBezTo>
                    <a:pt x="78" y="4"/>
                    <a:pt x="77" y="1"/>
                    <a:pt x="78" y="4"/>
                  </a:cubicBezTo>
                  <a:cubicBezTo>
                    <a:pt x="78" y="4"/>
                    <a:pt x="78" y="3"/>
                    <a:pt x="78" y="3"/>
                  </a:cubicBezTo>
                  <a:cubicBezTo>
                    <a:pt x="78" y="4"/>
                    <a:pt x="78" y="4"/>
                    <a:pt x="78" y="4"/>
                  </a:cubicBezTo>
                  <a:cubicBezTo>
                    <a:pt x="78" y="4"/>
                    <a:pt x="79" y="8"/>
                    <a:pt x="79" y="5"/>
                  </a:cubicBezTo>
                  <a:cubicBezTo>
                    <a:pt x="79" y="5"/>
                    <a:pt x="79" y="4"/>
                    <a:pt x="79" y="3"/>
                  </a:cubicBezTo>
                  <a:cubicBezTo>
                    <a:pt x="79" y="3"/>
                    <a:pt x="79" y="2"/>
                    <a:pt x="79" y="2"/>
                  </a:cubicBezTo>
                  <a:cubicBezTo>
                    <a:pt x="79" y="4"/>
                    <a:pt x="80" y="2"/>
                    <a:pt x="80" y="4"/>
                  </a:cubicBezTo>
                  <a:cubicBezTo>
                    <a:pt x="79" y="3"/>
                    <a:pt x="79" y="3"/>
                    <a:pt x="79" y="5"/>
                  </a:cubicBezTo>
                  <a:cubicBezTo>
                    <a:pt x="80" y="7"/>
                    <a:pt x="79" y="5"/>
                    <a:pt x="79" y="7"/>
                  </a:cubicBezTo>
                  <a:cubicBezTo>
                    <a:pt x="79" y="7"/>
                    <a:pt x="80" y="9"/>
                    <a:pt x="80" y="11"/>
                  </a:cubicBezTo>
                  <a:cubicBezTo>
                    <a:pt x="80" y="11"/>
                    <a:pt x="80" y="10"/>
                    <a:pt x="80" y="10"/>
                  </a:cubicBezTo>
                  <a:cubicBezTo>
                    <a:pt x="80" y="9"/>
                    <a:pt x="80" y="9"/>
                    <a:pt x="80" y="7"/>
                  </a:cubicBezTo>
                  <a:cubicBezTo>
                    <a:pt x="80" y="8"/>
                    <a:pt x="80" y="7"/>
                    <a:pt x="80" y="5"/>
                  </a:cubicBezTo>
                  <a:cubicBezTo>
                    <a:pt x="81" y="6"/>
                    <a:pt x="81" y="7"/>
                    <a:pt x="81" y="8"/>
                  </a:cubicBezTo>
                  <a:cubicBezTo>
                    <a:pt x="81" y="7"/>
                    <a:pt x="82" y="7"/>
                    <a:pt x="82" y="7"/>
                  </a:cubicBezTo>
                  <a:cubicBezTo>
                    <a:pt x="81" y="5"/>
                    <a:pt x="82" y="7"/>
                    <a:pt x="82" y="5"/>
                  </a:cubicBezTo>
                  <a:cubicBezTo>
                    <a:pt x="81" y="4"/>
                    <a:pt x="81" y="3"/>
                    <a:pt x="81" y="2"/>
                  </a:cubicBezTo>
                  <a:cubicBezTo>
                    <a:pt x="81" y="2"/>
                    <a:pt x="81" y="3"/>
                    <a:pt x="81" y="3"/>
                  </a:cubicBezTo>
                  <a:cubicBezTo>
                    <a:pt x="81" y="2"/>
                    <a:pt x="82" y="5"/>
                    <a:pt x="82" y="3"/>
                  </a:cubicBezTo>
                  <a:cubicBezTo>
                    <a:pt x="81" y="4"/>
                    <a:pt x="82" y="6"/>
                    <a:pt x="83" y="8"/>
                  </a:cubicBezTo>
                  <a:cubicBezTo>
                    <a:pt x="83" y="7"/>
                    <a:pt x="83" y="9"/>
                    <a:pt x="83" y="9"/>
                  </a:cubicBezTo>
                  <a:cubicBezTo>
                    <a:pt x="83" y="8"/>
                    <a:pt x="83" y="7"/>
                    <a:pt x="84" y="7"/>
                  </a:cubicBezTo>
                  <a:cubicBezTo>
                    <a:pt x="84" y="8"/>
                    <a:pt x="85" y="7"/>
                    <a:pt x="85" y="6"/>
                  </a:cubicBezTo>
                  <a:cubicBezTo>
                    <a:pt x="85" y="7"/>
                    <a:pt x="86" y="9"/>
                    <a:pt x="86" y="10"/>
                  </a:cubicBezTo>
                  <a:cubicBezTo>
                    <a:pt x="86" y="10"/>
                    <a:pt x="85" y="7"/>
                    <a:pt x="86" y="8"/>
                  </a:cubicBezTo>
                  <a:cubicBezTo>
                    <a:pt x="86" y="9"/>
                    <a:pt x="86" y="9"/>
                    <a:pt x="86" y="9"/>
                  </a:cubicBezTo>
                  <a:cubicBezTo>
                    <a:pt x="86" y="8"/>
                    <a:pt x="87" y="10"/>
                    <a:pt x="86" y="7"/>
                  </a:cubicBezTo>
                  <a:cubicBezTo>
                    <a:pt x="87" y="9"/>
                    <a:pt x="87" y="9"/>
                    <a:pt x="87" y="9"/>
                  </a:cubicBezTo>
                  <a:cubicBezTo>
                    <a:pt x="87" y="10"/>
                    <a:pt x="87" y="9"/>
                    <a:pt x="87" y="9"/>
                  </a:cubicBezTo>
                  <a:cubicBezTo>
                    <a:pt x="87" y="11"/>
                    <a:pt x="87" y="11"/>
                    <a:pt x="87" y="11"/>
                  </a:cubicBezTo>
                  <a:cubicBezTo>
                    <a:pt x="88" y="12"/>
                    <a:pt x="88" y="10"/>
                    <a:pt x="88" y="10"/>
                  </a:cubicBezTo>
                  <a:cubicBezTo>
                    <a:pt x="88" y="9"/>
                    <a:pt x="88" y="9"/>
                    <a:pt x="88" y="9"/>
                  </a:cubicBezTo>
                  <a:cubicBezTo>
                    <a:pt x="88" y="8"/>
                    <a:pt x="88" y="9"/>
                    <a:pt x="89" y="8"/>
                  </a:cubicBezTo>
                  <a:cubicBezTo>
                    <a:pt x="89" y="10"/>
                    <a:pt x="89" y="10"/>
                    <a:pt x="89" y="10"/>
                  </a:cubicBezTo>
                  <a:cubicBezTo>
                    <a:pt x="89" y="9"/>
                    <a:pt x="89" y="9"/>
                    <a:pt x="89" y="9"/>
                  </a:cubicBezTo>
                  <a:cubicBezTo>
                    <a:pt x="89" y="10"/>
                    <a:pt x="90" y="11"/>
                    <a:pt x="89" y="10"/>
                  </a:cubicBezTo>
                  <a:cubicBezTo>
                    <a:pt x="90" y="13"/>
                    <a:pt x="90" y="13"/>
                    <a:pt x="90" y="13"/>
                  </a:cubicBezTo>
                  <a:cubicBezTo>
                    <a:pt x="89" y="13"/>
                    <a:pt x="89" y="12"/>
                    <a:pt x="89" y="10"/>
                  </a:cubicBezTo>
                  <a:cubicBezTo>
                    <a:pt x="89" y="9"/>
                    <a:pt x="88" y="10"/>
                    <a:pt x="89" y="11"/>
                  </a:cubicBezTo>
                  <a:cubicBezTo>
                    <a:pt x="89" y="11"/>
                    <a:pt x="89" y="11"/>
                    <a:pt x="89" y="10"/>
                  </a:cubicBezTo>
                  <a:cubicBezTo>
                    <a:pt x="89" y="12"/>
                    <a:pt x="89" y="12"/>
                    <a:pt x="89" y="13"/>
                  </a:cubicBezTo>
                  <a:cubicBezTo>
                    <a:pt x="89" y="13"/>
                    <a:pt x="89" y="14"/>
                    <a:pt x="89" y="13"/>
                  </a:cubicBezTo>
                  <a:cubicBezTo>
                    <a:pt x="89" y="14"/>
                    <a:pt x="89" y="14"/>
                    <a:pt x="89" y="14"/>
                  </a:cubicBezTo>
                  <a:cubicBezTo>
                    <a:pt x="89" y="14"/>
                    <a:pt x="89" y="13"/>
                    <a:pt x="89" y="13"/>
                  </a:cubicBezTo>
                  <a:cubicBezTo>
                    <a:pt x="89" y="14"/>
                    <a:pt x="89" y="15"/>
                    <a:pt x="88" y="14"/>
                  </a:cubicBezTo>
                  <a:cubicBezTo>
                    <a:pt x="88" y="13"/>
                    <a:pt x="88" y="16"/>
                    <a:pt x="88" y="15"/>
                  </a:cubicBezTo>
                  <a:cubicBezTo>
                    <a:pt x="87" y="14"/>
                    <a:pt x="87" y="12"/>
                    <a:pt x="87" y="12"/>
                  </a:cubicBezTo>
                  <a:cubicBezTo>
                    <a:pt x="87" y="11"/>
                    <a:pt x="87" y="12"/>
                    <a:pt x="87" y="11"/>
                  </a:cubicBezTo>
                  <a:cubicBezTo>
                    <a:pt x="87" y="12"/>
                    <a:pt x="87" y="14"/>
                    <a:pt x="87" y="15"/>
                  </a:cubicBezTo>
                  <a:cubicBezTo>
                    <a:pt x="87" y="14"/>
                    <a:pt x="87" y="14"/>
                    <a:pt x="87" y="14"/>
                  </a:cubicBezTo>
                  <a:cubicBezTo>
                    <a:pt x="87" y="14"/>
                    <a:pt x="87" y="16"/>
                    <a:pt x="87" y="16"/>
                  </a:cubicBezTo>
                  <a:cubicBezTo>
                    <a:pt x="86" y="15"/>
                    <a:pt x="85" y="16"/>
                    <a:pt x="85" y="15"/>
                  </a:cubicBezTo>
                  <a:cubicBezTo>
                    <a:pt x="85" y="14"/>
                    <a:pt x="85" y="14"/>
                    <a:pt x="85" y="14"/>
                  </a:cubicBezTo>
                  <a:cubicBezTo>
                    <a:pt x="85" y="17"/>
                    <a:pt x="84" y="15"/>
                    <a:pt x="84" y="17"/>
                  </a:cubicBezTo>
                  <a:cubicBezTo>
                    <a:pt x="83" y="16"/>
                    <a:pt x="83" y="18"/>
                    <a:pt x="82" y="16"/>
                  </a:cubicBezTo>
                  <a:cubicBezTo>
                    <a:pt x="81" y="17"/>
                    <a:pt x="81" y="18"/>
                    <a:pt x="80" y="18"/>
                  </a:cubicBezTo>
                  <a:cubicBezTo>
                    <a:pt x="79" y="16"/>
                    <a:pt x="79" y="16"/>
                    <a:pt x="79" y="16"/>
                  </a:cubicBezTo>
                  <a:cubicBezTo>
                    <a:pt x="79" y="18"/>
                    <a:pt x="79" y="15"/>
                    <a:pt x="79" y="15"/>
                  </a:cubicBezTo>
                  <a:cubicBezTo>
                    <a:pt x="79" y="17"/>
                    <a:pt x="79" y="17"/>
                    <a:pt x="79" y="18"/>
                  </a:cubicBezTo>
                  <a:cubicBezTo>
                    <a:pt x="78" y="17"/>
                    <a:pt x="78" y="19"/>
                    <a:pt x="78" y="20"/>
                  </a:cubicBezTo>
                  <a:cubicBezTo>
                    <a:pt x="78" y="19"/>
                    <a:pt x="78" y="19"/>
                    <a:pt x="78" y="19"/>
                  </a:cubicBezTo>
                  <a:cubicBezTo>
                    <a:pt x="78" y="21"/>
                    <a:pt x="77" y="19"/>
                    <a:pt x="76" y="19"/>
                  </a:cubicBezTo>
                  <a:cubicBezTo>
                    <a:pt x="76" y="19"/>
                    <a:pt x="76" y="18"/>
                    <a:pt x="76" y="18"/>
                  </a:cubicBezTo>
                  <a:cubicBezTo>
                    <a:pt x="76" y="20"/>
                    <a:pt x="76" y="20"/>
                    <a:pt x="75" y="21"/>
                  </a:cubicBezTo>
                  <a:cubicBezTo>
                    <a:pt x="75" y="21"/>
                    <a:pt x="74" y="21"/>
                    <a:pt x="74" y="20"/>
                  </a:cubicBezTo>
                  <a:cubicBezTo>
                    <a:pt x="73" y="23"/>
                    <a:pt x="72" y="21"/>
                    <a:pt x="71" y="23"/>
                  </a:cubicBezTo>
                  <a:cubicBezTo>
                    <a:pt x="71" y="22"/>
                    <a:pt x="71" y="22"/>
                    <a:pt x="71" y="22"/>
                  </a:cubicBezTo>
                  <a:cubicBezTo>
                    <a:pt x="70" y="25"/>
                    <a:pt x="68" y="23"/>
                    <a:pt x="68" y="24"/>
                  </a:cubicBezTo>
                  <a:cubicBezTo>
                    <a:pt x="67" y="22"/>
                    <a:pt x="67" y="22"/>
                    <a:pt x="67" y="22"/>
                  </a:cubicBezTo>
                  <a:cubicBezTo>
                    <a:pt x="67" y="21"/>
                    <a:pt x="67" y="23"/>
                    <a:pt x="67" y="24"/>
                  </a:cubicBezTo>
                  <a:cubicBezTo>
                    <a:pt x="67" y="24"/>
                    <a:pt x="67" y="26"/>
                    <a:pt x="66" y="24"/>
                  </a:cubicBezTo>
                  <a:cubicBezTo>
                    <a:pt x="66" y="23"/>
                    <a:pt x="66" y="25"/>
                    <a:pt x="66" y="25"/>
                  </a:cubicBezTo>
                  <a:cubicBezTo>
                    <a:pt x="65" y="25"/>
                    <a:pt x="65" y="25"/>
                    <a:pt x="64" y="25"/>
                  </a:cubicBezTo>
                  <a:cubicBezTo>
                    <a:pt x="64" y="25"/>
                    <a:pt x="64" y="25"/>
                    <a:pt x="64" y="25"/>
                  </a:cubicBezTo>
                  <a:cubicBezTo>
                    <a:pt x="64" y="25"/>
                    <a:pt x="64" y="24"/>
                    <a:pt x="64" y="24"/>
                  </a:cubicBezTo>
                  <a:cubicBezTo>
                    <a:pt x="64" y="25"/>
                    <a:pt x="63" y="23"/>
                    <a:pt x="64" y="26"/>
                  </a:cubicBezTo>
                  <a:cubicBezTo>
                    <a:pt x="63" y="25"/>
                    <a:pt x="62" y="28"/>
                    <a:pt x="61" y="26"/>
                  </a:cubicBezTo>
                  <a:cubicBezTo>
                    <a:pt x="62" y="26"/>
                    <a:pt x="62" y="27"/>
                    <a:pt x="62" y="27"/>
                  </a:cubicBezTo>
                  <a:cubicBezTo>
                    <a:pt x="61" y="27"/>
                    <a:pt x="60" y="26"/>
                    <a:pt x="60" y="27"/>
                  </a:cubicBezTo>
                  <a:cubicBezTo>
                    <a:pt x="60" y="27"/>
                    <a:pt x="60" y="26"/>
                    <a:pt x="60" y="26"/>
                  </a:cubicBezTo>
                  <a:cubicBezTo>
                    <a:pt x="60" y="27"/>
                    <a:pt x="60" y="27"/>
                    <a:pt x="60" y="27"/>
                  </a:cubicBezTo>
                  <a:cubicBezTo>
                    <a:pt x="59" y="29"/>
                    <a:pt x="58" y="26"/>
                    <a:pt x="57" y="27"/>
                  </a:cubicBezTo>
                  <a:cubicBezTo>
                    <a:pt x="56" y="29"/>
                    <a:pt x="54" y="28"/>
                    <a:pt x="53" y="29"/>
                  </a:cubicBezTo>
                  <a:cubicBezTo>
                    <a:pt x="53" y="28"/>
                    <a:pt x="53" y="28"/>
                    <a:pt x="53" y="28"/>
                  </a:cubicBezTo>
                  <a:cubicBezTo>
                    <a:pt x="53" y="30"/>
                    <a:pt x="51" y="26"/>
                    <a:pt x="51" y="29"/>
                  </a:cubicBezTo>
                  <a:cubicBezTo>
                    <a:pt x="51" y="29"/>
                    <a:pt x="51" y="29"/>
                    <a:pt x="51" y="28"/>
                  </a:cubicBezTo>
                  <a:cubicBezTo>
                    <a:pt x="51" y="30"/>
                    <a:pt x="49" y="27"/>
                    <a:pt x="49" y="29"/>
                  </a:cubicBezTo>
                  <a:cubicBezTo>
                    <a:pt x="49" y="29"/>
                    <a:pt x="49" y="29"/>
                    <a:pt x="49" y="29"/>
                  </a:cubicBezTo>
                  <a:cubicBezTo>
                    <a:pt x="49" y="27"/>
                    <a:pt x="48" y="29"/>
                    <a:pt x="48" y="28"/>
                  </a:cubicBezTo>
                  <a:cubicBezTo>
                    <a:pt x="48" y="28"/>
                    <a:pt x="48" y="28"/>
                    <a:pt x="48" y="27"/>
                  </a:cubicBezTo>
                  <a:cubicBezTo>
                    <a:pt x="47" y="26"/>
                    <a:pt x="48" y="30"/>
                    <a:pt x="47" y="27"/>
                  </a:cubicBezTo>
                  <a:cubicBezTo>
                    <a:pt x="47" y="27"/>
                    <a:pt x="47" y="28"/>
                    <a:pt x="47" y="28"/>
                  </a:cubicBezTo>
                  <a:cubicBezTo>
                    <a:pt x="46" y="28"/>
                    <a:pt x="45" y="29"/>
                    <a:pt x="43" y="30"/>
                  </a:cubicBezTo>
                  <a:cubicBezTo>
                    <a:pt x="42" y="29"/>
                    <a:pt x="43" y="26"/>
                    <a:pt x="42" y="28"/>
                  </a:cubicBezTo>
                  <a:cubicBezTo>
                    <a:pt x="42" y="27"/>
                    <a:pt x="42" y="29"/>
                    <a:pt x="42" y="28"/>
                  </a:cubicBezTo>
                  <a:cubicBezTo>
                    <a:pt x="42" y="29"/>
                    <a:pt x="41" y="25"/>
                    <a:pt x="41" y="27"/>
                  </a:cubicBezTo>
                  <a:cubicBezTo>
                    <a:pt x="42" y="28"/>
                    <a:pt x="41" y="28"/>
                    <a:pt x="42" y="29"/>
                  </a:cubicBezTo>
                  <a:cubicBezTo>
                    <a:pt x="41" y="28"/>
                    <a:pt x="40" y="26"/>
                    <a:pt x="40" y="28"/>
                  </a:cubicBezTo>
                  <a:cubicBezTo>
                    <a:pt x="40" y="27"/>
                    <a:pt x="40" y="27"/>
                    <a:pt x="40" y="27"/>
                  </a:cubicBezTo>
                  <a:cubicBezTo>
                    <a:pt x="40" y="29"/>
                    <a:pt x="39" y="28"/>
                    <a:pt x="39" y="31"/>
                  </a:cubicBezTo>
                  <a:cubicBezTo>
                    <a:pt x="36" y="32"/>
                    <a:pt x="34" y="34"/>
                    <a:pt x="31" y="35"/>
                  </a:cubicBezTo>
                  <a:cubicBezTo>
                    <a:pt x="28" y="35"/>
                    <a:pt x="25" y="36"/>
                    <a:pt x="22" y="35"/>
                  </a:cubicBezTo>
                  <a:cubicBezTo>
                    <a:pt x="21" y="33"/>
                    <a:pt x="21" y="33"/>
                    <a:pt x="20" y="34"/>
                  </a:cubicBezTo>
                  <a:cubicBezTo>
                    <a:pt x="20" y="33"/>
                    <a:pt x="20" y="33"/>
                    <a:pt x="20" y="33"/>
                  </a:cubicBezTo>
                  <a:cubicBezTo>
                    <a:pt x="21" y="35"/>
                    <a:pt x="20" y="33"/>
                    <a:pt x="20" y="35"/>
                  </a:cubicBezTo>
                  <a:cubicBezTo>
                    <a:pt x="19" y="35"/>
                    <a:pt x="18" y="36"/>
                    <a:pt x="17" y="36"/>
                  </a:cubicBezTo>
                  <a:cubicBezTo>
                    <a:pt x="17" y="36"/>
                    <a:pt x="17" y="34"/>
                    <a:pt x="17" y="34"/>
                  </a:cubicBezTo>
                  <a:cubicBezTo>
                    <a:pt x="17" y="35"/>
                    <a:pt x="17" y="35"/>
                    <a:pt x="17" y="35"/>
                  </a:cubicBezTo>
                  <a:cubicBezTo>
                    <a:pt x="17" y="35"/>
                    <a:pt x="17" y="35"/>
                    <a:pt x="17" y="35"/>
                  </a:cubicBezTo>
                  <a:cubicBezTo>
                    <a:pt x="17" y="35"/>
                    <a:pt x="16" y="36"/>
                    <a:pt x="17" y="37"/>
                  </a:cubicBezTo>
                  <a:cubicBezTo>
                    <a:pt x="14" y="39"/>
                    <a:pt x="11" y="35"/>
                    <a:pt x="8" y="36"/>
                  </a:cubicBezTo>
                  <a:cubicBezTo>
                    <a:pt x="8" y="35"/>
                    <a:pt x="7" y="36"/>
                    <a:pt x="6" y="37"/>
                  </a:cubicBezTo>
                  <a:cubicBezTo>
                    <a:pt x="4" y="35"/>
                    <a:pt x="2" y="33"/>
                    <a:pt x="0" y="35"/>
                  </a:cubicBezTo>
                  <a:cubicBezTo>
                    <a:pt x="0" y="35"/>
                    <a:pt x="0" y="30"/>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3"/>
            <p:cNvSpPr/>
            <p:nvPr/>
          </p:nvSpPr>
          <p:spPr bwMode="auto">
            <a:xfrm>
              <a:off x="8907463" y="2940051"/>
              <a:ext cx="4762" cy="11113"/>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2"/>
                    <a:pt x="0" y="0"/>
                  </a:cubicBezTo>
                  <a:lnTo>
                    <a:pt x="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4"/>
            <p:cNvSpPr/>
            <p:nvPr/>
          </p:nvSpPr>
          <p:spPr bwMode="auto">
            <a:xfrm>
              <a:off x="8877300" y="2913063"/>
              <a:ext cx="0" cy="7938"/>
            </a:xfrm>
            <a:custGeom>
              <a:avLst/>
              <a:gdLst>
                <a:gd name="T0" fmla="*/ 1 h 2"/>
                <a:gd name="T1" fmla="*/ 1 h 2"/>
                <a:gd name="T2" fmla="*/ 0 h 2"/>
                <a:gd name="T3" fmla="*/ 1 h 2"/>
              </a:gdLst>
              <a:ahLst/>
              <a:cxnLst>
                <a:cxn ang="0">
                  <a:pos x="0" y="T0"/>
                </a:cxn>
                <a:cxn ang="0">
                  <a:pos x="0" y="T1"/>
                </a:cxn>
                <a:cxn ang="0">
                  <a:pos x="0" y="T2"/>
                </a:cxn>
                <a:cxn ang="0">
                  <a:pos x="0" y="T3"/>
                </a:cxn>
              </a:cxnLst>
              <a:rect l="0" t="0" r="r" b="b"/>
              <a:pathLst>
                <a:path h="2">
                  <a:moveTo>
                    <a:pt x="0" y="1"/>
                  </a:moveTo>
                  <a:cubicBezTo>
                    <a:pt x="0" y="2"/>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5"/>
            <p:cNvSpPr/>
            <p:nvPr/>
          </p:nvSpPr>
          <p:spPr bwMode="auto">
            <a:xfrm>
              <a:off x="8870950" y="2909888"/>
              <a:ext cx="3175" cy="7938"/>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0" y="1"/>
                    <a:pt x="1" y="0"/>
                    <a:pt x="1"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6"/>
            <p:cNvSpPr/>
            <p:nvPr/>
          </p:nvSpPr>
          <p:spPr bwMode="auto">
            <a:xfrm>
              <a:off x="8863013" y="2901951"/>
              <a:ext cx="0" cy="476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7"/>
            <p:cNvSpPr/>
            <p:nvPr/>
          </p:nvSpPr>
          <p:spPr bwMode="auto">
            <a:xfrm>
              <a:off x="8863013" y="2906713"/>
              <a:ext cx="3175" cy="635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2"/>
                    <a:pt x="0" y="1"/>
                    <a:pt x="0" y="1"/>
                  </a:cubicBezTo>
                  <a:cubicBezTo>
                    <a:pt x="0" y="2"/>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8"/>
            <p:cNvSpPr/>
            <p:nvPr/>
          </p:nvSpPr>
          <p:spPr bwMode="auto">
            <a:xfrm>
              <a:off x="8851900" y="2901951"/>
              <a:ext cx="0" cy="7938"/>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1"/>
                    <a:pt x="0" y="2"/>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9"/>
            <p:cNvSpPr/>
            <p:nvPr/>
          </p:nvSpPr>
          <p:spPr bwMode="auto">
            <a:xfrm>
              <a:off x="8843963" y="2906713"/>
              <a:ext cx="3175" cy="635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1"/>
                    <a:pt x="0"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0"/>
            <p:cNvSpPr/>
            <p:nvPr/>
          </p:nvSpPr>
          <p:spPr bwMode="auto">
            <a:xfrm>
              <a:off x="8745538" y="2943226"/>
              <a:ext cx="0" cy="4763"/>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lnTo>
                    <a:pt x="0"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1"/>
            <p:cNvSpPr/>
            <p:nvPr/>
          </p:nvSpPr>
          <p:spPr bwMode="auto">
            <a:xfrm>
              <a:off x="8701088" y="2947988"/>
              <a:ext cx="0" cy="6350"/>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2"/>
                    <a:pt x="0" y="1"/>
                    <a:pt x="0" y="1"/>
                  </a:cubicBezTo>
                  <a:cubicBezTo>
                    <a:pt x="0" y="0"/>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2"/>
            <p:cNvSpPr/>
            <p:nvPr/>
          </p:nvSpPr>
          <p:spPr bwMode="auto">
            <a:xfrm>
              <a:off x="8678863" y="2973388"/>
              <a:ext cx="3175" cy="7938"/>
            </a:xfrm>
            <a:custGeom>
              <a:avLst/>
              <a:gdLst>
                <a:gd name="T0" fmla="*/ 0 w 2"/>
                <a:gd name="T1" fmla="*/ 0 h 5"/>
                <a:gd name="T2" fmla="*/ 2 w 2"/>
                <a:gd name="T3" fmla="*/ 0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lnTo>
                    <a:pt x="2" y="0"/>
                  </a:lnTo>
                  <a:lnTo>
                    <a:pt x="2" y="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3"/>
            <p:cNvSpPr/>
            <p:nvPr/>
          </p:nvSpPr>
          <p:spPr bwMode="auto">
            <a:xfrm>
              <a:off x="8799513" y="2439988"/>
              <a:ext cx="3175" cy="7938"/>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1"/>
                    <a:pt x="1" y="0"/>
                    <a:pt x="1" y="1"/>
                  </a:cubicBezTo>
                  <a:cubicBezTo>
                    <a:pt x="0" y="1"/>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4"/>
            <p:cNvSpPr/>
            <p:nvPr/>
          </p:nvSpPr>
          <p:spPr bwMode="auto">
            <a:xfrm>
              <a:off x="8412163" y="2289176"/>
              <a:ext cx="393700" cy="153988"/>
            </a:xfrm>
            <a:custGeom>
              <a:avLst/>
              <a:gdLst>
                <a:gd name="T0" fmla="*/ 14 w 105"/>
                <a:gd name="T1" fmla="*/ 7 h 41"/>
                <a:gd name="T2" fmla="*/ 17 w 105"/>
                <a:gd name="T3" fmla="*/ 8 h 41"/>
                <a:gd name="T4" fmla="*/ 24 w 105"/>
                <a:gd name="T5" fmla="*/ 5 h 41"/>
                <a:gd name="T6" fmla="*/ 26 w 105"/>
                <a:gd name="T7" fmla="*/ 6 h 41"/>
                <a:gd name="T8" fmla="*/ 33 w 105"/>
                <a:gd name="T9" fmla="*/ 10 h 41"/>
                <a:gd name="T10" fmla="*/ 35 w 105"/>
                <a:gd name="T11" fmla="*/ 11 h 41"/>
                <a:gd name="T12" fmla="*/ 39 w 105"/>
                <a:gd name="T13" fmla="*/ 10 h 41"/>
                <a:gd name="T14" fmla="*/ 42 w 105"/>
                <a:gd name="T15" fmla="*/ 11 h 41"/>
                <a:gd name="T16" fmla="*/ 43 w 105"/>
                <a:gd name="T17" fmla="*/ 13 h 41"/>
                <a:gd name="T18" fmla="*/ 46 w 105"/>
                <a:gd name="T19" fmla="*/ 12 h 41"/>
                <a:gd name="T20" fmla="*/ 50 w 105"/>
                <a:gd name="T21" fmla="*/ 10 h 41"/>
                <a:gd name="T22" fmla="*/ 52 w 105"/>
                <a:gd name="T23" fmla="*/ 11 h 41"/>
                <a:gd name="T24" fmla="*/ 55 w 105"/>
                <a:gd name="T25" fmla="*/ 10 h 41"/>
                <a:gd name="T26" fmla="*/ 57 w 105"/>
                <a:gd name="T27" fmla="*/ 12 h 41"/>
                <a:gd name="T28" fmla="*/ 60 w 105"/>
                <a:gd name="T29" fmla="*/ 13 h 41"/>
                <a:gd name="T30" fmla="*/ 63 w 105"/>
                <a:gd name="T31" fmla="*/ 16 h 41"/>
                <a:gd name="T32" fmla="*/ 65 w 105"/>
                <a:gd name="T33" fmla="*/ 15 h 41"/>
                <a:gd name="T34" fmla="*/ 66 w 105"/>
                <a:gd name="T35" fmla="*/ 17 h 41"/>
                <a:gd name="T36" fmla="*/ 68 w 105"/>
                <a:gd name="T37" fmla="*/ 16 h 41"/>
                <a:gd name="T38" fmla="*/ 69 w 105"/>
                <a:gd name="T39" fmla="*/ 16 h 41"/>
                <a:gd name="T40" fmla="*/ 71 w 105"/>
                <a:gd name="T41" fmla="*/ 16 h 41"/>
                <a:gd name="T42" fmla="*/ 76 w 105"/>
                <a:gd name="T43" fmla="*/ 18 h 41"/>
                <a:gd name="T44" fmla="*/ 78 w 105"/>
                <a:gd name="T45" fmla="*/ 18 h 41"/>
                <a:gd name="T46" fmla="*/ 80 w 105"/>
                <a:gd name="T47" fmla="*/ 19 h 41"/>
                <a:gd name="T48" fmla="*/ 84 w 105"/>
                <a:gd name="T49" fmla="*/ 21 h 41"/>
                <a:gd name="T50" fmla="*/ 84 w 105"/>
                <a:gd name="T51" fmla="*/ 25 h 41"/>
                <a:gd name="T52" fmla="*/ 87 w 105"/>
                <a:gd name="T53" fmla="*/ 22 h 41"/>
                <a:gd name="T54" fmla="*/ 90 w 105"/>
                <a:gd name="T55" fmla="*/ 19 h 41"/>
                <a:gd name="T56" fmla="*/ 91 w 105"/>
                <a:gd name="T57" fmla="*/ 21 h 41"/>
                <a:gd name="T58" fmla="*/ 93 w 105"/>
                <a:gd name="T59" fmla="*/ 19 h 41"/>
                <a:gd name="T60" fmla="*/ 93 w 105"/>
                <a:gd name="T61" fmla="*/ 21 h 41"/>
                <a:gd name="T62" fmla="*/ 93 w 105"/>
                <a:gd name="T63" fmla="*/ 26 h 41"/>
                <a:gd name="T64" fmla="*/ 96 w 105"/>
                <a:gd name="T65" fmla="*/ 23 h 41"/>
                <a:gd name="T66" fmla="*/ 96 w 105"/>
                <a:gd name="T67" fmla="*/ 25 h 41"/>
                <a:gd name="T68" fmla="*/ 98 w 105"/>
                <a:gd name="T69" fmla="*/ 23 h 41"/>
                <a:gd name="T70" fmla="*/ 100 w 105"/>
                <a:gd name="T71" fmla="*/ 24 h 41"/>
                <a:gd name="T72" fmla="*/ 97 w 105"/>
                <a:gd name="T73" fmla="*/ 29 h 41"/>
                <a:gd name="T74" fmla="*/ 101 w 105"/>
                <a:gd name="T75" fmla="*/ 27 h 41"/>
                <a:gd name="T76" fmla="*/ 101 w 105"/>
                <a:gd name="T77" fmla="*/ 35 h 41"/>
                <a:gd name="T78" fmla="*/ 102 w 105"/>
                <a:gd name="T79" fmla="*/ 36 h 41"/>
                <a:gd name="T80" fmla="*/ 104 w 105"/>
                <a:gd name="T81" fmla="*/ 37 h 41"/>
                <a:gd name="T82" fmla="*/ 102 w 105"/>
                <a:gd name="T83" fmla="*/ 40 h 41"/>
                <a:gd name="T84" fmla="*/ 101 w 105"/>
                <a:gd name="T85" fmla="*/ 36 h 41"/>
                <a:gd name="T86" fmla="*/ 95 w 105"/>
                <a:gd name="T87" fmla="*/ 39 h 41"/>
                <a:gd name="T88" fmla="*/ 87 w 105"/>
                <a:gd name="T89" fmla="*/ 38 h 41"/>
                <a:gd name="T90" fmla="*/ 79 w 105"/>
                <a:gd name="T91" fmla="*/ 36 h 41"/>
                <a:gd name="T92" fmla="*/ 72 w 105"/>
                <a:gd name="T93" fmla="*/ 34 h 41"/>
                <a:gd name="T94" fmla="*/ 67 w 105"/>
                <a:gd name="T95" fmla="*/ 33 h 41"/>
                <a:gd name="T96" fmla="*/ 58 w 105"/>
                <a:gd name="T97" fmla="*/ 29 h 41"/>
                <a:gd name="T98" fmla="*/ 54 w 105"/>
                <a:gd name="T99" fmla="*/ 26 h 41"/>
                <a:gd name="T100" fmla="*/ 47 w 105"/>
                <a:gd name="T101" fmla="*/ 22 h 41"/>
                <a:gd name="T102" fmla="*/ 24 w 105"/>
                <a:gd name="T103" fmla="*/ 21 h 41"/>
                <a:gd name="T104" fmla="*/ 18 w 105"/>
                <a:gd name="T105" fmla="*/ 19 h 41"/>
                <a:gd name="T106" fmla="*/ 3 w 105"/>
                <a:gd name="T107" fmla="*/ 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41">
                  <a:moveTo>
                    <a:pt x="3" y="5"/>
                  </a:moveTo>
                  <a:cubicBezTo>
                    <a:pt x="6" y="0"/>
                    <a:pt x="6" y="5"/>
                    <a:pt x="8" y="3"/>
                  </a:cubicBezTo>
                  <a:cubicBezTo>
                    <a:pt x="8" y="3"/>
                    <a:pt x="7" y="5"/>
                    <a:pt x="8" y="5"/>
                  </a:cubicBezTo>
                  <a:cubicBezTo>
                    <a:pt x="10" y="2"/>
                    <a:pt x="12" y="5"/>
                    <a:pt x="12" y="8"/>
                  </a:cubicBezTo>
                  <a:cubicBezTo>
                    <a:pt x="12" y="8"/>
                    <a:pt x="12" y="8"/>
                    <a:pt x="12" y="8"/>
                  </a:cubicBezTo>
                  <a:cubicBezTo>
                    <a:pt x="12" y="9"/>
                    <a:pt x="13" y="7"/>
                    <a:pt x="14" y="7"/>
                  </a:cubicBezTo>
                  <a:cubicBezTo>
                    <a:pt x="13" y="8"/>
                    <a:pt x="13" y="8"/>
                    <a:pt x="13" y="8"/>
                  </a:cubicBezTo>
                  <a:cubicBezTo>
                    <a:pt x="14" y="7"/>
                    <a:pt x="14" y="8"/>
                    <a:pt x="14" y="7"/>
                  </a:cubicBezTo>
                  <a:cubicBezTo>
                    <a:pt x="14" y="8"/>
                    <a:pt x="14" y="9"/>
                    <a:pt x="14" y="9"/>
                  </a:cubicBezTo>
                  <a:cubicBezTo>
                    <a:pt x="15" y="8"/>
                    <a:pt x="15" y="8"/>
                    <a:pt x="15" y="8"/>
                  </a:cubicBezTo>
                  <a:cubicBezTo>
                    <a:pt x="16" y="4"/>
                    <a:pt x="16" y="8"/>
                    <a:pt x="17" y="7"/>
                  </a:cubicBezTo>
                  <a:cubicBezTo>
                    <a:pt x="17" y="8"/>
                    <a:pt x="17" y="8"/>
                    <a:pt x="17" y="8"/>
                  </a:cubicBezTo>
                  <a:cubicBezTo>
                    <a:pt x="19" y="6"/>
                    <a:pt x="20" y="7"/>
                    <a:pt x="21" y="6"/>
                  </a:cubicBezTo>
                  <a:cubicBezTo>
                    <a:pt x="21" y="8"/>
                    <a:pt x="21" y="8"/>
                    <a:pt x="21" y="8"/>
                  </a:cubicBezTo>
                  <a:cubicBezTo>
                    <a:pt x="21" y="7"/>
                    <a:pt x="22" y="6"/>
                    <a:pt x="22" y="6"/>
                  </a:cubicBezTo>
                  <a:cubicBezTo>
                    <a:pt x="22" y="8"/>
                    <a:pt x="23" y="5"/>
                    <a:pt x="23" y="6"/>
                  </a:cubicBezTo>
                  <a:cubicBezTo>
                    <a:pt x="23" y="6"/>
                    <a:pt x="23" y="6"/>
                    <a:pt x="23" y="6"/>
                  </a:cubicBezTo>
                  <a:cubicBezTo>
                    <a:pt x="24" y="5"/>
                    <a:pt x="23" y="7"/>
                    <a:pt x="24" y="5"/>
                  </a:cubicBezTo>
                  <a:cubicBezTo>
                    <a:pt x="24" y="7"/>
                    <a:pt x="24" y="7"/>
                    <a:pt x="24" y="7"/>
                  </a:cubicBezTo>
                  <a:cubicBezTo>
                    <a:pt x="25" y="4"/>
                    <a:pt x="24" y="8"/>
                    <a:pt x="25" y="7"/>
                  </a:cubicBezTo>
                  <a:cubicBezTo>
                    <a:pt x="25" y="7"/>
                    <a:pt x="25" y="7"/>
                    <a:pt x="25" y="7"/>
                  </a:cubicBezTo>
                  <a:cubicBezTo>
                    <a:pt x="25" y="6"/>
                    <a:pt x="25" y="7"/>
                    <a:pt x="25" y="7"/>
                  </a:cubicBezTo>
                  <a:cubicBezTo>
                    <a:pt x="25" y="7"/>
                    <a:pt x="25" y="7"/>
                    <a:pt x="25" y="7"/>
                  </a:cubicBezTo>
                  <a:cubicBezTo>
                    <a:pt x="26" y="7"/>
                    <a:pt x="26" y="8"/>
                    <a:pt x="26" y="6"/>
                  </a:cubicBezTo>
                  <a:cubicBezTo>
                    <a:pt x="26" y="8"/>
                    <a:pt x="26" y="7"/>
                    <a:pt x="25" y="9"/>
                  </a:cubicBezTo>
                  <a:cubicBezTo>
                    <a:pt x="27" y="8"/>
                    <a:pt x="29" y="9"/>
                    <a:pt x="31" y="9"/>
                  </a:cubicBezTo>
                  <a:cubicBezTo>
                    <a:pt x="31" y="10"/>
                    <a:pt x="31" y="10"/>
                    <a:pt x="30" y="11"/>
                  </a:cubicBezTo>
                  <a:cubicBezTo>
                    <a:pt x="31" y="10"/>
                    <a:pt x="31" y="11"/>
                    <a:pt x="32" y="10"/>
                  </a:cubicBezTo>
                  <a:cubicBezTo>
                    <a:pt x="32" y="10"/>
                    <a:pt x="31" y="11"/>
                    <a:pt x="32" y="11"/>
                  </a:cubicBezTo>
                  <a:cubicBezTo>
                    <a:pt x="32" y="12"/>
                    <a:pt x="32" y="9"/>
                    <a:pt x="33" y="10"/>
                  </a:cubicBezTo>
                  <a:cubicBezTo>
                    <a:pt x="32" y="12"/>
                    <a:pt x="32" y="12"/>
                    <a:pt x="32" y="12"/>
                  </a:cubicBezTo>
                  <a:cubicBezTo>
                    <a:pt x="33" y="10"/>
                    <a:pt x="33" y="10"/>
                    <a:pt x="33" y="10"/>
                  </a:cubicBezTo>
                  <a:cubicBezTo>
                    <a:pt x="33" y="10"/>
                    <a:pt x="33" y="11"/>
                    <a:pt x="33" y="11"/>
                  </a:cubicBezTo>
                  <a:cubicBezTo>
                    <a:pt x="34" y="10"/>
                    <a:pt x="33" y="12"/>
                    <a:pt x="34" y="11"/>
                  </a:cubicBezTo>
                  <a:cubicBezTo>
                    <a:pt x="34" y="12"/>
                    <a:pt x="34" y="12"/>
                    <a:pt x="34" y="12"/>
                  </a:cubicBezTo>
                  <a:cubicBezTo>
                    <a:pt x="34" y="13"/>
                    <a:pt x="34" y="10"/>
                    <a:pt x="35" y="11"/>
                  </a:cubicBezTo>
                  <a:cubicBezTo>
                    <a:pt x="34" y="12"/>
                    <a:pt x="34" y="12"/>
                    <a:pt x="34" y="12"/>
                  </a:cubicBezTo>
                  <a:cubicBezTo>
                    <a:pt x="35" y="10"/>
                    <a:pt x="36" y="11"/>
                    <a:pt x="36" y="10"/>
                  </a:cubicBezTo>
                  <a:cubicBezTo>
                    <a:pt x="36" y="11"/>
                    <a:pt x="36" y="11"/>
                    <a:pt x="36" y="11"/>
                  </a:cubicBezTo>
                  <a:cubicBezTo>
                    <a:pt x="37" y="10"/>
                    <a:pt x="37" y="11"/>
                    <a:pt x="38" y="11"/>
                  </a:cubicBezTo>
                  <a:cubicBezTo>
                    <a:pt x="38" y="11"/>
                    <a:pt x="37" y="13"/>
                    <a:pt x="37" y="13"/>
                  </a:cubicBezTo>
                  <a:cubicBezTo>
                    <a:pt x="38" y="11"/>
                    <a:pt x="39" y="12"/>
                    <a:pt x="39" y="10"/>
                  </a:cubicBezTo>
                  <a:cubicBezTo>
                    <a:pt x="39" y="10"/>
                    <a:pt x="40" y="11"/>
                    <a:pt x="40" y="11"/>
                  </a:cubicBezTo>
                  <a:cubicBezTo>
                    <a:pt x="40" y="11"/>
                    <a:pt x="40" y="13"/>
                    <a:pt x="39" y="13"/>
                  </a:cubicBezTo>
                  <a:cubicBezTo>
                    <a:pt x="39" y="15"/>
                    <a:pt x="39" y="15"/>
                    <a:pt x="39" y="15"/>
                  </a:cubicBezTo>
                  <a:cubicBezTo>
                    <a:pt x="39" y="16"/>
                    <a:pt x="39" y="14"/>
                    <a:pt x="39" y="15"/>
                  </a:cubicBezTo>
                  <a:cubicBezTo>
                    <a:pt x="39" y="15"/>
                    <a:pt x="40" y="15"/>
                    <a:pt x="40" y="15"/>
                  </a:cubicBezTo>
                  <a:cubicBezTo>
                    <a:pt x="40" y="14"/>
                    <a:pt x="41" y="11"/>
                    <a:pt x="42" y="11"/>
                  </a:cubicBezTo>
                  <a:cubicBezTo>
                    <a:pt x="41" y="12"/>
                    <a:pt x="41" y="14"/>
                    <a:pt x="41" y="14"/>
                  </a:cubicBezTo>
                  <a:cubicBezTo>
                    <a:pt x="43" y="10"/>
                    <a:pt x="43" y="10"/>
                    <a:pt x="43" y="10"/>
                  </a:cubicBezTo>
                  <a:cubicBezTo>
                    <a:pt x="43" y="10"/>
                    <a:pt x="43" y="12"/>
                    <a:pt x="43" y="11"/>
                  </a:cubicBezTo>
                  <a:cubicBezTo>
                    <a:pt x="44" y="10"/>
                    <a:pt x="44" y="10"/>
                    <a:pt x="44" y="10"/>
                  </a:cubicBezTo>
                  <a:cubicBezTo>
                    <a:pt x="44" y="10"/>
                    <a:pt x="44" y="10"/>
                    <a:pt x="44" y="12"/>
                  </a:cubicBezTo>
                  <a:cubicBezTo>
                    <a:pt x="44" y="13"/>
                    <a:pt x="43" y="12"/>
                    <a:pt x="43" y="13"/>
                  </a:cubicBezTo>
                  <a:cubicBezTo>
                    <a:pt x="44" y="13"/>
                    <a:pt x="44" y="12"/>
                    <a:pt x="44" y="12"/>
                  </a:cubicBezTo>
                  <a:cubicBezTo>
                    <a:pt x="44" y="13"/>
                    <a:pt x="44" y="13"/>
                    <a:pt x="44" y="13"/>
                  </a:cubicBezTo>
                  <a:cubicBezTo>
                    <a:pt x="44" y="13"/>
                    <a:pt x="45" y="12"/>
                    <a:pt x="45" y="11"/>
                  </a:cubicBezTo>
                  <a:cubicBezTo>
                    <a:pt x="45" y="11"/>
                    <a:pt x="45" y="12"/>
                    <a:pt x="45" y="11"/>
                  </a:cubicBezTo>
                  <a:cubicBezTo>
                    <a:pt x="45" y="10"/>
                    <a:pt x="46" y="10"/>
                    <a:pt x="46" y="10"/>
                  </a:cubicBezTo>
                  <a:cubicBezTo>
                    <a:pt x="46" y="12"/>
                    <a:pt x="46" y="12"/>
                    <a:pt x="46" y="12"/>
                  </a:cubicBezTo>
                  <a:cubicBezTo>
                    <a:pt x="46" y="10"/>
                    <a:pt x="47" y="10"/>
                    <a:pt x="48" y="9"/>
                  </a:cubicBezTo>
                  <a:cubicBezTo>
                    <a:pt x="48" y="8"/>
                    <a:pt x="47" y="11"/>
                    <a:pt x="47" y="10"/>
                  </a:cubicBezTo>
                  <a:cubicBezTo>
                    <a:pt x="47" y="12"/>
                    <a:pt x="49" y="9"/>
                    <a:pt x="49" y="11"/>
                  </a:cubicBezTo>
                  <a:cubicBezTo>
                    <a:pt x="49" y="11"/>
                    <a:pt x="49" y="9"/>
                    <a:pt x="49" y="10"/>
                  </a:cubicBezTo>
                  <a:cubicBezTo>
                    <a:pt x="49" y="10"/>
                    <a:pt x="49" y="11"/>
                    <a:pt x="49" y="11"/>
                  </a:cubicBezTo>
                  <a:cubicBezTo>
                    <a:pt x="49" y="12"/>
                    <a:pt x="50" y="11"/>
                    <a:pt x="50" y="10"/>
                  </a:cubicBezTo>
                  <a:cubicBezTo>
                    <a:pt x="50" y="10"/>
                    <a:pt x="50" y="11"/>
                    <a:pt x="50" y="11"/>
                  </a:cubicBezTo>
                  <a:cubicBezTo>
                    <a:pt x="50" y="10"/>
                    <a:pt x="52" y="9"/>
                    <a:pt x="52" y="11"/>
                  </a:cubicBezTo>
                  <a:cubicBezTo>
                    <a:pt x="52" y="10"/>
                    <a:pt x="53" y="9"/>
                    <a:pt x="53" y="9"/>
                  </a:cubicBezTo>
                  <a:cubicBezTo>
                    <a:pt x="52" y="10"/>
                    <a:pt x="52" y="10"/>
                    <a:pt x="52" y="10"/>
                  </a:cubicBezTo>
                  <a:cubicBezTo>
                    <a:pt x="52" y="11"/>
                    <a:pt x="53" y="10"/>
                    <a:pt x="53" y="11"/>
                  </a:cubicBezTo>
                  <a:cubicBezTo>
                    <a:pt x="53" y="10"/>
                    <a:pt x="51" y="12"/>
                    <a:pt x="52" y="11"/>
                  </a:cubicBezTo>
                  <a:cubicBezTo>
                    <a:pt x="52" y="12"/>
                    <a:pt x="53" y="9"/>
                    <a:pt x="52" y="11"/>
                  </a:cubicBezTo>
                  <a:cubicBezTo>
                    <a:pt x="53" y="11"/>
                    <a:pt x="53" y="10"/>
                    <a:pt x="53" y="11"/>
                  </a:cubicBezTo>
                  <a:cubicBezTo>
                    <a:pt x="53" y="11"/>
                    <a:pt x="53" y="13"/>
                    <a:pt x="53" y="13"/>
                  </a:cubicBezTo>
                  <a:cubicBezTo>
                    <a:pt x="53" y="13"/>
                    <a:pt x="53" y="12"/>
                    <a:pt x="54" y="12"/>
                  </a:cubicBezTo>
                  <a:cubicBezTo>
                    <a:pt x="54" y="11"/>
                    <a:pt x="54" y="11"/>
                    <a:pt x="54" y="11"/>
                  </a:cubicBezTo>
                  <a:cubicBezTo>
                    <a:pt x="54" y="10"/>
                    <a:pt x="54" y="12"/>
                    <a:pt x="55" y="10"/>
                  </a:cubicBezTo>
                  <a:cubicBezTo>
                    <a:pt x="54" y="11"/>
                    <a:pt x="55" y="10"/>
                    <a:pt x="55" y="12"/>
                  </a:cubicBezTo>
                  <a:cubicBezTo>
                    <a:pt x="54" y="13"/>
                    <a:pt x="54" y="13"/>
                    <a:pt x="54" y="13"/>
                  </a:cubicBezTo>
                  <a:cubicBezTo>
                    <a:pt x="54" y="13"/>
                    <a:pt x="55" y="12"/>
                    <a:pt x="55" y="11"/>
                  </a:cubicBezTo>
                  <a:cubicBezTo>
                    <a:pt x="55" y="12"/>
                    <a:pt x="55" y="12"/>
                    <a:pt x="55" y="12"/>
                  </a:cubicBezTo>
                  <a:cubicBezTo>
                    <a:pt x="56" y="9"/>
                    <a:pt x="55" y="12"/>
                    <a:pt x="56" y="10"/>
                  </a:cubicBezTo>
                  <a:cubicBezTo>
                    <a:pt x="56" y="11"/>
                    <a:pt x="57" y="11"/>
                    <a:pt x="57" y="12"/>
                  </a:cubicBezTo>
                  <a:cubicBezTo>
                    <a:pt x="57" y="12"/>
                    <a:pt x="58" y="11"/>
                    <a:pt x="58" y="11"/>
                  </a:cubicBezTo>
                  <a:cubicBezTo>
                    <a:pt x="58" y="12"/>
                    <a:pt x="58" y="12"/>
                    <a:pt x="58" y="12"/>
                  </a:cubicBezTo>
                  <a:cubicBezTo>
                    <a:pt x="58" y="13"/>
                    <a:pt x="58" y="12"/>
                    <a:pt x="58" y="12"/>
                  </a:cubicBezTo>
                  <a:cubicBezTo>
                    <a:pt x="58" y="12"/>
                    <a:pt x="58" y="14"/>
                    <a:pt x="58" y="15"/>
                  </a:cubicBezTo>
                  <a:cubicBezTo>
                    <a:pt x="59" y="14"/>
                    <a:pt x="59" y="13"/>
                    <a:pt x="59" y="12"/>
                  </a:cubicBezTo>
                  <a:cubicBezTo>
                    <a:pt x="59" y="14"/>
                    <a:pt x="61" y="10"/>
                    <a:pt x="60" y="13"/>
                  </a:cubicBezTo>
                  <a:cubicBezTo>
                    <a:pt x="60" y="13"/>
                    <a:pt x="59" y="14"/>
                    <a:pt x="59" y="15"/>
                  </a:cubicBezTo>
                  <a:cubicBezTo>
                    <a:pt x="59" y="17"/>
                    <a:pt x="61" y="13"/>
                    <a:pt x="61" y="14"/>
                  </a:cubicBezTo>
                  <a:cubicBezTo>
                    <a:pt x="61" y="12"/>
                    <a:pt x="61" y="12"/>
                    <a:pt x="61" y="12"/>
                  </a:cubicBezTo>
                  <a:cubicBezTo>
                    <a:pt x="61" y="14"/>
                    <a:pt x="62" y="11"/>
                    <a:pt x="61" y="13"/>
                  </a:cubicBezTo>
                  <a:cubicBezTo>
                    <a:pt x="62" y="13"/>
                    <a:pt x="62" y="14"/>
                    <a:pt x="62" y="12"/>
                  </a:cubicBezTo>
                  <a:cubicBezTo>
                    <a:pt x="62" y="14"/>
                    <a:pt x="64" y="12"/>
                    <a:pt x="63" y="16"/>
                  </a:cubicBezTo>
                  <a:cubicBezTo>
                    <a:pt x="64" y="15"/>
                    <a:pt x="64" y="16"/>
                    <a:pt x="64" y="15"/>
                  </a:cubicBezTo>
                  <a:cubicBezTo>
                    <a:pt x="64" y="13"/>
                    <a:pt x="64" y="15"/>
                    <a:pt x="64" y="15"/>
                  </a:cubicBezTo>
                  <a:cubicBezTo>
                    <a:pt x="64" y="14"/>
                    <a:pt x="64" y="14"/>
                    <a:pt x="64" y="14"/>
                  </a:cubicBezTo>
                  <a:cubicBezTo>
                    <a:pt x="64" y="14"/>
                    <a:pt x="64" y="14"/>
                    <a:pt x="64" y="16"/>
                  </a:cubicBezTo>
                  <a:cubicBezTo>
                    <a:pt x="64" y="17"/>
                    <a:pt x="65" y="13"/>
                    <a:pt x="66" y="14"/>
                  </a:cubicBezTo>
                  <a:cubicBezTo>
                    <a:pt x="65" y="15"/>
                    <a:pt x="65" y="15"/>
                    <a:pt x="65" y="15"/>
                  </a:cubicBezTo>
                  <a:cubicBezTo>
                    <a:pt x="66" y="14"/>
                    <a:pt x="66" y="14"/>
                    <a:pt x="66" y="14"/>
                  </a:cubicBezTo>
                  <a:cubicBezTo>
                    <a:pt x="67" y="14"/>
                    <a:pt x="66" y="16"/>
                    <a:pt x="65" y="17"/>
                  </a:cubicBezTo>
                  <a:cubicBezTo>
                    <a:pt x="66" y="17"/>
                    <a:pt x="66" y="17"/>
                    <a:pt x="66" y="16"/>
                  </a:cubicBezTo>
                  <a:cubicBezTo>
                    <a:pt x="66" y="18"/>
                    <a:pt x="66" y="18"/>
                    <a:pt x="66" y="18"/>
                  </a:cubicBezTo>
                  <a:cubicBezTo>
                    <a:pt x="66" y="16"/>
                    <a:pt x="66" y="17"/>
                    <a:pt x="67" y="17"/>
                  </a:cubicBezTo>
                  <a:cubicBezTo>
                    <a:pt x="66" y="17"/>
                    <a:pt x="66" y="17"/>
                    <a:pt x="66" y="17"/>
                  </a:cubicBezTo>
                  <a:cubicBezTo>
                    <a:pt x="66" y="18"/>
                    <a:pt x="67" y="17"/>
                    <a:pt x="67" y="17"/>
                  </a:cubicBezTo>
                  <a:cubicBezTo>
                    <a:pt x="67" y="16"/>
                    <a:pt x="67" y="16"/>
                    <a:pt x="67" y="16"/>
                  </a:cubicBezTo>
                  <a:cubicBezTo>
                    <a:pt x="67" y="15"/>
                    <a:pt x="67" y="15"/>
                    <a:pt x="68" y="14"/>
                  </a:cubicBezTo>
                  <a:cubicBezTo>
                    <a:pt x="67" y="16"/>
                    <a:pt x="68" y="16"/>
                    <a:pt x="68" y="16"/>
                  </a:cubicBezTo>
                  <a:cubicBezTo>
                    <a:pt x="68" y="16"/>
                    <a:pt x="69" y="15"/>
                    <a:pt x="69" y="15"/>
                  </a:cubicBezTo>
                  <a:cubicBezTo>
                    <a:pt x="68" y="15"/>
                    <a:pt x="69" y="15"/>
                    <a:pt x="68" y="16"/>
                  </a:cubicBezTo>
                  <a:cubicBezTo>
                    <a:pt x="68" y="16"/>
                    <a:pt x="68" y="15"/>
                    <a:pt x="68" y="16"/>
                  </a:cubicBezTo>
                  <a:cubicBezTo>
                    <a:pt x="68" y="16"/>
                    <a:pt x="68" y="18"/>
                    <a:pt x="68" y="17"/>
                  </a:cubicBezTo>
                  <a:cubicBezTo>
                    <a:pt x="69" y="16"/>
                    <a:pt x="69" y="14"/>
                    <a:pt x="69" y="15"/>
                  </a:cubicBezTo>
                  <a:cubicBezTo>
                    <a:pt x="68" y="16"/>
                    <a:pt x="68" y="16"/>
                    <a:pt x="68" y="16"/>
                  </a:cubicBezTo>
                  <a:cubicBezTo>
                    <a:pt x="69" y="17"/>
                    <a:pt x="69" y="17"/>
                    <a:pt x="69" y="17"/>
                  </a:cubicBezTo>
                  <a:cubicBezTo>
                    <a:pt x="69" y="16"/>
                    <a:pt x="69" y="16"/>
                    <a:pt x="69" y="16"/>
                  </a:cubicBezTo>
                  <a:cubicBezTo>
                    <a:pt x="69" y="16"/>
                    <a:pt x="69" y="16"/>
                    <a:pt x="69" y="16"/>
                  </a:cubicBezTo>
                  <a:cubicBezTo>
                    <a:pt x="69" y="15"/>
                    <a:pt x="70" y="16"/>
                    <a:pt x="70" y="15"/>
                  </a:cubicBezTo>
                  <a:cubicBezTo>
                    <a:pt x="70" y="15"/>
                    <a:pt x="70" y="16"/>
                    <a:pt x="70" y="16"/>
                  </a:cubicBezTo>
                  <a:cubicBezTo>
                    <a:pt x="70" y="16"/>
                    <a:pt x="70" y="16"/>
                    <a:pt x="70" y="16"/>
                  </a:cubicBezTo>
                  <a:cubicBezTo>
                    <a:pt x="70" y="17"/>
                    <a:pt x="71" y="17"/>
                    <a:pt x="71" y="16"/>
                  </a:cubicBezTo>
                  <a:cubicBezTo>
                    <a:pt x="71" y="16"/>
                    <a:pt x="71" y="16"/>
                    <a:pt x="71" y="16"/>
                  </a:cubicBezTo>
                  <a:cubicBezTo>
                    <a:pt x="71" y="16"/>
                    <a:pt x="71" y="16"/>
                    <a:pt x="72" y="15"/>
                  </a:cubicBezTo>
                  <a:cubicBezTo>
                    <a:pt x="72" y="16"/>
                    <a:pt x="70" y="20"/>
                    <a:pt x="71" y="19"/>
                  </a:cubicBezTo>
                  <a:cubicBezTo>
                    <a:pt x="71" y="19"/>
                    <a:pt x="72" y="17"/>
                    <a:pt x="73" y="16"/>
                  </a:cubicBezTo>
                  <a:cubicBezTo>
                    <a:pt x="73" y="17"/>
                    <a:pt x="74" y="15"/>
                    <a:pt x="74" y="17"/>
                  </a:cubicBezTo>
                  <a:cubicBezTo>
                    <a:pt x="74" y="16"/>
                    <a:pt x="74" y="16"/>
                    <a:pt x="74" y="16"/>
                  </a:cubicBezTo>
                  <a:cubicBezTo>
                    <a:pt x="75" y="17"/>
                    <a:pt x="77" y="15"/>
                    <a:pt x="76" y="18"/>
                  </a:cubicBezTo>
                  <a:cubicBezTo>
                    <a:pt x="76" y="18"/>
                    <a:pt x="76" y="19"/>
                    <a:pt x="75" y="20"/>
                  </a:cubicBezTo>
                  <a:cubicBezTo>
                    <a:pt x="76" y="19"/>
                    <a:pt x="75" y="21"/>
                    <a:pt x="76" y="19"/>
                  </a:cubicBezTo>
                  <a:cubicBezTo>
                    <a:pt x="76" y="18"/>
                    <a:pt x="77" y="17"/>
                    <a:pt x="77" y="17"/>
                  </a:cubicBezTo>
                  <a:cubicBezTo>
                    <a:pt x="77" y="16"/>
                    <a:pt x="78" y="17"/>
                    <a:pt x="78" y="18"/>
                  </a:cubicBezTo>
                  <a:cubicBezTo>
                    <a:pt x="78" y="16"/>
                    <a:pt x="78" y="16"/>
                    <a:pt x="78" y="16"/>
                  </a:cubicBezTo>
                  <a:cubicBezTo>
                    <a:pt x="78" y="18"/>
                    <a:pt x="78" y="19"/>
                    <a:pt x="78" y="18"/>
                  </a:cubicBezTo>
                  <a:cubicBezTo>
                    <a:pt x="79" y="17"/>
                    <a:pt x="79" y="17"/>
                    <a:pt x="79" y="17"/>
                  </a:cubicBezTo>
                  <a:cubicBezTo>
                    <a:pt x="79" y="18"/>
                    <a:pt x="79" y="18"/>
                    <a:pt x="79" y="18"/>
                  </a:cubicBezTo>
                  <a:cubicBezTo>
                    <a:pt x="79" y="18"/>
                    <a:pt x="80" y="16"/>
                    <a:pt x="79" y="17"/>
                  </a:cubicBezTo>
                  <a:cubicBezTo>
                    <a:pt x="79" y="18"/>
                    <a:pt x="79" y="18"/>
                    <a:pt x="79" y="18"/>
                  </a:cubicBezTo>
                  <a:cubicBezTo>
                    <a:pt x="80" y="18"/>
                    <a:pt x="81" y="16"/>
                    <a:pt x="81" y="17"/>
                  </a:cubicBezTo>
                  <a:cubicBezTo>
                    <a:pt x="80" y="19"/>
                    <a:pt x="80" y="19"/>
                    <a:pt x="80" y="19"/>
                  </a:cubicBezTo>
                  <a:cubicBezTo>
                    <a:pt x="80" y="19"/>
                    <a:pt x="81" y="18"/>
                    <a:pt x="81" y="17"/>
                  </a:cubicBezTo>
                  <a:cubicBezTo>
                    <a:pt x="81" y="18"/>
                    <a:pt x="81" y="19"/>
                    <a:pt x="81" y="20"/>
                  </a:cubicBezTo>
                  <a:cubicBezTo>
                    <a:pt x="83" y="17"/>
                    <a:pt x="84" y="17"/>
                    <a:pt x="85" y="18"/>
                  </a:cubicBezTo>
                  <a:cubicBezTo>
                    <a:pt x="85" y="19"/>
                    <a:pt x="85" y="19"/>
                    <a:pt x="85" y="19"/>
                  </a:cubicBezTo>
                  <a:cubicBezTo>
                    <a:pt x="85" y="20"/>
                    <a:pt x="86" y="17"/>
                    <a:pt x="85" y="18"/>
                  </a:cubicBezTo>
                  <a:cubicBezTo>
                    <a:pt x="85" y="19"/>
                    <a:pt x="85" y="20"/>
                    <a:pt x="84" y="21"/>
                  </a:cubicBezTo>
                  <a:cubicBezTo>
                    <a:pt x="84" y="22"/>
                    <a:pt x="85" y="20"/>
                    <a:pt x="86" y="19"/>
                  </a:cubicBezTo>
                  <a:cubicBezTo>
                    <a:pt x="86" y="18"/>
                    <a:pt x="85" y="20"/>
                    <a:pt x="86" y="19"/>
                  </a:cubicBezTo>
                  <a:cubicBezTo>
                    <a:pt x="86" y="18"/>
                    <a:pt x="86" y="20"/>
                    <a:pt x="87" y="18"/>
                  </a:cubicBezTo>
                  <a:cubicBezTo>
                    <a:pt x="86" y="20"/>
                    <a:pt x="86" y="20"/>
                    <a:pt x="86" y="20"/>
                  </a:cubicBezTo>
                  <a:cubicBezTo>
                    <a:pt x="86" y="20"/>
                    <a:pt x="86" y="20"/>
                    <a:pt x="86" y="20"/>
                  </a:cubicBezTo>
                  <a:cubicBezTo>
                    <a:pt x="86" y="22"/>
                    <a:pt x="84" y="23"/>
                    <a:pt x="84" y="25"/>
                  </a:cubicBezTo>
                  <a:cubicBezTo>
                    <a:pt x="84" y="25"/>
                    <a:pt x="84" y="25"/>
                    <a:pt x="84" y="25"/>
                  </a:cubicBezTo>
                  <a:cubicBezTo>
                    <a:pt x="83" y="27"/>
                    <a:pt x="83" y="27"/>
                    <a:pt x="83" y="28"/>
                  </a:cubicBezTo>
                  <a:cubicBezTo>
                    <a:pt x="83" y="27"/>
                    <a:pt x="85" y="25"/>
                    <a:pt x="85" y="24"/>
                  </a:cubicBezTo>
                  <a:cubicBezTo>
                    <a:pt x="85" y="24"/>
                    <a:pt x="86" y="20"/>
                    <a:pt x="87" y="21"/>
                  </a:cubicBezTo>
                  <a:cubicBezTo>
                    <a:pt x="87" y="22"/>
                    <a:pt x="86" y="21"/>
                    <a:pt x="86" y="22"/>
                  </a:cubicBezTo>
                  <a:cubicBezTo>
                    <a:pt x="86" y="23"/>
                    <a:pt x="87" y="21"/>
                    <a:pt x="87" y="22"/>
                  </a:cubicBezTo>
                  <a:cubicBezTo>
                    <a:pt x="87" y="21"/>
                    <a:pt x="88" y="20"/>
                    <a:pt x="88" y="19"/>
                  </a:cubicBezTo>
                  <a:cubicBezTo>
                    <a:pt x="88" y="20"/>
                    <a:pt x="87" y="21"/>
                    <a:pt x="87" y="21"/>
                  </a:cubicBezTo>
                  <a:cubicBezTo>
                    <a:pt x="88" y="20"/>
                    <a:pt x="89" y="20"/>
                    <a:pt x="89" y="19"/>
                  </a:cubicBezTo>
                  <a:cubicBezTo>
                    <a:pt x="90" y="17"/>
                    <a:pt x="89" y="20"/>
                    <a:pt x="90" y="18"/>
                  </a:cubicBezTo>
                  <a:cubicBezTo>
                    <a:pt x="89" y="20"/>
                    <a:pt x="88" y="22"/>
                    <a:pt x="88" y="22"/>
                  </a:cubicBezTo>
                  <a:cubicBezTo>
                    <a:pt x="88" y="21"/>
                    <a:pt x="89" y="21"/>
                    <a:pt x="90" y="19"/>
                  </a:cubicBezTo>
                  <a:cubicBezTo>
                    <a:pt x="90" y="19"/>
                    <a:pt x="89" y="20"/>
                    <a:pt x="89" y="21"/>
                  </a:cubicBezTo>
                  <a:cubicBezTo>
                    <a:pt x="89" y="22"/>
                    <a:pt x="90" y="19"/>
                    <a:pt x="89" y="21"/>
                  </a:cubicBezTo>
                  <a:cubicBezTo>
                    <a:pt x="90" y="20"/>
                    <a:pt x="90" y="20"/>
                    <a:pt x="90" y="20"/>
                  </a:cubicBezTo>
                  <a:cubicBezTo>
                    <a:pt x="90" y="21"/>
                    <a:pt x="90" y="21"/>
                    <a:pt x="90" y="22"/>
                  </a:cubicBezTo>
                  <a:cubicBezTo>
                    <a:pt x="90" y="22"/>
                    <a:pt x="91" y="20"/>
                    <a:pt x="90" y="22"/>
                  </a:cubicBezTo>
                  <a:cubicBezTo>
                    <a:pt x="90" y="22"/>
                    <a:pt x="91" y="22"/>
                    <a:pt x="91" y="21"/>
                  </a:cubicBezTo>
                  <a:cubicBezTo>
                    <a:pt x="91" y="20"/>
                    <a:pt x="90" y="22"/>
                    <a:pt x="91" y="20"/>
                  </a:cubicBezTo>
                  <a:cubicBezTo>
                    <a:pt x="91" y="21"/>
                    <a:pt x="92" y="20"/>
                    <a:pt x="92" y="19"/>
                  </a:cubicBezTo>
                  <a:cubicBezTo>
                    <a:pt x="92" y="20"/>
                    <a:pt x="92" y="20"/>
                    <a:pt x="92" y="20"/>
                  </a:cubicBezTo>
                  <a:cubicBezTo>
                    <a:pt x="92" y="20"/>
                    <a:pt x="92" y="20"/>
                    <a:pt x="93" y="19"/>
                  </a:cubicBezTo>
                  <a:cubicBezTo>
                    <a:pt x="92" y="20"/>
                    <a:pt x="92" y="20"/>
                    <a:pt x="92" y="20"/>
                  </a:cubicBezTo>
                  <a:cubicBezTo>
                    <a:pt x="93" y="19"/>
                    <a:pt x="93" y="19"/>
                    <a:pt x="93" y="19"/>
                  </a:cubicBezTo>
                  <a:cubicBezTo>
                    <a:pt x="93" y="19"/>
                    <a:pt x="92" y="21"/>
                    <a:pt x="92" y="21"/>
                  </a:cubicBezTo>
                  <a:cubicBezTo>
                    <a:pt x="92" y="22"/>
                    <a:pt x="92" y="22"/>
                    <a:pt x="92" y="22"/>
                  </a:cubicBezTo>
                  <a:cubicBezTo>
                    <a:pt x="92" y="22"/>
                    <a:pt x="91" y="23"/>
                    <a:pt x="92" y="23"/>
                  </a:cubicBezTo>
                  <a:cubicBezTo>
                    <a:pt x="92" y="22"/>
                    <a:pt x="93" y="20"/>
                    <a:pt x="94" y="20"/>
                  </a:cubicBezTo>
                  <a:cubicBezTo>
                    <a:pt x="94" y="19"/>
                    <a:pt x="93" y="21"/>
                    <a:pt x="94" y="20"/>
                  </a:cubicBezTo>
                  <a:cubicBezTo>
                    <a:pt x="93" y="21"/>
                    <a:pt x="93" y="21"/>
                    <a:pt x="93" y="21"/>
                  </a:cubicBezTo>
                  <a:cubicBezTo>
                    <a:pt x="93" y="21"/>
                    <a:pt x="92" y="23"/>
                    <a:pt x="92" y="23"/>
                  </a:cubicBezTo>
                  <a:cubicBezTo>
                    <a:pt x="93" y="23"/>
                    <a:pt x="94" y="21"/>
                    <a:pt x="94" y="21"/>
                  </a:cubicBezTo>
                  <a:cubicBezTo>
                    <a:pt x="94" y="21"/>
                    <a:pt x="94" y="21"/>
                    <a:pt x="93" y="22"/>
                  </a:cubicBezTo>
                  <a:cubicBezTo>
                    <a:pt x="94" y="22"/>
                    <a:pt x="94" y="21"/>
                    <a:pt x="95" y="20"/>
                  </a:cubicBezTo>
                  <a:cubicBezTo>
                    <a:pt x="94" y="21"/>
                    <a:pt x="94" y="22"/>
                    <a:pt x="94" y="24"/>
                  </a:cubicBezTo>
                  <a:cubicBezTo>
                    <a:pt x="93" y="26"/>
                    <a:pt x="93" y="26"/>
                    <a:pt x="93" y="26"/>
                  </a:cubicBezTo>
                  <a:cubicBezTo>
                    <a:pt x="93" y="26"/>
                    <a:pt x="93" y="26"/>
                    <a:pt x="93" y="26"/>
                  </a:cubicBezTo>
                  <a:cubicBezTo>
                    <a:pt x="92" y="27"/>
                    <a:pt x="92" y="27"/>
                    <a:pt x="91" y="29"/>
                  </a:cubicBezTo>
                  <a:cubicBezTo>
                    <a:pt x="91" y="29"/>
                    <a:pt x="92" y="28"/>
                    <a:pt x="92" y="28"/>
                  </a:cubicBezTo>
                  <a:cubicBezTo>
                    <a:pt x="93" y="25"/>
                    <a:pt x="94" y="25"/>
                    <a:pt x="95" y="22"/>
                  </a:cubicBezTo>
                  <a:cubicBezTo>
                    <a:pt x="96" y="22"/>
                    <a:pt x="93" y="28"/>
                    <a:pt x="95" y="25"/>
                  </a:cubicBezTo>
                  <a:cubicBezTo>
                    <a:pt x="95" y="24"/>
                    <a:pt x="97" y="22"/>
                    <a:pt x="96" y="23"/>
                  </a:cubicBezTo>
                  <a:cubicBezTo>
                    <a:pt x="96" y="23"/>
                    <a:pt x="97" y="20"/>
                    <a:pt x="97" y="22"/>
                  </a:cubicBezTo>
                  <a:cubicBezTo>
                    <a:pt x="96" y="22"/>
                    <a:pt x="96" y="24"/>
                    <a:pt x="95" y="25"/>
                  </a:cubicBezTo>
                  <a:cubicBezTo>
                    <a:pt x="96" y="25"/>
                    <a:pt x="95" y="25"/>
                    <a:pt x="95" y="25"/>
                  </a:cubicBezTo>
                  <a:cubicBezTo>
                    <a:pt x="95" y="26"/>
                    <a:pt x="94" y="27"/>
                    <a:pt x="94" y="27"/>
                  </a:cubicBezTo>
                  <a:cubicBezTo>
                    <a:pt x="95" y="27"/>
                    <a:pt x="95" y="27"/>
                    <a:pt x="95" y="26"/>
                  </a:cubicBezTo>
                  <a:cubicBezTo>
                    <a:pt x="96" y="25"/>
                    <a:pt x="95" y="26"/>
                    <a:pt x="96" y="25"/>
                  </a:cubicBezTo>
                  <a:cubicBezTo>
                    <a:pt x="97" y="25"/>
                    <a:pt x="96" y="27"/>
                    <a:pt x="97" y="24"/>
                  </a:cubicBezTo>
                  <a:cubicBezTo>
                    <a:pt x="97" y="24"/>
                    <a:pt x="97" y="23"/>
                    <a:pt x="98" y="22"/>
                  </a:cubicBezTo>
                  <a:cubicBezTo>
                    <a:pt x="98" y="22"/>
                    <a:pt x="98" y="22"/>
                    <a:pt x="98" y="22"/>
                  </a:cubicBezTo>
                  <a:cubicBezTo>
                    <a:pt x="98" y="22"/>
                    <a:pt x="98" y="22"/>
                    <a:pt x="98" y="22"/>
                  </a:cubicBezTo>
                  <a:cubicBezTo>
                    <a:pt x="98" y="23"/>
                    <a:pt x="99" y="21"/>
                    <a:pt x="99" y="21"/>
                  </a:cubicBezTo>
                  <a:cubicBezTo>
                    <a:pt x="98" y="23"/>
                    <a:pt x="98" y="23"/>
                    <a:pt x="98" y="23"/>
                  </a:cubicBezTo>
                  <a:cubicBezTo>
                    <a:pt x="98" y="25"/>
                    <a:pt x="98" y="22"/>
                    <a:pt x="97" y="25"/>
                  </a:cubicBezTo>
                  <a:cubicBezTo>
                    <a:pt x="97" y="25"/>
                    <a:pt x="98" y="24"/>
                    <a:pt x="98" y="25"/>
                  </a:cubicBezTo>
                  <a:cubicBezTo>
                    <a:pt x="97" y="25"/>
                    <a:pt x="97" y="25"/>
                    <a:pt x="97" y="25"/>
                  </a:cubicBezTo>
                  <a:cubicBezTo>
                    <a:pt x="97" y="25"/>
                    <a:pt x="96" y="29"/>
                    <a:pt x="97" y="27"/>
                  </a:cubicBezTo>
                  <a:cubicBezTo>
                    <a:pt x="98" y="26"/>
                    <a:pt x="98" y="26"/>
                    <a:pt x="98" y="25"/>
                  </a:cubicBezTo>
                  <a:cubicBezTo>
                    <a:pt x="99" y="25"/>
                    <a:pt x="100" y="24"/>
                    <a:pt x="100" y="24"/>
                  </a:cubicBezTo>
                  <a:cubicBezTo>
                    <a:pt x="99" y="26"/>
                    <a:pt x="100" y="24"/>
                    <a:pt x="99" y="26"/>
                  </a:cubicBezTo>
                  <a:cubicBezTo>
                    <a:pt x="99" y="25"/>
                    <a:pt x="99" y="25"/>
                    <a:pt x="98" y="26"/>
                  </a:cubicBezTo>
                  <a:cubicBezTo>
                    <a:pt x="97" y="29"/>
                    <a:pt x="97" y="26"/>
                    <a:pt x="96" y="28"/>
                  </a:cubicBezTo>
                  <a:cubicBezTo>
                    <a:pt x="97" y="28"/>
                    <a:pt x="96" y="31"/>
                    <a:pt x="95" y="32"/>
                  </a:cubicBezTo>
                  <a:cubicBezTo>
                    <a:pt x="95" y="32"/>
                    <a:pt x="95" y="32"/>
                    <a:pt x="96" y="31"/>
                  </a:cubicBezTo>
                  <a:cubicBezTo>
                    <a:pt x="96" y="30"/>
                    <a:pt x="96" y="30"/>
                    <a:pt x="97" y="29"/>
                  </a:cubicBezTo>
                  <a:cubicBezTo>
                    <a:pt x="97" y="29"/>
                    <a:pt x="98" y="29"/>
                    <a:pt x="99" y="27"/>
                  </a:cubicBezTo>
                  <a:cubicBezTo>
                    <a:pt x="98" y="28"/>
                    <a:pt x="98" y="30"/>
                    <a:pt x="98" y="30"/>
                  </a:cubicBezTo>
                  <a:cubicBezTo>
                    <a:pt x="98" y="29"/>
                    <a:pt x="99" y="30"/>
                    <a:pt x="99" y="30"/>
                  </a:cubicBezTo>
                  <a:cubicBezTo>
                    <a:pt x="100" y="28"/>
                    <a:pt x="100" y="30"/>
                    <a:pt x="100" y="28"/>
                  </a:cubicBezTo>
                  <a:cubicBezTo>
                    <a:pt x="100" y="28"/>
                    <a:pt x="101" y="26"/>
                    <a:pt x="102" y="25"/>
                  </a:cubicBezTo>
                  <a:cubicBezTo>
                    <a:pt x="102" y="25"/>
                    <a:pt x="101" y="26"/>
                    <a:pt x="101" y="27"/>
                  </a:cubicBezTo>
                  <a:cubicBezTo>
                    <a:pt x="102" y="26"/>
                    <a:pt x="100" y="29"/>
                    <a:pt x="102" y="27"/>
                  </a:cubicBezTo>
                  <a:cubicBezTo>
                    <a:pt x="101" y="27"/>
                    <a:pt x="100" y="29"/>
                    <a:pt x="99" y="31"/>
                  </a:cubicBezTo>
                  <a:cubicBezTo>
                    <a:pt x="100" y="30"/>
                    <a:pt x="99" y="32"/>
                    <a:pt x="99" y="32"/>
                  </a:cubicBezTo>
                  <a:cubicBezTo>
                    <a:pt x="100" y="32"/>
                    <a:pt x="100" y="31"/>
                    <a:pt x="101" y="31"/>
                  </a:cubicBezTo>
                  <a:cubicBezTo>
                    <a:pt x="101" y="33"/>
                    <a:pt x="102" y="32"/>
                    <a:pt x="103" y="32"/>
                  </a:cubicBezTo>
                  <a:cubicBezTo>
                    <a:pt x="102" y="33"/>
                    <a:pt x="101" y="34"/>
                    <a:pt x="101" y="35"/>
                  </a:cubicBezTo>
                  <a:cubicBezTo>
                    <a:pt x="102" y="35"/>
                    <a:pt x="102" y="33"/>
                    <a:pt x="102" y="34"/>
                  </a:cubicBezTo>
                  <a:cubicBezTo>
                    <a:pt x="102" y="34"/>
                    <a:pt x="102" y="34"/>
                    <a:pt x="102" y="34"/>
                  </a:cubicBezTo>
                  <a:cubicBezTo>
                    <a:pt x="102" y="34"/>
                    <a:pt x="102" y="36"/>
                    <a:pt x="104" y="33"/>
                  </a:cubicBezTo>
                  <a:cubicBezTo>
                    <a:pt x="102" y="35"/>
                    <a:pt x="102" y="35"/>
                    <a:pt x="102" y="35"/>
                  </a:cubicBezTo>
                  <a:cubicBezTo>
                    <a:pt x="102" y="35"/>
                    <a:pt x="103" y="35"/>
                    <a:pt x="103" y="35"/>
                  </a:cubicBezTo>
                  <a:cubicBezTo>
                    <a:pt x="102" y="36"/>
                    <a:pt x="102" y="36"/>
                    <a:pt x="102" y="36"/>
                  </a:cubicBezTo>
                  <a:cubicBezTo>
                    <a:pt x="101" y="38"/>
                    <a:pt x="102" y="36"/>
                    <a:pt x="103" y="37"/>
                  </a:cubicBezTo>
                  <a:cubicBezTo>
                    <a:pt x="103" y="35"/>
                    <a:pt x="103" y="35"/>
                    <a:pt x="103" y="35"/>
                  </a:cubicBezTo>
                  <a:cubicBezTo>
                    <a:pt x="104" y="35"/>
                    <a:pt x="104" y="36"/>
                    <a:pt x="105" y="36"/>
                  </a:cubicBezTo>
                  <a:cubicBezTo>
                    <a:pt x="104" y="37"/>
                    <a:pt x="104" y="37"/>
                    <a:pt x="104" y="37"/>
                  </a:cubicBezTo>
                  <a:cubicBezTo>
                    <a:pt x="105" y="36"/>
                    <a:pt x="105" y="36"/>
                    <a:pt x="105" y="36"/>
                  </a:cubicBezTo>
                  <a:cubicBezTo>
                    <a:pt x="104" y="37"/>
                    <a:pt x="104" y="38"/>
                    <a:pt x="104" y="37"/>
                  </a:cubicBezTo>
                  <a:cubicBezTo>
                    <a:pt x="102" y="40"/>
                    <a:pt x="102" y="40"/>
                    <a:pt x="102" y="40"/>
                  </a:cubicBezTo>
                  <a:cubicBezTo>
                    <a:pt x="102" y="39"/>
                    <a:pt x="103" y="39"/>
                    <a:pt x="104" y="37"/>
                  </a:cubicBezTo>
                  <a:cubicBezTo>
                    <a:pt x="104" y="36"/>
                    <a:pt x="103" y="36"/>
                    <a:pt x="103" y="37"/>
                  </a:cubicBezTo>
                  <a:cubicBezTo>
                    <a:pt x="103" y="38"/>
                    <a:pt x="103" y="37"/>
                    <a:pt x="103" y="37"/>
                  </a:cubicBezTo>
                  <a:cubicBezTo>
                    <a:pt x="103" y="39"/>
                    <a:pt x="102" y="39"/>
                    <a:pt x="102" y="40"/>
                  </a:cubicBezTo>
                  <a:cubicBezTo>
                    <a:pt x="102" y="40"/>
                    <a:pt x="102" y="40"/>
                    <a:pt x="102" y="40"/>
                  </a:cubicBezTo>
                  <a:cubicBezTo>
                    <a:pt x="101" y="40"/>
                    <a:pt x="101" y="40"/>
                    <a:pt x="101" y="40"/>
                  </a:cubicBezTo>
                  <a:cubicBezTo>
                    <a:pt x="101" y="40"/>
                    <a:pt x="101" y="39"/>
                    <a:pt x="102" y="39"/>
                  </a:cubicBezTo>
                  <a:cubicBezTo>
                    <a:pt x="101" y="40"/>
                    <a:pt x="100" y="41"/>
                    <a:pt x="100" y="40"/>
                  </a:cubicBezTo>
                  <a:cubicBezTo>
                    <a:pt x="101" y="38"/>
                    <a:pt x="99" y="41"/>
                    <a:pt x="99" y="40"/>
                  </a:cubicBezTo>
                  <a:cubicBezTo>
                    <a:pt x="100" y="39"/>
                    <a:pt x="101" y="38"/>
                    <a:pt x="101" y="37"/>
                  </a:cubicBezTo>
                  <a:cubicBezTo>
                    <a:pt x="101" y="36"/>
                    <a:pt x="101" y="37"/>
                    <a:pt x="101" y="36"/>
                  </a:cubicBezTo>
                  <a:cubicBezTo>
                    <a:pt x="100" y="37"/>
                    <a:pt x="99" y="39"/>
                    <a:pt x="99" y="39"/>
                  </a:cubicBezTo>
                  <a:cubicBezTo>
                    <a:pt x="99" y="38"/>
                    <a:pt x="99" y="38"/>
                    <a:pt x="99" y="38"/>
                  </a:cubicBezTo>
                  <a:cubicBezTo>
                    <a:pt x="99" y="39"/>
                    <a:pt x="98" y="40"/>
                    <a:pt x="98" y="40"/>
                  </a:cubicBezTo>
                  <a:cubicBezTo>
                    <a:pt x="97" y="39"/>
                    <a:pt x="97" y="39"/>
                    <a:pt x="96" y="38"/>
                  </a:cubicBezTo>
                  <a:cubicBezTo>
                    <a:pt x="97" y="37"/>
                    <a:pt x="97" y="37"/>
                    <a:pt x="97" y="37"/>
                  </a:cubicBezTo>
                  <a:cubicBezTo>
                    <a:pt x="95" y="40"/>
                    <a:pt x="95" y="38"/>
                    <a:pt x="95" y="39"/>
                  </a:cubicBezTo>
                  <a:cubicBezTo>
                    <a:pt x="94" y="37"/>
                    <a:pt x="93" y="39"/>
                    <a:pt x="93" y="37"/>
                  </a:cubicBezTo>
                  <a:cubicBezTo>
                    <a:pt x="92" y="37"/>
                    <a:pt x="91" y="38"/>
                    <a:pt x="90" y="37"/>
                  </a:cubicBezTo>
                  <a:cubicBezTo>
                    <a:pt x="91" y="35"/>
                    <a:pt x="91" y="35"/>
                    <a:pt x="91" y="35"/>
                  </a:cubicBezTo>
                  <a:cubicBezTo>
                    <a:pt x="90" y="36"/>
                    <a:pt x="91" y="34"/>
                    <a:pt x="91" y="35"/>
                  </a:cubicBezTo>
                  <a:cubicBezTo>
                    <a:pt x="90" y="36"/>
                    <a:pt x="90" y="36"/>
                    <a:pt x="89" y="37"/>
                  </a:cubicBezTo>
                  <a:cubicBezTo>
                    <a:pt x="89" y="35"/>
                    <a:pt x="88" y="37"/>
                    <a:pt x="87" y="38"/>
                  </a:cubicBezTo>
                  <a:cubicBezTo>
                    <a:pt x="87" y="36"/>
                    <a:pt x="87" y="36"/>
                    <a:pt x="87" y="36"/>
                  </a:cubicBezTo>
                  <a:cubicBezTo>
                    <a:pt x="86" y="38"/>
                    <a:pt x="86" y="36"/>
                    <a:pt x="86" y="36"/>
                  </a:cubicBezTo>
                  <a:cubicBezTo>
                    <a:pt x="86" y="35"/>
                    <a:pt x="86" y="34"/>
                    <a:pt x="86" y="34"/>
                  </a:cubicBezTo>
                  <a:cubicBezTo>
                    <a:pt x="85" y="36"/>
                    <a:pt x="85" y="36"/>
                    <a:pt x="84" y="36"/>
                  </a:cubicBezTo>
                  <a:cubicBezTo>
                    <a:pt x="84" y="36"/>
                    <a:pt x="83" y="36"/>
                    <a:pt x="83" y="35"/>
                  </a:cubicBezTo>
                  <a:cubicBezTo>
                    <a:pt x="81" y="37"/>
                    <a:pt x="81" y="35"/>
                    <a:pt x="79" y="36"/>
                  </a:cubicBezTo>
                  <a:cubicBezTo>
                    <a:pt x="79" y="34"/>
                    <a:pt x="79" y="34"/>
                    <a:pt x="79" y="34"/>
                  </a:cubicBezTo>
                  <a:cubicBezTo>
                    <a:pt x="77" y="36"/>
                    <a:pt x="77" y="33"/>
                    <a:pt x="75" y="34"/>
                  </a:cubicBezTo>
                  <a:cubicBezTo>
                    <a:pt x="76" y="32"/>
                    <a:pt x="76" y="32"/>
                    <a:pt x="76" y="32"/>
                  </a:cubicBezTo>
                  <a:cubicBezTo>
                    <a:pt x="76" y="31"/>
                    <a:pt x="75" y="32"/>
                    <a:pt x="74" y="34"/>
                  </a:cubicBezTo>
                  <a:cubicBezTo>
                    <a:pt x="74" y="33"/>
                    <a:pt x="73" y="35"/>
                    <a:pt x="74" y="33"/>
                  </a:cubicBezTo>
                  <a:cubicBezTo>
                    <a:pt x="73" y="32"/>
                    <a:pt x="73" y="34"/>
                    <a:pt x="72" y="34"/>
                  </a:cubicBezTo>
                  <a:cubicBezTo>
                    <a:pt x="72" y="33"/>
                    <a:pt x="72" y="33"/>
                    <a:pt x="71" y="33"/>
                  </a:cubicBezTo>
                  <a:cubicBezTo>
                    <a:pt x="71" y="33"/>
                    <a:pt x="71" y="33"/>
                    <a:pt x="71" y="33"/>
                  </a:cubicBezTo>
                  <a:cubicBezTo>
                    <a:pt x="71" y="33"/>
                    <a:pt x="72" y="32"/>
                    <a:pt x="72" y="32"/>
                  </a:cubicBezTo>
                  <a:cubicBezTo>
                    <a:pt x="71" y="32"/>
                    <a:pt x="71" y="31"/>
                    <a:pt x="70" y="34"/>
                  </a:cubicBezTo>
                  <a:cubicBezTo>
                    <a:pt x="70" y="32"/>
                    <a:pt x="68" y="34"/>
                    <a:pt x="68" y="32"/>
                  </a:cubicBezTo>
                  <a:cubicBezTo>
                    <a:pt x="68" y="33"/>
                    <a:pt x="68" y="33"/>
                    <a:pt x="67" y="33"/>
                  </a:cubicBezTo>
                  <a:cubicBezTo>
                    <a:pt x="67" y="33"/>
                    <a:pt x="67" y="31"/>
                    <a:pt x="66" y="33"/>
                  </a:cubicBezTo>
                  <a:cubicBezTo>
                    <a:pt x="66" y="32"/>
                    <a:pt x="66" y="31"/>
                    <a:pt x="66" y="31"/>
                  </a:cubicBezTo>
                  <a:cubicBezTo>
                    <a:pt x="66" y="31"/>
                    <a:pt x="66" y="32"/>
                    <a:pt x="65" y="33"/>
                  </a:cubicBezTo>
                  <a:cubicBezTo>
                    <a:pt x="64" y="34"/>
                    <a:pt x="64" y="30"/>
                    <a:pt x="63" y="30"/>
                  </a:cubicBezTo>
                  <a:cubicBezTo>
                    <a:pt x="61" y="31"/>
                    <a:pt x="60" y="30"/>
                    <a:pt x="58" y="30"/>
                  </a:cubicBezTo>
                  <a:cubicBezTo>
                    <a:pt x="58" y="29"/>
                    <a:pt x="58" y="29"/>
                    <a:pt x="58" y="29"/>
                  </a:cubicBezTo>
                  <a:cubicBezTo>
                    <a:pt x="57" y="31"/>
                    <a:pt x="58" y="27"/>
                    <a:pt x="56" y="30"/>
                  </a:cubicBezTo>
                  <a:cubicBezTo>
                    <a:pt x="56" y="29"/>
                    <a:pt x="56" y="29"/>
                    <a:pt x="56" y="28"/>
                  </a:cubicBezTo>
                  <a:cubicBezTo>
                    <a:pt x="55" y="30"/>
                    <a:pt x="56" y="26"/>
                    <a:pt x="54" y="28"/>
                  </a:cubicBezTo>
                  <a:cubicBezTo>
                    <a:pt x="55" y="28"/>
                    <a:pt x="55" y="28"/>
                    <a:pt x="55" y="28"/>
                  </a:cubicBezTo>
                  <a:cubicBezTo>
                    <a:pt x="55" y="26"/>
                    <a:pt x="53" y="28"/>
                    <a:pt x="53" y="27"/>
                  </a:cubicBezTo>
                  <a:cubicBezTo>
                    <a:pt x="53" y="26"/>
                    <a:pt x="54" y="26"/>
                    <a:pt x="54" y="26"/>
                  </a:cubicBezTo>
                  <a:cubicBezTo>
                    <a:pt x="54" y="24"/>
                    <a:pt x="52" y="28"/>
                    <a:pt x="53" y="25"/>
                  </a:cubicBezTo>
                  <a:cubicBezTo>
                    <a:pt x="53" y="25"/>
                    <a:pt x="53" y="26"/>
                    <a:pt x="53" y="26"/>
                  </a:cubicBezTo>
                  <a:cubicBezTo>
                    <a:pt x="52" y="25"/>
                    <a:pt x="50" y="26"/>
                    <a:pt x="48" y="26"/>
                  </a:cubicBezTo>
                  <a:cubicBezTo>
                    <a:pt x="47" y="24"/>
                    <a:pt x="49" y="22"/>
                    <a:pt x="48" y="23"/>
                  </a:cubicBezTo>
                  <a:cubicBezTo>
                    <a:pt x="48" y="23"/>
                    <a:pt x="47" y="24"/>
                    <a:pt x="48" y="24"/>
                  </a:cubicBezTo>
                  <a:cubicBezTo>
                    <a:pt x="47" y="25"/>
                    <a:pt x="48" y="21"/>
                    <a:pt x="47" y="22"/>
                  </a:cubicBezTo>
                  <a:cubicBezTo>
                    <a:pt x="47" y="24"/>
                    <a:pt x="47" y="23"/>
                    <a:pt x="47" y="24"/>
                  </a:cubicBezTo>
                  <a:cubicBezTo>
                    <a:pt x="46" y="23"/>
                    <a:pt x="47" y="21"/>
                    <a:pt x="46" y="22"/>
                  </a:cubicBezTo>
                  <a:cubicBezTo>
                    <a:pt x="46" y="21"/>
                    <a:pt x="46" y="21"/>
                    <a:pt x="46" y="21"/>
                  </a:cubicBezTo>
                  <a:cubicBezTo>
                    <a:pt x="45" y="24"/>
                    <a:pt x="44" y="22"/>
                    <a:pt x="43" y="25"/>
                  </a:cubicBezTo>
                  <a:cubicBezTo>
                    <a:pt x="40" y="24"/>
                    <a:pt x="36" y="25"/>
                    <a:pt x="33" y="25"/>
                  </a:cubicBezTo>
                  <a:cubicBezTo>
                    <a:pt x="30" y="23"/>
                    <a:pt x="26" y="23"/>
                    <a:pt x="24" y="21"/>
                  </a:cubicBezTo>
                  <a:cubicBezTo>
                    <a:pt x="24" y="18"/>
                    <a:pt x="23" y="18"/>
                    <a:pt x="22" y="19"/>
                  </a:cubicBezTo>
                  <a:cubicBezTo>
                    <a:pt x="23" y="18"/>
                    <a:pt x="23" y="18"/>
                    <a:pt x="23" y="18"/>
                  </a:cubicBezTo>
                  <a:cubicBezTo>
                    <a:pt x="22" y="20"/>
                    <a:pt x="22" y="18"/>
                    <a:pt x="21" y="20"/>
                  </a:cubicBezTo>
                  <a:cubicBezTo>
                    <a:pt x="20" y="19"/>
                    <a:pt x="19" y="20"/>
                    <a:pt x="18" y="19"/>
                  </a:cubicBezTo>
                  <a:cubicBezTo>
                    <a:pt x="18" y="19"/>
                    <a:pt x="19" y="18"/>
                    <a:pt x="18" y="18"/>
                  </a:cubicBezTo>
                  <a:cubicBezTo>
                    <a:pt x="18" y="19"/>
                    <a:pt x="18" y="19"/>
                    <a:pt x="18" y="19"/>
                  </a:cubicBezTo>
                  <a:cubicBezTo>
                    <a:pt x="18" y="18"/>
                    <a:pt x="18" y="18"/>
                    <a:pt x="18" y="18"/>
                  </a:cubicBezTo>
                  <a:cubicBezTo>
                    <a:pt x="18" y="18"/>
                    <a:pt x="17" y="19"/>
                    <a:pt x="17" y="20"/>
                  </a:cubicBezTo>
                  <a:cubicBezTo>
                    <a:pt x="13" y="21"/>
                    <a:pt x="12" y="16"/>
                    <a:pt x="8" y="15"/>
                  </a:cubicBezTo>
                  <a:cubicBezTo>
                    <a:pt x="8" y="14"/>
                    <a:pt x="7" y="15"/>
                    <a:pt x="6" y="15"/>
                  </a:cubicBezTo>
                  <a:cubicBezTo>
                    <a:pt x="4" y="12"/>
                    <a:pt x="3" y="9"/>
                    <a:pt x="0" y="10"/>
                  </a:cubicBezTo>
                  <a:cubicBezTo>
                    <a:pt x="0" y="10"/>
                    <a:pt x="2"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5"/>
            <p:cNvSpPr/>
            <p:nvPr/>
          </p:nvSpPr>
          <p:spPr bwMode="auto">
            <a:xfrm>
              <a:off x="8799513" y="2435226"/>
              <a:ext cx="3175" cy="7938"/>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0" y="1"/>
                    <a:pt x="0" y="1"/>
                    <a:pt x="1" y="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6"/>
            <p:cNvSpPr/>
            <p:nvPr/>
          </p:nvSpPr>
          <p:spPr bwMode="auto">
            <a:xfrm>
              <a:off x="8786813" y="2393951"/>
              <a:ext cx="4762" cy="4763"/>
            </a:xfrm>
            <a:custGeom>
              <a:avLst/>
              <a:gdLst>
                <a:gd name="T0" fmla="*/ 1 w 1"/>
                <a:gd name="T1" fmla="*/ 1 h 1"/>
                <a:gd name="T2" fmla="*/ 1 w 1"/>
                <a:gd name="T3" fmla="*/ 0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0" y="1"/>
                    <a:pt x="1" y="1"/>
                    <a:pt x="1" y="0"/>
                  </a:cubicBezTo>
                  <a:cubicBezTo>
                    <a:pt x="1" y="0"/>
                    <a:pt x="1" y="0"/>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7"/>
            <p:cNvSpPr/>
            <p:nvPr/>
          </p:nvSpPr>
          <p:spPr bwMode="auto">
            <a:xfrm>
              <a:off x="8783638" y="2387601"/>
              <a:ext cx="3175" cy="6350"/>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1"/>
                    <a:pt x="1" y="0"/>
                    <a:pt x="1" y="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8"/>
            <p:cNvSpPr/>
            <p:nvPr/>
          </p:nvSpPr>
          <p:spPr bwMode="auto">
            <a:xfrm>
              <a:off x="8783638" y="2371726"/>
              <a:ext cx="3175" cy="476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59"/>
            <p:cNvSpPr/>
            <p:nvPr/>
          </p:nvSpPr>
          <p:spPr bwMode="auto">
            <a:xfrm>
              <a:off x="8780463" y="2379663"/>
              <a:ext cx="3175" cy="3175"/>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0" y="0"/>
                  </a:cubicBezTo>
                  <a:cubicBezTo>
                    <a:pt x="0"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0"/>
            <p:cNvSpPr/>
            <p:nvPr/>
          </p:nvSpPr>
          <p:spPr bwMode="auto">
            <a:xfrm>
              <a:off x="8769350" y="2363788"/>
              <a:ext cx="3175" cy="7938"/>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0" y="1"/>
                    <a:pt x="0" y="2"/>
                    <a:pt x="0" y="1"/>
                  </a:cubicBezTo>
                  <a:cubicBezTo>
                    <a:pt x="0"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1"/>
            <p:cNvSpPr/>
            <p:nvPr/>
          </p:nvSpPr>
          <p:spPr bwMode="auto">
            <a:xfrm>
              <a:off x="8761413" y="2368551"/>
              <a:ext cx="3175" cy="3175"/>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2"/>
            <p:cNvSpPr/>
            <p:nvPr/>
          </p:nvSpPr>
          <p:spPr bwMode="auto">
            <a:xfrm>
              <a:off x="8640763" y="2335213"/>
              <a:ext cx="0" cy="317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3"/>
            <p:cNvSpPr/>
            <p:nvPr/>
          </p:nvSpPr>
          <p:spPr bwMode="auto">
            <a:xfrm>
              <a:off x="8583613" y="2316163"/>
              <a:ext cx="4762" cy="6350"/>
            </a:xfrm>
            <a:custGeom>
              <a:avLst/>
              <a:gdLst>
                <a:gd name="T0" fmla="*/ 1 w 1"/>
                <a:gd name="T1" fmla="*/ 1 h 2"/>
                <a:gd name="T2" fmla="*/ 1 w 1"/>
                <a:gd name="T3" fmla="*/ 0 h 2"/>
                <a:gd name="T4" fmla="*/ 1 w 1"/>
                <a:gd name="T5" fmla="*/ 1 h 2"/>
              </a:gdLst>
              <a:ahLst/>
              <a:cxnLst>
                <a:cxn ang="0">
                  <a:pos x="T0" y="T1"/>
                </a:cxn>
                <a:cxn ang="0">
                  <a:pos x="T2" y="T3"/>
                </a:cxn>
                <a:cxn ang="0">
                  <a:pos x="T4" y="T5"/>
                </a:cxn>
              </a:cxnLst>
              <a:rect l="0" t="0" r="r" b="b"/>
              <a:pathLst>
                <a:path w="1" h="2">
                  <a:moveTo>
                    <a:pt x="1" y="1"/>
                  </a:moveTo>
                  <a:cubicBezTo>
                    <a:pt x="0" y="2"/>
                    <a:pt x="1" y="1"/>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4"/>
            <p:cNvSpPr/>
            <p:nvPr/>
          </p:nvSpPr>
          <p:spPr bwMode="auto">
            <a:xfrm>
              <a:off x="8555038" y="2327276"/>
              <a:ext cx="0" cy="7938"/>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65"/>
            <p:cNvSpPr/>
            <p:nvPr/>
          </p:nvSpPr>
          <p:spPr bwMode="auto">
            <a:xfrm>
              <a:off x="9099550" y="2047876"/>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0"/>
                    <a:pt x="1"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6"/>
            <p:cNvSpPr/>
            <p:nvPr/>
          </p:nvSpPr>
          <p:spPr bwMode="auto">
            <a:xfrm>
              <a:off x="8926513" y="1736726"/>
              <a:ext cx="200025" cy="307975"/>
            </a:xfrm>
            <a:custGeom>
              <a:avLst/>
              <a:gdLst>
                <a:gd name="T0" fmla="*/ 11 w 53"/>
                <a:gd name="T1" fmla="*/ 10 h 82"/>
                <a:gd name="T2" fmla="*/ 12 w 53"/>
                <a:gd name="T3" fmla="*/ 12 h 82"/>
                <a:gd name="T4" fmla="*/ 18 w 53"/>
                <a:gd name="T5" fmla="*/ 16 h 82"/>
                <a:gd name="T6" fmla="*/ 19 w 53"/>
                <a:gd name="T7" fmla="*/ 18 h 82"/>
                <a:gd name="T8" fmla="*/ 19 w 53"/>
                <a:gd name="T9" fmla="*/ 24 h 82"/>
                <a:gd name="T10" fmla="*/ 20 w 53"/>
                <a:gd name="T11" fmla="*/ 25 h 82"/>
                <a:gd name="T12" fmla="*/ 23 w 53"/>
                <a:gd name="T13" fmla="*/ 28 h 82"/>
                <a:gd name="T14" fmla="*/ 23 w 53"/>
                <a:gd name="T15" fmla="*/ 31 h 82"/>
                <a:gd name="T16" fmla="*/ 23 w 53"/>
                <a:gd name="T17" fmla="*/ 32 h 82"/>
                <a:gd name="T18" fmla="*/ 25 w 53"/>
                <a:gd name="T19" fmla="*/ 33 h 82"/>
                <a:gd name="T20" fmla="*/ 28 w 53"/>
                <a:gd name="T21" fmla="*/ 35 h 82"/>
                <a:gd name="T22" fmla="*/ 29 w 53"/>
                <a:gd name="T23" fmla="*/ 37 h 82"/>
                <a:gd name="T24" fmla="*/ 31 w 53"/>
                <a:gd name="T25" fmla="*/ 38 h 82"/>
                <a:gd name="T26" fmla="*/ 31 w 53"/>
                <a:gd name="T27" fmla="*/ 41 h 82"/>
                <a:gd name="T28" fmla="*/ 32 w 53"/>
                <a:gd name="T29" fmla="*/ 43 h 82"/>
                <a:gd name="T30" fmla="*/ 33 w 53"/>
                <a:gd name="T31" fmla="*/ 46 h 82"/>
                <a:gd name="T32" fmla="*/ 34 w 53"/>
                <a:gd name="T33" fmla="*/ 47 h 82"/>
                <a:gd name="T34" fmla="*/ 33 w 53"/>
                <a:gd name="T35" fmla="*/ 49 h 82"/>
                <a:gd name="T36" fmla="*/ 35 w 53"/>
                <a:gd name="T37" fmla="*/ 49 h 82"/>
                <a:gd name="T38" fmla="*/ 36 w 53"/>
                <a:gd name="T39" fmla="*/ 49 h 82"/>
                <a:gd name="T40" fmla="*/ 37 w 53"/>
                <a:gd name="T41" fmla="*/ 50 h 82"/>
                <a:gd name="T42" fmla="*/ 39 w 53"/>
                <a:gd name="T43" fmla="*/ 54 h 82"/>
                <a:gd name="T44" fmla="*/ 40 w 53"/>
                <a:gd name="T45" fmla="*/ 56 h 82"/>
                <a:gd name="T46" fmla="*/ 41 w 53"/>
                <a:gd name="T47" fmla="*/ 57 h 82"/>
                <a:gd name="T48" fmla="*/ 42 w 53"/>
                <a:gd name="T49" fmla="*/ 60 h 82"/>
                <a:gd name="T50" fmla="*/ 39 w 53"/>
                <a:gd name="T51" fmla="*/ 63 h 82"/>
                <a:gd name="T52" fmla="*/ 44 w 53"/>
                <a:gd name="T53" fmla="*/ 62 h 82"/>
                <a:gd name="T54" fmla="*/ 48 w 53"/>
                <a:gd name="T55" fmla="*/ 61 h 82"/>
                <a:gd name="T56" fmla="*/ 48 w 53"/>
                <a:gd name="T57" fmla="*/ 63 h 82"/>
                <a:gd name="T58" fmla="*/ 50 w 53"/>
                <a:gd name="T59" fmla="*/ 62 h 82"/>
                <a:gd name="T60" fmla="*/ 49 w 53"/>
                <a:gd name="T61" fmla="*/ 64 h 82"/>
                <a:gd name="T62" fmla="*/ 46 w 53"/>
                <a:gd name="T63" fmla="*/ 67 h 82"/>
                <a:gd name="T64" fmla="*/ 50 w 53"/>
                <a:gd name="T65" fmla="*/ 66 h 82"/>
                <a:gd name="T66" fmla="*/ 49 w 53"/>
                <a:gd name="T67" fmla="*/ 67 h 82"/>
                <a:gd name="T68" fmla="*/ 52 w 53"/>
                <a:gd name="T69" fmla="*/ 67 h 82"/>
                <a:gd name="T70" fmla="*/ 52 w 53"/>
                <a:gd name="T71" fmla="*/ 68 h 82"/>
                <a:gd name="T72" fmla="*/ 47 w 53"/>
                <a:gd name="T73" fmla="*/ 71 h 82"/>
                <a:gd name="T74" fmla="*/ 52 w 53"/>
                <a:gd name="T75" fmla="*/ 70 h 82"/>
                <a:gd name="T76" fmla="*/ 48 w 53"/>
                <a:gd name="T77" fmla="*/ 78 h 82"/>
                <a:gd name="T78" fmla="*/ 47 w 53"/>
                <a:gd name="T79" fmla="*/ 79 h 82"/>
                <a:gd name="T80" fmla="*/ 49 w 53"/>
                <a:gd name="T81" fmla="*/ 81 h 82"/>
                <a:gd name="T82" fmla="*/ 46 w 53"/>
                <a:gd name="T83" fmla="*/ 82 h 82"/>
                <a:gd name="T84" fmla="*/ 47 w 53"/>
                <a:gd name="T85" fmla="*/ 79 h 82"/>
                <a:gd name="T86" fmla="*/ 41 w 53"/>
                <a:gd name="T87" fmla="*/ 78 h 82"/>
                <a:gd name="T88" fmla="*/ 35 w 53"/>
                <a:gd name="T89" fmla="*/ 74 h 82"/>
                <a:gd name="T90" fmla="*/ 29 w 53"/>
                <a:gd name="T91" fmla="*/ 69 h 82"/>
                <a:gd name="T92" fmla="*/ 25 w 53"/>
                <a:gd name="T93" fmla="*/ 64 h 82"/>
                <a:gd name="T94" fmla="*/ 22 w 53"/>
                <a:gd name="T95" fmla="*/ 61 h 82"/>
                <a:gd name="T96" fmla="*/ 19 w 53"/>
                <a:gd name="T97" fmla="*/ 52 h 82"/>
                <a:gd name="T98" fmla="*/ 19 w 53"/>
                <a:gd name="T99" fmla="*/ 47 h 82"/>
                <a:gd name="T100" fmla="*/ 18 w 53"/>
                <a:gd name="T101" fmla="*/ 41 h 82"/>
                <a:gd name="T102" fmla="*/ 5 w 53"/>
                <a:gd name="T103" fmla="*/ 24 h 82"/>
                <a:gd name="T104" fmla="*/ 4 w 53"/>
                <a:gd name="T105" fmla="*/ 19 h 82"/>
                <a:gd name="T106" fmla="*/ 8 w 53"/>
                <a:gd name="T107" fmla="*/ 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 h="82">
                  <a:moveTo>
                    <a:pt x="8" y="1"/>
                  </a:moveTo>
                  <a:cubicBezTo>
                    <a:pt x="12" y="0"/>
                    <a:pt x="8" y="3"/>
                    <a:pt x="12" y="4"/>
                  </a:cubicBezTo>
                  <a:cubicBezTo>
                    <a:pt x="12" y="4"/>
                    <a:pt x="9" y="4"/>
                    <a:pt x="10" y="4"/>
                  </a:cubicBezTo>
                  <a:cubicBezTo>
                    <a:pt x="14" y="4"/>
                    <a:pt x="12" y="7"/>
                    <a:pt x="10" y="9"/>
                  </a:cubicBezTo>
                  <a:cubicBezTo>
                    <a:pt x="9" y="9"/>
                    <a:pt x="9" y="9"/>
                    <a:pt x="9" y="9"/>
                  </a:cubicBezTo>
                  <a:cubicBezTo>
                    <a:pt x="9" y="10"/>
                    <a:pt x="11" y="9"/>
                    <a:pt x="11" y="10"/>
                  </a:cubicBezTo>
                  <a:cubicBezTo>
                    <a:pt x="10" y="10"/>
                    <a:pt x="10" y="10"/>
                    <a:pt x="10" y="10"/>
                  </a:cubicBezTo>
                  <a:cubicBezTo>
                    <a:pt x="11" y="10"/>
                    <a:pt x="11" y="10"/>
                    <a:pt x="12" y="10"/>
                  </a:cubicBezTo>
                  <a:cubicBezTo>
                    <a:pt x="11" y="10"/>
                    <a:pt x="10" y="11"/>
                    <a:pt x="9" y="11"/>
                  </a:cubicBezTo>
                  <a:cubicBezTo>
                    <a:pt x="11" y="11"/>
                    <a:pt x="11" y="11"/>
                    <a:pt x="11" y="11"/>
                  </a:cubicBezTo>
                  <a:cubicBezTo>
                    <a:pt x="15" y="10"/>
                    <a:pt x="11" y="12"/>
                    <a:pt x="13" y="12"/>
                  </a:cubicBezTo>
                  <a:cubicBezTo>
                    <a:pt x="12" y="12"/>
                    <a:pt x="12" y="12"/>
                    <a:pt x="12" y="12"/>
                  </a:cubicBezTo>
                  <a:cubicBezTo>
                    <a:pt x="15" y="12"/>
                    <a:pt x="15" y="13"/>
                    <a:pt x="16" y="14"/>
                  </a:cubicBezTo>
                  <a:cubicBezTo>
                    <a:pt x="14" y="15"/>
                    <a:pt x="14" y="15"/>
                    <a:pt x="14" y="15"/>
                  </a:cubicBezTo>
                  <a:cubicBezTo>
                    <a:pt x="15" y="14"/>
                    <a:pt x="16" y="15"/>
                    <a:pt x="16" y="15"/>
                  </a:cubicBezTo>
                  <a:cubicBezTo>
                    <a:pt x="15" y="15"/>
                    <a:pt x="18" y="15"/>
                    <a:pt x="17" y="15"/>
                  </a:cubicBezTo>
                  <a:cubicBezTo>
                    <a:pt x="17" y="15"/>
                    <a:pt x="17" y="15"/>
                    <a:pt x="17" y="15"/>
                  </a:cubicBezTo>
                  <a:cubicBezTo>
                    <a:pt x="19" y="15"/>
                    <a:pt x="16" y="16"/>
                    <a:pt x="18" y="16"/>
                  </a:cubicBezTo>
                  <a:cubicBezTo>
                    <a:pt x="17" y="16"/>
                    <a:pt x="17" y="16"/>
                    <a:pt x="17" y="16"/>
                  </a:cubicBezTo>
                  <a:cubicBezTo>
                    <a:pt x="19" y="16"/>
                    <a:pt x="16" y="17"/>
                    <a:pt x="17" y="17"/>
                  </a:cubicBezTo>
                  <a:cubicBezTo>
                    <a:pt x="18" y="17"/>
                    <a:pt x="18" y="17"/>
                    <a:pt x="18" y="17"/>
                  </a:cubicBezTo>
                  <a:cubicBezTo>
                    <a:pt x="18" y="17"/>
                    <a:pt x="17" y="17"/>
                    <a:pt x="18" y="17"/>
                  </a:cubicBezTo>
                  <a:cubicBezTo>
                    <a:pt x="17" y="17"/>
                    <a:pt x="17" y="17"/>
                    <a:pt x="17" y="17"/>
                  </a:cubicBezTo>
                  <a:cubicBezTo>
                    <a:pt x="18" y="17"/>
                    <a:pt x="17" y="18"/>
                    <a:pt x="19" y="18"/>
                  </a:cubicBezTo>
                  <a:cubicBezTo>
                    <a:pt x="17" y="18"/>
                    <a:pt x="18" y="17"/>
                    <a:pt x="16" y="18"/>
                  </a:cubicBezTo>
                  <a:cubicBezTo>
                    <a:pt x="18" y="19"/>
                    <a:pt x="18" y="21"/>
                    <a:pt x="19" y="22"/>
                  </a:cubicBezTo>
                  <a:cubicBezTo>
                    <a:pt x="17" y="23"/>
                    <a:pt x="17" y="23"/>
                    <a:pt x="17" y="23"/>
                  </a:cubicBezTo>
                  <a:cubicBezTo>
                    <a:pt x="18" y="23"/>
                    <a:pt x="18" y="23"/>
                    <a:pt x="19" y="23"/>
                  </a:cubicBezTo>
                  <a:cubicBezTo>
                    <a:pt x="19" y="23"/>
                    <a:pt x="18" y="23"/>
                    <a:pt x="18" y="23"/>
                  </a:cubicBezTo>
                  <a:cubicBezTo>
                    <a:pt x="17" y="24"/>
                    <a:pt x="20" y="23"/>
                    <a:pt x="19" y="24"/>
                  </a:cubicBezTo>
                  <a:cubicBezTo>
                    <a:pt x="17" y="24"/>
                    <a:pt x="17" y="24"/>
                    <a:pt x="17" y="24"/>
                  </a:cubicBezTo>
                  <a:cubicBezTo>
                    <a:pt x="19" y="24"/>
                    <a:pt x="19" y="24"/>
                    <a:pt x="19" y="24"/>
                  </a:cubicBezTo>
                  <a:cubicBezTo>
                    <a:pt x="19" y="24"/>
                    <a:pt x="19" y="24"/>
                    <a:pt x="18" y="25"/>
                  </a:cubicBezTo>
                  <a:cubicBezTo>
                    <a:pt x="20" y="24"/>
                    <a:pt x="18" y="25"/>
                    <a:pt x="19" y="25"/>
                  </a:cubicBezTo>
                  <a:cubicBezTo>
                    <a:pt x="18" y="25"/>
                    <a:pt x="18" y="25"/>
                    <a:pt x="18" y="25"/>
                  </a:cubicBezTo>
                  <a:cubicBezTo>
                    <a:pt x="17" y="26"/>
                    <a:pt x="20" y="25"/>
                    <a:pt x="20" y="25"/>
                  </a:cubicBezTo>
                  <a:cubicBezTo>
                    <a:pt x="19" y="26"/>
                    <a:pt x="19" y="26"/>
                    <a:pt x="19" y="26"/>
                  </a:cubicBezTo>
                  <a:cubicBezTo>
                    <a:pt x="21" y="25"/>
                    <a:pt x="20" y="26"/>
                    <a:pt x="21" y="26"/>
                  </a:cubicBezTo>
                  <a:cubicBezTo>
                    <a:pt x="21" y="26"/>
                    <a:pt x="21" y="26"/>
                    <a:pt x="21" y="26"/>
                  </a:cubicBezTo>
                  <a:cubicBezTo>
                    <a:pt x="21" y="27"/>
                    <a:pt x="20" y="27"/>
                    <a:pt x="21" y="27"/>
                  </a:cubicBezTo>
                  <a:cubicBezTo>
                    <a:pt x="21" y="28"/>
                    <a:pt x="19" y="28"/>
                    <a:pt x="19" y="28"/>
                  </a:cubicBezTo>
                  <a:cubicBezTo>
                    <a:pt x="22" y="28"/>
                    <a:pt x="21" y="29"/>
                    <a:pt x="23" y="28"/>
                  </a:cubicBezTo>
                  <a:cubicBezTo>
                    <a:pt x="23" y="28"/>
                    <a:pt x="22" y="29"/>
                    <a:pt x="23" y="29"/>
                  </a:cubicBezTo>
                  <a:cubicBezTo>
                    <a:pt x="22" y="29"/>
                    <a:pt x="20" y="30"/>
                    <a:pt x="20" y="30"/>
                  </a:cubicBezTo>
                  <a:cubicBezTo>
                    <a:pt x="19" y="31"/>
                    <a:pt x="19" y="31"/>
                    <a:pt x="19" y="31"/>
                  </a:cubicBezTo>
                  <a:cubicBezTo>
                    <a:pt x="18" y="31"/>
                    <a:pt x="19" y="30"/>
                    <a:pt x="18" y="31"/>
                  </a:cubicBezTo>
                  <a:cubicBezTo>
                    <a:pt x="18" y="31"/>
                    <a:pt x="19" y="31"/>
                    <a:pt x="19" y="31"/>
                  </a:cubicBezTo>
                  <a:cubicBezTo>
                    <a:pt x="20" y="31"/>
                    <a:pt x="23" y="30"/>
                    <a:pt x="23" y="31"/>
                  </a:cubicBezTo>
                  <a:cubicBezTo>
                    <a:pt x="22" y="31"/>
                    <a:pt x="21" y="32"/>
                    <a:pt x="20" y="32"/>
                  </a:cubicBezTo>
                  <a:cubicBezTo>
                    <a:pt x="25" y="31"/>
                    <a:pt x="25" y="31"/>
                    <a:pt x="25" y="31"/>
                  </a:cubicBezTo>
                  <a:cubicBezTo>
                    <a:pt x="25" y="31"/>
                    <a:pt x="23" y="31"/>
                    <a:pt x="24" y="31"/>
                  </a:cubicBezTo>
                  <a:cubicBezTo>
                    <a:pt x="25" y="31"/>
                    <a:pt x="25" y="31"/>
                    <a:pt x="25" y="31"/>
                  </a:cubicBezTo>
                  <a:cubicBezTo>
                    <a:pt x="25" y="31"/>
                    <a:pt x="26" y="31"/>
                    <a:pt x="24" y="32"/>
                  </a:cubicBezTo>
                  <a:cubicBezTo>
                    <a:pt x="23" y="32"/>
                    <a:pt x="23" y="32"/>
                    <a:pt x="23" y="32"/>
                  </a:cubicBezTo>
                  <a:cubicBezTo>
                    <a:pt x="23" y="33"/>
                    <a:pt x="23" y="32"/>
                    <a:pt x="24" y="33"/>
                  </a:cubicBezTo>
                  <a:cubicBezTo>
                    <a:pt x="23" y="33"/>
                    <a:pt x="23" y="33"/>
                    <a:pt x="23" y="33"/>
                  </a:cubicBezTo>
                  <a:cubicBezTo>
                    <a:pt x="23" y="33"/>
                    <a:pt x="24" y="33"/>
                    <a:pt x="25" y="32"/>
                  </a:cubicBezTo>
                  <a:cubicBezTo>
                    <a:pt x="25" y="32"/>
                    <a:pt x="24" y="33"/>
                    <a:pt x="25" y="32"/>
                  </a:cubicBezTo>
                  <a:cubicBezTo>
                    <a:pt x="26" y="32"/>
                    <a:pt x="26" y="32"/>
                    <a:pt x="27" y="32"/>
                  </a:cubicBezTo>
                  <a:cubicBezTo>
                    <a:pt x="25" y="33"/>
                    <a:pt x="25" y="33"/>
                    <a:pt x="25" y="33"/>
                  </a:cubicBezTo>
                  <a:cubicBezTo>
                    <a:pt x="27" y="33"/>
                    <a:pt x="27" y="33"/>
                    <a:pt x="28" y="33"/>
                  </a:cubicBezTo>
                  <a:cubicBezTo>
                    <a:pt x="29" y="32"/>
                    <a:pt x="26" y="33"/>
                    <a:pt x="27" y="33"/>
                  </a:cubicBezTo>
                  <a:cubicBezTo>
                    <a:pt x="26" y="34"/>
                    <a:pt x="29" y="33"/>
                    <a:pt x="27" y="35"/>
                  </a:cubicBezTo>
                  <a:cubicBezTo>
                    <a:pt x="27" y="35"/>
                    <a:pt x="29" y="34"/>
                    <a:pt x="28" y="34"/>
                  </a:cubicBezTo>
                  <a:cubicBezTo>
                    <a:pt x="28" y="34"/>
                    <a:pt x="27" y="35"/>
                    <a:pt x="28" y="35"/>
                  </a:cubicBezTo>
                  <a:cubicBezTo>
                    <a:pt x="27" y="35"/>
                    <a:pt x="28" y="35"/>
                    <a:pt x="28" y="35"/>
                  </a:cubicBezTo>
                  <a:cubicBezTo>
                    <a:pt x="29" y="35"/>
                    <a:pt x="28" y="35"/>
                    <a:pt x="28" y="35"/>
                  </a:cubicBezTo>
                  <a:cubicBezTo>
                    <a:pt x="29" y="35"/>
                    <a:pt x="30" y="35"/>
                    <a:pt x="29" y="36"/>
                  </a:cubicBezTo>
                  <a:cubicBezTo>
                    <a:pt x="30" y="36"/>
                    <a:pt x="31" y="36"/>
                    <a:pt x="31" y="36"/>
                  </a:cubicBezTo>
                  <a:cubicBezTo>
                    <a:pt x="30" y="37"/>
                    <a:pt x="30" y="37"/>
                    <a:pt x="30" y="37"/>
                  </a:cubicBezTo>
                  <a:cubicBezTo>
                    <a:pt x="29" y="37"/>
                    <a:pt x="30" y="37"/>
                    <a:pt x="29" y="37"/>
                  </a:cubicBezTo>
                  <a:cubicBezTo>
                    <a:pt x="31" y="37"/>
                    <a:pt x="27" y="37"/>
                    <a:pt x="29" y="37"/>
                  </a:cubicBezTo>
                  <a:cubicBezTo>
                    <a:pt x="28" y="37"/>
                    <a:pt x="31" y="36"/>
                    <a:pt x="29" y="37"/>
                  </a:cubicBezTo>
                  <a:cubicBezTo>
                    <a:pt x="29" y="37"/>
                    <a:pt x="31" y="37"/>
                    <a:pt x="30" y="38"/>
                  </a:cubicBezTo>
                  <a:cubicBezTo>
                    <a:pt x="30" y="37"/>
                    <a:pt x="28" y="38"/>
                    <a:pt x="28" y="38"/>
                  </a:cubicBezTo>
                  <a:cubicBezTo>
                    <a:pt x="28" y="39"/>
                    <a:pt x="29" y="38"/>
                    <a:pt x="29" y="38"/>
                  </a:cubicBezTo>
                  <a:cubicBezTo>
                    <a:pt x="30" y="38"/>
                    <a:pt x="30" y="38"/>
                    <a:pt x="30" y="38"/>
                  </a:cubicBezTo>
                  <a:cubicBezTo>
                    <a:pt x="31" y="38"/>
                    <a:pt x="30" y="39"/>
                    <a:pt x="31" y="38"/>
                  </a:cubicBezTo>
                  <a:cubicBezTo>
                    <a:pt x="30" y="38"/>
                    <a:pt x="32" y="38"/>
                    <a:pt x="30" y="39"/>
                  </a:cubicBezTo>
                  <a:cubicBezTo>
                    <a:pt x="28" y="40"/>
                    <a:pt x="28" y="40"/>
                    <a:pt x="28" y="40"/>
                  </a:cubicBezTo>
                  <a:cubicBezTo>
                    <a:pt x="28" y="40"/>
                    <a:pt x="30" y="39"/>
                    <a:pt x="31" y="39"/>
                  </a:cubicBezTo>
                  <a:cubicBezTo>
                    <a:pt x="30" y="39"/>
                    <a:pt x="30" y="39"/>
                    <a:pt x="30" y="39"/>
                  </a:cubicBezTo>
                  <a:cubicBezTo>
                    <a:pt x="33" y="38"/>
                    <a:pt x="30" y="40"/>
                    <a:pt x="32" y="39"/>
                  </a:cubicBezTo>
                  <a:cubicBezTo>
                    <a:pt x="31" y="40"/>
                    <a:pt x="32" y="40"/>
                    <a:pt x="31" y="41"/>
                  </a:cubicBezTo>
                  <a:cubicBezTo>
                    <a:pt x="32" y="40"/>
                    <a:pt x="33" y="40"/>
                    <a:pt x="32" y="41"/>
                  </a:cubicBezTo>
                  <a:cubicBezTo>
                    <a:pt x="32" y="41"/>
                    <a:pt x="32" y="41"/>
                    <a:pt x="31" y="41"/>
                  </a:cubicBezTo>
                  <a:cubicBezTo>
                    <a:pt x="31" y="41"/>
                    <a:pt x="31" y="41"/>
                    <a:pt x="32" y="41"/>
                  </a:cubicBezTo>
                  <a:cubicBezTo>
                    <a:pt x="31" y="41"/>
                    <a:pt x="30" y="42"/>
                    <a:pt x="30" y="43"/>
                  </a:cubicBezTo>
                  <a:cubicBezTo>
                    <a:pt x="31" y="43"/>
                    <a:pt x="32" y="42"/>
                    <a:pt x="33" y="42"/>
                  </a:cubicBezTo>
                  <a:cubicBezTo>
                    <a:pt x="30" y="43"/>
                    <a:pt x="35" y="41"/>
                    <a:pt x="32" y="43"/>
                  </a:cubicBezTo>
                  <a:cubicBezTo>
                    <a:pt x="32" y="43"/>
                    <a:pt x="31" y="43"/>
                    <a:pt x="31" y="43"/>
                  </a:cubicBezTo>
                  <a:cubicBezTo>
                    <a:pt x="28" y="45"/>
                    <a:pt x="33" y="43"/>
                    <a:pt x="32" y="44"/>
                  </a:cubicBezTo>
                  <a:cubicBezTo>
                    <a:pt x="34" y="43"/>
                    <a:pt x="34" y="43"/>
                    <a:pt x="34" y="43"/>
                  </a:cubicBezTo>
                  <a:cubicBezTo>
                    <a:pt x="32" y="43"/>
                    <a:pt x="35" y="43"/>
                    <a:pt x="33" y="44"/>
                  </a:cubicBezTo>
                  <a:cubicBezTo>
                    <a:pt x="34" y="43"/>
                    <a:pt x="32" y="44"/>
                    <a:pt x="34" y="43"/>
                  </a:cubicBezTo>
                  <a:cubicBezTo>
                    <a:pt x="33" y="45"/>
                    <a:pt x="36" y="44"/>
                    <a:pt x="33" y="46"/>
                  </a:cubicBezTo>
                  <a:cubicBezTo>
                    <a:pt x="33" y="46"/>
                    <a:pt x="33" y="46"/>
                    <a:pt x="34" y="46"/>
                  </a:cubicBezTo>
                  <a:cubicBezTo>
                    <a:pt x="35" y="45"/>
                    <a:pt x="33" y="46"/>
                    <a:pt x="34" y="46"/>
                  </a:cubicBezTo>
                  <a:cubicBezTo>
                    <a:pt x="34" y="46"/>
                    <a:pt x="34" y="45"/>
                    <a:pt x="34" y="45"/>
                  </a:cubicBezTo>
                  <a:cubicBezTo>
                    <a:pt x="34" y="46"/>
                    <a:pt x="34" y="46"/>
                    <a:pt x="32" y="47"/>
                  </a:cubicBezTo>
                  <a:cubicBezTo>
                    <a:pt x="31" y="47"/>
                    <a:pt x="36" y="45"/>
                    <a:pt x="35" y="46"/>
                  </a:cubicBezTo>
                  <a:cubicBezTo>
                    <a:pt x="34" y="47"/>
                    <a:pt x="34" y="47"/>
                    <a:pt x="34" y="47"/>
                  </a:cubicBezTo>
                  <a:cubicBezTo>
                    <a:pt x="36" y="46"/>
                    <a:pt x="36" y="46"/>
                    <a:pt x="36" y="46"/>
                  </a:cubicBezTo>
                  <a:cubicBezTo>
                    <a:pt x="36" y="47"/>
                    <a:pt x="34" y="47"/>
                    <a:pt x="33" y="48"/>
                  </a:cubicBezTo>
                  <a:cubicBezTo>
                    <a:pt x="33" y="48"/>
                    <a:pt x="33" y="48"/>
                    <a:pt x="34" y="48"/>
                  </a:cubicBezTo>
                  <a:cubicBezTo>
                    <a:pt x="33" y="49"/>
                    <a:pt x="33" y="49"/>
                    <a:pt x="33" y="49"/>
                  </a:cubicBezTo>
                  <a:cubicBezTo>
                    <a:pt x="34" y="48"/>
                    <a:pt x="33" y="49"/>
                    <a:pt x="34" y="49"/>
                  </a:cubicBezTo>
                  <a:cubicBezTo>
                    <a:pt x="33" y="49"/>
                    <a:pt x="33" y="49"/>
                    <a:pt x="33" y="49"/>
                  </a:cubicBezTo>
                  <a:cubicBezTo>
                    <a:pt x="33" y="49"/>
                    <a:pt x="33" y="49"/>
                    <a:pt x="34" y="49"/>
                  </a:cubicBezTo>
                  <a:cubicBezTo>
                    <a:pt x="34" y="49"/>
                    <a:pt x="35" y="48"/>
                    <a:pt x="35" y="48"/>
                  </a:cubicBezTo>
                  <a:cubicBezTo>
                    <a:pt x="35" y="48"/>
                    <a:pt x="35" y="48"/>
                    <a:pt x="36" y="48"/>
                  </a:cubicBezTo>
                  <a:cubicBezTo>
                    <a:pt x="35" y="48"/>
                    <a:pt x="35" y="48"/>
                    <a:pt x="35" y="49"/>
                  </a:cubicBezTo>
                  <a:cubicBezTo>
                    <a:pt x="35" y="49"/>
                    <a:pt x="37" y="48"/>
                    <a:pt x="37" y="48"/>
                  </a:cubicBezTo>
                  <a:cubicBezTo>
                    <a:pt x="36" y="49"/>
                    <a:pt x="37" y="49"/>
                    <a:pt x="35" y="49"/>
                  </a:cubicBezTo>
                  <a:cubicBezTo>
                    <a:pt x="35" y="49"/>
                    <a:pt x="36" y="49"/>
                    <a:pt x="35" y="49"/>
                  </a:cubicBezTo>
                  <a:cubicBezTo>
                    <a:pt x="35" y="49"/>
                    <a:pt x="34" y="50"/>
                    <a:pt x="35" y="49"/>
                  </a:cubicBezTo>
                  <a:cubicBezTo>
                    <a:pt x="35" y="49"/>
                    <a:pt x="37" y="48"/>
                    <a:pt x="37" y="49"/>
                  </a:cubicBezTo>
                  <a:cubicBezTo>
                    <a:pt x="35" y="49"/>
                    <a:pt x="35" y="49"/>
                    <a:pt x="35" y="49"/>
                  </a:cubicBezTo>
                  <a:cubicBezTo>
                    <a:pt x="35" y="50"/>
                    <a:pt x="35" y="50"/>
                    <a:pt x="35" y="50"/>
                  </a:cubicBezTo>
                  <a:cubicBezTo>
                    <a:pt x="36" y="49"/>
                    <a:pt x="36" y="49"/>
                    <a:pt x="36" y="49"/>
                  </a:cubicBezTo>
                  <a:cubicBezTo>
                    <a:pt x="35" y="50"/>
                    <a:pt x="35" y="50"/>
                    <a:pt x="35" y="50"/>
                  </a:cubicBezTo>
                  <a:cubicBezTo>
                    <a:pt x="37" y="49"/>
                    <a:pt x="36" y="50"/>
                    <a:pt x="37" y="49"/>
                  </a:cubicBezTo>
                  <a:cubicBezTo>
                    <a:pt x="38" y="49"/>
                    <a:pt x="37" y="50"/>
                    <a:pt x="37" y="50"/>
                  </a:cubicBezTo>
                  <a:cubicBezTo>
                    <a:pt x="37" y="50"/>
                    <a:pt x="37" y="50"/>
                    <a:pt x="37" y="50"/>
                  </a:cubicBezTo>
                  <a:cubicBezTo>
                    <a:pt x="36" y="51"/>
                    <a:pt x="36" y="51"/>
                    <a:pt x="37" y="50"/>
                  </a:cubicBezTo>
                  <a:cubicBezTo>
                    <a:pt x="37" y="50"/>
                    <a:pt x="37" y="50"/>
                    <a:pt x="37" y="50"/>
                  </a:cubicBezTo>
                  <a:cubicBezTo>
                    <a:pt x="37" y="51"/>
                    <a:pt x="37" y="51"/>
                    <a:pt x="38" y="50"/>
                  </a:cubicBezTo>
                  <a:cubicBezTo>
                    <a:pt x="37" y="51"/>
                    <a:pt x="34" y="53"/>
                    <a:pt x="35" y="52"/>
                  </a:cubicBezTo>
                  <a:cubicBezTo>
                    <a:pt x="35" y="52"/>
                    <a:pt x="38" y="51"/>
                    <a:pt x="38" y="51"/>
                  </a:cubicBezTo>
                  <a:cubicBezTo>
                    <a:pt x="38" y="52"/>
                    <a:pt x="40" y="51"/>
                    <a:pt x="38" y="53"/>
                  </a:cubicBezTo>
                  <a:cubicBezTo>
                    <a:pt x="39" y="52"/>
                    <a:pt x="39" y="52"/>
                    <a:pt x="39" y="52"/>
                  </a:cubicBezTo>
                  <a:cubicBezTo>
                    <a:pt x="39" y="53"/>
                    <a:pt x="41" y="53"/>
                    <a:pt x="39" y="54"/>
                  </a:cubicBezTo>
                  <a:cubicBezTo>
                    <a:pt x="39" y="54"/>
                    <a:pt x="38" y="55"/>
                    <a:pt x="37" y="55"/>
                  </a:cubicBezTo>
                  <a:cubicBezTo>
                    <a:pt x="38" y="55"/>
                    <a:pt x="36" y="56"/>
                    <a:pt x="38" y="55"/>
                  </a:cubicBezTo>
                  <a:cubicBezTo>
                    <a:pt x="39" y="55"/>
                    <a:pt x="40" y="54"/>
                    <a:pt x="40" y="54"/>
                  </a:cubicBezTo>
                  <a:cubicBezTo>
                    <a:pt x="41" y="54"/>
                    <a:pt x="41" y="54"/>
                    <a:pt x="40" y="55"/>
                  </a:cubicBezTo>
                  <a:cubicBezTo>
                    <a:pt x="41" y="55"/>
                    <a:pt x="41" y="55"/>
                    <a:pt x="41" y="55"/>
                  </a:cubicBezTo>
                  <a:cubicBezTo>
                    <a:pt x="40" y="55"/>
                    <a:pt x="40" y="56"/>
                    <a:pt x="40" y="56"/>
                  </a:cubicBezTo>
                  <a:cubicBezTo>
                    <a:pt x="41" y="55"/>
                    <a:pt x="41" y="55"/>
                    <a:pt x="41" y="55"/>
                  </a:cubicBezTo>
                  <a:cubicBezTo>
                    <a:pt x="40" y="56"/>
                    <a:pt x="40" y="56"/>
                    <a:pt x="40" y="56"/>
                  </a:cubicBezTo>
                  <a:cubicBezTo>
                    <a:pt x="41" y="56"/>
                    <a:pt x="42" y="55"/>
                    <a:pt x="42" y="56"/>
                  </a:cubicBezTo>
                  <a:cubicBezTo>
                    <a:pt x="40" y="56"/>
                    <a:pt x="40" y="56"/>
                    <a:pt x="40" y="56"/>
                  </a:cubicBezTo>
                  <a:cubicBezTo>
                    <a:pt x="41" y="56"/>
                    <a:pt x="43" y="55"/>
                    <a:pt x="42" y="56"/>
                  </a:cubicBezTo>
                  <a:cubicBezTo>
                    <a:pt x="41" y="57"/>
                    <a:pt x="41" y="57"/>
                    <a:pt x="41" y="57"/>
                  </a:cubicBezTo>
                  <a:cubicBezTo>
                    <a:pt x="41" y="57"/>
                    <a:pt x="42" y="57"/>
                    <a:pt x="42" y="56"/>
                  </a:cubicBezTo>
                  <a:cubicBezTo>
                    <a:pt x="42" y="57"/>
                    <a:pt x="42" y="58"/>
                    <a:pt x="40" y="58"/>
                  </a:cubicBezTo>
                  <a:cubicBezTo>
                    <a:pt x="44" y="57"/>
                    <a:pt x="44" y="58"/>
                    <a:pt x="45" y="59"/>
                  </a:cubicBezTo>
                  <a:cubicBezTo>
                    <a:pt x="44" y="59"/>
                    <a:pt x="44" y="59"/>
                    <a:pt x="44" y="59"/>
                  </a:cubicBezTo>
                  <a:cubicBezTo>
                    <a:pt x="43" y="60"/>
                    <a:pt x="45" y="58"/>
                    <a:pt x="45" y="59"/>
                  </a:cubicBezTo>
                  <a:cubicBezTo>
                    <a:pt x="42" y="60"/>
                    <a:pt x="42" y="60"/>
                    <a:pt x="42" y="60"/>
                  </a:cubicBezTo>
                  <a:cubicBezTo>
                    <a:pt x="42" y="61"/>
                    <a:pt x="44" y="60"/>
                    <a:pt x="44" y="60"/>
                  </a:cubicBezTo>
                  <a:cubicBezTo>
                    <a:pt x="45" y="59"/>
                    <a:pt x="44" y="60"/>
                    <a:pt x="45" y="59"/>
                  </a:cubicBezTo>
                  <a:cubicBezTo>
                    <a:pt x="45" y="59"/>
                    <a:pt x="44" y="60"/>
                    <a:pt x="46" y="59"/>
                  </a:cubicBezTo>
                  <a:cubicBezTo>
                    <a:pt x="45" y="60"/>
                    <a:pt x="44" y="60"/>
                    <a:pt x="44" y="61"/>
                  </a:cubicBezTo>
                  <a:cubicBezTo>
                    <a:pt x="45" y="60"/>
                    <a:pt x="45" y="60"/>
                    <a:pt x="45" y="60"/>
                  </a:cubicBezTo>
                  <a:cubicBezTo>
                    <a:pt x="43" y="62"/>
                    <a:pt x="41" y="62"/>
                    <a:pt x="39" y="63"/>
                  </a:cubicBezTo>
                  <a:cubicBezTo>
                    <a:pt x="39" y="63"/>
                    <a:pt x="39" y="63"/>
                    <a:pt x="39" y="63"/>
                  </a:cubicBezTo>
                  <a:cubicBezTo>
                    <a:pt x="38" y="65"/>
                    <a:pt x="37" y="64"/>
                    <a:pt x="37" y="65"/>
                  </a:cubicBezTo>
                  <a:cubicBezTo>
                    <a:pt x="38" y="65"/>
                    <a:pt x="40" y="63"/>
                    <a:pt x="41" y="63"/>
                  </a:cubicBezTo>
                  <a:cubicBezTo>
                    <a:pt x="41" y="63"/>
                    <a:pt x="44" y="61"/>
                    <a:pt x="45" y="61"/>
                  </a:cubicBezTo>
                  <a:cubicBezTo>
                    <a:pt x="44" y="62"/>
                    <a:pt x="44" y="61"/>
                    <a:pt x="43" y="62"/>
                  </a:cubicBezTo>
                  <a:cubicBezTo>
                    <a:pt x="42" y="63"/>
                    <a:pt x="44" y="62"/>
                    <a:pt x="44" y="62"/>
                  </a:cubicBezTo>
                  <a:cubicBezTo>
                    <a:pt x="44" y="62"/>
                    <a:pt x="46" y="61"/>
                    <a:pt x="46" y="61"/>
                  </a:cubicBezTo>
                  <a:cubicBezTo>
                    <a:pt x="45" y="61"/>
                    <a:pt x="44" y="62"/>
                    <a:pt x="44" y="62"/>
                  </a:cubicBezTo>
                  <a:cubicBezTo>
                    <a:pt x="45" y="61"/>
                    <a:pt x="46" y="61"/>
                    <a:pt x="47" y="61"/>
                  </a:cubicBezTo>
                  <a:cubicBezTo>
                    <a:pt x="49" y="59"/>
                    <a:pt x="46" y="61"/>
                    <a:pt x="48" y="60"/>
                  </a:cubicBezTo>
                  <a:cubicBezTo>
                    <a:pt x="47" y="61"/>
                    <a:pt x="45" y="62"/>
                    <a:pt x="44" y="63"/>
                  </a:cubicBezTo>
                  <a:cubicBezTo>
                    <a:pt x="45" y="62"/>
                    <a:pt x="46" y="62"/>
                    <a:pt x="48" y="61"/>
                  </a:cubicBezTo>
                  <a:cubicBezTo>
                    <a:pt x="48" y="61"/>
                    <a:pt x="47" y="62"/>
                    <a:pt x="46" y="62"/>
                  </a:cubicBezTo>
                  <a:cubicBezTo>
                    <a:pt x="45" y="63"/>
                    <a:pt x="48" y="61"/>
                    <a:pt x="46" y="63"/>
                  </a:cubicBezTo>
                  <a:cubicBezTo>
                    <a:pt x="47" y="62"/>
                    <a:pt x="47" y="62"/>
                    <a:pt x="47" y="62"/>
                  </a:cubicBezTo>
                  <a:cubicBezTo>
                    <a:pt x="47" y="62"/>
                    <a:pt x="46" y="62"/>
                    <a:pt x="46" y="63"/>
                  </a:cubicBezTo>
                  <a:cubicBezTo>
                    <a:pt x="46" y="63"/>
                    <a:pt x="48" y="62"/>
                    <a:pt x="46" y="64"/>
                  </a:cubicBezTo>
                  <a:cubicBezTo>
                    <a:pt x="46" y="63"/>
                    <a:pt x="46" y="64"/>
                    <a:pt x="48" y="63"/>
                  </a:cubicBezTo>
                  <a:cubicBezTo>
                    <a:pt x="48" y="62"/>
                    <a:pt x="46" y="63"/>
                    <a:pt x="48" y="62"/>
                  </a:cubicBezTo>
                  <a:cubicBezTo>
                    <a:pt x="47" y="63"/>
                    <a:pt x="49" y="62"/>
                    <a:pt x="49" y="62"/>
                  </a:cubicBezTo>
                  <a:cubicBezTo>
                    <a:pt x="48" y="62"/>
                    <a:pt x="48" y="62"/>
                    <a:pt x="48" y="62"/>
                  </a:cubicBezTo>
                  <a:cubicBezTo>
                    <a:pt x="49" y="62"/>
                    <a:pt x="49" y="62"/>
                    <a:pt x="50" y="62"/>
                  </a:cubicBezTo>
                  <a:cubicBezTo>
                    <a:pt x="49" y="62"/>
                    <a:pt x="49" y="63"/>
                    <a:pt x="48" y="63"/>
                  </a:cubicBezTo>
                  <a:cubicBezTo>
                    <a:pt x="50" y="62"/>
                    <a:pt x="50" y="62"/>
                    <a:pt x="50" y="62"/>
                  </a:cubicBezTo>
                  <a:cubicBezTo>
                    <a:pt x="50" y="62"/>
                    <a:pt x="48" y="63"/>
                    <a:pt x="48" y="64"/>
                  </a:cubicBezTo>
                  <a:cubicBezTo>
                    <a:pt x="47" y="64"/>
                    <a:pt x="47" y="64"/>
                    <a:pt x="47" y="64"/>
                  </a:cubicBezTo>
                  <a:cubicBezTo>
                    <a:pt x="47" y="64"/>
                    <a:pt x="46" y="65"/>
                    <a:pt x="47" y="65"/>
                  </a:cubicBezTo>
                  <a:cubicBezTo>
                    <a:pt x="48" y="64"/>
                    <a:pt x="49" y="63"/>
                    <a:pt x="50" y="63"/>
                  </a:cubicBezTo>
                  <a:cubicBezTo>
                    <a:pt x="51" y="62"/>
                    <a:pt x="49" y="63"/>
                    <a:pt x="50" y="63"/>
                  </a:cubicBezTo>
                  <a:cubicBezTo>
                    <a:pt x="49" y="64"/>
                    <a:pt x="49" y="64"/>
                    <a:pt x="49" y="64"/>
                  </a:cubicBezTo>
                  <a:cubicBezTo>
                    <a:pt x="48" y="64"/>
                    <a:pt x="47" y="65"/>
                    <a:pt x="47" y="65"/>
                  </a:cubicBezTo>
                  <a:cubicBezTo>
                    <a:pt x="48" y="65"/>
                    <a:pt x="49" y="64"/>
                    <a:pt x="50" y="63"/>
                  </a:cubicBezTo>
                  <a:cubicBezTo>
                    <a:pt x="50" y="64"/>
                    <a:pt x="49" y="64"/>
                    <a:pt x="48" y="65"/>
                  </a:cubicBezTo>
                  <a:cubicBezTo>
                    <a:pt x="49" y="65"/>
                    <a:pt x="50" y="64"/>
                    <a:pt x="50" y="63"/>
                  </a:cubicBezTo>
                  <a:cubicBezTo>
                    <a:pt x="50" y="64"/>
                    <a:pt x="49" y="65"/>
                    <a:pt x="48" y="66"/>
                  </a:cubicBezTo>
                  <a:cubicBezTo>
                    <a:pt x="46" y="67"/>
                    <a:pt x="46" y="67"/>
                    <a:pt x="46" y="67"/>
                  </a:cubicBezTo>
                  <a:cubicBezTo>
                    <a:pt x="46" y="67"/>
                    <a:pt x="46" y="67"/>
                    <a:pt x="46" y="67"/>
                  </a:cubicBezTo>
                  <a:cubicBezTo>
                    <a:pt x="45" y="68"/>
                    <a:pt x="45" y="68"/>
                    <a:pt x="43" y="69"/>
                  </a:cubicBezTo>
                  <a:cubicBezTo>
                    <a:pt x="43" y="69"/>
                    <a:pt x="44" y="69"/>
                    <a:pt x="44" y="69"/>
                  </a:cubicBezTo>
                  <a:cubicBezTo>
                    <a:pt x="47" y="67"/>
                    <a:pt x="48" y="67"/>
                    <a:pt x="50" y="65"/>
                  </a:cubicBezTo>
                  <a:cubicBezTo>
                    <a:pt x="51" y="65"/>
                    <a:pt x="45" y="69"/>
                    <a:pt x="49" y="67"/>
                  </a:cubicBezTo>
                  <a:cubicBezTo>
                    <a:pt x="49" y="67"/>
                    <a:pt x="51" y="66"/>
                    <a:pt x="50" y="66"/>
                  </a:cubicBezTo>
                  <a:cubicBezTo>
                    <a:pt x="50" y="66"/>
                    <a:pt x="52" y="64"/>
                    <a:pt x="52" y="65"/>
                  </a:cubicBezTo>
                  <a:cubicBezTo>
                    <a:pt x="51" y="66"/>
                    <a:pt x="50" y="67"/>
                    <a:pt x="48" y="68"/>
                  </a:cubicBezTo>
                  <a:cubicBezTo>
                    <a:pt x="49" y="67"/>
                    <a:pt x="49" y="67"/>
                    <a:pt x="48" y="67"/>
                  </a:cubicBezTo>
                  <a:cubicBezTo>
                    <a:pt x="47" y="68"/>
                    <a:pt x="46" y="69"/>
                    <a:pt x="46" y="69"/>
                  </a:cubicBezTo>
                  <a:cubicBezTo>
                    <a:pt x="47" y="69"/>
                    <a:pt x="47" y="69"/>
                    <a:pt x="48" y="68"/>
                  </a:cubicBezTo>
                  <a:cubicBezTo>
                    <a:pt x="49" y="67"/>
                    <a:pt x="48" y="68"/>
                    <a:pt x="49" y="67"/>
                  </a:cubicBezTo>
                  <a:cubicBezTo>
                    <a:pt x="50" y="67"/>
                    <a:pt x="48" y="69"/>
                    <a:pt x="50" y="67"/>
                  </a:cubicBezTo>
                  <a:cubicBezTo>
                    <a:pt x="50" y="67"/>
                    <a:pt x="51" y="66"/>
                    <a:pt x="52" y="66"/>
                  </a:cubicBezTo>
                  <a:cubicBezTo>
                    <a:pt x="52" y="65"/>
                    <a:pt x="52" y="65"/>
                    <a:pt x="52" y="65"/>
                  </a:cubicBezTo>
                  <a:cubicBezTo>
                    <a:pt x="52" y="66"/>
                    <a:pt x="52" y="66"/>
                    <a:pt x="52" y="66"/>
                  </a:cubicBezTo>
                  <a:cubicBezTo>
                    <a:pt x="51" y="67"/>
                    <a:pt x="53" y="65"/>
                    <a:pt x="53" y="66"/>
                  </a:cubicBezTo>
                  <a:cubicBezTo>
                    <a:pt x="52" y="67"/>
                    <a:pt x="52" y="67"/>
                    <a:pt x="52" y="67"/>
                  </a:cubicBezTo>
                  <a:cubicBezTo>
                    <a:pt x="50" y="68"/>
                    <a:pt x="52" y="66"/>
                    <a:pt x="50" y="68"/>
                  </a:cubicBezTo>
                  <a:cubicBezTo>
                    <a:pt x="50" y="68"/>
                    <a:pt x="51" y="67"/>
                    <a:pt x="50" y="68"/>
                  </a:cubicBezTo>
                  <a:cubicBezTo>
                    <a:pt x="50" y="68"/>
                    <a:pt x="50" y="68"/>
                    <a:pt x="50" y="68"/>
                  </a:cubicBezTo>
                  <a:cubicBezTo>
                    <a:pt x="50" y="68"/>
                    <a:pt x="47" y="70"/>
                    <a:pt x="49" y="69"/>
                  </a:cubicBezTo>
                  <a:cubicBezTo>
                    <a:pt x="50" y="69"/>
                    <a:pt x="50" y="69"/>
                    <a:pt x="51" y="68"/>
                  </a:cubicBezTo>
                  <a:cubicBezTo>
                    <a:pt x="51" y="68"/>
                    <a:pt x="52" y="68"/>
                    <a:pt x="52" y="68"/>
                  </a:cubicBezTo>
                  <a:cubicBezTo>
                    <a:pt x="51" y="69"/>
                    <a:pt x="52" y="68"/>
                    <a:pt x="51" y="69"/>
                  </a:cubicBezTo>
                  <a:cubicBezTo>
                    <a:pt x="51" y="69"/>
                    <a:pt x="51" y="68"/>
                    <a:pt x="49" y="69"/>
                  </a:cubicBezTo>
                  <a:cubicBezTo>
                    <a:pt x="47" y="71"/>
                    <a:pt x="49" y="69"/>
                    <a:pt x="47" y="70"/>
                  </a:cubicBezTo>
                  <a:cubicBezTo>
                    <a:pt x="47" y="70"/>
                    <a:pt x="46" y="72"/>
                    <a:pt x="44" y="73"/>
                  </a:cubicBezTo>
                  <a:cubicBezTo>
                    <a:pt x="44" y="73"/>
                    <a:pt x="45" y="73"/>
                    <a:pt x="45" y="73"/>
                  </a:cubicBezTo>
                  <a:cubicBezTo>
                    <a:pt x="46" y="72"/>
                    <a:pt x="46" y="72"/>
                    <a:pt x="47" y="71"/>
                  </a:cubicBezTo>
                  <a:cubicBezTo>
                    <a:pt x="47" y="71"/>
                    <a:pt x="48" y="71"/>
                    <a:pt x="49" y="70"/>
                  </a:cubicBezTo>
                  <a:cubicBezTo>
                    <a:pt x="49" y="71"/>
                    <a:pt x="48" y="72"/>
                    <a:pt x="48" y="72"/>
                  </a:cubicBezTo>
                  <a:cubicBezTo>
                    <a:pt x="48" y="72"/>
                    <a:pt x="48" y="72"/>
                    <a:pt x="48" y="73"/>
                  </a:cubicBezTo>
                  <a:cubicBezTo>
                    <a:pt x="50" y="71"/>
                    <a:pt x="49" y="73"/>
                    <a:pt x="50" y="72"/>
                  </a:cubicBezTo>
                  <a:cubicBezTo>
                    <a:pt x="51" y="71"/>
                    <a:pt x="52" y="70"/>
                    <a:pt x="53" y="69"/>
                  </a:cubicBezTo>
                  <a:cubicBezTo>
                    <a:pt x="53" y="70"/>
                    <a:pt x="52" y="70"/>
                    <a:pt x="52" y="70"/>
                  </a:cubicBezTo>
                  <a:cubicBezTo>
                    <a:pt x="53" y="70"/>
                    <a:pt x="50" y="72"/>
                    <a:pt x="52" y="71"/>
                  </a:cubicBezTo>
                  <a:cubicBezTo>
                    <a:pt x="51" y="71"/>
                    <a:pt x="49" y="72"/>
                    <a:pt x="48" y="74"/>
                  </a:cubicBezTo>
                  <a:cubicBezTo>
                    <a:pt x="49" y="73"/>
                    <a:pt x="47" y="74"/>
                    <a:pt x="47" y="75"/>
                  </a:cubicBezTo>
                  <a:cubicBezTo>
                    <a:pt x="48" y="74"/>
                    <a:pt x="49" y="74"/>
                    <a:pt x="49" y="74"/>
                  </a:cubicBezTo>
                  <a:cubicBezTo>
                    <a:pt x="48" y="75"/>
                    <a:pt x="50" y="75"/>
                    <a:pt x="50" y="75"/>
                  </a:cubicBezTo>
                  <a:cubicBezTo>
                    <a:pt x="50" y="76"/>
                    <a:pt x="48" y="77"/>
                    <a:pt x="48" y="78"/>
                  </a:cubicBezTo>
                  <a:cubicBezTo>
                    <a:pt x="48" y="78"/>
                    <a:pt x="49" y="76"/>
                    <a:pt x="49" y="77"/>
                  </a:cubicBezTo>
                  <a:cubicBezTo>
                    <a:pt x="48" y="77"/>
                    <a:pt x="48" y="77"/>
                    <a:pt x="48" y="77"/>
                  </a:cubicBezTo>
                  <a:cubicBezTo>
                    <a:pt x="49" y="77"/>
                    <a:pt x="48" y="79"/>
                    <a:pt x="50" y="77"/>
                  </a:cubicBezTo>
                  <a:cubicBezTo>
                    <a:pt x="48" y="78"/>
                    <a:pt x="48" y="78"/>
                    <a:pt x="48" y="78"/>
                  </a:cubicBezTo>
                  <a:cubicBezTo>
                    <a:pt x="48" y="78"/>
                    <a:pt x="49" y="78"/>
                    <a:pt x="49" y="78"/>
                  </a:cubicBezTo>
                  <a:cubicBezTo>
                    <a:pt x="47" y="79"/>
                    <a:pt x="47" y="79"/>
                    <a:pt x="47" y="79"/>
                  </a:cubicBezTo>
                  <a:cubicBezTo>
                    <a:pt x="46" y="80"/>
                    <a:pt x="48" y="79"/>
                    <a:pt x="48" y="79"/>
                  </a:cubicBezTo>
                  <a:cubicBezTo>
                    <a:pt x="49" y="78"/>
                    <a:pt x="49" y="78"/>
                    <a:pt x="49" y="78"/>
                  </a:cubicBezTo>
                  <a:cubicBezTo>
                    <a:pt x="50" y="78"/>
                    <a:pt x="49" y="79"/>
                    <a:pt x="50" y="79"/>
                  </a:cubicBezTo>
                  <a:cubicBezTo>
                    <a:pt x="49" y="80"/>
                    <a:pt x="49" y="80"/>
                    <a:pt x="49" y="80"/>
                  </a:cubicBezTo>
                  <a:cubicBezTo>
                    <a:pt x="49" y="80"/>
                    <a:pt x="49" y="80"/>
                    <a:pt x="49" y="80"/>
                  </a:cubicBezTo>
                  <a:cubicBezTo>
                    <a:pt x="48" y="81"/>
                    <a:pt x="48" y="81"/>
                    <a:pt x="49" y="81"/>
                  </a:cubicBezTo>
                  <a:cubicBezTo>
                    <a:pt x="46" y="82"/>
                    <a:pt x="46" y="82"/>
                    <a:pt x="46" y="82"/>
                  </a:cubicBezTo>
                  <a:cubicBezTo>
                    <a:pt x="46" y="82"/>
                    <a:pt x="47" y="81"/>
                    <a:pt x="48" y="80"/>
                  </a:cubicBezTo>
                  <a:cubicBezTo>
                    <a:pt x="49" y="80"/>
                    <a:pt x="49" y="80"/>
                    <a:pt x="48" y="80"/>
                  </a:cubicBezTo>
                  <a:cubicBezTo>
                    <a:pt x="48" y="81"/>
                    <a:pt x="48" y="80"/>
                    <a:pt x="48" y="80"/>
                  </a:cubicBezTo>
                  <a:cubicBezTo>
                    <a:pt x="47" y="81"/>
                    <a:pt x="47" y="81"/>
                    <a:pt x="46" y="82"/>
                  </a:cubicBezTo>
                  <a:cubicBezTo>
                    <a:pt x="46" y="82"/>
                    <a:pt x="45" y="82"/>
                    <a:pt x="46" y="82"/>
                  </a:cubicBezTo>
                  <a:cubicBezTo>
                    <a:pt x="45" y="82"/>
                    <a:pt x="45" y="82"/>
                    <a:pt x="45" y="82"/>
                  </a:cubicBezTo>
                  <a:cubicBezTo>
                    <a:pt x="45" y="82"/>
                    <a:pt x="46" y="81"/>
                    <a:pt x="46" y="81"/>
                  </a:cubicBezTo>
                  <a:cubicBezTo>
                    <a:pt x="45" y="82"/>
                    <a:pt x="44" y="82"/>
                    <a:pt x="44" y="82"/>
                  </a:cubicBezTo>
                  <a:cubicBezTo>
                    <a:pt x="46" y="80"/>
                    <a:pt x="43" y="82"/>
                    <a:pt x="43" y="81"/>
                  </a:cubicBezTo>
                  <a:cubicBezTo>
                    <a:pt x="45" y="80"/>
                    <a:pt x="46" y="80"/>
                    <a:pt x="46" y="80"/>
                  </a:cubicBezTo>
                  <a:cubicBezTo>
                    <a:pt x="47" y="79"/>
                    <a:pt x="46" y="79"/>
                    <a:pt x="47" y="79"/>
                  </a:cubicBezTo>
                  <a:cubicBezTo>
                    <a:pt x="46" y="79"/>
                    <a:pt x="44" y="80"/>
                    <a:pt x="43" y="81"/>
                  </a:cubicBezTo>
                  <a:cubicBezTo>
                    <a:pt x="44" y="80"/>
                    <a:pt x="44" y="80"/>
                    <a:pt x="44" y="80"/>
                  </a:cubicBezTo>
                  <a:cubicBezTo>
                    <a:pt x="44" y="80"/>
                    <a:pt x="42" y="81"/>
                    <a:pt x="42" y="81"/>
                  </a:cubicBezTo>
                  <a:cubicBezTo>
                    <a:pt x="43" y="80"/>
                    <a:pt x="42" y="79"/>
                    <a:pt x="42" y="79"/>
                  </a:cubicBezTo>
                  <a:cubicBezTo>
                    <a:pt x="43" y="78"/>
                    <a:pt x="43" y="78"/>
                    <a:pt x="43" y="78"/>
                  </a:cubicBezTo>
                  <a:cubicBezTo>
                    <a:pt x="41" y="79"/>
                    <a:pt x="42" y="78"/>
                    <a:pt x="41" y="78"/>
                  </a:cubicBezTo>
                  <a:cubicBezTo>
                    <a:pt x="41" y="77"/>
                    <a:pt x="39" y="78"/>
                    <a:pt x="40" y="76"/>
                  </a:cubicBezTo>
                  <a:cubicBezTo>
                    <a:pt x="39" y="76"/>
                    <a:pt x="38" y="76"/>
                    <a:pt x="38" y="75"/>
                  </a:cubicBezTo>
                  <a:cubicBezTo>
                    <a:pt x="39" y="74"/>
                    <a:pt x="39" y="74"/>
                    <a:pt x="39" y="74"/>
                  </a:cubicBezTo>
                  <a:cubicBezTo>
                    <a:pt x="38" y="75"/>
                    <a:pt x="40" y="73"/>
                    <a:pt x="40" y="73"/>
                  </a:cubicBezTo>
                  <a:cubicBezTo>
                    <a:pt x="39" y="74"/>
                    <a:pt x="38" y="74"/>
                    <a:pt x="37" y="75"/>
                  </a:cubicBezTo>
                  <a:cubicBezTo>
                    <a:pt x="38" y="73"/>
                    <a:pt x="36" y="74"/>
                    <a:pt x="35" y="74"/>
                  </a:cubicBezTo>
                  <a:cubicBezTo>
                    <a:pt x="36" y="73"/>
                    <a:pt x="36" y="73"/>
                    <a:pt x="36" y="73"/>
                  </a:cubicBezTo>
                  <a:cubicBezTo>
                    <a:pt x="34" y="74"/>
                    <a:pt x="35" y="73"/>
                    <a:pt x="35" y="72"/>
                  </a:cubicBezTo>
                  <a:cubicBezTo>
                    <a:pt x="36" y="72"/>
                    <a:pt x="36" y="71"/>
                    <a:pt x="36" y="71"/>
                  </a:cubicBezTo>
                  <a:cubicBezTo>
                    <a:pt x="34" y="72"/>
                    <a:pt x="34" y="72"/>
                    <a:pt x="33" y="72"/>
                  </a:cubicBezTo>
                  <a:cubicBezTo>
                    <a:pt x="33" y="72"/>
                    <a:pt x="33" y="71"/>
                    <a:pt x="34" y="70"/>
                  </a:cubicBezTo>
                  <a:cubicBezTo>
                    <a:pt x="31" y="71"/>
                    <a:pt x="31" y="69"/>
                    <a:pt x="29" y="69"/>
                  </a:cubicBezTo>
                  <a:cubicBezTo>
                    <a:pt x="30" y="68"/>
                    <a:pt x="30" y="68"/>
                    <a:pt x="30" y="68"/>
                  </a:cubicBezTo>
                  <a:cubicBezTo>
                    <a:pt x="27" y="69"/>
                    <a:pt x="29" y="66"/>
                    <a:pt x="27" y="66"/>
                  </a:cubicBezTo>
                  <a:cubicBezTo>
                    <a:pt x="29" y="65"/>
                    <a:pt x="29" y="65"/>
                    <a:pt x="29" y="65"/>
                  </a:cubicBezTo>
                  <a:cubicBezTo>
                    <a:pt x="30" y="64"/>
                    <a:pt x="28" y="64"/>
                    <a:pt x="27" y="65"/>
                  </a:cubicBezTo>
                  <a:cubicBezTo>
                    <a:pt x="27" y="65"/>
                    <a:pt x="25" y="65"/>
                    <a:pt x="27" y="64"/>
                  </a:cubicBezTo>
                  <a:cubicBezTo>
                    <a:pt x="27" y="63"/>
                    <a:pt x="26" y="64"/>
                    <a:pt x="25" y="64"/>
                  </a:cubicBezTo>
                  <a:cubicBezTo>
                    <a:pt x="26" y="63"/>
                    <a:pt x="26" y="63"/>
                    <a:pt x="25" y="63"/>
                  </a:cubicBezTo>
                  <a:cubicBezTo>
                    <a:pt x="25" y="63"/>
                    <a:pt x="25" y="63"/>
                    <a:pt x="25" y="63"/>
                  </a:cubicBezTo>
                  <a:cubicBezTo>
                    <a:pt x="25" y="63"/>
                    <a:pt x="26" y="62"/>
                    <a:pt x="26" y="62"/>
                  </a:cubicBezTo>
                  <a:cubicBezTo>
                    <a:pt x="26" y="62"/>
                    <a:pt x="27" y="61"/>
                    <a:pt x="24" y="62"/>
                  </a:cubicBezTo>
                  <a:cubicBezTo>
                    <a:pt x="25" y="61"/>
                    <a:pt x="22" y="62"/>
                    <a:pt x="24" y="60"/>
                  </a:cubicBezTo>
                  <a:cubicBezTo>
                    <a:pt x="23" y="60"/>
                    <a:pt x="23" y="60"/>
                    <a:pt x="22" y="61"/>
                  </a:cubicBezTo>
                  <a:cubicBezTo>
                    <a:pt x="22" y="60"/>
                    <a:pt x="23" y="59"/>
                    <a:pt x="22" y="59"/>
                  </a:cubicBezTo>
                  <a:cubicBezTo>
                    <a:pt x="22" y="59"/>
                    <a:pt x="23" y="59"/>
                    <a:pt x="23" y="58"/>
                  </a:cubicBezTo>
                  <a:cubicBezTo>
                    <a:pt x="22" y="59"/>
                    <a:pt x="22" y="59"/>
                    <a:pt x="22" y="59"/>
                  </a:cubicBezTo>
                  <a:cubicBezTo>
                    <a:pt x="20" y="59"/>
                    <a:pt x="22" y="56"/>
                    <a:pt x="22" y="56"/>
                  </a:cubicBezTo>
                  <a:cubicBezTo>
                    <a:pt x="19" y="55"/>
                    <a:pt x="19" y="53"/>
                    <a:pt x="19" y="52"/>
                  </a:cubicBezTo>
                  <a:cubicBezTo>
                    <a:pt x="19" y="52"/>
                    <a:pt x="19" y="52"/>
                    <a:pt x="19" y="52"/>
                  </a:cubicBezTo>
                  <a:cubicBezTo>
                    <a:pt x="17" y="52"/>
                    <a:pt x="21" y="50"/>
                    <a:pt x="17" y="51"/>
                  </a:cubicBezTo>
                  <a:cubicBezTo>
                    <a:pt x="18" y="51"/>
                    <a:pt x="17" y="50"/>
                    <a:pt x="19" y="50"/>
                  </a:cubicBezTo>
                  <a:cubicBezTo>
                    <a:pt x="17" y="50"/>
                    <a:pt x="19" y="48"/>
                    <a:pt x="17" y="49"/>
                  </a:cubicBezTo>
                  <a:cubicBezTo>
                    <a:pt x="18" y="49"/>
                    <a:pt x="18" y="49"/>
                    <a:pt x="18" y="49"/>
                  </a:cubicBezTo>
                  <a:cubicBezTo>
                    <a:pt x="19" y="48"/>
                    <a:pt x="17" y="48"/>
                    <a:pt x="18" y="47"/>
                  </a:cubicBezTo>
                  <a:cubicBezTo>
                    <a:pt x="18" y="47"/>
                    <a:pt x="18" y="47"/>
                    <a:pt x="19" y="47"/>
                  </a:cubicBezTo>
                  <a:cubicBezTo>
                    <a:pt x="20" y="46"/>
                    <a:pt x="16" y="47"/>
                    <a:pt x="19" y="46"/>
                  </a:cubicBezTo>
                  <a:cubicBezTo>
                    <a:pt x="19" y="46"/>
                    <a:pt x="17" y="47"/>
                    <a:pt x="17" y="47"/>
                  </a:cubicBezTo>
                  <a:cubicBezTo>
                    <a:pt x="18" y="45"/>
                    <a:pt x="16" y="44"/>
                    <a:pt x="15" y="43"/>
                  </a:cubicBezTo>
                  <a:cubicBezTo>
                    <a:pt x="16" y="42"/>
                    <a:pt x="19" y="42"/>
                    <a:pt x="17" y="42"/>
                  </a:cubicBezTo>
                  <a:cubicBezTo>
                    <a:pt x="17" y="41"/>
                    <a:pt x="16" y="42"/>
                    <a:pt x="16" y="42"/>
                  </a:cubicBezTo>
                  <a:cubicBezTo>
                    <a:pt x="15" y="42"/>
                    <a:pt x="19" y="40"/>
                    <a:pt x="18" y="41"/>
                  </a:cubicBezTo>
                  <a:cubicBezTo>
                    <a:pt x="16" y="41"/>
                    <a:pt x="17" y="41"/>
                    <a:pt x="16" y="41"/>
                  </a:cubicBezTo>
                  <a:cubicBezTo>
                    <a:pt x="17" y="40"/>
                    <a:pt x="18" y="39"/>
                    <a:pt x="17" y="40"/>
                  </a:cubicBezTo>
                  <a:cubicBezTo>
                    <a:pt x="17" y="39"/>
                    <a:pt x="17" y="39"/>
                    <a:pt x="17" y="39"/>
                  </a:cubicBezTo>
                  <a:cubicBezTo>
                    <a:pt x="15" y="40"/>
                    <a:pt x="16" y="39"/>
                    <a:pt x="13" y="39"/>
                  </a:cubicBezTo>
                  <a:cubicBezTo>
                    <a:pt x="11" y="37"/>
                    <a:pt x="9" y="35"/>
                    <a:pt x="7" y="32"/>
                  </a:cubicBezTo>
                  <a:cubicBezTo>
                    <a:pt x="7" y="29"/>
                    <a:pt x="5" y="27"/>
                    <a:pt x="5" y="24"/>
                  </a:cubicBezTo>
                  <a:cubicBezTo>
                    <a:pt x="7" y="22"/>
                    <a:pt x="7" y="22"/>
                    <a:pt x="6" y="22"/>
                  </a:cubicBezTo>
                  <a:cubicBezTo>
                    <a:pt x="7" y="22"/>
                    <a:pt x="7" y="22"/>
                    <a:pt x="7" y="22"/>
                  </a:cubicBezTo>
                  <a:cubicBezTo>
                    <a:pt x="5" y="22"/>
                    <a:pt x="6" y="21"/>
                    <a:pt x="5" y="22"/>
                  </a:cubicBezTo>
                  <a:cubicBezTo>
                    <a:pt x="5" y="21"/>
                    <a:pt x="4" y="20"/>
                    <a:pt x="3" y="19"/>
                  </a:cubicBezTo>
                  <a:cubicBezTo>
                    <a:pt x="4" y="19"/>
                    <a:pt x="5" y="18"/>
                    <a:pt x="5" y="18"/>
                  </a:cubicBezTo>
                  <a:cubicBezTo>
                    <a:pt x="4" y="19"/>
                    <a:pt x="4" y="19"/>
                    <a:pt x="4" y="19"/>
                  </a:cubicBezTo>
                  <a:cubicBezTo>
                    <a:pt x="4" y="18"/>
                    <a:pt x="4" y="18"/>
                    <a:pt x="4" y="18"/>
                  </a:cubicBezTo>
                  <a:cubicBezTo>
                    <a:pt x="4" y="18"/>
                    <a:pt x="3" y="18"/>
                    <a:pt x="2" y="19"/>
                  </a:cubicBezTo>
                  <a:cubicBezTo>
                    <a:pt x="0" y="17"/>
                    <a:pt x="3" y="13"/>
                    <a:pt x="1" y="11"/>
                  </a:cubicBezTo>
                  <a:cubicBezTo>
                    <a:pt x="2" y="10"/>
                    <a:pt x="1" y="9"/>
                    <a:pt x="0" y="9"/>
                  </a:cubicBezTo>
                  <a:cubicBezTo>
                    <a:pt x="2" y="6"/>
                    <a:pt x="4" y="3"/>
                    <a:pt x="1" y="2"/>
                  </a:cubicBezTo>
                  <a:cubicBezTo>
                    <a:pt x="1" y="2"/>
                    <a:pt x="6"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67"/>
            <p:cNvSpPr/>
            <p:nvPr/>
          </p:nvSpPr>
          <p:spPr bwMode="auto">
            <a:xfrm>
              <a:off x="9099550" y="2044701"/>
              <a:ext cx="7937" cy="7938"/>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cubicBezTo>
                    <a:pt x="0" y="1"/>
                    <a:pt x="1" y="0"/>
                    <a:pt x="2" y="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8"/>
            <p:cNvSpPr/>
            <p:nvPr/>
          </p:nvSpPr>
          <p:spPr bwMode="auto">
            <a:xfrm>
              <a:off x="9115425" y="2003426"/>
              <a:ext cx="3175" cy="3175"/>
            </a:xfrm>
            <a:custGeom>
              <a:avLst/>
              <a:gdLst>
                <a:gd name="T0" fmla="*/ 0 w 1"/>
                <a:gd name="T1" fmla="*/ 1 h 1"/>
                <a:gd name="T2" fmla="*/ 1 w 1"/>
                <a:gd name="T3" fmla="*/ 1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1" y="1"/>
                  </a:cubicBezTo>
                  <a:cubicBezTo>
                    <a:pt x="1" y="1"/>
                    <a:pt x="1" y="0"/>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9"/>
            <p:cNvSpPr/>
            <p:nvPr/>
          </p:nvSpPr>
          <p:spPr bwMode="auto">
            <a:xfrm>
              <a:off x="9115425" y="2000251"/>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Rectangle 70"/>
            <p:cNvSpPr>
              <a:spLocks noChangeArrowheads="1"/>
            </p:cNvSpPr>
            <p:nvPr/>
          </p:nvSpPr>
          <p:spPr bwMode="auto">
            <a:xfrm>
              <a:off x="9121775" y="1989138"/>
              <a:ext cx="4762"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2" name="Freeform 71"/>
            <p:cNvSpPr/>
            <p:nvPr/>
          </p:nvSpPr>
          <p:spPr bwMode="auto">
            <a:xfrm>
              <a:off x="9115425" y="19923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72"/>
            <p:cNvSpPr/>
            <p:nvPr/>
          </p:nvSpPr>
          <p:spPr bwMode="auto">
            <a:xfrm>
              <a:off x="9115425" y="1976438"/>
              <a:ext cx="6350" cy="4763"/>
            </a:xfrm>
            <a:custGeom>
              <a:avLst/>
              <a:gdLst>
                <a:gd name="T0" fmla="*/ 1 w 2"/>
                <a:gd name="T1" fmla="*/ 0 h 1"/>
                <a:gd name="T2" fmla="*/ 1 w 2"/>
                <a:gd name="T3" fmla="*/ 0 h 1"/>
                <a:gd name="T4" fmla="*/ 1 w 2"/>
                <a:gd name="T5" fmla="*/ 0 h 1"/>
              </a:gdLst>
              <a:ahLst/>
              <a:cxnLst>
                <a:cxn ang="0">
                  <a:pos x="T0" y="T1"/>
                </a:cxn>
                <a:cxn ang="0">
                  <a:pos x="T2" y="T3"/>
                </a:cxn>
                <a:cxn ang="0">
                  <a:pos x="T4" y="T5"/>
                </a:cxn>
              </a:cxnLst>
              <a:rect l="0" t="0" r="r" b="b"/>
              <a:pathLst>
                <a:path w="2" h="1">
                  <a:moveTo>
                    <a:pt x="1" y="0"/>
                  </a:moveTo>
                  <a:cubicBezTo>
                    <a:pt x="0" y="0"/>
                    <a:pt x="0" y="1"/>
                    <a:pt x="1" y="0"/>
                  </a:cubicBezTo>
                  <a:cubicBezTo>
                    <a:pt x="0"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73"/>
            <p:cNvSpPr/>
            <p:nvPr/>
          </p:nvSpPr>
          <p:spPr bwMode="auto">
            <a:xfrm>
              <a:off x="9110663" y="1973263"/>
              <a:ext cx="4762" cy="3175"/>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74"/>
            <p:cNvSpPr/>
            <p:nvPr/>
          </p:nvSpPr>
          <p:spPr bwMode="auto">
            <a:xfrm>
              <a:off x="9047163" y="1898651"/>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75"/>
            <p:cNvSpPr/>
            <p:nvPr/>
          </p:nvSpPr>
          <p:spPr bwMode="auto">
            <a:xfrm>
              <a:off x="9031288" y="1852613"/>
              <a:ext cx="4762" cy="476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76"/>
            <p:cNvSpPr/>
            <p:nvPr/>
          </p:nvSpPr>
          <p:spPr bwMode="auto">
            <a:xfrm>
              <a:off x="9001125" y="1841501"/>
              <a:ext cx="7937"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77"/>
            <p:cNvSpPr/>
            <p:nvPr/>
          </p:nvSpPr>
          <p:spPr bwMode="auto">
            <a:xfrm>
              <a:off x="9637713" y="2033588"/>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1"/>
                    <a:pt x="2" y="1"/>
                    <a:pt x="1" y="1"/>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78"/>
            <p:cNvSpPr/>
            <p:nvPr/>
          </p:nvSpPr>
          <p:spPr bwMode="auto">
            <a:xfrm>
              <a:off x="9645650" y="1649413"/>
              <a:ext cx="225425" cy="392113"/>
            </a:xfrm>
            <a:custGeom>
              <a:avLst/>
              <a:gdLst>
                <a:gd name="T0" fmla="*/ 51 w 60"/>
                <a:gd name="T1" fmla="*/ 14 h 104"/>
                <a:gd name="T2" fmla="*/ 50 w 60"/>
                <a:gd name="T3" fmla="*/ 17 h 104"/>
                <a:gd name="T4" fmla="*/ 51 w 60"/>
                <a:gd name="T5" fmla="*/ 25 h 104"/>
                <a:gd name="T6" fmla="*/ 49 w 60"/>
                <a:gd name="T7" fmla="*/ 27 h 104"/>
                <a:gd name="T8" fmla="*/ 44 w 60"/>
                <a:gd name="T9" fmla="*/ 33 h 104"/>
                <a:gd name="T10" fmla="*/ 43 w 60"/>
                <a:gd name="T11" fmla="*/ 35 h 104"/>
                <a:gd name="T12" fmla="*/ 43 w 60"/>
                <a:gd name="T13" fmla="*/ 40 h 104"/>
                <a:gd name="T14" fmla="*/ 40 w 60"/>
                <a:gd name="T15" fmla="*/ 42 h 104"/>
                <a:gd name="T16" fmla="*/ 38 w 60"/>
                <a:gd name="T17" fmla="*/ 43 h 104"/>
                <a:gd name="T18" fmla="*/ 39 w 60"/>
                <a:gd name="T19" fmla="*/ 46 h 104"/>
                <a:gd name="T20" fmla="*/ 39 w 60"/>
                <a:gd name="T21" fmla="*/ 51 h 104"/>
                <a:gd name="T22" fmla="*/ 38 w 60"/>
                <a:gd name="T23" fmla="*/ 53 h 104"/>
                <a:gd name="T24" fmla="*/ 38 w 60"/>
                <a:gd name="T25" fmla="*/ 56 h 104"/>
                <a:gd name="T26" fmla="*/ 36 w 60"/>
                <a:gd name="T27" fmla="*/ 57 h 104"/>
                <a:gd name="T28" fmla="*/ 34 w 60"/>
                <a:gd name="T29" fmla="*/ 61 h 104"/>
                <a:gd name="T30" fmla="*/ 31 w 60"/>
                <a:gd name="T31" fmla="*/ 64 h 104"/>
                <a:gd name="T32" fmla="*/ 31 w 60"/>
                <a:gd name="T33" fmla="*/ 66 h 104"/>
                <a:gd name="T34" fmla="*/ 29 w 60"/>
                <a:gd name="T35" fmla="*/ 66 h 104"/>
                <a:gd name="T36" fmla="*/ 30 w 60"/>
                <a:gd name="T37" fmla="*/ 68 h 104"/>
                <a:gd name="T38" fmla="*/ 29 w 60"/>
                <a:gd name="T39" fmla="*/ 69 h 104"/>
                <a:gd name="T40" fmla="*/ 29 w 60"/>
                <a:gd name="T41" fmla="*/ 71 h 104"/>
                <a:gd name="T42" fmla="*/ 26 w 60"/>
                <a:gd name="T43" fmla="*/ 76 h 104"/>
                <a:gd name="T44" fmla="*/ 25 w 60"/>
                <a:gd name="T45" fmla="*/ 78 h 104"/>
                <a:gd name="T46" fmla="*/ 24 w 60"/>
                <a:gd name="T47" fmla="*/ 80 h 104"/>
                <a:gd name="T48" fmla="*/ 21 w 60"/>
                <a:gd name="T49" fmla="*/ 84 h 104"/>
                <a:gd name="T50" fmla="*/ 17 w 60"/>
                <a:gd name="T51" fmla="*/ 82 h 104"/>
                <a:gd name="T52" fmla="*/ 20 w 60"/>
                <a:gd name="T53" fmla="*/ 86 h 104"/>
                <a:gd name="T54" fmla="*/ 23 w 60"/>
                <a:gd name="T55" fmla="*/ 90 h 104"/>
                <a:gd name="T56" fmla="*/ 21 w 60"/>
                <a:gd name="T57" fmla="*/ 91 h 104"/>
                <a:gd name="T58" fmla="*/ 22 w 60"/>
                <a:gd name="T59" fmla="*/ 92 h 104"/>
                <a:gd name="T60" fmla="*/ 20 w 60"/>
                <a:gd name="T61" fmla="*/ 92 h 104"/>
                <a:gd name="T62" fmla="*/ 16 w 60"/>
                <a:gd name="T63" fmla="*/ 92 h 104"/>
                <a:gd name="T64" fmla="*/ 18 w 60"/>
                <a:gd name="T65" fmla="*/ 95 h 104"/>
                <a:gd name="T66" fmla="*/ 16 w 60"/>
                <a:gd name="T67" fmla="*/ 95 h 104"/>
                <a:gd name="T68" fmla="*/ 18 w 60"/>
                <a:gd name="T69" fmla="*/ 98 h 104"/>
                <a:gd name="T70" fmla="*/ 17 w 60"/>
                <a:gd name="T71" fmla="*/ 99 h 104"/>
                <a:gd name="T72" fmla="*/ 12 w 60"/>
                <a:gd name="T73" fmla="*/ 96 h 104"/>
                <a:gd name="T74" fmla="*/ 14 w 60"/>
                <a:gd name="T75" fmla="*/ 100 h 104"/>
                <a:gd name="T76" fmla="*/ 6 w 60"/>
                <a:gd name="T77" fmla="*/ 100 h 104"/>
                <a:gd name="T78" fmla="*/ 4 w 60"/>
                <a:gd name="T79" fmla="*/ 101 h 104"/>
                <a:gd name="T80" fmla="*/ 3 w 60"/>
                <a:gd name="T81" fmla="*/ 103 h 104"/>
                <a:gd name="T82" fmla="*/ 1 w 60"/>
                <a:gd name="T83" fmla="*/ 101 h 104"/>
                <a:gd name="T84" fmla="*/ 4 w 60"/>
                <a:gd name="T85" fmla="*/ 100 h 104"/>
                <a:gd name="T86" fmla="*/ 2 w 60"/>
                <a:gd name="T87" fmla="*/ 93 h 104"/>
                <a:gd name="T88" fmla="*/ 5 w 60"/>
                <a:gd name="T89" fmla="*/ 85 h 104"/>
                <a:gd name="T90" fmla="*/ 8 w 60"/>
                <a:gd name="T91" fmla="*/ 76 h 104"/>
                <a:gd name="T92" fmla="*/ 10 w 60"/>
                <a:gd name="T93" fmla="*/ 70 h 104"/>
                <a:gd name="T94" fmla="*/ 12 w 60"/>
                <a:gd name="T95" fmla="*/ 65 h 104"/>
                <a:gd name="T96" fmla="*/ 19 w 60"/>
                <a:gd name="T97" fmla="*/ 55 h 104"/>
                <a:gd name="T98" fmla="*/ 23 w 60"/>
                <a:gd name="T99" fmla="*/ 51 h 104"/>
                <a:gd name="T100" fmla="*/ 28 w 60"/>
                <a:gd name="T101" fmla="*/ 46 h 104"/>
                <a:gd name="T102" fmla="*/ 36 w 60"/>
                <a:gd name="T103" fmla="*/ 22 h 104"/>
                <a:gd name="T104" fmla="*/ 39 w 60"/>
                <a:gd name="T105" fmla="*/ 16 h 104"/>
                <a:gd name="T106" fmla="*/ 56 w 60"/>
                <a:gd name="T107"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 h="104">
                  <a:moveTo>
                    <a:pt x="56" y="4"/>
                  </a:moveTo>
                  <a:cubicBezTo>
                    <a:pt x="60" y="7"/>
                    <a:pt x="55" y="6"/>
                    <a:pt x="57" y="9"/>
                  </a:cubicBezTo>
                  <a:cubicBezTo>
                    <a:pt x="57" y="9"/>
                    <a:pt x="54" y="8"/>
                    <a:pt x="55" y="9"/>
                  </a:cubicBezTo>
                  <a:cubicBezTo>
                    <a:pt x="57" y="11"/>
                    <a:pt x="54" y="13"/>
                    <a:pt x="51" y="13"/>
                  </a:cubicBezTo>
                  <a:cubicBezTo>
                    <a:pt x="50" y="12"/>
                    <a:pt x="50" y="12"/>
                    <a:pt x="50" y="12"/>
                  </a:cubicBezTo>
                  <a:cubicBezTo>
                    <a:pt x="50" y="12"/>
                    <a:pt x="52" y="14"/>
                    <a:pt x="51" y="14"/>
                  </a:cubicBezTo>
                  <a:cubicBezTo>
                    <a:pt x="51" y="14"/>
                    <a:pt x="51" y="14"/>
                    <a:pt x="50" y="13"/>
                  </a:cubicBezTo>
                  <a:cubicBezTo>
                    <a:pt x="51" y="14"/>
                    <a:pt x="50" y="14"/>
                    <a:pt x="51" y="15"/>
                  </a:cubicBezTo>
                  <a:cubicBezTo>
                    <a:pt x="49" y="14"/>
                    <a:pt x="49" y="14"/>
                    <a:pt x="49" y="14"/>
                  </a:cubicBezTo>
                  <a:cubicBezTo>
                    <a:pt x="50" y="15"/>
                    <a:pt x="50" y="15"/>
                    <a:pt x="50" y="15"/>
                  </a:cubicBezTo>
                  <a:cubicBezTo>
                    <a:pt x="54" y="17"/>
                    <a:pt x="49" y="16"/>
                    <a:pt x="51" y="18"/>
                  </a:cubicBezTo>
                  <a:cubicBezTo>
                    <a:pt x="50" y="17"/>
                    <a:pt x="50" y="17"/>
                    <a:pt x="50" y="17"/>
                  </a:cubicBezTo>
                  <a:cubicBezTo>
                    <a:pt x="52" y="19"/>
                    <a:pt x="50" y="21"/>
                    <a:pt x="51" y="22"/>
                  </a:cubicBezTo>
                  <a:cubicBezTo>
                    <a:pt x="49" y="21"/>
                    <a:pt x="49" y="21"/>
                    <a:pt x="49" y="21"/>
                  </a:cubicBezTo>
                  <a:cubicBezTo>
                    <a:pt x="50" y="22"/>
                    <a:pt x="50" y="23"/>
                    <a:pt x="50" y="23"/>
                  </a:cubicBezTo>
                  <a:cubicBezTo>
                    <a:pt x="49" y="22"/>
                    <a:pt x="51" y="24"/>
                    <a:pt x="50" y="24"/>
                  </a:cubicBezTo>
                  <a:cubicBezTo>
                    <a:pt x="50" y="24"/>
                    <a:pt x="50" y="24"/>
                    <a:pt x="50" y="24"/>
                  </a:cubicBezTo>
                  <a:cubicBezTo>
                    <a:pt x="51" y="25"/>
                    <a:pt x="49" y="24"/>
                    <a:pt x="51" y="25"/>
                  </a:cubicBezTo>
                  <a:cubicBezTo>
                    <a:pt x="49" y="25"/>
                    <a:pt x="49" y="25"/>
                    <a:pt x="49" y="25"/>
                  </a:cubicBezTo>
                  <a:cubicBezTo>
                    <a:pt x="51" y="26"/>
                    <a:pt x="48" y="25"/>
                    <a:pt x="49" y="25"/>
                  </a:cubicBezTo>
                  <a:cubicBezTo>
                    <a:pt x="49" y="26"/>
                    <a:pt x="49" y="26"/>
                    <a:pt x="49" y="26"/>
                  </a:cubicBezTo>
                  <a:cubicBezTo>
                    <a:pt x="50" y="26"/>
                    <a:pt x="49" y="26"/>
                    <a:pt x="49" y="26"/>
                  </a:cubicBezTo>
                  <a:cubicBezTo>
                    <a:pt x="49" y="26"/>
                    <a:pt x="49" y="26"/>
                    <a:pt x="49" y="26"/>
                  </a:cubicBezTo>
                  <a:cubicBezTo>
                    <a:pt x="49" y="27"/>
                    <a:pt x="48" y="26"/>
                    <a:pt x="49" y="27"/>
                  </a:cubicBezTo>
                  <a:cubicBezTo>
                    <a:pt x="48" y="27"/>
                    <a:pt x="49" y="27"/>
                    <a:pt x="47" y="26"/>
                  </a:cubicBezTo>
                  <a:cubicBezTo>
                    <a:pt x="48" y="28"/>
                    <a:pt x="47" y="30"/>
                    <a:pt x="46" y="31"/>
                  </a:cubicBezTo>
                  <a:cubicBezTo>
                    <a:pt x="45" y="31"/>
                    <a:pt x="45" y="31"/>
                    <a:pt x="44" y="31"/>
                  </a:cubicBezTo>
                  <a:cubicBezTo>
                    <a:pt x="44" y="31"/>
                    <a:pt x="44" y="32"/>
                    <a:pt x="45" y="32"/>
                  </a:cubicBezTo>
                  <a:cubicBezTo>
                    <a:pt x="45" y="32"/>
                    <a:pt x="44" y="32"/>
                    <a:pt x="44" y="32"/>
                  </a:cubicBezTo>
                  <a:cubicBezTo>
                    <a:pt x="43" y="32"/>
                    <a:pt x="45" y="33"/>
                    <a:pt x="44" y="33"/>
                  </a:cubicBezTo>
                  <a:cubicBezTo>
                    <a:pt x="43" y="32"/>
                    <a:pt x="43" y="32"/>
                    <a:pt x="43" y="32"/>
                  </a:cubicBezTo>
                  <a:cubicBezTo>
                    <a:pt x="44" y="33"/>
                    <a:pt x="44" y="33"/>
                    <a:pt x="44" y="34"/>
                  </a:cubicBezTo>
                  <a:cubicBezTo>
                    <a:pt x="44" y="34"/>
                    <a:pt x="43" y="33"/>
                    <a:pt x="43" y="33"/>
                  </a:cubicBezTo>
                  <a:cubicBezTo>
                    <a:pt x="44" y="34"/>
                    <a:pt x="42" y="34"/>
                    <a:pt x="43" y="34"/>
                  </a:cubicBezTo>
                  <a:cubicBezTo>
                    <a:pt x="42" y="34"/>
                    <a:pt x="42" y="34"/>
                    <a:pt x="42" y="34"/>
                  </a:cubicBezTo>
                  <a:cubicBezTo>
                    <a:pt x="41" y="34"/>
                    <a:pt x="44" y="35"/>
                    <a:pt x="43" y="35"/>
                  </a:cubicBezTo>
                  <a:cubicBezTo>
                    <a:pt x="42" y="34"/>
                    <a:pt x="42" y="34"/>
                    <a:pt x="42" y="34"/>
                  </a:cubicBezTo>
                  <a:cubicBezTo>
                    <a:pt x="44" y="36"/>
                    <a:pt x="43" y="36"/>
                    <a:pt x="43" y="37"/>
                  </a:cubicBezTo>
                  <a:cubicBezTo>
                    <a:pt x="43" y="37"/>
                    <a:pt x="43" y="37"/>
                    <a:pt x="43" y="37"/>
                  </a:cubicBezTo>
                  <a:cubicBezTo>
                    <a:pt x="43" y="37"/>
                    <a:pt x="42" y="37"/>
                    <a:pt x="42" y="38"/>
                  </a:cubicBezTo>
                  <a:cubicBezTo>
                    <a:pt x="42" y="38"/>
                    <a:pt x="40" y="37"/>
                    <a:pt x="40" y="37"/>
                  </a:cubicBezTo>
                  <a:cubicBezTo>
                    <a:pt x="42" y="39"/>
                    <a:pt x="40" y="39"/>
                    <a:pt x="43" y="40"/>
                  </a:cubicBezTo>
                  <a:cubicBezTo>
                    <a:pt x="42" y="40"/>
                    <a:pt x="41" y="40"/>
                    <a:pt x="42" y="41"/>
                  </a:cubicBezTo>
                  <a:cubicBezTo>
                    <a:pt x="41" y="40"/>
                    <a:pt x="39" y="40"/>
                    <a:pt x="39" y="39"/>
                  </a:cubicBezTo>
                  <a:cubicBezTo>
                    <a:pt x="38" y="39"/>
                    <a:pt x="38" y="39"/>
                    <a:pt x="38" y="39"/>
                  </a:cubicBezTo>
                  <a:cubicBezTo>
                    <a:pt x="37" y="38"/>
                    <a:pt x="38" y="39"/>
                    <a:pt x="37" y="38"/>
                  </a:cubicBezTo>
                  <a:cubicBezTo>
                    <a:pt x="37" y="38"/>
                    <a:pt x="38" y="39"/>
                    <a:pt x="37" y="39"/>
                  </a:cubicBezTo>
                  <a:cubicBezTo>
                    <a:pt x="38" y="40"/>
                    <a:pt x="40" y="42"/>
                    <a:pt x="40" y="42"/>
                  </a:cubicBezTo>
                  <a:cubicBezTo>
                    <a:pt x="40" y="42"/>
                    <a:pt x="38" y="41"/>
                    <a:pt x="38" y="41"/>
                  </a:cubicBezTo>
                  <a:cubicBezTo>
                    <a:pt x="41" y="44"/>
                    <a:pt x="41" y="44"/>
                    <a:pt x="41" y="44"/>
                  </a:cubicBezTo>
                  <a:cubicBezTo>
                    <a:pt x="41" y="44"/>
                    <a:pt x="40" y="43"/>
                    <a:pt x="40" y="43"/>
                  </a:cubicBezTo>
                  <a:cubicBezTo>
                    <a:pt x="41" y="44"/>
                    <a:pt x="41" y="44"/>
                    <a:pt x="41" y="44"/>
                  </a:cubicBezTo>
                  <a:cubicBezTo>
                    <a:pt x="41" y="44"/>
                    <a:pt x="41" y="45"/>
                    <a:pt x="39" y="44"/>
                  </a:cubicBezTo>
                  <a:cubicBezTo>
                    <a:pt x="39" y="44"/>
                    <a:pt x="39" y="44"/>
                    <a:pt x="38" y="43"/>
                  </a:cubicBezTo>
                  <a:cubicBezTo>
                    <a:pt x="38" y="44"/>
                    <a:pt x="39" y="44"/>
                    <a:pt x="39" y="44"/>
                  </a:cubicBezTo>
                  <a:cubicBezTo>
                    <a:pt x="38" y="44"/>
                    <a:pt x="38" y="44"/>
                    <a:pt x="38" y="44"/>
                  </a:cubicBezTo>
                  <a:cubicBezTo>
                    <a:pt x="38" y="44"/>
                    <a:pt x="39" y="45"/>
                    <a:pt x="40" y="46"/>
                  </a:cubicBezTo>
                  <a:cubicBezTo>
                    <a:pt x="40" y="46"/>
                    <a:pt x="39" y="45"/>
                    <a:pt x="40" y="45"/>
                  </a:cubicBezTo>
                  <a:cubicBezTo>
                    <a:pt x="41" y="46"/>
                    <a:pt x="41" y="47"/>
                    <a:pt x="41" y="47"/>
                  </a:cubicBezTo>
                  <a:cubicBezTo>
                    <a:pt x="39" y="46"/>
                    <a:pt x="39" y="46"/>
                    <a:pt x="39" y="46"/>
                  </a:cubicBezTo>
                  <a:cubicBezTo>
                    <a:pt x="41" y="47"/>
                    <a:pt x="41" y="48"/>
                    <a:pt x="41" y="49"/>
                  </a:cubicBezTo>
                  <a:cubicBezTo>
                    <a:pt x="42" y="49"/>
                    <a:pt x="40" y="48"/>
                    <a:pt x="40" y="48"/>
                  </a:cubicBezTo>
                  <a:cubicBezTo>
                    <a:pt x="39" y="48"/>
                    <a:pt x="41" y="50"/>
                    <a:pt x="39" y="50"/>
                  </a:cubicBezTo>
                  <a:cubicBezTo>
                    <a:pt x="39" y="49"/>
                    <a:pt x="40" y="50"/>
                    <a:pt x="40" y="50"/>
                  </a:cubicBezTo>
                  <a:cubicBezTo>
                    <a:pt x="40" y="50"/>
                    <a:pt x="39" y="49"/>
                    <a:pt x="39" y="50"/>
                  </a:cubicBezTo>
                  <a:cubicBezTo>
                    <a:pt x="38" y="50"/>
                    <a:pt x="39" y="50"/>
                    <a:pt x="39" y="51"/>
                  </a:cubicBezTo>
                  <a:cubicBezTo>
                    <a:pt x="40" y="51"/>
                    <a:pt x="39" y="50"/>
                    <a:pt x="39" y="50"/>
                  </a:cubicBezTo>
                  <a:cubicBezTo>
                    <a:pt x="39" y="51"/>
                    <a:pt x="40" y="53"/>
                    <a:pt x="38" y="53"/>
                  </a:cubicBezTo>
                  <a:cubicBezTo>
                    <a:pt x="39" y="53"/>
                    <a:pt x="40" y="54"/>
                    <a:pt x="40" y="54"/>
                  </a:cubicBezTo>
                  <a:cubicBezTo>
                    <a:pt x="39" y="53"/>
                    <a:pt x="39" y="53"/>
                    <a:pt x="39" y="53"/>
                  </a:cubicBezTo>
                  <a:cubicBezTo>
                    <a:pt x="38" y="53"/>
                    <a:pt x="39" y="54"/>
                    <a:pt x="38" y="53"/>
                  </a:cubicBezTo>
                  <a:cubicBezTo>
                    <a:pt x="39" y="54"/>
                    <a:pt x="37" y="51"/>
                    <a:pt x="38" y="53"/>
                  </a:cubicBezTo>
                  <a:cubicBezTo>
                    <a:pt x="37" y="52"/>
                    <a:pt x="39" y="54"/>
                    <a:pt x="38" y="53"/>
                  </a:cubicBezTo>
                  <a:cubicBezTo>
                    <a:pt x="38" y="53"/>
                    <a:pt x="39" y="55"/>
                    <a:pt x="38" y="54"/>
                  </a:cubicBezTo>
                  <a:cubicBezTo>
                    <a:pt x="38" y="54"/>
                    <a:pt x="36" y="53"/>
                    <a:pt x="36" y="53"/>
                  </a:cubicBezTo>
                  <a:cubicBezTo>
                    <a:pt x="36" y="54"/>
                    <a:pt x="37" y="54"/>
                    <a:pt x="37" y="54"/>
                  </a:cubicBezTo>
                  <a:cubicBezTo>
                    <a:pt x="37" y="55"/>
                    <a:pt x="37" y="55"/>
                    <a:pt x="37" y="55"/>
                  </a:cubicBezTo>
                  <a:cubicBezTo>
                    <a:pt x="38" y="55"/>
                    <a:pt x="37" y="55"/>
                    <a:pt x="38" y="56"/>
                  </a:cubicBezTo>
                  <a:cubicBezTo>
                    <a:pt x="37" y="55"/>
                    <a:pt x="38" y="56"/>
                    <a:pt x="37" y="55"/>
                  </a:cubicBezTo>
                  <a:cubicBezTo>
                    <a:pt x="35" y="54"/>
                    <a:pt x="35" y="54"/>
                    <a:pt x="35" y="54"/>
                  </a:cubicBezTo>
                  <a:cubicBezTo>
                    <a:pt x="35" y="55"/>
                    <a:pt x="37" y="56"/>
                    <a:pt x="37" y="56"/>
                  </a:cubicBezTo>
                  <a:cubicBezTo>
                    <a:pt x="36" y="56"/>
                    <a:pt x="36" y="56"/>
                    <a:pt x="36" y="56"/>
                  </a:cubicBezTo>
                  <a:cubicBezTo>
                    <a:pt x="39" y="57"/>
                    <a:pt x="36" y="56"/>
                    <a:pt x="38" y="57"/>
                  </a:cubicBezTo>
                  <a:cubicBezTo>
                    <a:pt x="37" y="57"/>
                    <a:pt x="37" y="58"/>
                    <a:pt x="36" y="57"/>
                  </a:cubicBezTo>
                  <a:cubicBezTo>
                    <a:pt x="36" y="58"/>
                    <a:pt x="37" y="59"/>
                    <a:pt x="36" y="59"/>
                  </a:cubicBezTo>
                  <a:cubicBezTo>
                    <a:pt x="36" y="59"/>
                    <a:pt x="36" y="59"/>
                    <a:pt x="35" y="58"/>
                  </a:cubicBezTo>
                  <a:cubicBezTo>
                    <a:pt x="35" y="58"/>
                    <a:pt x="35" y="58"/>
                    <a:pt x="35" y="59"/>
                  </a:cubicBezTo>
                  <a:cubicBezTo>
                    <a:pt x="35" y="59"/>
                    <a:pt x="34" y="58"/>
                    <a:pt x="33" y="58"/>
                  </a:cubicBezTo>
                  <a:cubicBezTo>
                    <a:pt x="33" y="59"/>
                    <a:pt x="35" y="60"/>
                    <a:pt x="35" y="60"/>
                  </a:cubicBezTo>
                  <a:cubicBezTo>
                    <a:pt x="33" y="59"/>
                    <a:pt x="37" y="62"/>
                    <a:pt x="34" y="61"/>
                  </a:cubicBezTo>
                  <a:cubicBezTo>
                    <a:pt x="34" y="60"/>
                    <a:pt x="33" y="60"/>
                    <a:pt x="33" y="60"/>
                  </a:cubicBezTo>
                  <a:cubicBezTo>
                    <a:pt x="30" y="58"/>
                    <a:pt x="34" y="61"/>
                    <a:pt x="33" y="61"/>
                  </a:cubicBezTo>
                  <a:cubicBezTo>
                    <a:pt x="35" y="62"/>
                    <a:pt x="35" y="62"/>
                    <a:pt x="35" y="62"/>
                  </a:cubicBezTo>
                  <a:cubicBezTo>
                    <a:pt x="33" y="61"/>
                    <a:pt x="35" y="63"/>
                    <a:pt x="34" y="62"/>
                  </a:cubicBezTo>
                  <a:cubicBezTo>
                    <a:pt x="34" y="62"/>
                    <a:pt x="33" y="62"/>
                    <a:pt x="34" y="63"/>
                  </a:cubicBezTo>
                  <a:cubicBezTo>
                    <a:pt x="33" y="63"/>
                    <a:pt x="34" y="65"/>
                    <a:pt x="31" y="64"/>
                  </a:cubicBezTo>
                  <a:cubicBezTo>
                    <a:pt x="31" y="64"/>
                    <a:pt x="31" y="64"/>
                    <a:pt x="32" y="64"/>
                  </a:cubicBezTo>
                  <a:cubicBezTo>
                    <a:pt x="33" y="65"/>
                    <a:pt x="31" y="64"/>
                    <a:pt x="32" y="64"/>
                  </a:cubicBezTo>
                  <a:cubicBezTo>
                    <a:pt x="32" y="64"/>
                    <a:pt x="32" y="65"/>
                    <a:pt x="33" y="65"/>
                  </a:cubicBezTo>
                  <a:cubicBezTo>
                    <a:pt x="32" y="65"/>
                    <a:pt x="32" y="65"/>
                    <a:pt x="30" y="64"/>
                  </a:cubicBezTo>
                  <a:cubicBezTo>
                    <a:pt x="29" y="63"/>
                    <a:pt x="33" y="66"/>
                    <a:pt x="32" y="66"/>
                  </a:cubicBezTo>
                  <a:cubicBezTo>
                    <a:pt x="31" y="66"/>
                    <a:pt x="31" y="65"/>
                    <a:pt x="31" y="66"/>
                  </a:cubicBezTo>
                  <a:cubicBezTo>
                    <a:pt x="32" y="67"/>
                    <a:pt x="32" y="67"/>
                    <a:pt x="32" y="67"/>
                  </a:cubicBezTo>
                  <a:cubicBezTo>
                    <a:pt x="32" y="67"/>
                    <a:pt x="30" y="66"/>
                    <a:pt x="29" y="65"/>
                  </a:cubicBezTo>
                  <a:cubicBezTo>
                    <a:pt x="29" y="66"/>
                    <a:pt x="29" y="66"/>
                    <a:pt x="30" y="66"/>
                  </a:cubicBezTo>
                  <a:cubicBezTo>
                    <a:pt x="28" y="66"/>
                    <a:pt x="28" y="66"/>
                    <a:pt x="28" y="66"/>
                  </a:cubicBezTo>
                  <a:cubicBezTo>
                    <a:pt x="29" y="66"/>
                    <a:pt x="29" y="66"/>
                    <a:pt x="29" y="67"/>
                  </a:cubicBezTo>
                  <a:cubicBezTo>
                    <a:pt x="29" y="66"/>
                    <a:pt x="29" y="66"/>
                    <a:pt x="29" y="66"/>
                  </a:cubicBezTo>
                  <a:cubicBezTo>
                    <a:pt x="28" y="66"/>
                    <a:pt x="28" y="66"/>
                    <a:pt x="29" y="67"/>
                  </a:cubicBezTo>
                  <a:cubicBezTo>
                    <a:pt x="29" y="67"/>
                    <a:pt x="30" y="67"/>
                    <a:pt x="30" y="67"/>
                  </a:cubicBezTo>
                  <a:cubicBezTo>
                    <a:pt x="31" y="68"/>
                    <a:pt x="30" y="68"/>
                    <a:pt x="31" y="68"/>
                  </a:cubicBezTo>
                  <a:cubicBezTo>
                    <a:pt x="30" y="67"/>
                    <a:pt x="30" y="68"/>
                    <a:pt x="30" y="68"/>
                  </a:cubicBezTo>
                  <a:cubicBezTo>
                    <a:pt x="29" y="68"/>
                    <a:pt x="31" y="69"/>
                    <a:pt x="31" y="69"/>
                  </a:cubicBezTo>
                  <a:cubicBezTo>
                    <a:pt x="30" y="69"/>
                    <a:pt x="30" y="69"/>
                    <a:pt x="30" y="68"/>
                  </a:cubicBezTo>
                  <a:cubicBezTo>
                    <a:pt x="29" y="68"/>
                    <a:pt x="30" y="69"/>
                    <a:pt x="30" y="68"/>
                  </a:cubicBezTo>
                  <a:cubicBezTo>
                    <a:pt x="29" y="68"/>
                    <a:pt x="28" y="67"/>
                    <a:pt x="29" y="68"/>
                  </a:cubicBezTo>
                  <a:cubicBezTo>
                    <a:pt x="29" y="69"/>
                    <a:pt x="31" y="70"/>
                    <a:pt x="30" y="69"/>
                  </a:cubicBezTo>
                  <a:cubicBezTo>
                    <a:pt x="29" y="68"/>
                    <a:pt x="29" y="68"/>
                    <a:pt x="29" y="68"/>
                  </a:cubicBezTo>
                  <a:cubicBezTo>
                    <a:pt x="28" y="68"/>
                    <a:pt x="28" y="68"/>
                    <a:pt x="28" y="68"/>
                  </a:cubicBezTo>
                  <a:cubicBezTo>
                    <a:pt x="29" y="69"/>
                    <a:pt x="29" y="69"/>
                    <a:pt x="29" y="69"/>
                  </a:cubicBezTo>
                  <a:cubicBezTo>
                    <a:pt x="29" y="69"/>
                    <a:pt x="29" y="69"/>
                    <a:pt x="29" y="69"/>
                  </a:cubicBezTo>
                  <a:cubicBezTo>
                    <a:pt x="30" y="70"/>
                    <a:pt x="29" y="70"/>
                    <a:pt x="30" y="70"/>
                  </a:cubicBezTo>
                  <a:cubicBezTo>
                    <a:pt x="30" y="71"/>
                    <a:pt x="29" y="70"/>
                    <a:pt x="29" y="70"/>
                  </a:cubicBezTo>
                  <a:cubicBezTo>
                    <a:pt x="29" y="70"/>
                    <a:pt x="29" y="70"/>
                    <a:pt x="29" y="70"/>
                  </a:cubicBezTo>
                  <a:cubicBezTo>
                    <a:pt x="28" y="70"/>
                    <a:pt x="28" y="71"/>
                    <a:pt x="29" y="71"/>
                  </a:cubicBezTo>
                  <a:cubicBezTo>
                    <a:pt x="29" y="71"/>
                    <a:pt x="29" y="71"/>
                    <a:pt x="29" y="71"/>
                  </a:cubicBezTo>
                  <a:cubicBezTo>
                    <a:pt x="29" y="71"/>
                    <a:pt x="29" y="71"/>
                    <a:pt x="29" y="72"/>
                  </a:cubicBezTo>
                  <a:cubicBezTo>
                    <a:pt x="28" y="72"/>
                    <a:pt x="25" y="70"/>
                    <a:pt x="26" y="71"/>
                  </a:cubicBezTo>
                  <a:cubicBezTo>
                    <a:pt x="26" y="71"/>
                    <a:pt x="28" y="72"/>
                    <a:pt x="29" y="73"/>
                  </a:cubicBezTo>
                  <a:cubicBezTo>
                    <a:pt x="28" y="73"/>
                    <a:pt x="29" y="74"/>
                    <a:pt x="27" y="74"/>
                  </a:cubicBezTo>
                  <a:cubicBezTo>
                    <a:pt x="28" y="75"/>
                    <a:pt x="28" y="75"/>
                    <a:pt x="28" y="75"/>
                  </a:cubicBezTo>
                  <a:cubicBezTo>
                    <a:pt x="27" y="75"/>
                    <a:pt x="29" y="77"/>
                    <a:pt x="26" y="76"/>
                  </a:cubicBezTo>
                  <a:cubicBezTo>
                    <a:pt x="26" y="76"/>
                    <a:pt x="25" y="75"/>
                    <a:pt x="24" y="75"/>
                  </a:cubicBezTo>
                  <a:cubicBezTo>
                    <a:pt x="25" y="76"/>
                    <a:pt x="23" y="75"/>
                    <a:pt x="25" y="76"/>
                  </a:cubicBezTo>
                  <a:cubicBezTo>
                    <a:pt x="26" y="76"/>
                    <a:pt x="26" y="77"/>
                    <a:pt x="27" y="77"/>
                  </a:cubicBezTo>
                  <a:cubicBezTo>
                    <a:pt x="27" y="77"/>
                    <a:pt x="27" y="78"/>
                    <a:pt x="26" y="78"/>
                  </a:cubicBezTo>
                  <a:cubicBezTo>
                    <a:pt x="26" y="78"/>
                    <a:pt x="26" y="78"/>
                    <a:pt x="27" y="78"/>
                  </a:cubicBezTo>
                  <a:cubicBezTo>
                    <a:pt x="25" y="77"/>
                    <a:pt x="25" y="78"/>
                    <a:pt x="25" y="78"/>
                  </a:cubicBezTo>
                  <a:cubicBezTo>
                    <a:pt x="26" y="79"/>
                    <a:pt x="26" y="79"/>
                    <a:pt x="26" y="79"/>
                  </a:cubicBezTo>
                  <a:cubicBezTo>
                    <a:pt x="25" y="78"/>
                    <a:pt x="25" y="78"/>
                    <a:pt x="25" y="78"/>
                  </a:cubicBezTo>
                  <a:cubicBezTo>
                    <a:pt x="25" y="79"/>
                    <a:pt x="27" y="80"/>
                    <a:pt x="26" y="79"/>
                  </a:cubicBezTo>
                  <a:cubicBezTo>
                    <a:pt x="25" y="79"/>
                    <a:pt x="25" y="79"/>
                    <a:pt x="25" y="79"/>
                  </a:cubicBezTo>
                  <a:cubicBezTo>
                    <a:pt x="25" y="80"/>
                    <a:pt x="27" y="81"/>
                    <a:pt x="26" y="80"/>
                  </a:cubicBezTo>
                  <a:cubicBezTo>
                    <a:pt x="24" y="80"/>
                    <a:pt x="24" y="80"/>
                    <a:pt x="24" y="80"/>
                  </a:cubicBezTo>
                  <a:cubicBezTo>
                    <a:pt x="24" y="80"/>
                    <a:pt x="25" y="81"/>
                    <a:pt x="25" y="81"/>
                  </a:cubicBezTo>
                  <a:cubicBezTo>
                    <a:pt x="24" y="81"/>
                    <a:pt x="24" y="81"/>
                    <a:pt x="23" y="80"/>
                  </a:cubicBezTo>
                  <a:cubicBezTo>
                    <a:pt x="25" y="83"/>
                    <a:pt x="25" y="84"/>
                    <a:pt x="24" y="85"/>
                  </a:cubicBezTo>
                  <a:cubicBezTo>
                    <a:pt x="23" y="85"/>
                    <a:pt x="23" y="85"/>
                    <a:pt x="23" y="85"/>
                  </a:cubicBezTo>
                  <a:cubicBezTo>
                    <a:pt x="22" y="84"/>
                    <a:pt x="25" y="85"/>
                    <a:pt x="24" y="85"/>
                  </a:cubicBezTo>
                  <a:cubicBezTo>
                    <a:pt x="23" y="85"/>
                    <a:pt x="22" y="85"/>
                    <a:pt x="21" y="84"/>
                  </a:cubicBezTo>
                  <a:cubicBezTo>
                    <a:pt x="20" y="84"/>
                    <a:pt x="22" y="85"/>
                    <a:pt x="23" y="85"/>
                  </a:cubicBezTo>
                  <a:cubicBezTo>
                    <a:pt x="24" y="86"/>
                    <a:pt x="22" y="85"/>
                    <a:pt x="23" y="86"/>
                  </a:cubicBezTo>
                  <a:cubicBezTo>
                    <a:pt x="24" y="86"/>
                    <a:pt x="22" y="86"/>
                    <a:pt x="24" y="87"/>
                  </a:cubicBezTo>
                  <a:cubicBezTo>
                    <a:pt x="23" y="86"/>
                    <a:pt x="22" y="86"/>
                    <a:pt x="22" y="85"/>
                  </a:cubicBezTo>
                  <a:cubicBezTo>
                    <a:pt x="22" y="86"/>
                    <a:pt x="22" y="86"/>
                    <a:pt x="22" y="86"/>
                  </a:cubicBezTo>
                  <a:cubicBezTo>
                    <a:pt x="20" y="85"/>
                    <a:pt x="19" y="83"/>
                    <a:pt x="17" y="82"/>
                  </a:cubicBezTo>
                  <a:cubicBezTo>
                    <a:pt x="17" y="83"/>
                    <a:pt x="17" y="83"/>
                    <a:pt x="17" y="83"/>
                  </a:cubicBezTo>
                  <a:cubicBezTo>
                    <a:pt x="15" y="82"/>
                    <a:pt x="16" y="81"/>
                    <a:pt x="15" y="81"/>
                  </a:cubicBezTo>
                  <a:cubicBezTo>
                    <a:pt x="15" y="82"/>
                    <a:pt x="17" y="84"/>
                    <a:pt x="18" y="84"/>
                  </a:cubicBezTo>
                  <a:cubicBezTo>
                    <a:pt x="18" y="84"/>
                    <a:pt x="22" y="86"/>
                    <a:pt x="21" y="86"/>
                  </a:cubicBezTo>
                  <a:cubicBezTo>
                    <a:pt x="20" y="86"/>
                    <a:pt x="21" y="86"/>
                    <a:pt x="20" y="85"/>
                  </a:cubicBezTo>
                  <a:cubicBezTo>
                    <a:pt x="19" y="85"/>
                    <a:pt x="21" y="86"/>
                    <a:pt x="20" y="86"/>
                  </a:cubicBezTo>
                  <a:cubicBezTo>
                    <a:pt x="21" y="86"/>
                    <a:pt x="22" y="87"/>
                    <a:pt x="22" y="88"/>
                  </a:cubicBezTo>
                  <a:cubicBezTo>
                    <a:pt x="21" y="87"/>
                    <a:pt x="21" y="87"/>
                    <a:pt x="21" y="87"/>
                  </a:cubicBezTo>
                  <a:cubicBezTo>
                    <a:pt x="21" y="87"/>
                    <a:pt x="22" y="88"/>
                    <a:pt x="23" y="88"/>
                  </a:cubicBezTo>
                  <a:cubicBezTo>
                    <a:pt x="25" y="90"/>
                    <a:pt x="22" y="88"/>
                    <a:pt x="23" y="89"/>
                  </a:cubicBezTo>
                  <a:cubicBezTo>
                    <a:pt x="22" y="89"/>
                    <a:pt x="20" y="87"/>
                    <a:pt x="19" y="87"/>
                  </a:cubicBezTo>
                  <a:cubicBezTo>
                    <a:pt x="21" y="88"/>
                    <a:pt x="21" y="89"/>
                    <a:pt x="23" y="90"/>
                  </a:cubicBezTo>
                  <a:cubicBezTo>
                    <a:pt x="23" y="90"/>
                    <a:pt x="22" y="89"/>
                    <a:pt x="21" y="88"/>
                  </a:cubicBezTo>
                  <a:cubicBezTo>
                    <a:pt x="20" y="88"/>
                    <a:pt x="23" y="90"/>
                    <a:pt x="20" y="89"/>
                  </a:cubicBezTo>
                  <a:cubicBezTo>
                    <a:pt x="22" y="90"/>
                    <a:pt x="22" y="90"/>
                    <a:pt x="22" y="90"/>
                  </a:cubicBezTo>
                  <a:cubicBezTo>
                    <a:pt x="21" y="89"/>
                    <a:pt x="21" y="89"/>
                    <a:pt x="20" y="89"/>
                  </a:cubicBezTo>
                  <a:cubicBezTo>
                    <a:pt x="20" y="89"/>
                    <a:pt x="21" y="91"/>
                    <a:pt x="19" y="90"/>
                  </a:cubicBezTo>
                  <a:cubicBezTo>
                    <a:pt x="20" y="90"/>
                    <a:pt x="19" y="90"/>
                    <a:pt x="21" y="91"/>
                  </a:cubicBezTo>
                  <a:cubicBezTo>
                    <a:pt x="22" y="91"/>
                    <a:pt x="20" y="90"/>
                    <a:pt x="22" y="91"/>
                  </a:cubicBezTo>
                  <a:cubicBezTo>
                    <a:pt x="20" y="90"/>
                    <a:pt x="22" y="91"/>
                    <a:pt x="22" y="92"/>
                  </a:cubicBezTo>
                  <a:cubicBezTo>
                    <a:pt x="21" y="91"/>
                    <a:pt x="21" y="91"/>
                    <a:pt x="21" y="91"/>
                  </a:cubicBezTo>
                  <a:cubicBezTo>
                    <a:pt x="22" y="92"/>
                    <a:pt x="21" y="92"/>
                    <a:pt x="22" y="92"/>
                  </a:cubicBezTo>
                  <a:cubicBezTo>
                    <a:pt x="21" y="92"/>
                    <a:pt x="21" y="92"/>
                    <a:pt x="21" y="92"/>
                  </a:cubicBezTo>
                  <a:cubicBezTo>
                    <a:pt x="22" y="92"/>
                    <a:pt x="22" y="92"/>
                    <a:pt x="22" y="92"/>
                  </a:cubicBezTo>
                  <a:cubicBezTo>
                    <a:pt x="23" y="93"/>
                    <a:pt x="20" y="91"/>
                    <a:pt x="20" y="92"/>
                  </a:cubicBezTo>
                  <a:cubicBezTo>
                    <a:pt x="19" y="91"/>
                    <a:pt x="19" y="91"/>
                    <a:pt x="19" y="91"/>
                  </a:cubicBezTo>
                  <a:cubicBezTo>
                    <a:pt x="20" y="91"/>
                    <a:pt x="18" y="91"/>
                    <a:pt x="19" y="91"/>
                  </a:cubicBezTo>
                  <a:cubicBezTo>
                    <a:pt x="20" y="92"/>
                    <a:pt x="21" y="93"/>
                    <a:pt x="22" y="93"/>
                  </a:cubicBezTo>
                  <a:cubicBezTo>
                    <a:pt x="22" y="94"/>
                    <a:pt x="20" y="93"/>
                    <a:pt x="22" y="93"/>
                  </a:cubicBezTo>
                  <a:cubicBezTo>
                    <a:pt x="20" y="92"/>
                    <a:pt x="20" y="92"/>
                    <a:pt x="20" y="92"/>
                  </a:cubicBezTo>
                  <a:cubicBezTo>
                    <a:pt x="20" y="92"/>
                    <a:pt x="18" y="92"/>
                    <a:pt x="18" y="92"/>
                  </a:cubicBezTo>
                  <a:cubicBezTo>
                    <a:pt x="19" y="92"/>
                    <a:pt x="20" y="93"/>
                    <a:pt x="21" y="94"/>
                  </a:cubicBezTo>
                  <a:cubicBezTo>
                    <a:pt x="21" y="94"/>
                    <a:pt x="20" y="93"/>
                    <a:pt x="19" y="93"/>
                  </a:cubicBezTo>
                  <a:cubicBezTo>
                    <a:pt x="19" y="93"/>
                    <a:pt x="20" y="94"/>
                    <a:pt x="21" y="94"/>
                  </a:cubicBezTo>
                  <a:cubicBezTo>
                    <a:pt x="20" y="94"/>
                    <a:pt x="19" y="94"/>
                    <a:pt x="18" y="93"/>
                  </a:cubicBezTo>
                  <a:cubicBezTo>
                    <a:pt x="16" y="92"/>
                    <a:pt x="16" y="92"/>
                    <a:pt x="16" y="92"/>
                  </a:cubicBezTo>
                  <a:cubicBezTo>
                    <a:pt x="16" y="92"/>
                    <a:pt x="16" y="92"/>
                    <a:pt x="16" y="92"/>
                  </a:cubicBezTo>
                  <a:cubicBezTo>
                    <a:pt x="14" y="91"/>
                    <a:pt x="15" y="91"/>
                    <a:pt x="13" y="90"/>
                  </a:cubicBezTo>
                  <a:cubicBezTo>
                    <a:pt x="13" y="90"/>
                    <a:pt x="13" y="91"/>
                    <a:pt x="14" y="91"/>
                  </a:cubicBezTo>
                  <a:cubicBezTo>
                    <a:pt x="16" y="92"/>
                    <a:pt x="17" y="94"/>
                    <a:pt x="19" y="95"/>
                  </a:cubicBezTo>
                  <a:cubicBezTo>
                    <a:pt x="20" y="96"/>
                    <a:pt x="13" y="92"/>
                    <a:pt x="17" y="95"/>
                  </a:cubicBezTo>
                  <a:cubicBezTo>
                    <a:pt x="17" y="95"/>
                    <a:pt x="19" y="96"/>
                    <a:pt x="18" y="95"/>
                  </a:cubicBezTo>
                  <a:cubicBezTo>
                    <a:pt x="18" y="96"/>
                    <a:pt x="21" y="97"/>
                    <a:pt x="20" y="97"/>
                  </a:cubicBezTo>
                  <a:cubicBezTo>
                    <a:pt x="19" y="96"/>
                    <a:pt x="17" y="96"/>
                    <a:pt x="16" y="95"/>
                  </a:cubicBezTo>
                  <a:cubicBezTo>
                    <a:pt x="17" y="95"/>
                    <a:pt x="17" y="95"/>
                    <a:pt x="16" y="94"/>
                  </a:cubicBezTo>
                  <a:cubicBezTo>
                    <a:pt x="15" y="94"/>
                    <a:pt x="14" y="93"/>
                    <a:pt x="14" y="93"/>
                  </a:cubicBezTo>
                  <a:cubicBezTo>
                    <a:pt x="14" y="94"/>
                    <a:pt x="14" y="94"/>
                    <a:pt x="15" y="95"/>
                  </a:cubicBezTo>
                  <a:cubicBezTo>
                    <a:pt x="16" y="95"/>
                    <a:pt x="15" y="94"/>
                    <a:pt x="16" y="95"/>
                  </a:cubicBezTo>
                  <a:cubicBezTo>
                    <a:pt x="17" y="96"/>
                    <a:pt x="15" y="95"/>
                    <a:pt x="17" y="96"/>
                  </a:cubicBezTo>
                  <a:cubicBezTo>
                    <a:pt x="17" y="96"/>
                    <a:pt x="18" y="97"/>
                    <a:pt x="19" y="97"/>
                  </a:cubicBezTo>
                  <a:cubicBezTo>
                    <a:pt x="19" y="98"/>
                    <a:pt x="19" y="98"/>
                    <a:pt x="19" y="98"/>
                  </a:cubicBezTo>
                  <a:cubicBezTo>
                    <a:pt x="19" y="97"/>
                    <a:pt x="19" y="97"/>
                    <a:pt x="19" y="97"/>
                  </a:cubicBezTo>
                  <a:cubicBezTo>
                    <a:pt x="18" y="97"/>
                    <a:pt x="20" y="98"/>
                    <a:pt x="20" y="99"/>
                  </a:cubicBezTo>
                  <a:cubicBezTo>
                    <a:pt x="18" y="98"/>
                    <a:pt x="18" y="98"/>
                    <a:pt x="18" y="98"/>
                  </a:cubicBezTo>
                  <a:cubicBezTo>
                    <a:pt x="16" y="97"/>
                    <a:pt x="19" y="97"/>
                    <a:pt x="16" y="96"/>
                  </a:cubicBezTo>
                  <a:cubicBezTo>
                    <a:pt x="16" y="96"/>
                    <a:pt x="17" y="97"/>
                    <a:pt x="16" y="97"/>
                  </a:cubicBezTo>
                  <a:cubicBezTo>
                    <a:pt x="16" y="97"/>
                    <a:pt x="16" y="97"/>
                    <a:pt x="16" y="97"/>
                  </a:cubicBezTo>
                  <a:cubicBezTo>
                    <a:pt x="16" y="97"/>
                    <a:pt x="13" y="95"/>
                    <a:pt x="14" y="96"/>
                  </a:cubicBezTo>
                  <a:cubicBezTo>
                    <a:pt x="15" y="97"/>
                    <a:pt x="15" y="97"/>
                    <a:pt x="16" y="98"/>
                  </a:cubicBezTo>
                  <a:cubicBezTo>
                    <a:pt x="16" y="98"/>
                    <a:pt x="17" y="99"/>
                    <a:pt x="17" y="99"/>
                  </a:cubicBezTo>
                  <a:cubicBezTo>
                    <a:pt x="15" y="98"/>
                    <a:pt x="16" y="100"/>
                    <a:pt x="15" y="98"/>
                  </a:cubicBezTo>
                  <a:cubicBezTo>
                    <a:pt x="16" y="99"/>
                    <a:pt x="16" y="98"/>
                    <a:pt x="15" y="97"/>
                  </a:cubicBezTo>
                  <a:cubicBezTo>
                    <a:pt x="12" y="96"/>
                    <a:pt x="15" y="97"/>
                    <a:pt x="13" y="95"/>
                  </a:cubicBezTo>
                  <a:cubicBezTo>
                    <a:pt x="13" y="96"/>
                    <a:pt x="11" y="95"/>
                    <a:pt x="9" y="94"/>
                  </a:cubicBezTo>
                  <a:cubicBezTo>
                    <a:pt x="9" y="94"/>
                    <a:pt x="10" y="94"/>
                    <a:pt x="10" y="94"/>
                  </a:cubicBezTo>
                  <a:cubicBezTo>
                    <a:pt x="11" y="95"/>
                    <a:pt x="11" y="95"/>
                    <a:pt x="12" y="96"/>
                  </a:cubicBezTo>
                  <a:cubicBezTo>
                    <a:pt x="12" y="96"/>
                    <a:pt x="12" y="97"/>
                    <a:pt x="13" y="98"/>
                  </a:cubicBezTo>
                  <a:cubicBezTo>
                    <a:pt x="13" y="98"/>
                    <a:pt x="11" y="97"/>
                    <a:pt x="11" y="97"/>
                  </a:cubicBezTo>
                  <a:cubicBezTo>
                    <a:pt x="12" y="97"/>
                    <a:pt x="11" y="98"/>
                    <a:pt x="10" y="98"/>
                  </a:cubicBezTo>
                  <a:cubicBezTo>
                    <a:pt x="13" y="99"/>
                    <a:pt x="11" y="99"/>
                    <a:pt x="12" y="100"/>
                  </a:cubicBezTo>
                  <a:cubicBezTo>
                    <a:pt x="13" y="100"/>
                    <a:pt x="15" y="100"/>
                    <a:pt x="16" y="101"/>
                  </a:cubicBezTo>
                  <a:cubicBezTo>
                    <a:pt x="15" y="101"/>
                    <a:pt x="15" y="100"/>
                    <a:pt x="14" y="100"/>
                  </a:cubicBezTo>
                  <a:cubicBezTo>
                    <a:pt x="15" y="101"/>
                    <a:pt x="12" y="99"/>
                    <a:pt x="14" y="101"/>
                  </a:cubicBezTo>
                  <a:cubicBezTo>
                    <a:pt x="13" y="100"/>
                    <a:pt x="11" y="99"/>
                    <a:pt x="10" y="98"/>
                  </a:cubicBezTo>
                  <a:cubicBezTo>
                    <a:pt x="10" y="99"/>
                    <a:pt x="9" y="97"/>
                    <a:pt x="8" y="98"/>
                  </a:cubicBezTo>
                  <a:cubicBezTo>
                    <a:pt x="9" y="99"/>
                    <a:pt x="10" y="99"/>
                    <a:pt x="10" y="100"/>
                  </a:cubicBezTo>
                  <a:cubicBezTo>
                    <a:pt x="8" y="100"/>
                    <a:pt x="9" y="101"/>
                    <a:pt x="9" y="102"/>
                  </a:cubicBezTo>
                  <a:cubicBezTo>
                    <a:pt x="8" y="101"/>
                    <a:pt x="6" y="100"/>
                    <a:pt x="6" y="100"/>
                  </a:cubicBezTo>
                  <a:cubicBezTo>
                    <a:pt x="6" y="101"/>
                    <a:pt x="8" y="101"/>
                    <a:pt x="7" y="101"/>
                  </a:cubicBezTo>
                  <a:cubicBezTo>
                    <a:pt x="6" y="101"/>
                    <a:pt x="6" y="101"/>
                    <a:pt x="6" y="101"/>
                  </a:cubicBezTo>
                  <a:cubicBezTo>
                    <a:pt x="7" y="101"/>
                    <a:pt x="5" y="101"/>
                    <a:pt x="7" y="102"/>
                  </a:cubicBezTo>
                  <a:cubicBezTo>
                    <a:pt x="5" y="101"/>
                    <a:pt x="5" y="101"/>
                    <a:pt x="5" y="101"/>
                  </a:cubicBezTo>
                  <a:cubicBezTo>
                    <a:pt x="5" y="101"/>
                    <a:pt x="6" y="102"/>
                    <a:pt x="6" y="102"/>
                  </a:cubicBezTo>
                  <a:cubicBezTo>
                    <a:pt x="5" y="101"/>
                    <a:pt x="4" y="101"/>
                    <a:pt x="4" y="101"/>
                  </a:cubicBezTo>
                  <a:cubicBezTo>
                    <a:pt x="2" y="100"/>
                    <a:pt x="4" y="101"/>
                    <a:pt x="4" y="102"/>
                  </a:cubicBezTo>
                  <a:cubicBezTo>
                    <a:pt x="5" y="102"/>
                    <a:pt x="5" y="102"/>
                    <a:pt x="5" y="102"/>
                  </a:cubicBezTo>
                  <a:cubicBezTo>
                    <a:pt x="6" y="103"/>
                    <a:pt x="4" y="103"/>
                    <a:pt x="5" y="104"/>
                  </a:cubicBezTo>
                  <a:cubicBezTo>
                    <a:pt x="3" y="103"/>
                    <a:pt x="3" y="103"/>
                    <a:pt x="3" y="103"/>
                  </a:cubicBezTo>
                  <a:cubicBezTo>
                    <a:pt x="4" y="104"/>
                    <a:pt x="4" y="104"/>
                    <a:pt x="4" y="104"/>
                  </a:cubicBezTo>
                  <a:cubicBezTo>
                    <a:pt x="3" y="103"/>
                    <a:pt x="2" y="103"/>
                    <a:pt x="3" y="103"/>
                  </a:cubicBezTo>
                  <a:cubicBezTo>
                    <a:pt x="0" y="101"/>
                    <a:pt x="0" y="101"/>
                    <a:pt x="0" y="101"/>
                  </a:cubicBezTo>
                  <a:cubicBezTo>
                    <a:pt x="1" y="101"/>
                    <a:pt x="2" y="102"/>
                    <a:pt x="3" y="103"/>
                  </a:cubicBezTo>
                  <a:cubicBezTo>
                    <a:pt x="4" y="103"/>
                    <a:pt x="4" y="102"/>
                    <a:pt x="3" y="102"/>
                  </a:cubicBezTo>
                  <a:cubicBezTo>
                    <a:pt x="3" y="102"/>
                    <a:pt x="3" y="102"/>
                    <a:pt x="3" y="102"/>
                  </a:cubicBezTo>
                  <a:cubicBezTo>
                    <a:pt x="2" y="101"/>
                    <a:pt x="2" y="101"/>
                    <a:pt x="1" y="101"/>
                  </a:cubicBezTo>
                  <a:cubicBezTo>
                    <a:pt x="1" y="101"/>
                    <a:pt x="0" y="101"/>
                    <a:pt x="1" y="101"/>
                  </a:cubicBezTo>
                  <a:cubicBezTo>
                    <a:pt x="0" y="100"/>
                    <a:pt x="0" y="100"/>
                    <a:pt x="0" y="100"/>
                  </a:cubicBezTo>
                  <a:cubicBezTo>
                    <a:pt x="1" y="100"/>
                    <a:pt x="1" y="100"/>
                    <a:pt x="2" y="100"/>
                  </a:cubicBezTo>
                  <a:cubicBezTo>
                    <a:pt x="0" y="100"/>
                    <a:pt x="0" y="99"/>
                    <a:pt x="0" y="99"/>
                  </a:cubicBezTo>
                  <a:cubicBezTo>
                    <a:pt x="2" y="100"/>
                    <a:pt x="0" y="98"/>
                    <a:pt x="0" y="98"/>
                  </a:cubicBezTo>
                  <a:cubicBezTo>
                    <a:pt x="2" y="99"/>
                    <a:pt x="3" y="99"/>
                    <a:pt x="3" y="100"/>
                  </a:cubicBezTo>
                  <a:cubicBezTo>
                    <a:pt x="4" y="100"/>
                    <a:pt x="3" y="100"/>
                    <a:pt x="4" y="100"/>
                  </a:cubicBezTo>
                  <a:cubicBezTo>
                    <a:pt x="3" y="99"/>
                    <a:pt x="2" y="98"/>
                    <a:pt x="1" y="97"/>
                  </a:cubicBezTo>
                  <a:cubicBezTo>
                    <a:pt x="2" y="98"/>
                    <a:pt x="2" y="98"/>
                    <a:pt x="2" y="98"/>
                  </a:cubicBezTo>
                  <a:cubicBezTo>
                    <a:pt x="2" y="97"/>
                    <a:pt x="0" y="97"/>
                    <a:pt x="1" y="96"/>
                  </a:cubicBezTo>
                  <a:cubicBezTo>
                    <a:pt x="2" y="96"/>
                    <a:pt x="2" y="95"/>
                    <a:pt x="3" y="95"/>
                  </a:cubicBezTo>
                  <a:cubicBezTo>
                    <a:pt x="4" y="96"/>
                    <a:pt x="4" y="96"/>
                    <a:pt x="4" y="96"/>
                  </a:cubicBezTo>
                  <a:cubicBezTo>
                    <a:pt x="1" y="94"/>
                    <a:pt x="3" y="94"/>
                    <a:pt x="2" y="93"/>
                  </a:cubicBezTo>
                  <a:cubicBezTo>
                    <a:pt x="4" y="93"/>
                    <a:pt x="2" y="91"/>
                    <a:pt x="4" y="92"/>
                  </a:cubicBezTo>
                  <a:cubicBezTo>
                    <a:pt x="4" y="90"/>
                    <a:pt x="4" y="89"/>
                    <a:pt x="5" y="88"/>
                  </a:cubicBezTo>
                  <a:cubicBezTo>
                    <a:pt x="6" y="89"/>
                    <a:pt x="6" y="89"/>
                    <a:pt x="6" y="89"/>
                  </a:cubicBezTo>
                  <a:cubicBezTo>
                    <a:pt x="5" y="88"/>
                    <a:pt x="7" y="90"/>
                    <a:pt x="7" y="89"/>
                  </a:cubicBezTo>
                  <a:cubicBezTo>
                    <a:pt x="6" y="89"/>
                    <a:pt x="6" y="88"/>
                    <a:pt x="5" y="87"/>
                  </a:cubicBezTo>
                  <a:cubicBezTo>
                    <a:pt x="6" y="87"/>
                    <a:pt x="5" y="86"/>
                    <a:pt x="5" y="85"/>
                  </a:cubicBezTo>
                  <a:cubicBezTo>
                    <a:pt x="6" y="86"/>
                    <a:pt x="6" y="86"/>
                    <a:pt x="6" y="86"/>
                  </a:cubicBezTo>
                  <a:cubicBezTo>
                    <a:pt x="4" y="84"/>
                    <a:pt x="6" y="84"/>
                    <a:pt x="7" y="84"/>
                  </a:cubicBezTo>
                  <a:cubicBezTo>
                    <a:pt x="7" y="84"/>
                    <a:pt x="8" y="85"/>
                    <a:pt x="8" y="85"/>
                  </a:cubicBezTo>
                  <a:cubicBezTo>
                    <a:pt x="7" y="83"/>
                    <a:pt x="7" y="83"/>
                    <a:pt x="6" y="82"/>
                  </a:cubicBezTo>
                  <a:cubicBezTo>
                    <a:pt x="6" y="82"/>
                    <a:pt x="7" y="81"/>
                    <a:pt x="8" y="81"/>
                  </a:cubicBezTo>
                  <a:cubicBezTo>
                    <a:pt x="6" y="79"/>
                    <a:pt x="8" y="78"/>
                    <a:pt x="8" y="76"/>
                  </a:cubicBezTo>
                  <a:cubicBezTo>
                    <a:pt x="9" y="77"/>
                    <a:pt x="9" y="77"/>
                    <a:pt x="9" y="77"/>
                  </a:cubicBezTo>
                  <a:cubicBezTo>
                    <a:pt x="7" y="74"/>
                    <a:pt x="10" y="74"/>
                    <a:pt x="9" y="72"/>
                  </a:cubicBezTo>
                  <a:cubicBezTo>
                    <a:pt x="12" y="74"/>
                    <a:pt x="12" y="74"/>
                    <a:pt x="12" y="74"/>
                  </a:cubicBezTo>
                  <a:cubicBezTo>
                    <a:pt x="12" y="74"/>
                    <a:pt x="11" y="72"/>
                    <a:pt x="10" y="72"/>
                  </a:cubicBezTo>
                  <a:cubicBezTo>
                    <a:pt x="11" y="72"/>
                    <a:pt x="9" y="70"/>
                    <a:pt x="11" y="71"/>
                  </a:cubicBezTo>
                  <a:cubicBezTo>
                    <a:pt x="12" y="71"/>
                    <a:pt x="10" y="70"/>
                    <a:pt x="10" y="70"/>
                  </a:cubicBezTo>
                  <a:cubicBezTo>
                    <a:pt x="12" y="69"/>
                    <a:pt x="12" y="69"/>
                    <a:pt x="12" y="68"/>
                  </a:cubicBezTo>
                  <a:cubicBezTo>
                    <a:pt x="11" y="68"/>
                    <a:pt x="11" y="68"/>
                    <a:pt x="11" y="68"/>
                  </a:cubicBezTo>
                  <a:cubicBezTo>
                    <a:pt x="12" y="69"/>
                    <a:pt x="13" y="69"/>
                    <a:pt x="13" y="69"/>
                  </a:cubicBezTo>
                  <a:cubicBezTo>
                    <a:pt x="12" y="68"/>
                    <a:pt x="14" y="69"/>
                    <a:pt x="11" y="67"/>
                  </a:cubicBezTo>
                  <a:cubicBezTo>
                    <a:pt x="13" y="67"/>
                    <a:pt x="11" y="65"/>
                    <a:pt x="13" y="65"/>
                  </a:cubicBezTo>
                  <a:cubicBezTo>
                    <a:pt x="13" y="65"/>
                    <a:pt x="13" y="65"/>
                    <a:pt x="12" y="65"/>
                  </a:cubicBezTo>
                  <a:cubicBezTo>
                    <a:pt x="13" y="64"/>
                    <a:pt x="14" y="64"/>
                    <a:pt x="13" y="63"/>
                  </a:cubicBezTo>
                  <a:cubicBezTo>
                    <a:pt x="14" y="63"/>
                    <a:pt x="15" y="64"/>
                    <a:pt x="15" y="64"/>
                  </a:cubicBezTo>
                  <a:cubicBezTo>
                    <a:pt x="15" y="63"/>
                    <a:pt x="14" y="63"/>
                    <a:pt x="14" y="63"/>
                  </a:cubicBezTo>
                  <a:cubicBezTo>
                    <a:pt x="13" y="61"/>
                    <a:pt x="16" y="61"/>
                    <a:pt x="16" y="60"/>
                  </a:cubicBezTo>
                  <a:cubicBezTo>
                    <a:pt x="16" y="58"/>
                    <a:pt x="17" y="57"/>
                    <a:pt x="18" y="55"/>
                  </a:cubicBezTo>
                  <a:cubicBezTo>
                    <a:pt x="19" y="55"/>
                    <a:pt x="19" y="55"/>
                    <a:pt x="19" y="55"/>
                  </a:cubicBezTo>
                  <a:cubicBezTo>
                    <a:pt x="17" y="54"/>
                    <a:pt x="21" y="55"/>
                    <a:pt x="19" y="53"/>
                  </a:cubicBezTo>
                  <a:cubicBezTo>
                    <a:pt x="19" y="54"/>
                    <a:pt x="19" y="53"/>
                    <a:pt x="20" y="54"/>
                  </a:cubicBezTo>
                  <a:cubicBezTo>
                    <a:pt x="19" y="52"/>
                    <a:pt x="22" y="53"/>
                    <a:pt x="21" y="52"/>
                  </a:cubicBezTo>
                  <a:cubicBezTo>
                    <a:pt x="21" y="52"/>
                    <a:pt x="21" y="52"/>
                    <a:pt x="21" y="52"/>
                  </a:cubicBezTo>
                  <a:cubicBezTo>
                    <a:pt x="22" y="52"/>
                    <a:pt x="21" y="51"/>
                    <a:pt x="22" y="51"/>
                  </a:cubicBezTo>
                  <a:cubicBezTo>
                    <a:pt x="23" y="51"/>
                    <a:pt x="23" y="51"/>
                    <a:pt x="23" y="51"/>
                  </a:cubicBezTo>
                  <a:cubicBezTo>
                    <a:pt x="24" y="52"/>
                    <a:pt x="21" y="50"/>
                    <a:pt x="24" y="51"/>
                  </a:cubicBezTo>
                  <a:cubicBezTo>
                    <a:pt x="24" y="51"/>
                    <a:pt x="23" y="50"/>
                    <a:pt x="23" y="50"/>
                  </a:cubicBezTo>
                  <a:cubicBezTo>
                    <a:pt x="25" y="49"/>
                    <a:pt x="24" y="47"/>
                    <a:pt x="24" y="45"/>
                  </a:cubicBezTo>
                  <a:cubicBezTo>
                    <a:pt x="26" y="45"/>
                    <a:pt x="28" y="48"/>
                    <a:pt x="27" y="46"/>
                  </a:cubicBezTo>
                  <a:cubicBezTo>
                    <a:pt x="27" y="46"/>
                    <a:pt x="26" y="45"/>
                    <a:pt x="26" y="46"/>
                  </a:cubicBezTo>
                  <a:cubicBezTo>
                    <a:pt x="26" y="45"/>
                    <a:pt x="30" y="47"/>
                    <a:pt x="28" y="46"/>
                  </a:cubicBezTo>
                  <a:cubicBezTo>
                    <a:pt x="27" y="45"/>
                    <a:pt x="28" y="45"/>
                    <a:pt x="27" y="45"/>
                  </a:cubicBezTo>
                  <a:cubicBezTo>
                    <a:pt x="28" y="44"/>
                    <a:pt x="29" y="45"/>
                    <a:pt x="29" y="44"/>
                  </a:cubicBezTo>
                  <a:cubicBezTo>
                    <a:pt x="29" y="45"/>
                    <a:pt x="29" y="45"/>
                    <a:pt x="29" y="45"/>
                  </a:cubicBezTo>
                  <a:cubicBezTo>
                    <a:pt x="27" y="43"/>
                    <a:pt x="29" y="43"/>
                    <a:pt x="27" y="41"/>
                  </a:cubicBezTo>
                  <a:cubicBezTo>
                    <a:pt x="28" y="37"/>
                    <a:pt x="28" y="33"/>
                    <a:pt x="30" y="30"/>
                  </a:cubicBezTo>
                  <a:cubicBezTo>
                    <a:pt x="32" y="28"/>
                    <a:pt x="33" y="24"/>
                    <a:pt x="36" y="22"/>
                  </a:cubicBezTo>
                  <a:cubicBezTo>
                    <a:pt x="38" y="22"/>
                    <a:pt x="38" y="22"/>
                    <a:pt x="38" y="21"/>
                  </a:cubicBezTo>
                  <a:cubicBezTo>
                    <a:pt x="38" y="21"/>
                    <a:pt x="38" y="21"/>
                    <a:pt x="38" y="21"/>
                  </a:cubicBezTo>
                  <a:cubicBezTo>
                    <a:pt x="37" y="20"/>
                    <a:pt x="39" y="21"/>
                    <a:pt x="37" y="20"/>
                  </a:cubicBezTo>
                  <a:cubicBezTo>
                    <a:pt x="38" y="19"/>
                    <a:pt x="38" y="17"/>
                    <a:pt x="39" y="16"/>
                  </a:cubicBezTo>
                  <a:cubicBezTo>
                    <a:pt x="39" y="16"/>
                    <a:pt x="40" y="17"/>
                    <a:pt x="40" y="17"/>
                  </a:cubicBezTo>
                  <a:cubicBezTo>
                    <a:pt x="39" y="16"/>
                    <a:pt x="39" y="16"/>
                    <a:pt x="39" y="16"/>
                  </a:cubicBezTo>
                  <a:cubicBezTo>
                    <a:pt x="40" y="16"/>
                    <a:pt x="40" y="16"/>
                    <a:pt x="40" y="16"/>
                  </a:cubicBezTo>
                  <a:cubicBezTo>
                    <a:pt x="39" y="16"/>
                    <a:pt x="39" y="15"/>
                    <a:pt x="38" y="15"/>
                  </a:cubicBezTo>
                  <a:cubicBezTo>
                    <a:pt x="38" y="12"/>
                    <a:pt x="43" y="11"/>
                    <a:pt x="44" y="7"/>
                  </a:cubicBezTo>
                  <a:cubicBezTo>
                    <a:pt x="45" y="7"/>
                    <a:pt x="45" y="6"/>
                    <a:pt x="45" y="5"/>
                  </a:cubicBezTo>
                  <a:cubicBezTo>
                    <a:pt x="49" y="4"/>
                    <a:pt x="52" y="3"/>
                    <a:pt x="51" y="0"/>
                  </a:cubicBezTo>
                  <a:cubicBezTo>
                    <a:pt x="51" y="0"/>
                    <a:pt x="56" y="2"/>
                    <a:pt x="5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79"/>
            <p:cNvSpPr/>
            <p:nvPr/>
          </p:nvSpPr>
          <p:spPr bwMode="auto">
            <a:xfrm>
              <a:off x="9640888" y="2033588"/>
              <a:ext cx="11112"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0"/>
                    <a:pt x="2" y="0"/>
                    <a:pt x="3"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80"/>
            <p:cNvSpPr/>
            <p:nvPr/>
          </p:nvSpPr>
          <p:spPr bwMode="auto">
            <a:xfrm>
              <a:off x="9690100" y="2025651"/>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81"/>
            <p:cNvSpPr/>
            <p:nvPr/>
          </p:nvSpPr>
          <p:spPr bwMode="auto">
            <a:xfrm>
              <a:off x="9693275" y="2019301"/>
              <a:ext cx="7937" cy="6350"/>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1" y="1"/>
                    <a:pt x="2" y="1"/>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82"/>
            <p:cNvSpPr/>
            <p:nvPr/>
          </p:nvSpPr>
          <p:spPr bwMode="auto">
            <a:xfrm>
              <a:off x="9712325" y="2019301"/>
              <a:ext cx="4762" cy="3175"/>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83"/>
            <p:cNvSpPr/>
            <p:nvPr/>
          </p:nvSpPr>
          <p:spPr bwMode="auto">
            <a:xfrm>
              <a:off x="9705975" y="2014538"/>
              <a:ext cx="3175" cy="476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84"/>
            <p:cNvSpPr/>
            <p:nvPr/>
          </p:nvSpPr>
          <p:spPr bwMode="auto">
            <a:xfrm>
              <a:off x="9720263" y="2003426"/>
              <a:ext cx="3175" cy="7938"/>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0" y="1"/>
                    <a:pt x="0" y="0"/>
                    <a:pt x="0" y="1"/>
                  </a:cubicBezTo>
                  <a:cubicBezTo>
                    <a:pt x="0" y="1"/>
                    <a:pt x="1"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85"/>
            <p:cNvSpPr/>
            <p:nvPr/>
          </p:nvSpPr>
          <p:spPr bwMode="auto">
            <a:xfrm>
              <a:off x="9720263" y="2000251"/>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86"/>
            <p:cNvSpPr/>
            <p:nvPr/>
          </p:nvSpPr>
          <p:spPr bwMode="auto">
            <a:xfrm>
              <a:off x="9772650" y="1879601"/>
              <a:ext cx="4762" cy="3175"/>
            </a:xfrm>
            <a:custGeom>
              <a:avLst/>
              <a:gdLst>
                <a:gd name="T0" fmla="*/ 0 w 3"/>
                <a:gd name="T1" fmla="*/ 0 h 2"/>
                <a:gd name="T2" fmla="*/ 3 w 3"/>
                <a:gd name="T3" fmla="*/ 2 h 2"/>
                <a:gd name="T4" fmla="*/ 0 w 3"/>
                <a:gd name="T5" fmla="*/ 0 h 2"/>
                <a:gd name="T6" fmla="*/ 0 w 3"/>
                <a:gd name="T7" fmla="*/ 0 h 2"/>
              </a:gdLst>
              <a:ahLst/>
              <a:cxnLst>
                <a:cxn ang="0">
                  <a:pos x="T0" y="T1"/>
                </a:cxn>
                <a:cxn ang="0">
                  <a:pos x="T2" y="T3"/>
                </a:cxn>
                <a:cxn ang="0">
                  <a:pos x="T4" y="T5"/>
                </a:cxn>
                <a:cxn ang="0">
                  <a:pos x="T6" y="T7"/>
                </a:cxn>
              </a:cxnLst>
              <a:rect l="0" t="0" r="r" b="b"/>
              <a:pathLst>
                <a:path w="3" h="2">
                  <a:moveTo>
                    <a:pt x="0" y="0"/>
                  </a:moveTo>
                  <a:lnTo>
                    <a:pt x="3"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87"/>
            <p:cNvSpPr/>
            <p:nvPr/>
          </p:nvSpPr>
          <p:spPr bwMode="auto">
            <a:xfrm>
              <a:off x="9802813" y="1830388"/>
              <a:ext cx="3175" cy="3175"/>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0"/>
                    <a:pt x="1" y="0"/>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88"/>
            <p:cNvSpPr/>
            <p:nvPr/>
          </p:nvSpPr>
          <p:spPr bwMode="auto">
            <a:xfrm>
              <a:off x="9799638" y="1792288"/>
              <a:ext cx="3175" cy="4763"/>
            </a:xfrm>
            <a:custGeom>
              <a:avLst/>
              <a:gdLst>
                <a:gd name="T0" fmla="*/ 2 w 2"/>
                <a:gd name="T1" fmla="*/ 3 h 3"/>
                <a:gd name="T2" fmla="*/ 2 w 2"/>
                <a:gd name="T3" fmla="*/ 3 h 3"/>
                <a:gd name="T4" fmla="*/ 0 w 2"/>
                <a:gd name="T5" fmla="*/ 0 h 3"/>
                <a:gd name="T6" fmla="*/ 2 w 2"/>
                <a:gd name="T7" fmla="*/ 3 h 3"/>
              </a:gdLst>
              <a:ahLst/>
              <a:cxnLst>
                <a:cxn ang="0">
                  <a:pos x="T0" y="T1"/>
                </a:cxn>
                <a:cxn ang="0">
                  <a:pos x="T2" y="T3"/>
                </a:cxn>
                <a:cxn ang="0">
                  <a:pos x="T4" y="T5"/>
                </a:cxn>
                <a:cxn ang="0">
                  <a:pos x="T6" y="T7"/>
                </a:cxn>
              </a:cxnLst>
              <a:rect l="0" t="0" r="r" b="b"/>
              <a:pathLst>
                <a:path w="2" h="3">
                  <a:moveTo>
                    <a:pt x="2" y="3"/>
                  </a:moveTo>
                  <a:lnTo>
                    <a:pt x="2" y="3"/>
                  </a:lnTo>
                  <a:lnTo>
                    <a:pt x="0" y="0"/>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89"/>
            <p:cNvSpPr/>
            <p:nvPr/>
          </p:nvSpPr>
          <p:spPr bwMode="auto">
            <a:xfrm>
              <a:off x="9937750" y="2360613"/>
              <a:ext cx="4762" cy="7938"/>
            </a:xfrm>
            <a:custGeom>
              <a:avLst/>
              <a:gdLst>
                <a:gd name="T0" fmla="*/ 0 w 1"/>
                <a:gd name="T1" fmla="*/ 0 h 2"/>
                <a:gd name="T2" fmla="*/ 0 w 1"/>
                <a:gd name="T3" fmla="*/ 1 h 2"/>
                <a:gd name="T4" fmla="*/ 0 w 1"/>
                <a:gd name="T5" fmla="*/ 0 h 2"/>
              </a:gdLst>
              <a:ahLst/>
              <a:cxnLst>
                <a:cxn ang="0">
                  <a:pos x="T0" y="T1"/>
                </a:cxn>
                <a:cxn ang="0">
                  <a:pos x="T2" y="T3"/>
                </a:cxn>
                <a:cxn ang="0">
                  <a:pos x="T4" y="T5"/>
                </a:cxn>
              </a:cxnLst>
              <a:rect l="0" t="0" r="r" b="b"/>
              <a:pathLst>
                <a:path w="1" h="2">
                  <a:moveTo>
                    <a:pt x="0" y="0"/>
                  </a:moveTo>
                  <a:cubicBezTo>
                    <a:pt x="0" y="1"/>
                    <a:pt x="1" y="2"/>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90"/>
            <p:cNvSpPr/>
            <p:nvPr/>
          </p:nvSpPr>
          <p:spPr bwMode="auto">
            <a:xfrm>
              <a:off x="9945688" y="2259013"/>
              <a:ext cx="376237" cy="158750"/>
            </a:xfrm>
            <a:custGeom>
              <a:avLst/>
              <a:gdLst>
                <a:gd name="T0" fmla="*/ 89 w 100"/>
                <a:gd name="T1" fmla="*/ 12 h 42"/>
                <a:gd name="T2" fmla="*/ 86 w 100"/>
                <a:gd name="T3" fmla="*/ 13 h 42"/>
                <a:gd name="T4" fmla="*/ 81 w 100"/>
                <a:gd name="T5" fmla="*/ 19 h 42"/>
                <a:gd name="T6" fmla="*/ 79 w 100"/>
                <a:gd name="T7" fmla="*/ 19 h 42"/>
                <a:gd name="T8" fmla="*/ 72 w 100"/>
                <a:gd name="T9" fmla="*/ 19 h 42"/>
                <a:gd name="T10" fmla="*/ 70 w 100"/>
                <a:gd name="T11" fmla="*/ 19 h 42"/>
                <a:gd name="T12" fmla="*/ 67 w 100"/>
                <a:gd name="T13" fmla="*/ 22 h 42"/>
                <a:gd name="T14" fmla="*/ 64 w 100"/>
                <a:gd name="T15" fmla="*/ 22 h 42"/>
                <a:gd name="T16" fmla="*/ 62 w 100"/>
                <a:gd name="T17" fmla="*/ 21 h 42"/>
                <a:gd name="T18" fmla="*/ 61 w 100"/>
                <a:gd name="T19" fmla="*/ 23 h 42"/>
                <a:gd name="T20" fmla="*/ 57 w 100"/>
                <a:gd name="T21" fmla="*/ 26 h 42"/>
                <a:gd name="T22" fmla="*/ 55 w 100"/>
                <a:gd name="T23" fmla="*/ 26 h 42"/>
                <a:gd name="T24" fmla="*/ 53 w 100"/>
                <a:gd name="T25" fmla="*/ 29 h 42"/>
                <a:gd name="T26" fmla="*/ 51 w 100"/>
                <a:gd name="T27" fmla="*/ 28 h 42"/>
                <a:gd name="T28" fmla="*/ 48 w 100"/>
                <a:gd name="T29" fmla="*/ 29 h 42"/>
                <a:gd name="T30" fmla="*/ 44 w 100"/>
                <a:gd name="T31" fmla="*/ 28 h 42"/>
                <a:gd name="T32" fmla="*/ 42 w 100"/>
                <a:gd name="T33" fmla="*/ 30 h 42"/>
                <a:gd name="T34" fmla="*/ 41 w 100"/>
                <a:gd name="T35" fmla="*/ 28 h 42"/>
                <a:gd name="T36" fmla="*/ 39 w 100"/>
                <a:gd name="T37" fmla="*/ 30 h 42"/>
                <a:gd name="T38" fmla="*/ 39 w 100"/>
                <a:gd name="T39" fmla="*/ 30 h 42"/>
                <a:gd name="T40" fmla="*/ 37 w 100"/>
                <a:gd name="T41" fmla="*/ 31 h 42"/>
                <a:gd name="T42" fmla="*/ 32 w 100"/>
                <a:gd name="T43" fmla="*/ 32 h 42"/>
                <a:gd name="T44" fmla="*/ 30 w 100"/>
                <a:gd name="T45" fmla="*/ 33 h 42"/>
                <a:gd name="T46" fmla="*/ 28 w 100"/>
                <a:gd name="T47" fmla="*/ 33 h 42"/>
                <a:gd name="T48" fmla="*/ 24 w 100"/>
                <a:gd name="T49" fmla="*/ 34 h 42"/>
                <a:gd name="T50" fmla="*/ 22 w 100"/>
                <a:gd name="T51" fmla="*/ 29 h 42"/>
                <a:gd name="T52" fmla="*/ 22 w 100"/>
                <a:gd name="T53" fmla="*/ 34 h 42"/>
                <a:gd name="T54" fmla="*/ 21 w 100"/>
                <a:gd name="T55" fmla="*/ 39 h 42"/>
                <a:gd name="T56" fmla="*/ 19 w 100"/>
                <a:gd name="T57" fmla="*/ 37 h 42"/>
                <a:gd name="T58" fmla="*/ 19 w 100"/>
                <a:gd name="T59" fmla="*/ 40 h 42"/>
                <a:gd name="T60" fmla="*/ 17 w 100"/>
                <a:gd name="T61" fmla="*/ 38 h 42"/>
                <a:gd name="T62" fmla="*/ 15 w 100"/>
                <a:gd name="T63" fmla="*/ 34 h 42"/>
                <a:gd name="T64" fmla="*/ 14 w 100"/>
                <a:gd name="T65" fmla="*/ 39 h 42"/>
                <a:gd name="T66" fmla="*/ 13 w 100"/>
                <a:gd name="T67" fmla="*/ 37 h 42"/>
                <a:gd name="T68" fmla="*/ 12 w 100"/>
                <a:gd name="T69" fmla="*/ 39 h 42"/>
                <a:gd name="T70" fmla="*/ 11 w 100"/>
                <a:gd name="T71" fmla="*/ 40 h 42"/>
                <a:gd name="T72" fmla="*/ 10 w 100"/>
                <a:gd name="T73" fmla="*/ 34 h 42"/>
                <a:gd name="T74" fmla="*/ 8 w 100"/>
                <a:gd name="T75" fmla="*/ 38 h 42"/>
                <a:gd name="T76" fmla="*/ 3 w 100"/>
                <a:gd name="T77" fmla="*/ 32 h 42"/>
                <a:gd name="T78" fmla="*/ 2 w 100"/>
                <a:gd name="T79" fmla="*/ 31 h 42"/>
                <a:gd name="T80" fmla="*/ 0 w 100"/>
                <a:gd name="T81" fmla="*/ 31 h 42"/>
                <a:gd name="T82" fmla="*/ 0 w 100"/>
                <a:gd name="T83" fmla="*/ 28 h 42"/>
                <a:gd name="T84" fmla="*/ 3 w 100"/>
                <a:gd name="T85" fmla="*/ 30 h 42"/>
                <a:gd name="T86" fmla="*/ 6 w 100"/>
                <a:gd name="T87" fmla="*/ 25 h 42"/>
                <a:gd name="T88" fmla="*/ 13 w 100"/>
                <a:gd name="T89" fmla="*/ 21 h 42"/>
                <a:gd name="T90" fmla="*/ 21 w 100"/>
                <a:gd name="T91" fmla="*/ 18 h 42"/>
                <a:gd name="T92" fmla="*/ 27 w 100"/>
                <a:gd name="T93" fmla="*/ 16 h 42"/>
                <a:gd name="T94" fmla="*/ 32 w 100"/>
                <a:gd name="T95" fmla="*/ 14 h 42"/>
                <a:gd name="T96" fmla="*/ 42 w 100"/>
                <a:gd name="T97" fmla="*/ 14 h 42"/>
                <a:gd name="T98" fmla="*/ 47 w 100"/>
                <a:gd name="T99" fmla="*/ 15 h 42"/>
                <a:gd name="T100" fmla="*/ 54 w 100"/>
                <a:gd name="T101" fmla="*/ 15 h 42"/>
                <a:gd name="T102" fmla="*/ 75 w 100"/>
                <a:gd name="T103" fmla="*/ 5 h 42"/>
                <a:gd name="T104" fmla="*/ 80 w 100"/>
                <a:gd name="T105" fmla="*/ 4 h 42"/>
                <a:gd name="T106" fmla="*/ 99 w 100"/>
                <a:gd name="T107"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0" h="42">
                  <a:moveTo>
                    <a:pt x="99" y="9"/>
                  </a:moveTo>
                  <a:cubicBezTo>
                    <a:pt x="99" y="14"/>
                    <a:pt x="96" y="10"/>
                    <a:pt x="96" y="13"/>
                  </a:cubicBezTo>
                  <a:cubicBezTo>
                    <a:pt x="96" y="13"/>
                    <a:pt x="95" y="10"/>
                    <a:pt x="95" y="11"/>
                  </a:cubicBezTo>
                  <a:cubicBezTo>
                    <a:pt x="95" y="15"/>
                    <a:pt x="92" y="13"/>
                    <a:pt x="90" y="11"/>
                  </a:cubicBezTo>
                  <a:cubicBezTo>
                    <a:pt x="90" y="10"/>
                    <a:pt x="90" y="10"/>
                    <a:pt x="90" y="10"/>
                  </a:cubicBezTo>
                  <a:cubicBezTo>
                    <a:pt x="89" y="10"/>
                    <a:pt x="90" y="12"/>
                    <a:pt x="89" y="12"/>
                  </a:cubicBezTo>
                  <a:cubicBezTo>
                    <a:pt x="89" y="11"/>
                    <a:pt x="89" y="11"/>
                    <a:pt x="89" y="11"/>
                  </a:cubicBezTo>
                  <a:cubicBezTo>
                    <a:pt x="89" y="12"/>
                    <a:pt x="89" y="11"/>
                    <a:pt x="89" y="12"/>
                  </a:cubicBezTo>
                  <a:cubicBezTo>
                    <a:pt x="88" y="12"/>
                    <a:pt x="88" y="11"/>
                    <a:pt x="88" y="10"/>
                  </a:cubicBezTo>
                  <a:cubicBezTo>
                    <a:pt x="88" y="12"/>
                    <a:pt x="88" y="12"/>
                    <a:pt x="88" y="12"/>
                  </a:cubicBezTo>
                  <a:cubicBezTo>
                    <a:pt x="88" y="16"/>
                    <a:pt x="87" y="12"/>
                    <a:pt x="87" y="14"/>
                  </a:cubicBezTo>
                  <a:cubicBezTo>
                    <a:pt x="86" y="13"/>
                    <a:pt x="86" y="13"/>
                    <a:pt x="86" y="13"/>
                  </a:cubicBezTo>
                  <a:cubicBezTo>
                    <a:pt x="86" y="16"/>
                    <a:pt x="84" y="15"/>
                    <a:pt x="83" y="17"/>
                  </a:cubicBezTo>
                  <a:cubicBezTo>
                    <a:pt x="83" y="14"/>
                    <a:pt x="83" y="14"/>
                    <a:pt x="83" y="14"/>
                  </a:cubicBezTo>
                  <a:cubicBezTo>
                    <a:pt x="83" y="16"/>
                    <a:pt x="83" y="17"/>
                    <a:pt x="83" y="17"/>
                  </a:cubicBezTo>
                  <a:cubicBezTo>
                    <a:pt x="82" y="15"/>
                    <a:pt x="82" y="19"/>
                    <a:pt x="82" y="18"/>
                  </a:cubicBezTo>
                  <a:cubicBezTo>
                    <a:pt x="82" y="17"/>
                    <a:pt x="82" y="17"/>
                    <a:pt x="82" y="17"/>
                  </a:cubicBezTo>
                  <a:cubicBezTo>
                    <a:pt x="82" y="19"/>
                    <a:pt x="81" y="16"/>
                    <a:pt x="81" y="19"/>
                  </a:cubicBezTo>
                  <a:cubicBezTo>
                    <a:pt x="81" y="17"/>
                    <a:pt x="81" y="17"/>
                    <a:pt x="81" y="17"/>
                  </a:cubicBezTo>
                  <a:cubicBezTo>
                    <a:pt x="81" y="20"/>
                    <a:pt x="80" y="16"/>
                    <a:pt x="80" y="18"/>
                  </a:cubicBezTo>
                  <a:cubicBezTo>
                    <a:pt x="80" y="18"/>
                    <a:pt x="80" y="18"/>
                    <a:pt x="80" y="18"/>
                  </a:cubicBezTo>
                  <a:cubicBezTo>
                    <a:pt x="80" y="19"/>
                    <a:pt x="80" y="17"/>
                    <a:pt x="80" y="18"/>
                  </a:cubicBezTo>
                  <a:cubicBezTo>
                    <a:pt x="80" y="18"/>
                    <a:pt x="80" y="18"/>
                    <a:pt x="80" y="18"/>
                  </a:cubicBezTo>
                  <a:cubicBezTo>
                    <a:pt x="79" y="18"/>
                    <a:pt x="79" y="17"/>
                    <a:pt x="79" y="19"/>
                  </a:cubicBezTo>
                  <a:cubicBezTo>
                    <a:pt x="79" y="18"/>
                    <a:pt x="80" y="18"/>
                    <a:pt x="79" y="16"/>
                  </a:cubicBezTo>
                  <a:cubicBezTo>
                    <a:pt x="78" y="18"/>
                    <a:pt x="76" y="18"/>
                    <a:pt x="74" y="19"/>
                  </a:cubicBezTo>
                  <a:cubicBezTo>
                    <a:pt x="74" y="17"/>
                    <a:pt x="74" y="17"/>
                    <a:pt x="74" y="17"/>
                  </a:cubicBezTo>
                  <a:cubicBezTo>
                    <a:pt x="74" y="17"/>
                    <a:pt x="73" y="18"/>
                    <a:pt x="73" y="19"/>
                  </a:cubicBezTo>
                  <a:cubicBezTo>
                    <a:pt x="73" y="18"/>
                    <a:pt x="73" y="18"/>
                    <a:pt x="73" y="18"/>
                  </a:cubicBezTo>
                  <a:cubicBezTo>
                    <a:pt x="72" y="17"/>
                    <a:pt x="73" y="20"/>
                    <a:pt x="72" y="19"/>
                  </a:cubicBezTo>
                  <a:cubicBezTo>
                    <a:pt x="72" y="17"/>
                    <a:pt x="72" y="17"/>
                    <a:pt x="72" y="17"/>
                  </a:cubicBezTo>
                  <a:cubicBezTo>
                    <a:pt x="72" y="19"/>
                    <a:pt x="72" y="18"/>
                    <a:pt x="71" y="19"/>
                  </a:cubicBezTo>
                  <a:cubicBezTo>
                    <a:pt x="71" y="19"/>
                    <a:pt x="71" y="18"/>
                    <a:pt x="71" y="18"/>
                  </a:cubicBezTo>
                  <a:cubicBezTo>
                    <a:pt x="71" y="20"/>
                    <a:pt x="71" y="18"/>
                    <a:pt x="71" y="19"/>
                  </a:cubicBezTo>
                  <a:cubicBezTo>
                    <a:pt x="70" y="18"/>
                    <a:pt x="70" y="18"/>
                    <a:pt x="70" y="18"/>
                  </a:cubicBezTo>
                  <a:cubicBezTo>
                    <a:pt x="70" y="16"/>
                    <a:pt x="71" y="20"/>
                    <a:pt x="70" y="19"/>
                  </a:cubicBezTo>
                  <a:cubicBezTo>
                    <a:pt x="70" y="18"/>
                    <a:pt x="70" y="18"/>
                    <a:pt x="70" y="18"/>
                  </a:cubicBezTo>
                  <a:cubicBezTo>
                    <a:pt x="70" y="20"/>
                    <a:pt x="69" y="19"/>
                    <a:pt x="69" y="20"/>
                  </a:cubicBezTo>
                  <a:cubicBezTo>
                    <a:pt x="69" y="20"/>
                    <a:pt x="69" y="20"/>
                    <a:pt x="69" y="20"/>
                  </a:cubicBezTo>
                  <a:cubicBezTo>
                    <a:pt x="68" y="20"/>
                    <a:pt x="68" y="20"/>
                    <a:pt x="68" y="21"/>
                  </a:cubicBezTo>
                  <a:cubicBezTo>
                    <a:pt x="67" y="20"/>
                    <a:pt x="67" y="18"/>
                    <a:pt x="67" y="18"/>
                  </a:cubicBezTo>
                  <a:cubicBezTo>
                    <a:pt x="67" y="21"/>
                    <a:pt x="66" y="19"/>
                    <a:pt x="67" y="22"/>
                  </a:cubicBezTo>
                  <a:cubicBezTo>
                    <a:pt x="66" y="22"/>
                    <a:pt x="66" y="21"/>
                    <a:pt x="66" y="22"/>
                  </a:cubicBezTo>
                  <a:cubicBezTo>
                    <a:pt x="66" y="21"/>
                    <a:pt x="65" y="19"/>
                    <a:pt x="65" y="19"/>
                  </a:cubicBezTo>
                  <a:cubicBezTo>
                    <a:pt x="65" y="17"/>
                    <a:pt x="65" y="17"/>
                    <a:pt x="65" y="17"/>
                  </a:cubicBezTo>
                  <a:cubicBezTo>
                    <a:pt x="64" y="17"/>
                    <a:pt x="65" y="18"/>
                    <a:pt x="65" y="17"/>
                  </a:cubicBezTo>
                  <a:cubicBezTo>
                    <a:pt x="64" y="17"/>
                    <a:pt x="64" y="18"/>
                    <a:pt x="64" y="17"/>
                  </a:cubicBezTo>
                  <a:cubicBezTo>
                    <a:pt x="64" y="19"/>
                    <a:pt x="64" y="21"/>
                    <a:pt x="64" y="22"/>
                  </a:cubicBezTo>
                  <a:cubicBezTo>
                    <a:pt x="64" y="21"/>
                    <a:pt x="63" y="19"/>
                    <a:pt x="63" y="19"/>
                  </a:cubicBezTo>
                  <a:cubicBezTo>
                    <a:pt x="63" y="23"/>
                    <a:pt x="63" y="23"/>
                    <a:pt x="63" y="23"/>
                  </a:cubicBezTo>
                  <a:cubicBezTo>
                    <a:pt x="63" y="23"/>
                    <a:pt x="63" y="22"/>
                    <a:pt x="63" y="22"/>
                  </a:cubicBezTo>
                  <a:cubicBezTo>
                    <a:pt x="63" y="24"/>
                    <a:pt x="63" y="24"/>
                    <a:pt x="63" y="24"/>
                  </a:cubicBezTo>
                  <a:cubicBezTo>
                    <a:pt x="63" y="23"/>
                    <a:pt x="62" y="24"/>
                    <a:pt x="62" y="22"/>
                  </a:cubicBezTo>
                  <a:cubicBezTo>
                    <a:pt x="62" y="21"/>
                    <a:pt x="62" y="22"/>
                    <a:pt x="62" y="21"/>
                  </a:cubicBezTo>
                  <a:cubicBezTo>
                    <a:pt x="61" y="21"/>
                    <a:pt x="61" y="22"/>
                    <a:pt x="61" y="22"/>
                  </a:cubicBezTo>
                  <a:cubicBezTo>
                    <a:pt x="61" y="22"/>
                    <a:pt x="61" y="22"/>
                    <a:pt x="61" y="22"/>
                  </a:cubicBezTo>
                  <a:cubicBezTo>
                    <a:pt x="61" y="21"/>
                    <a:pt x="61" y="23"/>
                    <a:pt x="61" y="24"/>
                  </a:cubicBezTo>
                  <a:cubicBezTo>
                    <a:pt x="61" y="24"/>
                    <a:pt x="61" y="22"/>
                    <a:pt x="61" y="23"/>
                  </a:cubicBezTo>
                  <a:cubicBezTo>
                    <a:pt x="61" y="24"/>
                    <a:pt x="61" y="25"/>
                    <a:pt x="61" y="25"/>
                  </a:cubicBezTo>
                  <a:cubicBezTo>
                    <a:pt x="61" y="23"/>
                    <a:pt x="61" y="23"/>
                    <a:pt x="61" y="23"/>
                  </a:cubicBezTo>
                  <a:cubicBezTo>
                    <a:pt x="60" y="25"/>
                    <a:pt x="60" y="26"/>
                    <a:pt x="60" y="26"/>
                  </a:cubicBezTo>
                  <a:cubicBezTo>
                    <a:pt x="60" y="28"/>
                    <a:pt x="60" y="25"/>
                    <a:pt x="60" y="25"/>
                  </a:cubicBezTo>
                  <a:cubicBezTo>
                    <a:pt x="59" y="24"/>
                    <a:pt x="59" y="27"/>
                    <a:pt x="58" y="25"/>
                  </a:cubicBezTo>
                  <a:cubicBezTo>
                    <a:pt x="58" y="25"/>
                    <a:pt x="58" y="27"/>
                    <a:pt x="58" y="27"/>
                  </a:cubicBezTo>
                  <a:cubicBezTo>
                    <a:pt x="58" y="26"/>
                    <a:pt x="58" y="25"/>
                    <a:pt x="58" y="26"/>
                  </a:cubicBezTo>
                  <a:cubicBezTo>
                    <a:pt x="58" y="25"/>
                    <a:pt x="58" y="26"/>
                    <a:pt x="57" y="26"/>
                  </a:cubicBezTo>
                  <a:cubicBezTo>
                    <a:pt x="57" y="27"/>
                    <a:pt x="57" y="26"/>
                    <a:pt x="57" y="26"/>
                  </a:cubicBezTo>
                  <a:cubicBezTo>
                    <a:pt x="57" y="26"/>
                    <a:pt x="56" y="28"/>
                    <a:pt x="56" y="27"/>
                  </a:cubicBezTo>
                  <a:cubicBezTo>
                    <a:pt x="56" y="27"/>
                    <a:pt x="56" y="29"/>
                    <a:pt x="55" y="29"/>
                  </a:cubicBezTo>
                  <a:cubicBezTo>
                    <a:pt x="55" y="28"/>
                    <a:pt x="55" y="28"/>
                    <a:pt x="55" y="28"/>
                  </a:cubicBezTo>
                  <a:cubicBezTo>
                    <a:pt x="55" y="27"/>
                    <a:pt x="55" y="28"/>
                    <a:pt x="55" y="27"/>
                  </a:cubicBezTo>
                  <a:cubicBezTo>
                    <a:pt x="55" y="28"/>
                    <a:pt x="55" y="25"/>
                    <a:pt x="55" y="26"/>
                  </a:cubicBezTo>
                  <a:cubicBezTo>
                    <a:pt x="55" y="25"/>
                    <a:pt x="55" y="29"/>
                    <a:pt x="55" y="27"/>
                  </a:cubicBezTo>
                  <a:cubicBezTo>
                    <a:pt x="55" y="27"/>
                    <a:pt x="55" y="28"/>
                    <a:pt x="54" y="27"/>
                  </a:cubicBezTo>
                  <a:cubicBezTo>
                    <a:pt x="54" y="27"/>
                    <a:pt x="54" y="25"/>
                    <a:pt x="54" y="25"/>
                  </a:cubicBezTo>
                  <a:cubicBezTo>
                    <a:pt x="53" y="26"/>
                    <a:pt x="54" y="26"/>
                    <a:pt x="54" y="27"/>
                  </a:cubicBezTo>
                  <a:cubicBezTo>
                    <a:pt x="53" y="27"/>
                    <a:pt x="53" y="27"/>
                    <a:pt x="53" y="27"/>
                  </a:cubicBezTo>
                  <a:cubicBezTo>
                    <a:pt x="54" y="29"/>
                    <a:pt x="53" y="27"/>
                    <a:pt x="53" y="29"/>
                  </a:cubicBezTo>
                  <a:cubicBezTo>
                    <a:pt x="53" y="28"/>
                    <a:pt x="53" y="29"/>
                    <a:pt x="53" y="27"/>
                  </a:cubicBezTo>
                  <a:cubicBezTo>
                    <a:pt x="52" y="25"/>
                    <a:pt x="52" y="25"/>
                    <a:pt x="52" y="25"/>
                  </a:cubicBezTo>
                  <a:cubicBezTo>
                    <a:pt x="52" y="26"/>
                    <a:pt x="52" y="27"/>
                    <a:pt x="52" y="28"/>
                  </a:cubicBezTo>
                  <a:cubicBezTo>
                    <a:pt x="52" y="27"/>
                    <a:pt x="52" y="27"/>
                    <a:pt x="52" y="27"/>
                  </a:cubicBezTo>
                  <a:cubicBezTo>
                    <a:pt x="53" y="30"/>
                    <a:pt x="52" y="27"/>
                    <a:pt x="52" y="29"/>
                  </a:cubicBezTo>
                  <a:cubicBezTo>
                    <a:pt x="51" y="28"/>
                    <a:pt x="51" y="29"/>
                    <a:pt x="51" y="28"/>
                  </a:cubicBezTo>
                  <a:cubicBezTo>
                    <a:pt x="50" y="29"/>
                    <a:pt x="50" y="30"/>
                    <a:pt x="50" y="29"/>
                  </a:cubicBezTo>
                  <a:cubicBezTo>
                    <a:pt x="50" y="29"/>
                    <a:pt x="50" y="29"/>
                    <a:pt x="50" y="28"/>
                  </a:cubicBezTo>
                  <a:cubicBezTo>
                    <a:pt x="50" y="27"/>
                    <a:pt x="50" y="28"/>
                    <a:pt x="50" y="29"/>
                  </a:cubicBezTo>
                  <a:cubicBezTo>
                    <a:pt x="50" y="28"/>
                    <a:pt x="49" y="27"/>
                    <a:pt x="48" y="26"/>
                  </a:cubicBezTo>
                  <a:cubicBezTo>
                    <a:pt x="48" y="27"/>
                    <a:pt x="49" y="28"/>
                    <a:pt x="49" y="29"/>
                  </a:cubicBezTo>
                  <a:cubicBezTo>
                    <a:pt x="48" y="27"/>
                    <a:pt x="48" y="31"/>
                    <a:pt x="48" y="29"/>
                  </a:cubicBezTo>
                  <a:cubicBezTo>
                    <a:pt x="48" y="28"/>
                    <a:pt x="48" y="27"/>
                    <a:pt x="47" y="27"/>
                  </a:cubicBezTo>
                  <a:cubicBezTo>
                    <a:pt x="47" y="24"/>
                    <a:pt x="47" y="29"/>
                    <a:pt x="47" y="28"/>
                  </a:cubicBezTo>
                  <a:cubicBezTo>
                    <a:pt x="47" y="30"/>
                    <a:pt x="47" y="30"/>
                    <a:pt x="47" y="30"/>
                  </a:cubicBezTo>
                  <a:cubicBezTo>
                    <a:pt x="47" y="29"/>
                    <a:pt x="47" y="31"/>
                    <a:pt x="46" y="29"/>
                  </a:cubicBezTo>
                  <a:cubicBezTo>
                    <a:pt x="46" y="30"/>
                    <a:pt x="46" y="28"/>
                    <a:pt x="46" y="30"/>
                  </a:cubicBezTo>
                  <a:cubicBezTo>
                    <a:pt x="45" y="29"/>
                    <a:pt x="45" y="32"/>
                    <a:pt x="44" y="28"/>
                  </a:cubicBezTo>
                  <a:cubicBezTo>
                    <a:pt x="44" y="28"/>
                    <a:pt x="43" y="28"/>
                    <a:pt x="44" y="29"/>
                  </a:cubicBezTo>
                  <a:cubicBezTo>
                    <a:pt x="44" y="30"/>
                    <a:pt x="44" y="28"/>
                    <a:pt x="44" y="29"/>
                  </a:cubicBezTo>
                  <a:cubicBezTo>
                    <a:pt x="44" y="29"/>
                    <a:pt x="44" y="30"/>
                    <a:pt x="44" y="30"/>
                  </a:cubicBezTo>
                  <a:cubicBezTo>
                    <a:pt x="44" y="30"/>
                    <a:pt x="43" y="30"/>
                    <a:pt x="43" y="28"/>
                  </a:cubicBezTo>
                  <a:cubicBezTo>
                    <a:pt x="43" y="26"/>
                    <a:pt x="43" y="31"/>
                    <a:pt x="43" y="31"/>
                  </a:cubicBezTo>
                  <a:cubicBezTo>
                    <a:pt x="43" y="30"/>
                    <a:pt x="42" y="29"/>
                    <a:pt x="42" y="30"/>
                  </a:cubicBezTo>
                  <a:cubicBezTo>
                    <a:pt x="42" y="31"/>
                    <a:pt x="42" y="31"/>
                    <a:pt x="42" y="31"/>
                  </a:cubicBezTo>
                  <a:cubicBezTo>
                    <a:pt x="42" y="31"/>
                    <a:pt x="42" y="29"/>
                    <a:pt x="41" y="28"/>
                  </a:cubicBezTo>
                  <a:cubicBezTo>
                    <a:pt x="41" y="28"/>
                    <a:pt x="41" y="28"/>
                    <a:pt x="41" y="29"/>
                  </a:cubicBezTo>
                  <a:cubicBezTo>
                    <a:pt x="41" y="27"/>
                    <a:pt x="41" y="27"/>
                    <a:pt x="41" y="27"/>
                  </a:cubicBezTo>
                  <a:cubicBezTo>
                    <a:pt x="41" y="29"/>
                    <a:pt x="41" y="28"/>
                    <a:pt x="40" y="29"/>
                  </a:cubicBezTo>
                  <a:cubicBezTo>
                    <a:pt x="41" y="28"/>
                    <a:pt x="41" y="28"/>
                    <a:pt x="41" y="28"/>
                  </a:cubicBezTo>
                  <a:cubicBezTo>
                    <a:pt x="40" y="28"/>
                    <a:pt x="40" y="28"/>
                    <a:pt x="40" y="28"/>
                  </a:cubicBezTo>
                  <a:cubicBezTo>
                    <a:pt x="40" y="29"/>
                    <a:pt x="41" y="30"/>
                    <a:pt x="41" y="30"/>
                  </a:cubicBezTo>
                  <a:cubicBezTo>
                    <a:pt x="41" y="30"/>
                    <a:pt x="41" y="30"/>
                    <a:pt x="41" y="31"/>
                  </a:cubicBezTo>
                  <a:cubicBezTo>
                    <a:pt x="40" y="30"/>
                    <a:pt x="40" y="30"/>
                    <a:pt x="40" y="30"/>
                  </a:cubicBezTo>
                  <a:cubicBezTo>
                    <a:pt x="40" y="30"/>
                    <a:pt x="40" y="31"/>
                    <a:pt x="40" y="31"/>
                  </a:cubicBezTo>
                  <a:cubicBezTo>
                    <a:pt x="40" y="31"/>
                    <a:pt x="40" y="31"/>
                    <a:pt x="39" y="30"/>
                  </a:cubicBezTo>
                  <a:cubicBezTo>
                    <a:pt x="40" y="30"/>
                    <a:pt x="40" y="31"/>
                    <a:pt x="40" y="30"/>
                  </a:cubicBezTo>
                  <a:cubicBezTo>
                    <a:pt x="40" y="30"/>
                    <a:pt x="39" y="28"/>
                    <a:pt x="39" y="29"/>
                  </a:cubicBezTo>
                  <a:cubicBezTo>
                    <a:pt x="39" y="30"/>
                    <a:pt x="40" y="32"/>
                    <a:pt x="39" y="31"/>
                  </a:cubicBezTo>
                  <a:cubicBezTo>
                    <a:pt x="39" y="30"/>
                    <a:pt x="39" y="30"/>
                    <a:pt x="39" y="30"/>
                  </a:cubicBezTo>
                  <a:cubicBezTo>
                    <a:pt x="39" y="29"/>
                    <a:pt x="39" y="29"/>
                    <a:pt x="39" y="29"/>
                  </a:cubicBezTo>
                  <a:cubicBezTo>
                    <a:pt x="39" y="30"/>
                    <a:pt x="39" y="30"/>
                    <a:pt x="39" y="30"/>
                  </a:cubicBezTo>
                  <a:cubicBezTo>
                    <a:pt x="39" y="30"/>
                    <a:pt x="39" y="30"/>
                    <a:pt x="39" y="30"/>
                  </a:cubicBezTo>
                  <a:cubicBezTo>
                    <a:pt x="39" y="31"/>
                    <a:pt x="38" y="30"/>
                    <a:pt x="39" y="32"/>
                  </a:cubicBezTo>
                  <a:cubicBezTo>
                    <a:pt x="38" y="32"/>
                    <a:pt x="38" y="31"/>
                    <a:pt x="38" y="31"/>
                  </a:cubicBezTo>
                  <a:cubicBezTo>
                    <a:pt x="38" y="31"/>
                    <a:pt x="38" y="31"/>
                    <a:pt x="38" y="31"/>
                  </a:cubicBezTo>
                  <a:cubicBezTo>
                    <a:pt x="37" y="30"/>
                    <a:pt x="37" y="31"/>
                    <a:pt x="37" y="32"/>
                  </a:cubicBezTo>
                  <a:cubicBezTo>
                    <a:pt x="37" y="31"/>
                    <a:pt x="37" y="31"/>
                    <a:pt x="37" y="31"/>
                  </a:cubicBezTo>
                  <a:cubicBezTo>
                    <a:pt x="37" y="31"/>
                    <a:pt x="37" y="31"/>
                    <a:pt x="37" y="32"/>
                  </a:cubicBezTo>
                  <a:cubicBezTo>
                    <a:pt x="36" y="31"/>
                    <a:pt x="36" y="27"/>
                    <a:pt x="36" y="29"/>
                  </a:cubicBezTo>
                  <a:cubicBezTo>
                    <a:pt x="36" y="29"/>
                    <a:pt x="36" y="31"/>
                    <a:pt x="36" y="32"/>
                  </a:cubicBezTo>
                  <a:cubicBezTo>
                    <a:pt x="35" y="32"/>
                    <a:pt x="35" y="34"/>
                    <a:pt x="34" y="32"/>
                  </a:cubicBezTo>
                  <a:cubicBezTo>
                    <a:pt x="34" y="33"/>
                    <a:pt x="34" y="33"/>
                    <a:pt x="34" y="33"/>
                  </a:cubicBezTo>
                  <a:cubicBezTo>
                    <a:pt x="34" y="33"/>
                    <a:pt x="33" y="35"/>
                    <a:pt x="32" y="32"/>
                  </a:cubicBezTo>
                  <a:cubicBezTo>
                    <a:pt x="32" y="32"/>
                    <a:pt x="32" y="31"/>
                    <a:pt x="32" y="30"/>
                  </a:cubicBezTo>
                  <a:cubicBezTo>
                    <a:pt x="32" y="31"/>
                    <a:pt x="31" y="29"/>
                    <a:pt x="32" y="31"/>
                  </a:cubicBezTo>
                  <a:cubicBezTo>
                    <a:pt x="32" y="32"/>
                    <a:pt x="32" y="33"/>
                    <a:pt x="32" y="33"/>
                  </a:cubicBezTo>
                  <a:cubicBezTo>
                    <a:pt x="32" y="34"/>
                    <a:pt x="31" y="34"/>
                    <a:pt x="31" y="33"/>
                  </a:cubicBezTo>
                  <a:cubicBezTo>
                    <a:pt x="31" y="34"/>
                    <a:pt x="31" y="34"/>
                    <a:pt x="31" y="34"/>
                  </a:cubicBezTo>
                  <a:cubicBezTo>
                    <a:pt x="31" y="32"/>
                    <a:pt x="30" y="32"/>
                    <a:pt x="30" y="33"/>
                  </a:cubicBezTo>
                  <a:cubicBezTo>
                    <a:pt x="30" y="34"/>
                    <a:pt x="30" y="34"/>
                    <a:pt x="30" y="34"/>
                  </a:cubicBezTo>
                  <a:cubicBezTo>
                    <a:pt x="30" y="33"/>
                    <a:pt x="30" y="33"/>
                    <a:pt x="30" y="33"/>
                  </a:cubicBezTo>
                  <a:cubicBezTo>
                    <a:pt x="30" y="33"/>
                    <a:pt x="30" y="35"/>
                    <a:pt x="30" y="34"/>
                  </a:cubicBezTo>
                  <a:cubicBezTo>
                    <a:pt x="30" y="33"/>
                    <a:pt x="30" y="33"/>
                    <a:pt x="30" y="33"/>
                  </a:cubicBezTo>
                  <a:cubicBezTo>
                    <a:pt x="29" y="34"/>
                    <a:pt x="29" y="36"/>
                    <a:pt x="29" y="35"/>
                  </a:cubicBezTo>
                  <a:cubicBezTo>
                    <a:pt x="28" y="33"/>
                    <a:pt x="28" y="33"/>
                    <a:pt x="28" y="33"/>
                  </a:cubicBezTo>
                  <a:cubicBezTo>
                    <a:pt x="28" y="33"/>
                    <a:pt x="28" y="34"/>
                    <a:pt x="29" y="35"/>
                  </a:cubicBezTo>
                  <a:cubicBezTo>
                    <a:pt x="28" y="34"/>
                    <a:pt x="28" y="34"/>
                    <a:pt x="27" y="32"/>
                  </a:cubicBezTo>
                  <a:cubicBezTo>
                    <a:pt x="27" y="36"/>
                    <a:pt x="26" y="37"/>
                    <a:pt x="25" y="36"/>
                  </a:cubicBezTo>
                  <a:cubicBezTo>
                    <a:pt x="25" y="36"/>
                    <a:pt x="25" y="36"/>
                    <a:pt x="25" y="36"/>
                  </a:cubicBezTo>
                  <a:cubicBezTo>
                    <a:pt x="24" y="35"/>
                    <a:pt x="25" y="37"/>
                    <a:pt x="25" y="37"/>
                  </a:cubicBezTo>
                  <a:cubicBezTo>
                    <a:pt x="24" y="34"/>
                    <a:pt x="24" y="34"/>
                    <a:pt x="24" y="34"/>
                  </a:cubicBezTo>
                  <a:cubicBezTo>
                    <a:pt x="24" y="33"/>
                    <a:pt x="24" y="35"/>
                    <a:pt x="24" y="36"/>
                  </a:cubicBezTo>
                  <a:cubicBezTo>
                    <a:pt x="24" y="37"/>
                    <a:pt x="24" y="35"/>
                    <a:pt x="24" y="36"/>
                  </a:cubicBezTo>
                  <a:cubicBezTo>
                    <a:pt x="24" y="37"/>
                    <a:pt x="23" y="36"/>
                    <a:pt x="24" y="37"/>
                  </a:cubicBezTo>
                  <a:cubicBezTo>
                    <a:pt x="23" y="37"/>
                    <a:pt x="23" y="35"/>
                    <a:pt x="23" y="35"/>
                  </a:cubicBezTo>
                  <a:cubicBezTo>
                    <a:pt x="23" y="36"/>
                    <a:pt x="23" y="36"/>
                    <a:pt x="23" y="36"/>
                  </a:cubicBezTo>
                  <a:cubicBezTo>
                    <a:pt x="22" y="34"/>
                    <a:pt x="23" y="32"/>
                    <a:pt x="22" y="29"/>
                  </a:cubicBezTo>
                  <a:cubicBezTo>
                    <a:pt x="22" y="30"/>
                    <a:pt x="22" y="30"/>
                    <a:pt x="22" y="30"/>
                  </a:cubicBezTo>
                  <a:cubicBezTo>
                    <a:pt x="22" y="28"/>
                    <a:pt x="22" y="28"/>
                    <a:pt x="22" y="27"/>
                  </a:cubicBezTo>
                  <a:cubicBezTo>
                    <a:pt x="22" y="28"/>
                    <a:pt x="22" y="30"/>
                    <a:pt x="22" y="31"/>
                  </a:cubicBezTo>
                  <a:cubicBezTo>
                    <a:pt x="22" y="32"/>
                    <a:pt x="23" y="35"/>
                    <a:pt x="22" y="35"/>
                  </a:cubicBezTo>
                  <a:cubicBezTo>
                    <a:pt x="22" y="34"/>
                    <a:pt x="23" y="35"/>
                    <a:pt x="22" y="34"/>
                  </a:cubicBezTo>
                  <a:cubicBezTo>
                    <a:pt x="22" y="32"/>
                    <a:pt x="22" y="34"/>
                    <a:pt x="22" y="34"/>
                  </a:cubicBezTo>
                  <a:cubicBezTo>
                    <a:pt x="22" y="35"/>
                    <a:pt x="22" y="36"/>
                    <a:pt x="22" y="37"/>
                  </a:cubicBezTo>
                  <a:cubicBezTo>
                    <a:pt x="22" y="36"/>
                    <a:pt x="22" y="35"/>
                    <a:pt x="21" y="35"/>
                  </a:cubicBezTo>
                  <a:cubicBezTo>
                    <a:pt x="22" y="36"/>
                    <a:pt x="21" y="37"/>
                    <a:pt x="22" y="37"/>
                  </a:cubicBezTo>
                  <a:cubicBezTo>
                    <a:pt x="22" y="40"/>
                    <a:pt x="21" y="37"/>
                    <a:pt x="21" y="39"/>
                  </a:cubicBezTo>
                  <a:cubicBezTo>
                    <a:pt x="21" y="37"/>
                    <a:pt x="21" y="35"/>
                    <a:pt x="21" y="34"/>
                  </a:cubicBezTo>
                  <a:cubicBezTo>
                    <a:pt x="21" y="36"/>
                    <a:pt x="20" y="36"/>
                    <a:pt x="21" y="39"/>
                  </a:cubicBezTo>
                  <a:cubicBezTo>
                    <a:pt x="21" y="38"/>
                    <a:pt x="21" y="37"/>
                    <a:pt x="21" y="36"/>
                  </a:cubicBezTo>
                  <a:cubicBezTo>
                    <a:pt x="20" y="35"/>
                    <a:pt x="21" y="39"/>
                    <a:pt x="20" y="36"/>
                  </a:cubicBezTo>
                  <a:cubicBezTo>
                    <a:pt x="20" y="37"/>
                    <a:pt x="20" y="37"/>
                    <a:pt x="20" y="37"/>
                  </a:cubicBezTo>
                  <a:cubicBezTo>
                    <a:pt x="20" y="37"/>
                    <a:pt x="20" y="37"/>
                    <a:pt x="20" y="36"/>
                  </a:cubicBezTo>
                  <a:cubicBezTo>
                    <a:pt x="19" y="36"/>
                    <a:pt x="19" y="38"/>
                    <a:pt x="19" y="36"/>
                  </a:cubicBezTo>
                  <a:cubicBezTo>
                    <a:pt x="19" y="36"/>
                    <a:pt x="18" y="36"/>
                    <a:pt x="19" y="37"/>
                  </a:cubicBezTo>
                  <a:cubicBezTo>
                    <a:pt x="19" y="38"/>
                    <a:pt x="19" y="36"/>
                    <a:pt x="19" y="38"/>
                  </a:cubicBezTo>
                  <a:cubicBezTo>
                    <a:pt x="19" y="37"/>
                    <a:pt x="19" y="39"/>
                    <a:pt x="19" y="39"/>
                  </a:cubicBezTo>
                  <a:cubicBezTo>
                    <a:pt x="19" y="38"/>
                    <a:pt x="19" y="38"/>
                    <a:pt x="19" y="38"/>
                  </a:cubicBezTo>
                  <a:cubicBezTo>
                    <a:pt x="19" y="39"/>
                    <a:pt x="19" y="39"/>
                    <a:pt x="19" y="40"/>
                  </a:cubicBezTo>
                  <a:cubicBezTo>
                    <a:pt x="19" y="39"/>
                    <a:pt x="19" y="38"/>
                    <a:pt x="18" y="38"/>
                  </a:cubicBezTo>
                  <a:cubicBezTo>
                    <a:pt x="19" y="40"/>
                    <a:pt x="19" y="40"/>
                    <a:pt x="19" y="40"/>
                  </a:cubicBezTo>
                  <a:cubicBezTo>
                    <a:pt x="18" y="40"/>
                    <a:pt x="18" y="37"/>
                    <a:pt x="18" y="38"/>
                  </a:cubicBezTo>
                  <a:cubicBezTo>
                    <a:pt x="18" y="37"/>
                    <a:pt x="18" y="37"/>
                    <a:pt x="18" y="37"/>
                  </a:cubicBezTo>
                  <a:cubicBezTo>
                    <a:pt x="18" y="37"/>
                    <a:pt x="18" y="35"/>
                    <a:pt x="17" y="36"/>
                  </a:cubicBezTo>
                  <a:cubicBezTo>
                    <a:pt x="18" y="37"/>
                    <a:pt x="18" y="39"/>
                    <a:pt x="18" y="40"/>
                  </a:cubicBezTo>
                  <a:cubicBezTo>
                    <a:pt x="18" y="40"/>
                    <a:pt x="17" y="38"/>
                    <a:pt x="17" y="40"/>
                  </a:cubicBezTo>
                  <a:cubicBezTo>
                    <a:pt x="17" y="38"/>
                    <a:pt x="17" y="38"/>
                    <a:pt x="17" y="38"/>
                  </a:cubicBezTo>
                  <a:cubicBezTo>
                    <a:pt x="17" y="38"/>
                    <a:pt x="17" y="36"/>
                    <a:pt x="17" y="36"/>
                  </a:cubicBezTo>
                  <a:cubicBezTo>
                    <a:pt x="17" y="37"/>
                    <a:pt x="17" y="39"/>
                    <a:pt x="17" y="39"/>
                  </a:cubicBezTo>
                  <a:cubicBezTo>
                    <a:pt x="17" y="39"/>
                    <a:pt x="17" y="38"/>
                    <a:pt x="16" y="38"/>
                  </a:cubicBezTo>
                  <a:cubicBezTo>
                    <a:pt x="16" y="38"/>
                    <a:pt x="17" y="39"/>
                    <a:pt x="17" y="40"/>
                  </a:cubicBezTo>
                  <a:cubicBezTo>
                    <a:pt x="16" y="39"/>
                    <a:pt x="16" y="38"/>
                    <a:pt x="15" y="37"/>
                  </a:cubicBezTo>
                  <a:cubicBezTo>
                    <a:pt x="15" y="34"/>
                    <a:pt x="15" y="34"/>
                    <a:pt x="15" y="34"/>
                  </a:cubicBezTo>
                  <a:cubicBezTo>
                    <a:pt x="15" y="34"/>
                    <a:pt x="15" y="34"/>
                    <a:pt x="15" y="34"/>
                  </a:cubicBezTo>
                  <a:cubicBezTo>
                    <a:pt x="15" y="33"/>
                    <a:pt x="15" y="33"/>
                    <a:pt x="15" y="31"/>
                  </a:cubicBezTo>
                  <a:cubicBezTo>
                    <a:pt x="14" y="31"/>
                    <a:pt x="14" y="32"/>
                    <a:pt x="14" y="32"/>
                  </a:cubicBezTo>
                  <a:cubicBezTo>
                    <a:pt x="15" y="35"/>
                    <a:pt x="15" y="36"/>
                    <a:pt x="15" y="39"/>
                  </a:cubicBezTo>
                  <a:cubicBezTo>
                    <a:pt x="15" y="40"/>
                    <a:pt x="14" y="32"/>
                    <a:pt x="14" y="37"/>
                  </a:cubicBezTo>
                  <a:cubicBezTo>
                    <a:pt x="14" y="37"/>
                    <a:pt x="14" y="39"/>
                    <a:pt x="14" y="39"/>
                  </a:cubicBezTo>
                  <a:cubicBezTo>
                    <a:pt x="14" y="38"/>
                    <a:pt x="15" y="41"/>
                    <a:pt x="14" y="40"/>
                  </a:cubicBezTo>
                  <a:cubicBezTo>
                    <a:pt x="14" y="39"/>
                    <a:pt x="13" y="38"/>
                    <a:pt x="13" y="36"/>
                  </a:cubicBezTo>
                  <a:cubicBezTo>
                    <a:pt x="13" y="37"/>
                    <a:pt x="14" y="37"/>
                    <a:pt x="14" y="36"/>
                  </a:cubicBezTo>
                  <a:cubicBezTo>
                    <a:pt x="13" y="35"/>
                    <a:pt x="13" y="34"/>
                    <a:pt x="13" y="34"/>
                  </a:cubicBezTo>
                  <a:cubicBezTo>
                    <a:pt x="13" y="34"/>
                    <a:pt x="13" y="34"/>
                    <a:pt x="13" y="35"/>
                  </a:cubicBezTo>
                  <a:cubicBezTo>
                    <a:pt x="13" y="37"/>
                    <a:pt x="13" y="35"/>
                    <a:pt x="13" y="37"/>
                  </a:cubicBezTo>
                  <a:cubicBezTo>
                    <a:pt x="13" y="37"/>
                    <a:pt x="12" y="35"/>
                    <a:pt x="13" y="38"/>
                  </a:cubicBezTo>
                  <a:cubicBezTo>
                    <a:pt x="13" y="38"/>
                    <a:pt x="13" y="39"/>
                    <a:pt x="13" y="40"/>
                  </a:cubicBezTo>
                  <a:cubicBezTo>
                    <a:pt x="13" y="41"/>
                    <a:pt x="13" y="41"/>
                    <a:pt x="13" y="41"/>
                  </a:cubicBezTo>
                  <a:cubicBezTo>
                    <a:pt x="13" y="40"/>
                    <a:pt x="13" y="40"/>
                    <a:pt x="13" y="40"/>
                  </a:cubicBezTo>
                  <a:cubicBezTo>
                    <a:pt x="13" y="39"/>
                    <a:pt x="13" y="42"/>
                    <a:pt x="13" y="41"/>
                  </a:cubicBezTo>
                  <a:cubicBezTo>
                    <a:pt x="12" y="39"/>
                    <a:pt x="12" y="39"/>
                    <a:pt x="12" y="39"/>
                  </a:cubicBezTo>
                  <a:cubicBezTo>
                    <a:pt x="12" y="38"/>
                    <a:pt x="13" y="40"/>
                    <a:pt x="12" y="37"/>
                  </a:cubicBezTo>
                  <a:cubicBezTo>
                    <a:pt x="12" y="37"/>
                    <a:pt x="12" y="39"/>
                    <a:pt x="12" y="38"/>
                  </a:cubicBezTo>
                  <a:cubicBezTo>
                    <a:pt x="12" y="37"/>
                    <a:pt x="12" y="37"/>
                    <a:pt x="12" y="37"/>
                  </a:cubicBezTo>
                  <a:cubicBezTo>
                    <a:pt x="12" y="37"/>
                    <a:pt x="11" y="34"/>
                    <a:pt x="11" y="36"/>
                  </a:cubicBezTo>
                  <a:cubicBezTo>
                    <a:pt x="11" y="37"/>
                    <a:pt x="11" y="37"/>
                    <a:pt x="11" y="38"/>
                  </a:cubicBezTo>
                  <a:cubicBezTo>
                    <a:pt x="11" y="38"/>
                    <a:pt x="11" y="39"/>
                    <a:pt x="11" y="40"/>
                  </a:cubicBezTo>
                  <a:cubicBezTo>
                    <a:pt x="10" y="38"/>
                    <a:pt x="10" y="40"/>
                    <a:pt x="10" y="37"/>
                  </a:cubicBezTo>
                  <a:cubicBezTo>
                    <a:pt x="10" y="39"/>
                    <a:pt x="11" y="38"/>
                    <a:pt x="11" y="36"/>
                  </a:cubicBezTo>
                  <a:cubicBezTo>
                    <a:pt x="10" y="34"/>
                    <a:pt x="11" y="37"/>
                    <a:pt x="11" y="34"/>
                  </a:cubicBezTo>
                  <a:cubicBezTo>
                    <a:pt x="11" y="34"/>
                    <a:pt x="10" y="32"/>
                    <a:pt x="10" y="30"/>
                  </a:cubicBezTo>
                  <a:cubicBezTo>
                    <a:pt x="10" y="30"/>
                    <a:pt x="10" y="31"/>
                    <a:pt x="10" y="31"/>
                  </a:cubicBezTo>
                  <a:cubicBezTo>
                    <a:pt x="10" y="33"/>
                    <a:pt x="10" y="33"/>
                    <a:pt x="10" y="34"/>
                  </a:cubicBezTo>
                  <a:cubicBezTo>
                    <a:pt x="10" y="34"/>
                    <a:pt x="10" y="35"/>
                    <a:pt x="10" y="36"/>
                  </a:cubicBezTo>
                  <a:cubicBezTo>
                    <a:pt x="9" y="35"/>
                    <a:pt x="9" y="34"/>
                    <a:pt x="9" y="34"/>
                  </a:cubicBezTo>
                  <a:cubicBezTo>
                    <a:pt x="9" y="34"/>
                    <a:pt x="8" y="34"/>
                    <a:pt x="8" y="34"/>
                  </a:cubicBezTo>
                  <a:cubicBezTo>
                    <a:pt x="8" y="36"/>
                    <a:pt x="7" y="34"/>
                    <a:pt x="8" y="36"/>
                  </a:cubicBezTo>
                  <a:cubicBezTo>
                    <a:pt x="8" y="37"/>
                    <a:pt x="9" y="39"/>
                    <a:pt x="9" y="40"/>
                  </a:cubicBezTo>
                  <a:cubicBezTo>
                    <a:pt x="9" y="40"/>
                    <a:pt x="9" y="39"/>
                    <a:pt x="8" y="38"/>
                  </a:cubicBezTo>
                  <a:cubicBezTo>
                    <a:pt x="8" y="39"/>
                    <a:pt x="8" y="36"/>
                    <a:pt x="8" y="38"/>
                  </a:cubicBezTo>
                  <a:cubicBezTo>
                    <a:pt x="8" y="37"/>
                    <a:pt x="8" y="35"/>
                    <a:pt x="7" y="33"/>
                  </a:cubicBezTo>
                  <a:cubicBezTo>
                    <a:pt x="7" y="34"/>
                    <a:pt x="7" y="32"/>
                    <a:pt x="7" y="32"/>
                  </a:cubicBezTo>
                  <a:cubicBezTo>
                    <a:pt x="7" y="33"/>
                    <a:pt x="6" y="34"/>
                    <a:pt x="6" y="35"/>
                  </a:cubicBezTo>
                  <a:cubicBezTo>
                    <a:pt x="5" y="33"/>
                    <a:pt x="5" y="35"/>
                    <a:pt x="4" y="35"/>
                  </a:cubicBezTo>
                  <a:cubicBezTo>
                    <a:pt x="4" y="34"/>
                    <a:pt x="4" y="32"/>
                    <a:pt x="3" y="32"/>
                  </a:cubicBezTo>
                  <a:cubicBezTo>
                    <a:pt x="3" y="32"/>
                    <a:pt x="4" y="34"/>
                    <a:pt x="3" y="33"/>
                  </a:cubicBezTo>
                  <a:cubicBezTo>
                    <a:pt x="3" y="32"/>
                    <a:pt x="3" y="32"/>
                    <a:pt x="3" y="32"/>
                  </a:cubicBezTo>
                  <a:cubicBezTo>
                    <a:pt x="3" y="33"/>
                    <a:pt x="2" y="31"/>
                    <a:pt x="3" y="34"/>
                  </a:cubicBezTo>
                  <a:cubicBezTo>
                    <a:pt x="3" y="32"/>
                    <a:pt x="3" y="32"/>
                    <a:pt x="3" y="32"/>
                  </a:cubicBezTo>
                  <a:cubicBezTo>
                    <a:pt x="2" y="32"/>
                    <a:pt x="2" y="32"/>
                    <a:pt x="2" y="32"/>
                  </a:cubicBezTo>
                  <a:cubicBezTo>
                    <a:pt x="2" y="31"/>
                    <a:pt x="2" y="31"/>
                    <a:pt x="2" y="31"/>
                  </a:cubicBezTo>
                  <a:cubicBezTo>
                    <a:pt x="2" y="29"/>
                    <a:pt x="2" y="31"/>
                    <a:pt x="1" y="31"/>
                  </a:cubicBezTo>
                  <a:cubicBezTo>
                    <a:pt x="2" y="32"/>
                    <a:pt x="2" y="32"/>
                    <a:pt x="2" y="32"/>
                  </a:cubicBezTo>
                  <a:cubicBezTo>
                    <a:pt x="1" y="33"/>
                    <a:pt x="1" y="32"/>
                    <a:pt x="1" y="33"/>
                  </a:cubicBezTo>
                  <a:cubicBezTo>
                    <a:pt x="0" y="31"/>
                    <a:pt x="0" y="31"/>
                    <a:pt x="0" y="31"/>
                  </a:cubicBezTo>
                  <a:cubicBezTo>
                    <a:pt x="0" y="32"/>
                    <a:pt x="0" y="32"/>
                    <a:pt x="0" y="32"/>
                  </a:cubicBezTo>
                  <a:cubicBezTo>
                    <a:pt x="0" y="31"/>
                    <a:pt x="0" y="30"/>
                    <a:pt x="0" y="31"/>
                  </a:cubicBezTo>
                  <a:cubicBezTo>
                    <a:pt x="0" y="28"/>
                    <a:pt x="0" y="28"/>
                    <a:pt x="0" y="28"/>
                  </a:cubicBezTo>
                  <a:cubicBezTo>
                    <a:pt x="0" y="29"/>
                    <a:pt x="0" y="30"/>
                    <a:pt x="0" y="31"/>
                  </a:cubicBezTo>
                  <a:cubicBezTo>
                    <a:pt x="1" y="32"/>
                    <a:pt x="1" y="31"/>
                    <a:pt x="1" y="30"/>
                  </a:cubicBezTo>
                  <a:cubicBezTo>
                    <a:pt x="1" y="30"/>
                    <a:pt x="1" y="30"/>
                    <a:pt x="1" y="31"/>
                  </a:cubicBezTo>
                  <a:cubicBezTo>
                    <a:pt x="0" y="29"/>
                    <a:pt x="0" y="29"/>
                    <a:pt x="0" y="28"/>
                  </a:cubicBezTo>
                  <a:cubicBezTo>
                    <a:pt x="0" y="28"/>
                    <a:pt x="0" y="27"/>
                    <a:pt x="0" y="28"/>
                  </a:cubicBezTo>
                  <a:cubicBezTo>
                    <a:pt x="0" y="27"/>
                    <a:pt x="0" y="27"/>
                    <a:pt x="1" y="27"/>
                  </a:cubicBezTo>
                  <a:cubicBezTo>
                    <a:pt x="1" y="28"/>
                    <a:pt x="1" y="28"/>
                    <a:pt x="1" y="28"/>
                  </a:cubicBezTo>
                  <a:cubicBezTo>
                    <a:pt x="1" y="27"/>
                    <a:pt x="1" y="26"/>
                    <a:pt x="1" y="27"/>
                  </a:cubicBezTo>
                  <a:cubicBezTo>
                    <a:pt x="2" y="28"/>
                    <a:pt x="2" y="25"/>
                    <a:pt x="2" y="26"/>
                  </a:cubicBezTo>
                  <a:cubicBezTo>
                    <a:pt x="2" y="27"/>
                    <a:pt x="2" y="29"/>
                    <a:pt x="2" y="30"/>
                  </a:cubicBezTo>
                  <a:cubicBezTo>
                    <a:pt x="3" y="30"/>
                    <a:pt x="3" y="29"/>
                    <a:pt x="3" y="30"/>
                  </a:cubicBezTo>
                  <a:cubicBezTo>
                    <a:pt x="3" y="29"/>
                    <a:pt x="3" y="27"/>
                    <a:pt x="3" y="26"/>
                  </a:cubicBezTo>
                  <a:cubicBezTo>
                    <a:pt x="3" y="27"/>
                    <a:pt x="3" y="27"/>
                    <a:pt x="3" y="27"/>
                  </a:cubicBezTo>
                  <a:cubicBezTo>
                    <a:pt x="3" y="27"/>
                    <a:pt x="3" y="25"/>
                    <a:pt x="3" y="25"/>
                  </a:cubicBezTo>
                  <a:cubicBezTo>
                    <a:pt x="4" y="26"/>
                    <a:pt x="5" y="26"/>
                    <a:pt x="5" y="26"/>
                  </a:cubicBezTo>
                  <a:cubicBezTo>
                    <a:pt x="6" y="27"/>
                    <a:pt x="6" y="27"/>
                    <a:pt x="6" y="27"/>
                  </a:cubicBezTo>
                  <a:cubicBezTo>
                    <a:pt x="5" y="24"/>
                    <a:pt x="6" y="26"/>
                    <a:pt x="6" y="25"/>
                  </a:cubicBezTo>
                  <a:cubicBezTo>
                    <a:pt x="7" y="26"/>
                    <a:pt x="8" y="23"/>
                    <a:pt x="8" y="25"/>
                  </a:cubicBezTo>
                  <a:cubicBezTo>
                    <a:pt x="9" y="24"/>
                    <a:pt x="10" y="23"/>
                    <a:pt x="11" y="23"/>
                  </a:cubicBezTo>
                  <a:cubicBezTo>
                    <a:pt x="11" y="25"/>
                    <a:pt x="11" y="25"/>
                    <a:pt x="11" y="25"/>
                  </a:cubicBezTo>
                  <a:cubicBezTo>
                    <a:pt x="11" y="24"/>
                    <a:pt x="12" y="26"/>
                    <a:pt x="12" y="26"/>
                  </a:cubicBezTo>
                  <a:cubicBezTo>
                    <a:pt x="11" y="24"/>
                    <a:pt x="12" y="24"/>
                    <a:pt x="12" y="23"/>
                  </a:cubicBezTo>
                  <a:cubicBezTo>
                    <a:pt x="13" y="24"/>
                    <a:pt x="13" y="23"/>
                    <a:pt x="13" y="21"/>
                  </a:cubicBezTo>
                  <a:cubicBezTo>
                    <a:pt x="14" y="22"/>
                    <a:pt x="14" y="22"/>
                    <a:pt x="14" y="22"/>
                  </a:cubicBezTo>
                  <a:cubicBezTo>
                    <a:pt x="14" y="20"/>
                    <a:pt x="14" y="22"/>
                    <a:pt x="15" y="22"/>
                  </a:cubicBezTo>
                  <a:cubicBezTo>
                    <a:pt x="15" y="23"/>
                    <a:pt x="16" y="24"/>
                    <a:pt x="16" y="24"/>
                  </a:cubicBezTo>
                  <a:cubicBezTo>
                    <a:pt x="16" y="22"/>
                    <a:pt x="16" y="22"/>
                    <a:pt x="16" y="20"/>
                  </a:cubicBezTo>
                  <a:cubicBezTo>
                    <a:pt x="16" y="20"/>
                    <a:pt x="17" y="21"/>
                    <a:pt x="18" y="22"/>
                  </a:cubicBezTo>
                  <a:cubicBezTo>
                    <a:pt x="18" y="19"/>
                    <a:pt x="20" y="20"/>
                    <a:pt x="21" y="18"/>
                  </a:cubicBezTo>
                  <a:cubicBezTo>
                    <a:pt x="21" y="20"/>
                    <a:pt x="21" y="20"/>
                    <a:pt x="21" y="20"/>
                  </a:cubicBezTo>
                  <a:cubicBezTo>
                    <a:pt x="22" y="16"/>
                    <a:pt x="24" y="19"/>
                    <a:pt x="25" y="17"/>
                  </a:cubicBezTo>
                  <a:cubicBezTo>
                    <a:pt x="25" y="20"/>
                    <a:pt x="25" y="20"/>
                    <a:pt x="25" y="20"/>
                  </a:cubicBezTo>
                  <a:cubicBezTo>
                    <a:pt x="26" y="20"/>
                    <a:pt x="26" y="19"/>
                    <a:pt x="26" y="17"/>
                  </a:cubicBezTo>
                  <a:cubicBezTo>
                    <a:pt x="26" y="18"/>
                    <a:pt x="26" y="16"/>
                    <a:pt x="27" y="18"/>
                  </a:cubicBezTo>
                  <a:cubicBezTo>
                    <a:pt x="27" y="18"/>
                    <a:pt x="27" y="17"/>
                    <a:pt x="27" y="16"/>
                  </a:cubicBezTo>
                  <a:cubicBezTo>
                    <a:pt x="28" y="17"/>
                    <a:pt x="28" y="17"/>
                    <a:pt x="29" y="16"/>
                  </a:cubicBezTo>
                  <a:cubicBezTo>
                    <a:pt x="29" y="16"/>
                    <a:pt x="29" y="16"/>
                    <a:pt x="29" y="16"/>
                  </a:cubicBezTo>
                  <a:cubicBezTo>
                    <a:pt x="29" y="17"/>
                    <a:pt x="29" y="18"/>
                    <a:pt x="29" y="18"/>
                  </a:cubicBezTo>
                  <a:cubicBezTo>
                    <a:pt x="29" y="17"/>
                    <a:pt x="30" y="18"/>
                    <a:pt x="29" y="15"/>
                  </a:cubicBezTo>
                  <a:cubicBezTo>
                    <a:pt x="30" y="17"/>
                    <a:pt x="31" y="14"/>
                    <a:pt x="32" y="16"/>
                  </a:cubicBezTo>
                  <a:cubicBezTo>
                    <a:pt x="32" y="15"/>
                    <a:pt x="32" y="15"/>
                    <a:pt x="32" y="14"/>
                  </a:cubicBezTo>
                  <a:cubicBezTo>
                    <a:pt x="32" y="14"/>
                    <a:pt x="33" y="16"/>
                    <a:pt x="34" y="14"/>
                  </a:cubicBezTo>
                  <a:cubicBezTo>
                    <a:pt x="34" y="15"/>
                    <a:pt x="34" y="16"/>
                    <a:pt x="34" y="16"/>
                  </a:cubicBezTo>
                  <a:cubicBezTo>
                    <a:pt x="34" y="14"/>
                    <a:pt x="34" y="14"/>
                    <a:pt x="34" y="14"/>
                  </a:cubicBezTo>
                  <a:cubicBezTo>
                    <a:pt x="35" y="13"/>
                    <a:pt x="36" y="15"/>
                    <a:pt x="37" y="15"/>
                  </a:cubicBezTo>
                  <a:cubicBezTo>
                    <a:pt x="38" y="13"/>
                    <a:pt x="40" y="14"/>
                    <a:pt x="42" y="13"/>
                  </a:cubicBezTo>
                  <a:cubicBezTo>
                    <a:pt x="42" y="14"/>
                    <a:pt x="42" y="14"/>
                    <a:pt x="42" y="14"/>
                  </a:cubicBezTo>
                  <a:cubicBezTo>
                    <a:pt x="42" y="11"/>
                    <a:pt x="43" y="16"/>
                    <a:pt x="43" y="12"/>
                  </a:cubicBezTo>
                  <a:cubicBezTo>
                    <a:pt x="43" y="13"/>
                    <a:pt x="44" y="12"/>
                    <a:pt x="44" y="14"/>
                  </a:cubicBezTo>
                  <a:cubicBezTo>
                    <a:pt x="44" y="12"/>
                    <a:pt x="45" y="15"/>
                    <a:pt x="45" y="13"/>
                  </a:cubicBezTo>
                  <a:cubicBezTo>
                    <a:pt x="45" y="13"/>
                    <a:pt x="45" y="13"/>
                    <a:pt x="45" y="13"/>
                  </a:cubicBezTo>
                  <a:cubicBezTo>
                    <a:pt x="46" y="14"/>
                    <a:pt x="46" y="12"/>
                    <a:pt x="47" y="13"/>
                  </a:cubicBezTo>
                  <a:cubicBezTo>
                    <a:pt x="47" y="14"/>
                    <a:pt x="47" y="14"/>
                    <a:pt x="47" y="15"/>
                  </a:cubicBezTo>
                  <a:cubicBezTo>
                    <a:pt x="48" y="16"/>
                    <a:pt x="47" y="12"/>
                    <a:pt x="48" y="15"/>
                  </a:cubicBezTo>
                  <a:cubicBezTo>
                    <a:pt x="48" y="15"/>
                    <a:pt x="48" y="13"/>
                    <a:pt x="48" y="13"/>
                  </a:cubicBezTo>
                  <a:cubicBezTo>
                    <a:pt x="49" y="14"/>
                    <a:pt x="50" y="12"/>
                    <a:pt x="52" y="11"/>
                  </a:cubicBezTo>
                  <a:cubicBezTo>
                    <a:pt x="53" y="13"/>
                    <a:pt x="53" y="16"/>
                    <a:pt x="53" y="14"/>
                  </a:cubicBezTo>
                  <a:cubicBezTo>
                    <a:pt x="53" y="14"/>
                    <a:pt x="53" y="13"/>
                    <a:pt x="53" y="13"/>
                  </a:cubicBezTo>
                  <a:cubicBezTo>
                    <a:pt x="53" y="12"/>
                    <a:pt x="54" y="16"/>
                    <a:pt x="54" y="15"/>
                  </a:cubicBezTo>
                  <a:cubicBezTo>
                    <a:pt x="54" y="13"/>
                    <a:pt x="54" y="14"/>
                    <a:pt x="54" y="13"/>
                  </a:cubicBezTo>
                  <a:cubicBezTo>
                    <a:pt x="55" y="14"/>
                    <a:pt x="55" y="15"/>
                    <a:pt x="55" y="14"/>
                  </a:cubicBezTo>
                  <a:cubicBezTo>
                    <a:pt x="56" y="15"/>
                    <a:pt x="56" y="15"/>
                    <a:pt x="56" y="15"/>
                  </a:cubicBezTo>
                  <a:cubicBezTo>
                    <a:pt x="56" y="12"/>
                    <a:pt x="57" y="13"/>
                    <a:pt x="56" y="10"/>
                  </a:cubicBezTo>
                  <a:cubicBezTo>
                    <a:pt x="60" y="9"/>
                    <a:pt x="62" y="7"/>
                    <a:pt x="65" y="6"/>
                  </a:cubicBezTo>
                  <a:cubicBezTo>
                    <a:pt x="68" y="6"/>
                    <a:pt x="71" y="4"/>
                    <a:pt x="75" y="5"/>
                  </a:cubicBezTo>
                  <a:cubicBezTo>
                    <a:pt x="76" y="7"/>
                    <a:pt x="76" y="7"/>
                    <a:pt x="76" y="6"/>
                  </a:cubicBezTo>
                  <a:cubicBezTo>
                    <a:pt x="77" y="7"/>
                    <a:pt x="77" y="7"/>
                    <a:pt x="77" y="7"/>
                  </a:cubicBezTo>
                  <a:cubicBezTo>
                    <a:pt x="76" y="5"/>
                    <a:pt x="77" y="6"/>
                    <a:pt x="77" y="5"/>
                  </a:cubicBezTo>
                  <a:cubicBezTo>
                    <a:pt x="78" y="5"/>
                    <a:pt x="79" y="4"/>
                    <a:pt x="80" y="4"/>
                  </a:cubicBezTo>
                  <a:cubicBezTo>
                    <a:pt x="80" y="4"/>
                    <a:pt x="80" y="5"/>
                    <a:pt x="80" y="5"/>
                  </a:cubicBezTo>
                  <a:cubicBezTo>
                    <a:pt x="80" y="4"/>
                    <a:pt x="80" y="4"/>
                    <a:pt x="80" y="4"/>
                  </a:cubicBezTo>
                  <a:cubicBezTo>
                    <a:pt x="81" y="4"/>
                    <a:pt x="81" y="4"/>
                    <a:pt x="81" y="4"/>
                  </a:cubicBezTo>
                  <a:cubicBezTo>
                    <a:pt x="81" y="4"/>
                    <a:pt x="81" y="3"/>
                    <a:pt x="80" y="3"/>
                  </a:cubicBezTo>
                  <a:cubicBezTo>
                    <a:pt x="83" y="0"/>
                    <a:pt x="87" y="3"/>
                    <a:pt x="89" y="2"/>
                  </a:cubicBezTo>
                  <a:cubicBezTo>
                    <a:pt x="90" y="3"/>
                    <a:pt x="91" y="2"/>
                    <a:pt x="92" y="1"/>
                  </a:cubicBezTo>
                  <a:cubicBezTo>
                    <a:pt x="95" y="3"/>
                    <a:pt x="97" y="5"/>
                    <a:pt x="99" y="3"/>
                  </a:cubicBezTo>
                  <a:cubicBezTo>
                    <a:pt x="99" y="3"/>
                    <a:pt x="100" y="8"/>
                    <a:pt x="9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91"/>
            <p:cNvSpPr/>
            <p:nvPr/>
          </p:nvSpPr>
          <p:spPr bwMode="auto">
            <a:xfrm>
              <a:off x="9942513" y="2360613"/>
              <a:ext cx="0" cy="11113"/>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92"/>
            <p:cNvSpPr/>
            <p:nvPr/>
          </p:nvSpPr>
          <p:spPr bwMode="auto">
            <a:xfrm>
              <a:off x="9972675" y="2393951"/>
              <a:ext cx="3175" cy="4763"/>
            </a:xfrm>
            <a:custGeom>
              <a:avLst/>
              <a:gdLst>
                <a:gd name="T0" fmla="*/ 0 w 1"/>
                <a:gd name="T1" fmla="*/ 0 h 1"/>
                <a:gd name="T2" fmla="*/ 1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1" y="0"/>
                    <a:pt x="1" y="1"/>
                  </a:cubicBezTo>
                  <a:cubicBezTo>
                    <a:pt x="1" y="1"/>
                    <a:pt x="1" y="1"/>
                    <a:pt x="0"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93"/>
            <p:cNvSpPr/>
            <p:nvPr/>
          </p:nvSpPr>
          <p:spPr bwMode="auto">
            <a:xfrm>
              <a:off x="9979025" y="2393951"/>
              <a:ext cx="0" cy="7938"/>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2"/>
                    <a:pt x="0"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Rectangle 94"/>
            <p:cNvSpPr>
              <a:spLocks noChangeArrowheads="1"/>
            </p:cNvSpPr>
            <p:nvPr/>
          </p:nvSpPr>
          <p:spPr bwMode="auto">
            <a:xfrm>
              <a:off x="9991725" y="2409826"/>
              <a:ext cx="1587"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6" name="Freeform 95"/>
            <p:cNvSpPr/>
            <p:nvPr/>
          </p:nvSpPr>
          <p:spPr bwMode="auto">
            <a:xfrm>
              <a:off x="9986963" y="2401888"/>
              <a:ext cx="4762" cy="476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0"/>
                    <a:pt x="1" y="1"/>
                  </a:cubicBezTo>
                  <a:cubicBezTo>
                    <a:pt x="1"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96"/>
            <p:cNvSpPr/>
            <p:nvPr/>
          </p:nvSpPr>
          <p:spPr bwMode="auto">
            <a:xfrm>
              <a:off x="10002838" y="2406651"/>
              <a:ext cx="3175" cy="6350"/>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0"/>
                    <a:pt x="1" y="0"/>
                    <a:pt x="1" y="1"/>
                  </a:cubicBezTo>
                  <a:cubicBezTo>
                    <a:pt x="1" y="0"/>
                    <a:pt x="1"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97"/>
            <p:cNvSpPr/>
            <p:nvPr/>
          </p:nvSpPr>
          <p:spPr bwMode="auto">
            <a:xfrm>
              <a:off x="10009188" y="2401888"/>
              <a:ext cx="0" cy="476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98"/>
            <p:cNvSpPr/>
            <p:nvPr/>
          </p:nvSpPr>
          <p:spPr bwMode="auto">
            <a:xfrm>
              <a:off x="10123488" y="2368551"/>
              <a:ext cx="0" cy="3175"/>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99"/>
            <p:cNvSpPr/>
            <p:nvPr/>
          </p:nvSpPr>
          <p:spPr bwMode="auto">
            <a:xfrm>
              <a:off x="10175875" y="2357438"/>
              <a:ext cx="0" cy="6350"/>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00"/>
            <p:cNvSpPr/>
            <p:nvPr/>
          </p:nvSpPr>
          <p:spPr bwMode="auto">
            <a:xfrm>
              <a:off x="10198100" y="2330451"/>
              <a:ext cx="0" cy="7938"/>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01"/>
            <p:cNvSpPr/>
            <p:nvPr/>
          </p:nvSpPr>
          <p:spPr bwMode="auto">
            <a:xfrm>
              <a:off x="9825038" y="2924176"/>
              <a:ext cx="4762" cy="7938"/>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2"/>
                    <a:pt x="0" y="1"/>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02"/>
            <p:cNvSpPr/>
            <p:nvPr/>
          </p:nvSpPr>
          <p:spPr bwMode="auto">
            <a:xfrm>
              <a:off x="9825038" y="2932113"/>
              <a:ext cx="395287" cy="307975"/>
            </a:xfrm>
            <a:custGeom>
              <a:avLst/>
              <a:gdLst>
                <a:gd name="T0" fmla="*/ 90 w 105"/>
                <a:gd name="T1" fmla="*/ 71 h 82"/>
                <a:gd name="T2" fmla="*/ 87 w 105"/>
                <a:gd name="T3" fmla="*/ 69 h 82"/>
                <a:gd name="T4" fmla="*/ 78 w 105"/>
                <a:gd name="T5" fmla="*/ 66 h 82"/>
                <a:gd name="T6" fmla="*/ 76 w 105"/>
                <a:gd name="T7" fmla="*/ 64 h 82"/>
                <a:gd name="T8" fmla="*/ 71 w 105"/>
                <a:gd name="T9" fmla="*/ 57 h 82"/>
                <a:gd name="T10" fmla="*/ 70 w 105"/>
                <a:gd name="T11" fmla="*/ 56 h 82"/>
                <a:gd name="T12" fmla="*/ 65 w 105"/>
                <a:gd name="T13" fmla="*/ 54 h 82"/>
                <a:gd name="T14" fmla="*/ 63 w 105"/>
                <a:gd name="T15" fmla="*/ 51 h 82"/>
                <a:gd name="T16" fmla="*/ 62 w 105"/>
                <a:gd name="T17" fmla="*/ 48 h 82"/>
                <a:gd name="T18" fmla="*/ 59 w 105"/>
                <a:gd name="T19" fmla="*/ 49 h 82"/>
                <a:gd name="T20" fmla="*/ 54 w 105"/>
                <a:gd name="T21" fmla="*/ 47 h 82"/>
                <a:gd name="T22" fmla="*/ 52 w 105"/>
                <a:gd name="T23" fmla="*/ 45 h 82"/>
                <a:gd name="T24" fmla="*/ 49 w 105"/>
                <a:gd name="T25" fmla="*/ 45 h 82"/>
                <a:gd name="T26" fmla="*/ 48 w 105"/>
                <a:gd name="T27" fmla="*/ 42 h 82"/>
                <a:gd name="T28" fmla="*/ 44 w 105"/>
                <a:gd name="T29" fmla="*/ 40 h 82"/>
                <a:gd name="T30" fmla="*/ 42 w 105"/>
                <a:gd name="T31" fmla="*/ 36 h 82"/>
                <a:gd name="T32" fmla="*/ 40 w 105"/>
                <a:gd name="T33" fmla="*/ 35 h 82"/>
                <a:gd name="T34" fmla="*/ 39 w 105"/>
                <a:gd name="T35" fmla="*/ 33 h 82"/>
                <a:gd name="T36" fmla="*/ 37 w 105"/>
                <a:gd name="T37" fmla="*/ 33 h 82"/>
                <a:gd name="T38" fmla="*/ 36 w 105"/>
                <a:gd name="T39" fmla="*/ 33 h 82"/>
                <a:gd name="T40" fmla="*/ 34 w 105"/>
                <a:gd name="T41" fmla="*/ 32 h 82"/>
                <a:gd name="T42" fmla="*/ 29 w 105"/>
                <a:gd name="T43" fmla="*/ 28 h 82"/>
                <a:gd name="T44" fmla="*/ 27 w 105"/>
                <a:gd name="T45" fmla="*/ 27 h 82"/>
                <a:gd name="T46" fmla="*/ 25 w 105"/>
                <a:gd name="T47" fmla="*/ 26 h 82"/>
                <a:gd name="T48" fmla="*/ 21 w 105"/>
                <a:gd name="T49" fmla="*/ 23 h 82"/>
                <a:gd name="T50" fmla="*/ 23 w 105"/>
                <a:gd name="T51" fmla="*/ 18 h 82"/>
                <a:gd name="T52" fmla="*/ 19 w 105"/>
                <a:gd name="T53" fmla="*/ 21 h 82"/>
                <a:gd name="T54" fmla="*/ 15 w 105"/>
                <a:gd name="T55" fmla="*/ 24 h 82"/>
                <a:gd name="T56" fmla="*/ 14 w 105"/>
                <a:gd name="T57" fmla="*/ 21 h 82"/>
                <a:gd name="T58" fmla="*/ 12 w 105"/>
                <a:gd name="T59" fmla="*/ 23 h 82"/>
                <a:gd name="T60" fmla="*/ 12 w 105"/>
                <a:gd name="T61" fmla="*/ 21 h 82"/>
                <a:gd name="T62" fmla="*/ 13 w 105"/>
                <a:gd name="T63" fmla="*/ 16 h 82"/>
                <a:gd name="T64" fmla="*/ 9 w 105"/>
                <a:gd name="T65" fmla="*/ 19 h 82"/>
                <a:gd name="T66" fmla="*/ 9 w 105"/>
                <a:gd name="T67" fmla="*/ 16 h 82"/>
                <a:gd name="T68" fmla="*/ 7 w 105"/>
                <a:gd name="T69" fmla="*/ 18 h 82"/>
                <a:gd name="T70" fmla="*/ 5 w 105"/>
                <a:gd name="T71" fmla="*/ 17 h 82"/>
                <a:gd name="T72" fmla="*/ 9 w 105"/>
                <a:gd name="T73" fmla="*/ 13 h 82"/>
                <a:gd name="T74" fmla="*/ 4 w 105"/>
                <a:gd name="T75" fmla="*/ 14 h 82"/>
                <a:gd name="T76" fmla="*/ 3 w 105"/>
                <a:gd name="T77" fmla="*/ 6 h 82"/>
                <a:gd name="T78" fmla="*/ 3 w 105"/>
                <a:gd name="T79" fmla="*/ 4 h 82"/>
                <a:gd name="T80" fmla="*/ 0 w 105"/>
                <a:gd name="T81" fmla="*/ 3 h 82"/>
                <a:gd name="T82" fmla="*/ 2 w 105"/>
                <a:gd name="T83" fmla="*/ 0 h 82"/>
                <a:gd name="T84" fmla="*/ 4 w 105"/>
                <a:gd name="T85" fmla="*/ 4 h 82"/>
                <a:gd name="T86" fmla="*/ 11 w 105"/>
                <a:gd name="T87" fmla="*/ 2 h 82"/>
                <a:gd name="T88" fmla="*/ 20 w 105"/>
                <a:gd name="T89" fmla="*/ 5 h 82"/>
                <a:gd name="T90" fmla="*/ 30 w 105"/>
                <a:gd name="T91" fmla="*/ 9 h 82"/>
                <a:gd name="T92" fmla="*/ 37 w 105"/>
                <a:gd name="T93" fmla="*/ 13 h 82"/>
                <a:gd name="T94" fmla="*/ 43 w 105"/>
                <a:gd name="T95" fmla="*/ 16 h 82"/>
                <a:gd name="T96" fmla="*/ 52 w 105"/>
                <a:gd name="T97" fmla="*/ 25 h 82"/>
                <a:gd name="T98" fmla="*/ 56 w 105"/>
                <a:gd name="T99" fmla="*/ 31 h 82"/>
                <a:gd name="T100" fmla="*/ 61 w 105"/>
                <a:gd name="T101" fmla="*/ 37 h 82"/>
                <a:gd name="T102" fmla="*/ 85 w 105"/>
                <a:gd name="T103" fmla="*/ 53 h 82"/>
                <a:gd name="T104" fmla="*/ 90 w 105"/>
                <a:gd name="T105" fmla="*/ 58 h 82"/>
                <a:gd name="T106" fmla="*/ 99 w 105"/>
                <a:gd name="T107" fmla="*/ 8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82">
                  <a:moveTo>
                    <a:pt x="99" y="80"/>
                  </a:moveTo>
                  <a:cubicBezTo>
                    <a:pt x="95" y="82"/>
                    <a:pt x="97" y="77"/>
                    <a:pt x="93" y="78"/>
                  </a:cubicBezTo>
                  <a:cubicBezTo>
                    <a:pt x="93" y="78"/>
                    <a:pt x="95" y="76"/>
                    <a:pt x="94" y="76"/>
                  </a:cubicBezTo>
                  <a:cubicBezTo>
                    <a:pt x="91" y="78"/>
                    <a:pt x="90" y="74"/>
                    <a:pt x="91" y="71"/>
                  </a:cubicBezTo>
                  <a:cubicBezTo>
                    <a:pt x="91" y="71"/>
                    <a:pt x="91" y="71"/>
                    <a:pt x="91" y="71"/>
                  </a:cubicBezTo>
                  <a:cubicBezTo>
                    <a:pt x="92" y="70"/>
                    <a:pt x="90" y="71"/>
                    <a:pt x="90" y="71"/>
                  </a:cubicBezTo>
                  <a:cubicBezTo>
                    <a:pt x="90" y="71"/>
                    <a:pt x="90" y="71"/>
                    <a:pt x="90" y="70"/>
                  </a:cubicBezTo>
                  <a:cubicBezTo>
                    <a:pt x="89" y="71"/>
                    <a:pt x="89" y="70"/>
                    <a:pt x="89" y="71"/>
                  </a:cubicBezTo>
                  <a:cubicBezTo>
                    <a:pt x="90" y="69"/>
                    <a:pt x="90" y="69"/>
                    <a:pt x="90" y="69"/>
                  </a:cubicBezTo>
                  <a:cubicBezTo>
                    <a:pt x="89" y="70"/>
                    <a:pt x="89" y="70"/>
                    <a:pt x="89" y="70"/>
                  </a:cubicBezTo>
                  <a:cubicBezTo>
                    <a:pt x="86" y="72"/>
                    <a:pt x="88" y="68"/>
                    <a:pt x="86" y="69"/>
                  </a:cubicBezTo>
                  <a:cubicBezTo>
                    <a:pt x="87" y="69"/>
                    <a:pt x="87" y="69"/>
                    <a:pt x="87" y="69"/>
                  </a:cubicBezTo>
                  <a:cubicBezTo>
                    <a:pt x="84" y="69"/>
                    <a:pt x="83" y="68"/>
                    <a:pt x="81" y="67"/>
                  </a:cubicBezTo>
                  <a:cubicBezTo>
                    <a:pt x="83" y="66"/>
                    <a:pt x="83" y="66"/>
                    <a:pt x="83" y="66"/>
                  </a:cubicBezTo>
                  <a:cubicBezTo>
                    <a:pt x="82" y="67"/>
                    <a:pt x="81" y="67"/>
                    <a:pt x="80" y="67"/>
                  </a:cubicBezTo>
                  <a:cubicBezTo>
                    <a:pt x="82" y="65"/>
                    <a:pt x="79" y="67"/>
                    <a:pt x="79" y="66"/>
                  </a:cubicBezTo>
                  <a:cubicBezTo>
                    <a:pt x="79" y="66"/>
                    <a:pt x="79" y="66"/>
                    <a:pt x="79" y="66"/>
                  </a:cubicBezTo>
                  <a:cubicBezTo>
                    <a:pt x="78" y="67"/>
                    <a:pt x="80" y="65"/>
                    <a:pt x="78" y="66"/>
                  </a:cubicBezTo>
                  <a:cubicBezTo>
                    <a:pt x="79" y="65"/>
                    <a:pt x="79" y="65"/>
                    <a:pt x="79" y="65"/>
                  </a:cubicBezTo>
                  <a:cubicBezTo>
                    <a:pt x="77" y="67"/>
                    <a:pt x="79" y="64"/>
                    <a:pt x="78" y="65"/>
                  </a:cubicBezTo>
                  <a:cubicBezTo>
                    <a:pt x="78" y="65"/>
                    <a:pt x="78" y="65"/>
                    <a:pt x="78" y="65"/>
                  </a:cubicBezTo>
                  <a:cubicBezTo>
                    <a:pt x="77" y="65"/>
                    <a:pt x="78" y="64"/>
                    <a:pt x="78" y="64"/>
                  </a:cubicBezTo>
                  <a:cubicBezTo>
                    <a:pt x="78" y="64"/>
                    <a:pt x="78" y="64"/>
                    <a:pt x="78" y="64"/>
                  </a:cubicBezTo>
                  <a:cubicBezTo>
                    <a:pt x="77" y="64"/>
                    <a:pt x="78" y="63"/>
                    <a:pt x="76" y="64"/>
                  </a:cubicBezTo>
                  <a:cubicBezTo>
                    <a:pt x="77" y="63"/>
                    <a:pt x="77" y="64"/>
                    <a:pt x="79" y="62"/>
                  </a:cubicBezTo>
                  <a:cubicBezTo>
                    <a:pt x="76" y="62"/>
                    <a:pt x="75" y="61"/>
                    <a:pt x="73" y="59"/>
                  </a:cubicBezTo>
                  <a:cubicBezTo>
                    <a:pt x="73" y="59"/>
                    <a:pt x="73" y="58"/>
                    <a:pt x="74" y="58"/>
                  </a:cubicBezTo>
                  <a:cubicBezTo>
                    <a:pt x="74" y="58"/>
                    <a:pt x="73" y="58"/>
                    <a:pt x="72" y="58"/>
                  </a:cubicBezTo>
                  <a:cubicBezTo>
                    <a:pt x="72" y="58"/>
                    <a:pt x="73" y="57"/>
                    <a:pt x="73" y="57"/>
                  </a:cubicBezTo>
                  <a:cubicBezTo>
                    <a:pt x="73" y="56"/>
                    <a:pt x="71" y="58"/>
                    <a:pt x="71" y="57"/>
                  </a:cubicBezTo>
                  <a:cubicBezTo>
                    <a:pt x="73" y="56"/>
                    <a:pt x="73" y="56"/>
                    <a:pt x="73" y="56"/>
                  </a:cubicBezTo>
                  <a:cubicBezTo>
                    <a:pt x="72" y="57"/>
                    <a:pt x="71" y="57"/>
                    <a:pt x="71" y="57"/>
                  </a:cubicBezTo>
                  <a:cubicBezTo>
                    <a:pt x="71" y="57"/>
                    <a:pt x="71" y="56"/>
                    <a:pt x="72" y="56"/>
                  </a:cubicBezTo>
                  <a:cubicBezTo>
                    <a:pt x="70" y="57"/>
                    <a:pt x="71" y="55"/>
                    <a:pt x="70" y="56"/>
                  </a:cubicBezTo>
                  <a:cubicBezTo>
                    <a:pt x="71" y="55"/>
                    <a:pt x="71" y="55"/>
                    <a:pt x="71" y="55"/>
                  </a:cubicBezTo>
                  <a:cubicBezTo>
                    <a:pt x="72" y="54"/>
                    <a:pt x="69" y="57"/>
                    <a:pt x="70" y="56"/>
                  </a:cubicBezTo>
                  <a:cubicBezTo>
                    <a:pt x="71" y="55"/>
                    <a:pt x="71" y="55"/>
                    <a:pt x="71" y="55"/>
                  </a:cubicBezTo>
                  <a:cubicBezTo>
                    <a:pt x="69" y="56"/>
                    <a:pt x="69" y="55"/>
                    <a:pt x="68" y="55"/>
                  </a:cubicBezTo>
                  <a:cubicBezTo>
                    <a:pt x="68" y="55"/>
                    <a:pt x="68" y="55"/>
                    <a:pt x="68" y="55"/>
                  </a:cubicBezTo>
                  <a:cubicBezTo>
                    <a:pt x="68" y="54"/>
                    <a:pt x="68" y="54"/>
                    <a:pt x="67" y="54"/>
                  </a:cubicBezTo>
                  <a:cubicBezTo>
                    <a:pt x="67" y="53"/>
                    <a:pt x="68" y="52"/>
                    <a:pt x="68" y="52"/>
                  </a:cubicBezTo>
                  <a:cubicBezTo>
                    <a:pt x="66" y="53"/>
                    <a:pt x="66" y="52"/>
                    <a:pt x="65" y="54"/>
                  </a:cubicBezTo>
                  <a:cubicBezTo>
                    <a:pt x="65" y="53"/>
                    <a:pt x="65" y="52"/>
                    <a:pt x="64" y="52"/>
                  </a:cubicBezTo>
                  <a:cubicBezTo>
                    <a:pt x="65" y="52"/>
                    <a:pt x="66" y="50"/>
                    <a:pt x="66" y="50"/>
                  </a:cubicBezTo>
                  <a:cubicBezTo>
                    <a:pt x="67" y="49"/>
                    <a:pt x="67" y="49"/>
                    <a:pt x="67" y="49"/>
                  </a:cubicBezTo>
                  <a:cubicBezTo>
                    <a:pt x="68" y="49"/>
                    <a:pt x="67" y="50"/>
                    <a:pt x="68" y="49"/>
                  </a:cubicBezTo>
                  <a:cubicBezTo>
                    <a:pt x="67" y="49"/>
                    <a:pt x="66" y="49"/>
                    <a:pt x="67" y="48"/>
                  </a:cubicBezTo>
                  <a:cubicBezTo>
                    <a:pt x="65" y="49"/>
                    <a:pt x="63" y="51"/>
                    <a:pt x="63" y="51"/>
                  </a:cubicBezTo>
                  <a:cubicBezTo>
                    <a:pt x="63" y="50"/>
                    <a:pt x="64" y="49"/>
                    <a:pt x="65" y="49"/>
                  </a:cubicBezTo>
                  <a:cubicBezTo>
                    <a:pt x="61" y="51"/>
                    <a:pt x="61" y="51"/>
                    <a:pt x="61" y="51"/>
                  </a:cubicBezTo>
                  <a:cubicBezTo>
                    <a:pt x="61" y="51"/>
                    <a:pt x="62" y="50"/>
                    <a:pt x="62" y="50"/>
                  </a:cubicBezTo>
                  <a:cubicBezTo>
                    <a:pt x="60" y="51"/>
                    <a:pt x="60" y="51"/>
                    <a:pt x="60" y="51"/>
                  </a:cubicBezTo>
                  <a:cubicBezTo>
                    <a:pt x="61" y="51"/>
                    <a:pt x="59" y="51"/>
                    <a:pt x="61" y="49"/>
                  </a:cubicBezTo>
                  <a:cubicBezTo>
                    <a:pt x="61" y="48"/>
                    <a:pt x="61" y="49"/>
                    <a:pt x="62" y="48"/>
                  </a:cubicBezTo>
                  <a:cubicBezTo>
                    <a:pt x="62" y="48"/>
                    <a:pt x="61" y="49"/>
                    <a:pt x="61" y="48"/>
                  </a:cubicBezTo>
                  <a:cubicBezTo>
                    <a:pt x="61" y="48"/>
                    <a:pt x="61" y="48"/>
                    <a:pt x="61" y="48"/>
                  </a:cubicBezTo>
                  <a:cubicBezTo>
                    <a:pt x="61" y="48"/>
                    <a:pt x="60" y="48"/>
                    <a:pt x="59" y="49"/>
                  </a:cubicBezTo>
                  <a:cubicBezTo>
                    <a:pt x="59" y="50"/>
                    <a:pt x="60" y="48"/>
                    <a:pt x="60" y="49"/>
                  </a:cubicBezTo>
                  <a:cubicBezTo>
                    <a:pt x="59" y="50"/>
                    <a:pt x="58" y="50"/>
                    <a:pt x="58" y="50"/>
                  </a:cubicBezTo>
                  <a:cubicBezTo>
                    <a:pt x="59" y="49"/>
                    <a:pt x="59" y="49"/>
                    <a:pt x="59" y="49"/>
                  </a:cubicBezTo>
                  <a:cubicBezTo>
                    <a:pt x="57" y="49"/>
                    <a:pt x="57" y="49"/>
                    <a:pt x="56" y="50"/>
                  </a:cubicBezTo>
                  <a:cubicBezTo>
                    <a:pt x="55" y="50"/>
                    <a:pt x="57" y="48"/>
                    <a:pt x="57" y="49"/>
                  </a:cubicBezTo>
                  <a:cubicBezTo>
                    <a:pt x="57" y="47"/>
                    <a:pt x="54" y="49"/>
                    <a:pt x="55" y="47"/>
                  </a:cubicBezTo>
                  <a:cubicBezTo>
                    <a:pt x="56" y="47"/>
                    <a:pt x="54" y="49"/>
                    <a:pt x="55" y="48"/>
                  </a:cubicBezTo>
                  <a:cubicBezTo>
                    <a:pt x="54" y="48"/>
                    <a:pt x="55" y="47"/>
                    <a:pt x="55" y="47"/>
                  </a:cubicBezTo>
                  <a:cubicBezTo>
                    <a:pt x="56" y="46"/>
                    <a:pt x="55" y="47"/>
                    <a:pt x="54" y="47"/>
                  </a:cubicBezTo>
                  <a:cubicBezTo>
                    <a:pt x="54" y="48"/>
                    <a:pt x="54" y="47"/>
                    <a:pt x="55" y="47"/>
                  </a:cubicBezTo>
                  <a:cubicBezTo>
                    <a:pt x="54" y="47"/>
                    <a:pt x="52" y="47"/>
                    <a:pt x="52" y="46"/>
                  </a:cubicBezTo>
                  <a:cubicBezTo>
                    <a:pt x="52" y="46"/>
                    <a:pt x="51" y="47"/>
                    <a:pt x="50" y="47"/>
                  </a:cubicBezTo>
                  <a:cubicBezTo>
                    <a:pt x="51" y="46"/>
                    <a:pt x="51" y="46"/>
                    <a:pt x="51" y="46"/>
                  </a:cubicBezTo>
                  <a:cubicBezTo>
                    <a:pt x="52" y="45"/>
                    <a:pt x="51" y="46"/>
                    <a:pt x="52" y="45"/>
                  </a:cubicBezTo>
                  <a:cubicBezTo>
                    <a:pt x="50" y="46"/>
                    <a:pt x="54" y="45"/>
                    <a:pt x="52" y="45"/>
                  </a:cubicBezTo>
                  <a:cubicBezTo>
                    <a:pt x="53" y="44"/>
                    <a:pt x="50" y="47"/>
                    <a:pt x="52" y="45"/>
                  </a:cubicBezTo>
                  <a:cubicBezTo>
                    <a:pt x="52" y="45"/>
                    <a:pt x="50" y="46"/>
                    <a:pt x="51" y="45"/>
                  </a:cubicBezTo>
                  <a:cubicBezTo>
                    <a:pt x="51" y="45"/>
                    <a:pt x="52" y="43"/>
                    <a:pt x="52" y="43"/>
                  </a:cubicBezTo>
                  <a:cubicBezTo>
                    <a:pt x="52" y="43"/>
                    <a:pt x="52" y="44"/>
                    <a:pt x="51" y="44"/>
                  </a:cubicBezTo>
                  <a:cubicBezTo>
                    <a:pt x="50" y="44"/>
                    <a:pt x="50" y="44"/>
                    <a:pt x="50" y="44"/>
                  </a:cubicBezTo>
                  <a:cubicBezTo>
                    <a:pt x="49" y="45"/>
                    <a:pt x="50" y="44"/>
                    <a:pt x="49" y="45"/>
                  </a:cubicBezTo>
                  <a:cubicBezTo>
                    <a:pt x="50" y="44"/>
                    <a:pt x="48" y="45"/>
                    <a:pt x="50" y="43"/>
                  </a:cubicBezTo>
                  <a:cubicBezTo>
                    <a:pt x="51" y="42"/>
                    <a:pt x="51" y="42"/>
                    <a:pt x="51" y="42"/>
                  </a:cubicBezTo>
                  <a:cubicBezTo>
                    <a:pt x="51" y="42"/>
                    <a:pt x="50" y="43"/>
                    <a:pt x="49" y="44"/>
                  </a:cubicBezTo>
                  <a:cubicBezTo>
                    <a:pt x="49" y="43"/>
                    <a:pt x="49" y="43"/>
                    <a:pt x="49" y="43"/>
                  </a:cubicBezTo>
                  <a:cubicBezTo>
                    <a:pt x="48" y="45"/>
                    <a:pt x="49" y="43"/>
                    <a:pt x="48" y="44"/>
                  </a:cubicBezTo>
                  <a:cubicBezTo>
                    <a:pt x="48" y="43"/>
                    <a:pt x="47" y="43"/>
                    <a:pt x="48" y="42"/>
                  </a:cubicBezTo>
                  <a:cubicBezTo>
                    <a:pt x="47" y="42"/>
                    <a:pt x="46" y="43"/>
                    <a:pt x="46" y="42"/>
                  </a:cubicBezTo>
                  <a:cubicBezTo>
                    <a:pt x="46" y="42"/>
                    <a:pt x="46" y="42"/>
                    <a:pt x="47" y="41"/>
                  </a:cubicBezTo>
                  <a:cubicBezTo>
                    <a:pt x="47" y="41"/>
                    <a:pt x="47" y="41"/>
                    <a:pt x="46" y="41"/>
                  </a:cubicBezTo>
                  <a:cubicBezTo>
                    <a:pt x="47" y="41"/>
                    <a:pt x="47" y="40"/>
                    <a:pt x="47" y="39"/>
                  </a:cubicBezTo>
                  <a:cubicBezTo>
                    <a:pt x="47" y="39"/>
                    <a:pt x="46" y="40"/>
                    <a:pt x="45" y="41"/>
                  </a:cubicBezTo>
                  <a:cubicBezTo>
                    <a:pt x="47" y="39"/>
                    <a:pt x="43" y="42"/>
                    <a:pt x="44" y="40"/>
                  </a:cubicBezTo>
                  <a:cubicBezTo>
                    <a:pt x="45" y="39"/>
                    <a:pt x="46" y="39"/>
                    <a:pt x="46" y="38"/>
                  </a:cubicBezTo>
                  <a:cubicBezTo>
                    <a:pt x="47" y="36"/>
                    <a:pt x="44" y="39"/>
                    <a:pt x="45" y="38"/>
                  </a:cubicBezTo>
                  <a:cubicBezTo>
                    <a:pt x="43" y="40"/>
                    <a:pt x="43" y="40"/>
                    <a:pt x="43" y="40"/>
                  </a:cubicBezTo>
                  <a:cubicBezTo>
                    <a:pt x="44" y="39"/>
                    <a:pt x="42" y="40"/>
                    <a:pt x="43" y="39"/>
                  </a:cubicBezTo>
                  <a:cubicBezTo>
                    <a:pt x="43" y="39"/>
                    <a:pt x="43" y="38"/>
                    <a:pt x="42" y="39"/>
                  </a:cubicBezTo>
                  <a:cubicBezTo>
                    <a:pt x="43" y="38"/>
                    <a:pt x="40" y="39"/>
                    <a:pt x="42" y="36"/>
                  </a:cubicBezTo>
                  <a:cubicBezTo>
                    <a:pt x="42" y="36"/>
                    <a:pt x="42" y="35"/>
                    <a:pt x="41" y="36"/>
                  </a:cubicBezTo>
                  <a:cubicBezTo>
                    <a:pt x="40" y="37"/>
                    <a:pt x="42" y="36"/>
                    <a:pt x="41" y="37"/>
                  </a:cubicBezTo>
                  <a:cubicBezTo>
                    <a:pt x="41" y="37"/>
                    <a:pt x="41" y="37"/>
                    <a:pt x="41" y="37"/>
                  </a:cubicBezTo>
                  <a:cubicBezTo>
                    <a:pt x="41" y="37"/>
                    <a:pt x="41" y="36"/>
                    <a:pt x="42" y="35"/>
                  </a:cubicBezTo>
                  <a:cubicBezTo>
                    <a:pt x="42" y="34"/>
                    <a:pt x="39" y="38"/>
                    <a:pt x="39" y="36"/>
                  </a:cubicBezTo>
                  <a:cubicBezTo>
                    <a:pt x="40" y="36"/>
                    <a:pt x="40" y="36"/>
                    <a:pt x="40" y="35"/>
                  </a:cubicBezTo>
                  <a:cubicBezTo>
                    <a:pt x="38" y="36"/>
                    <a:pt x="38" y="36"/>
                    <a:pt x="38" y="36"/>
                  </a:cubicBezTo>
                  <a:cubicBezTo>
                    <a:pt x="38" y="36"/>
                    <a:pt x="39" y="35"/>
                    <a:pt x="40" y="33"/>
                  </a:cubicBezTo>
                  <a:cubicBezTo>
                    <a:pt x="40" y="34"/>
                    <a:pt x="40" y="33"/>
                    <a:pt x="39" y="34"/>
                  </a:cubicBezTo>
                  <a:cubicBezTo>
                    <a:pt x="40" y="32"/>
                    <a:pt x="40" y="32"/>
                    <a:pt x="40" y="32"/>
                  </a:cubicBezTo>
                  <a:cubicBezTo>
                    <a:pt x="39" y="34"/>
                    <a:pt x="39" y="33"/>
                    <a:pt x="39" y="33"/>
                  </a:cubicBezTo>
                  <a:cubicBezTo>
                    <a:pt x="39" y="33"/>
                    <a:pt x="39" y="33"/>
                    <a:pt x="39" y="33"/>
                  </a:cubicBezTo>
                  <a:cubicBezTo>
                    <a:pt x="40" y="32"/>
                    <a:pt x="39" y="33"/>
                    <a:pt x="39" y="33"/>
                  </a:cubicBezTo>
                  <a:cubicBezTo>
                    <a:pt x="38" y="33"/>
                    <a:pt x="38" y="34"/>
                    <a:pt x="38" y="34"/>
                  </a:cubicBezTo>
                  <a:cubicBezTo>
                    <a:pt x="38" y="35"/>
                    <a:pt x="38" y="34"/>
                    <a:pt x="37" y="35"/>
                  </a:cubicBezTo>
                  <a:cubicBezTo>
                    <a:pt x="38" y="34"/>
                    <a:pt x="37" y="34"/>
                    <a:pt x="37" y="34"/>
                  </a:cubicBezTo>
                  <a:cubicBezTo>
                    <a:pt x="37" y="33"/>
                    <a:pt x="36" y="34"/>
                    <a:pt x="36" y="34"/>
                  </a:cubicBezTo>
                  <a:cubicBezTo>
                    <a:pt x="37" y="34"/>
                    <a:pt x="36" y="34"/>
                    <a:pt x="37" y="33"/>
                  </a:cubicBezTo>
                  <a:cubicBezTo>
                    <a:pt x="37" y="33"/>
                    <a:pt x="37" y="34"/>
                    <a:pt x="37" y="34"/>
                  </a:cubicBezTo>
                  <a:cubicBezTo>
                    <a:pt x="37" y="33"/>
                    <a:pt x="38" y="32"/>
                    <a:pt x="37" y="32"/>
                  </a:cubicBezTo>
                  <a:cubicBezTo>
                    <a:pt x="37" y="33"/>
                    <a:pt x="36" y="35"/>
                    <a:pt x="36" y="34"/>
                  </a:cubicBezTo>
                  <a:cubicBezTo>
                    <a:pt x="37" y="33"/>
                    <a:pt x="37" y="33"/>
                    <a:pt x="37" y="33"/>
                  </a:cubicBezTo>
                  <a:cubicBezTo>
                    <a:pt x="37" y="32"/>
                    <a:pt x="37" y="32"/>
                    <a:pt x="37" y="32"/>
                  </a:cubicBezTo>
                  <a:cubicBezTo>
                    <a:pt x="36" y="33"/>
                    <a:pt x="36" y="33"/>
                    <a:pt x="36" y="33"/>
                  </a:cubicBezTo>
                  <a:cubicBezTo>
                    <a:pt x="37" y="32"/>
                    <a:pt x="37" y="32"/>
                    <a:pt x="37" y="32"/>
                  </a:cubicBezTo>
                  <a:cubicBezTo>
                    <a:pt x="36" y="33"/>
                    <a:pt x="36" y="32"/>
                    <a:pt x="35" y="34"/>
                  </a:cubicBezTo>
                  <a:cubicBezTo>
                    <a:pt x="35" y="34"/>
                    <a:pt x="35" y="33"/>
                    <a:pt x="35" y="32"/>
                  </a:cubicBezTo>
                  <a:cubicBezTo>
                    <a:pt x="35" y="32"/>
                    <a:pt x="35" y="32"/>
                    <a:pt x="35" y="32"/>
                  </a:cubicBezTo>
                  <a:cubicBezTo>
                    <a:pt x="35" y="31"/>
                    <a:pt x="35" y="32"/>
                    <a:pt x="34" y="32"/>
                  </a:cubicBezTo>
                  <a:cubicBezTo>
                    <a:pt x="34" y="32"/>
                    <a:pt x="34" y="32"/>
                    <a:pt x="34" y="32"/>
                  </a:cubicBezTo>
                  <a:cubicBezTo>
                    <a:pt x="34" y="32"/>
                    <a:pt x="34" y="32"/>
                    <a:pt x="33" y="32"/>
                  </a:cubicBezTo>
                  <a:cubicBezTo>
                    <a:pt x="34" y="31"/>
                    <a:pt x="36" y="28"/>
                    <a:pt x="35" y="29"/>
                  </a:cubicBezTo>
                  <a:cubicBezTo>
                    <a:pt x="35" y="29"/>
                    <a:pt x="33" y="31"/>
                    <a:pt x="33" y="32"/>
                  </a:cubicBezTo>
                  <a:cubicBezTo>
                    <a:pt x="33" y="31"/>
                    <a:pt x="31" y="32"/>
                    <a:pt x="32" y="30"/>
                  </a:cubicBezTo>
                  <a:cubicBezTo>
                    <a:pt x="31" y="31"/>
                    <a:pt x="31" y="31"/>
                    <a:pt x="31" y="31"/>
                  </a:cubicBezTo>
                  <a:cubicBezTo>
                    <a:pt x="30" y="30"/>
                    <a:pt x="28" y="31"/>
                    <a:pt x="29" y="28"/>
                  </a:cubicBezTo>
                  <a:cubicBezTo>
                    <a:pt x="30" y="28"/>
                    <a:pt x="30" y="27"/>
                    <a:pt x="30" y="27"/>
                  </a:cubicBezTo>
                  <a:cubicBezTo>
                    <a:pt x="30" y="28"/>
                    <a:pt x="31" y="26"/>
                    <a:pt x="30" y="27"/>
                  </a:cubicBezTo>
                  <a:cubicBezTo>
                    <a:pt x="29" y="28"/>
                    <a:pt x="29" y="29"/>
                    <a:pt x="28" y="29"/>
                  </a:cubicBezTo>
                  <a:cubicBezTo>
                    <a:pt x="28" y="29"/>
                    <a:pt x="27" y="29"/>
                    <a:pt x="27" y="28"/>
                  </a:cubicBezTo>
                  <a:cubicBezTo>
                    <a:pt x="27" y="28"/>
                    <a:pt x="27" y="29"/>
                    <a:pt x="27" y="29"/>
                  </a:cubicBezTo>
                  <a:cubicBezTo>
                    <a:pt x="28" y="27"/>
                    <a:pt x="28" y="27"/>
                    <a:pt x="27" y="27"/>
                  </a:cubicBezTo>
                  <a:cubicBezTo>
                    <a:pt x="26" y="28"/>
                    <a:pt x="26" y="28"/>
                    <a:pt x="26" y="28"/>
                  </a:cubicBezTo>
                  <a:cubicBezTo>
                    <a:pt x="27" y="27"/>
                    <a:pt x="27" y="27"/>
                    <a:pt x="27" y="27"/>
                  </a:cubicBezTo>
                  <a:cubicBezTo>
                    <a:pt x="27" y="27"/>
                    <a:pt x="25" y="29"/>
                    <a:pt x="26" y="28"/>
                  </a:cubicBezTo>
                  <a:cubicBezTo>
                    <a:pt x="26" y="27"/>
                    <a:pt x="26" y="27"/>
                    <a:pt x="26" y="27"/>
                  </a:cubicBezTo>
                  <a:cubicBezTo>
                    <a:pt x="26" y="27"/>
                    <a:pt x="24" y="28"/>
                    <a:pt x="25" y="27"/>
                  </a:cubicBezTo>
                  <a:cubicBezTo>
                    <a:pt x="25" y="26"/>
                    <a:pt x="25" y="26"/>
                    <a:pt x="25" y="26"/>
                  </a:cubicBezTo>
                  <a:cubicBezTo>
                    <a:pt x="25" y="26"/>
                    <a:pt x="24" y="27"/>
                    <a:pt x="24" y="27"/>
                  </a:cubicBezTo>
                  <a:cubicBezTo>
                    <a:pt x="24" y="26"/>
                    <a:pt x="24" y="26"/>
                    <a:pt x="25" y="24"/>
                  </a:cubicBezTo>
                  <a:cubicBezTo>
                    <a:pt x="22" y="27"/>
                    <a:pt x="21" y="26"/>
                    <a:pt x="20" y="25"/>
                  </a:cubicBezTo>
                  <a:cubicBezTo>
                    <a:pt x="21" y="24"/>
                    <a:pt x="21" y="24"/>
                    <a:pt x="21" y="24"/>
                  </a:cubicBezTo>
                  <a:cubicBezTo>
                    <a:pt x="21" y="24"/>
                    <a:pt x="20" y="26"/>
                    <a:pt x="20" y="25"/>
                  </a:cubicBezTo>
                  <a:cubicBezTo>
                    <a:pt x="20" y="24"/>
                    <a:pt x="21" y="23"/>
                    <a:pt x="21" y="23"/>
                  </a:cubicBezTo>
                  <a:cubicBezTo>
                    <a:pt x="21" y="22"/>
                    <a:pt x="20" y="24"/>
                    <a:pt x="20" y="24"/>
                  </a:cubicBezTo>
                  <a:cubicBezTo>
                    <a:pt x="19" y="25"/>
                    <a:pt x="20" y="23"/>
                    <a:pt x="19" y="25"/>
                  </a:cubicBezTo>
                  <a:cubicBezTo>
                    <a:pt x="19" y="25"/>
                    <a:pt x="19" y="23"/>
                    <a:pt x="18" y="25"/>
                  </a:cubicBezTo>
                  <a:cubicBezTo>
                    <a:pt x="19" y="24"/>
                    <a:pt x="19" y="23"/>
                    <a:pt x="20" y="23"/>
                  </a:cubicBezTo>
                  <a:cubicBezTo>
                    <a:pt x="19" y="23"/>
                    <a:pt x="19" y="23"/>
                    <a:pt x="19" y="23"/>
                  </a:cubicBezTo>
                  <a:cubicBezTo>
                    <a:pt x="20" y="21"/>
                    <a:pt x="22" y="21"/>
                    <a:pt x="23" y="18"/>
                  </a:cubicBezTo>
                  <a:cubicBezTo>
                    <a:pt x="23" y="18"/>
                    <a:pt x="23" y="18"/>
                    <a:pt x="23" y="18"/>
                  </a:cubicBezTo>
                  <a:cubicBezTo>
                    <a:pt x="23" y="17"/>
                    <a:pt x="24" y="17"/>
                    <a:pt x="24" y="16"/>
                  </a:cubicBezTo>
                  <a:cubicBezTo>
                    <a:pt x="23" y="17"/>
                    <a:pt x="22" y="19"/>
                    <a:pt x="21" y="19"/>
                  </a:cubicBezTo>
                  <a:cubicBezTo>
                    <a:pt x="21" y="20"/>
                    <a:pt x="19" y="23"/>
                    <a:pt x="18" y="22"/>
                  </a:cubicBezTo>
                  <a:cubicBezTo>
                    <a:pt x="19" y="21"/>
                    <a:pt x="19" y="22"/>
                    <a:pt x="20" y="21"/>
                  </a:cubicBezTo>
                  <a:cubicBezTo>
                    <a:pt x="20" y="20"/>
                    <a:pt x="19" y="22"/>
                    <a:pt x="19" y="21"/>
                  </a:cubicBezTo>
                  <a:cubicBezTo>
                    <a:pt x="19" y="22"/>
                    <a:pt x="18" y="23"/>
                    <a:pt x="17" y="23"/>
                  </a:cubicBezTo>
                  <a:cubicBezTo>
                    <a:pt x="17" y="22"/>
                    <a:pt x="18" y="22"/>
                    <a:pt x="18" y="22"/>
                  </a:cubicBezTo>
                  <a:cubicBezTo>
                    <a:pt x="17" y="22"/>
                    <a:pt x="17" y="23"/>
                    <a:pt x="17" y="24"/>
                  </a:cubicBezTo>
                  <a:cubicBezTo>
                    <a:pt x="15" y="25"/>
                    <a:pt x="17" y="23"/>
                    <a:pt x="15" y="24"/>
                  </a:cubicBezTo>
                  <a:cubicBezTo>
                    <a:pt x="16" y="23"/>
                    <a:pt x="18" y="21"/>
                    <a:pt x="18" y="20"/>
                  </a:cubicBezTo>
                  <a:cubicBezTo>
                    <a:pt x="17" y="22"/>
                    <a:pt x="16" y="22"/>
                    <a:pt x="15" y="24"/>
                  </a:cubicBezTo>
                  <a:cubicBezTo>
                    <a:pt x="15" y="23"/>
                    <a:pt x="16" y="22"/>
                    <a:pt x="17" y="22"/>
                  </a:cubicBezTo>
                  <a:cubicBezTo>
                    <a:pt x="17" y="21"/>
                    <a:pt x="14" y="24"/>
                    <a:pt x="16" y="21"/>
                  </a:cubicBezTo>
                  <a:cubicBezTo>
                    <a:pt x="15" y="22"/>
                    <a:pt x="15" y="22"/>
                    <a:pt x="15" y="22"/>
                  </a:cubicBezTo>
                  <a:cubicBezTo>
                    <a:pt x="15" y="22"/>
                    <a:pt x="15" y="21"/>
                    <a:pt x="16" y="21"/>
                  </a:cubicBezTo>
                  <a:cubicBezTo>
                    <a:pt x="16" y="20"/>
                    <a:pt x="14" y="22"/>
                    <a:pt x="15" y="20"/>
                  </a:cubicBezTo>
                  <a:cubicBezTo>
                    <a:pt x="15" y="20"/>
                    <a:pt x="15" y="20"/>
                    <a:pt x="14" y="21"/>
                  </a:cubicBezTo>
                  <a:cubicBezTo>
                    <a:pt x="14" y="22"/>
                    <a:pt x="15" y="20"/>
                    <a:pt x="14" y="22"/>
                  </a:cubicBezTo>
                  <a:cubicBezTo>
                    <a:pt x="15" y="21"/>
                    <a:pt x="13" y="22"/>
                    <a:pt x="13" y="23"/>
                  </a:cubicBezTo>
                  <a:cubicBezTo>
                    <a:pt x="13" y="22"/>
                    <a:pt x="13" y="22"/>
                    <a:pt x="13" y="22"/>
                  </a:cubicBezTo>
                  <a:cubicBezTo>
                    <a:pt x="13" y="22"/>
                    <a:pt x="13" y="22"/>
                    <a:pt x="12" y="23"/>
                  </a:cubicBezTo>
                  <a:cubicBezTo>
                    <a:pt x="13" y="22"/>
                    <a:pt x="13" y="22"/>
                    <a:pt x="13" y="22"/>
                  </a:cubicBezTo>
                  <a:cubicBezTo>
                    <a:pt x="12" y="23"/>
                    <a:pt x="12" y="23"/>
                    <a:pt x="12" y="23"/>
                  </a:cubicBezTo>
                  <a:cubicBezTo>
                    <a:pt x="11" y="23"/>
                    <a:pt x="13" y="21"/>
                    <a:pt x="13" y="21"/>
                  </a:cubicBezTo>
                  <a:cubicBezTo>
                    <a:pt x="14" y="20"/>
                    <a:pt x="14" y="20"/>
                    <a:pt x="14" y="20"/>
                  </a:cubicBezTo>
                  <a:cubicBezTo>
                    <a:pt x="14" y="20"/>
                    <a:pt x="14" y="19"/>
                    <a:pt x="14" y="19"/>
                  </a:cubicBezTo>
                  <a:cubicBezTo>
                    <a:pt x="13" y="20"/>
                    <a:pt x="12" y="21"/>
                    <a:pt x="11" y="22"/>
                  </a:cubicBezTo>
                  <a:cubicBezTo>
                    <a:pt x="11" y="23"/>
                    <a:pt x="12" y="21"/>
                    <a:pt x="11" y="22"/>
                  </a:cubicBezTo>
                  <a:cubicBezTo>
                    <a:pt x="12" y="21"/>
                    <a:pt x="12" y="21"/>
                    <a:pt x="12" y="21"/>
                  </a:cubicBezTo>
                  <a:cubicBezTo>
                    <a:pt x="13" y="20"/>
                    <a:pt x="13" y="19"/>
                    <a:pt x="13" y="19"/>
                  </a:cubicBezTo>
                  <a:cubicBezTo>
                    <a:pt x="12" y="19"/>
                    <a:pt x="11" y="20"/>
                    <a:pt x="11" y="21"/>
                  </a:cubicBezTo>
                  <a:cubicBezTo>
                    <a:pt x="11" y="21"/>
                    <a:pt x="11" y="20"/>
                    <a:pt x="12" y="20"/>
                  </a:cubicBezTo>
                  <a:cubicBezTo>
                    <a:pt x="11" y="20"/>
                    <a:pt x="11" y="21"/>
                    <a:pt x="10" y="21"/>
                  </a:cubicBezTo>
                  <a:cubicBezTo>
                    <a:pt x="11" y="20"/>
                    <a:pt x="11" y="19"/>
                    <a:pt x="11" y="18"/>
                  </a:cubicBezTo>
                  <a:cubicBezTo>
                    <a:pt x="13" y="16"/>
                    <a:pt x="13" y="16"/>
                    <a:pt x="13" y="16"/>
                  </a:cubicBezTo>
                  <a:cubicBezTo>
                    <a:pt x="13" y="16"/>
                    <a:pt x="13" y="16"/>
                    <a:pt x="13" y="16"/>
                  </a:cubicBezTo>
                  <a:cubicBezTo>
                    <a:pt x="14" y="15"/>
                    <a:pt x="13" y="15"/>
                    <a:pt x="14" y="13"/>
                  </a:cubicBezTo>
                  <a:cubicBezTo>
                    <a:pt x="14" y="13"/>
                    <a:pt x="14" y="14"/>
                    <a:pt x="14" y="14"/>
                  </a:cubicBezTo>
                  <a:cubicBezTo>
                    <a:pt x="12" y="17"/>
                    <a:pt x="11" y="17"/>
                    <a:pt x="10" y="19"/>
                  </a:cubicBezTo>
                  <a:cubicBezTo>
                    <a:pt x="9" y="20"/>
                    <a:pt x="13" y="14"/>
                    <a:pt x="10" y="17"/>
                  </a:cubicBezTo>
                  <a:cubicBezTo>
                    <a:pt x="10" y="18"/>
                    <a:pt x="8" y="19"/>
                    <a:pt x="9" y="19"/>
                  </a:cubicBezTo>
                  <a:cubicBezTo>
                    <a:pt x="9" y="18"/>
                    <a:pt x="8" y="21"/>
                    <a:pt x="8" y="20"/>
                  </a:cubicBezTo>
                  <a:cubicBezTo>
                    <a:pt x="9" y="19"/>
                    <a:pt x="9" y="17"/>
                    <a:pt x="10" y="16"/>
                  </a:cubicBezTo>
                  <a:cubicBezTo>
                    <a:pt x="10" y="17"/>
                    <a:pt x="10" y="17"/>
                    <a:pt x="10" y="17"/>
                  </a:cubicBezTo>
                  <a:cubicBezTo>
                    <a:pt x="11" y="16"/>
                    <a:pt x="12" y="14"/>
                    <a:pt x="11" y="14"/>
                  </a:cubicBezTo>
                  <a:cubicBezTo>
                    <a:pt x="11" y="14"/>
                    <a:pt x="11" y="14"/>
                    <a:pt x="10" y="15"/>
                  </a:cubicBezTo>
                  <a:cubicBezTo>
                    <a:pt x="9" y="17"/>
                    <a:pt x="10" y="15"/>
                    <a:pt x="9" y="16"/>
                  </a:cubicBezTo>
                  <a:cubicBezTo>
                    <a:pt x="9" y="17"/>
                    <a:pt x="10" y="15"/>
                    <a:pt x="8" y="17"/>
                  </a:cubicBezTo>
                  <a:cubicBezTo>
                    <a:pt x="9" y="17"/>
                    <a:pt x="8" y="18"/>
                    <a:pt x="7" y="19"/>
                  </a:cubicBezTo>
                  <a:cubicBezTo>
                    <a:pt x="7" y="20"/>
                    <a:pt x="7" y="20"/>
                    <a:pt x="7" y="20"/>
                  </a:cubicBezTo>
                  <a:cubicBezTo>
                    <a:pt x="7" y="19"/>
                    <a:pt x="7" y="19"/>
                    <a:pt x="7" y="19"/>
                  </a:cubicBezTo>
                  <a:cubicBezTo>
                    <a:pt x="7" y="18"/>
                    <a:pt x="6" y="20"/>
                    <a:pt x="6" y="20"/>
                  </a:cubicBezTo>
                  <a:cubicBezTo>
                    <a:pt x="7" y="18"/>
                    <a:pt x="7" y="18"/>
                    <a:pt x="7" y="18"/>
                  </a:cubicBezTo>
                  <a:cubicBezTo>
                    <a:pt x="8" y="16"/>
                    <a:pt x="7" y="19"/>
                    <a:pt x="8" y="16"/>
                  </a:cubicBezTo>
                  <a:cubicBezTo>
                    <a:pt x="8" y="16"/>
                    <a:pt x="7" y="17"/>
                    <a:pt x="7" y="17"/>
                  </a:cubicBezTo>
                  <a:cubicBezTo>
                    <a:pt x="8" y="16"/>
                    <a:pt x="8" y="16"/>
                    <a:pt x="8" y="16"/>
                  </a:cubicBezTo>
                  <a:cubicBezTo>
                    <a:pt x="8" y="16"/>
                    <a:pt x="10" y="13"/>
                    <a:pt x="8" y="14"/>
                  </a:cubicBezTo>
                  <a:cubicBezTo>
                    <a:pt x="7" y="15"/>
                    <a:pt x="7" y="15"/>
                    <a:pt x="7" y="16"/>
                  </a:cubicBezTo>
                  <a:cubicBezTo>
                    <a:pt x="6" y="16"/>
                    <a:pt x="6" y="17"/>
                    <a:pt x="5" y="17"/>
                  </a:cubicBezTo>
                  <a:cubicBezTo>
                    <a:pt x="6" y="15"/>
                    <a:pt x="5" y="16"/>
                    <a:pt x="6" y="15"/>
                  </a:cubicBezTo>
                  <a:cubicBezTo>
                    <a:pt x="6" y="16"/>
                    <a:pt x="6" y="16"/>
                    <a:pt x="8" y="15"/>
                  </a:cubicBezTo>
                  <a:cubicBezTo>
                    <a:pt x="9" y="12"/>
                    <a:pt x="8" y="15"/>
                    <a:pt x="9" y="13"/>
                  </a:cubicBezTo>
                  <a:cubicBezTo>
                    <a:pt x="9" y="13"/>
                    <a:pt x="10" y="11"/>
                    <a:pt x="11" y="9"/>
                  </a:cubicBezTo>
                  <a:cubicBezTo>
                    <a:pt x="11" y="9"/>
                    <a:pt x="10" y="10"/>
                    <a:pt x="10" y="10"/>
                  </a:cubicBezTo>
                  <a:cubicBezTo>
                    <a:pt x="9" y="11"/>
                    <a:pt x="9" y="11"/>
                    <a:pt x="9" y="13"/>
                  </a:cubicBezTo>
                  <a:cubicBezTo>
                    <a:pt x="8" y="12"/>
                    <a:pt x="7" y="12"/>
                    <a:pt x="7" y="14"/>
                  </a:cubicBezTo>
                  <a:cubicBezTo>
                    <a:pt x="7" y="13"/>
                    <a:pt x="7" y="12"/>
                    <a:pt x="8" y="12"/>
                  </a:cubicBezTo>
                  <a:cubicBezTo>
                    <a:pt x="7" y="12"/>
                    <a:pt x="6" y="11"/>
                    <a:pt x="6" y="10"/>
                  </a:cubicBezTo>
                  <a:cubicBezTo>
                    <a:pt x="5" y="13"/>
                    <a:pt x="5" y="11"/>
                    <a:pt x="5" y="13"/>
                  </a:cubicBezTo>
                  <a:cubicBezTo>
                    <a:pt x="5" y="13"/>
                    <a:pt x="4" y="15"/>
                    <a:pt x="3" y="16"/>
                  </a:cubicBezTo>
                  <a:cubicBezTo>
                    <a:pt x="3" y="15"/>
                    <a:pt x="4" y="15"/>
                    <a:pt x="4" y="14"/>
                  </a:cubicBezTo>
                  <a:cubicBezTo>
                    <a:pt x="3" y="15"/>
                    <a:pt x="5" y="12"/>
                    <a:pt x="3" y="14"/>
                  </a:cubicBezTo>
                  <a:cubicBezTo>
                    <a:pt x="4" y="14"/>
                    <a:pt x="5" y="11"/>
                    <a:pt x="6" y="10"/>
                  </a:cubicBezTo>
                  <a:cubicBezTo>
                    <a:pt x="5" y="11"/>
                    <a:pt x="7" y="9"/>
                    <a:pt x="6" y="8"/>
                  </a:cubicBezTo>
                  <a:cubicBezTo>
                    <a:pt x="5" y="9"/>
                    <a:pt x="5" y="10"/>
                    <a:pt x="4" y="10"/>
                  </a:cubicBezTo>
                  <a:cubicBezTo>
                    <a:pt x="4" y="8"/>
                    <a:pt x="3" y="9"/>
                    <a:pt x="2" y="9"/>
                  </a:cubicBezTo>
                  <a:cubicBezTo>
                    <a:pt x="2" y="8"/>
                    <a:pt x="4" y="6"/>
                    <a:pt x="3" y="6"/>
                  </a:cubicBezTo>
                  <a:cubicBezTo>
                    <a:pt x="3" y="5"/>
                    <a:pt x="3" y="8"/>
                    <a:pt x="3" y="7"/>
                  </a:cubicBezTo>
                  <a:cubicBezTo>
                    <a:pt x="3" y="6"/>
                    <a:pt x="3" y="6"/>
                    <a:pt x="3" y="6"/>
                  </a:cubicBezTo>
                  <a:cubicBezTo>
                    <a:pt x="2" y="7"/>
                    <a:pt x="3" y="5"/>
                    <a:pt x="1" y="7"/>
                  </a:cubicBezTo>
                  <a:cubicBezTo>
                    <a:pt x="2" y="5"/>
                    <a:pt x="2" y="5"/>
                    <a:pt x="2" y="5"/>
                  </a:cubicBezTo>
                  <a:cubicBezTo>
                    <a:pt x="2" y="5"/>
                    <a:pt x="2" y="5"/>
                    <a:pt x="2" y="6"/>
                  </a:cubicBezTo>
                  <a:cubicBezTo>
                    <a:pt x="2" y="5"/>
                    <a:pt x="2" y="4"/>
                    <a:pt x="3" y="4"/>
                  </a:cubicBezTo>
                  <a:cubicBezTo>
                    <a:pt x="3" y="2"/>
                    <a:pt x="2" y="4"/>
                    <a:pt x="2" y="4"/>
                  </a:cubicBezTo>
                  <a:cubicBezTo>
                    <a:pt x="1" y="5"/>
                    <a:pt x="1" y="5"/>
                    <a:pt x="1" y="5"/>
                  </a:cubicBezTo>
                  <a:cubicBezTo>
                    <a:pt x="0" y="6"/>
                    <a:pt x="1" y="4"/>
                    <a:pt x="0" y="5"/>
                  </a:cubicBezTo>
                  <a:cubicBezTo>
                    <a:pt x="0" y="3"/>
                    <a:pt x="0" y="3"/>
                    <a:pt x="0" y="3"/>
                  </a:cubicBezTo>
                  <a:cubicBezTo>
                    <a:pt x="0" y="4"/>
                    <a:pt x="0" y="4"/>
                    <a:pt x="0" y="4"/>
                  </a:cubicBezTo>
                  <a:cubicBezTo>
                    <a:pt x="0" y="3"/>
                    <a:pt x="0" y="2"/>
                    <a:pt x="0" y="3"/>
                  </a:cubicBezTo>
                  <a:cubicBezTo>
                    <a:pt x="2" y="0"/>
                    <a:pt x="2" y="0"/>
                    <a:pt x="2" y="0"/>
                  </a:cubicBezTo>
                  <a:cubicBezTo>
                    <a:pt x="2" y="1"/>
                    <a:pt x="1" y="2"/>
                    <a:pt x="1" y="3"/>
                  </a:cubicBezTo>
                  <a:cubicBezTo>
                    <a:pt x="0" y="4"/>
                    <a:pt x="1" y="4"/>
                    <a:pt x="2" y="3"/>
                  </a:cubicBezTo>
                  <a:cubicBezTo>
                    <a:pt x="1" y="2"/>
                    <a:pt x="1" y="3"/>
                    <a:pt x="1" y="3"/>
                  </a:cubicBezTo>
                  <a:cubicBezTo>
                    <a:pt x="2" y="1"/>
                    <a:pt x="2" y="2"/>
                    <a:pt x="3" y="1"/>
                  </a:cubicBezTo>
                  <a:cubicBezTo>
                    <a:pt x="2" y="1"/>
                    <a:pt x="3" y="0"/>
                    <a:pt x="2" y="0"/>
                  </a:cubicBezTo>
                  <a:cubicBezTo>
                    <a:pt x="3" y="0"/>
                    <a:pt x="3" y="0"/>
                    <a:pt x="3" y="0"/>
                  </a:cubicBezTo>
                  <a:cubicBezTo>
                    <a:pt x="3" y="0"/>
                    <a:pt x="3" y="1"/>
                    <a:pt x="3" y="1"/>
                  </a:cubicBezTo>
                  <a:cubicBezTo>
                    <a:pt x="4" y="0"/>
                    <a:pt x="4" y="0"/>
                    <a:pt x="4" y="0"/>
                  </a:cubicBezTo>
                  <a:cubicBezTo>
                    <a:pt x="4" y="2"/>
                    <a:pt x="6" y="0"/>
                    <a:pt x="6" y="0"/>
                  </a:cubicBezTo>
                  <a:cubicBezTo>
                    <a:pt x="5" y="2"/>
                    <a:pt x="4" y="3"/>
                    <a:pt x="3" y="3"/>
                  </a:cubicBezTo>
                  <a:cubicBezTo>
                    <a:pt x="3" y="4"/>
                    <a:pt x="4" y="3"/>
                    <a:pt x="4" y="4"/>
                  </a:cubicBezTo>
                  <a:cubicBezTo>
                    <a:pt x="4" y="3"/>
                    <a:pt x="5" y="2"/>
                    <a:pt x="6" y="1"/>
                  </a:cubicBezTo>
                  <a:cubicBezTo>
                    <a:pt x="5" y="2"/>
                    <a:pt x="5" y="2"/>
                    <a:pt x="5" y="2"/>
                  </a:cubicBezTo>
                  <a:cubicBezTo>
                    <a:pt x="6" y="2"/>
                    <a:pt x="7" y="0"/>
                    <a:pt x="7" y="1"/>
                  </a:cubicBezTo>
                  <a:cubicBezTo>
                    <a:pt x="8" y="2"/>
                    <a:pt x="8" y="2"/>
                    <a:pt x="9" y="2"/>
                  </a:cubicBezTo>
                  <a:cubicBezTo>
                    <a:pt x="8" y="4"/>
                    <a:pt x="8" y="4"/>
                    <a:pt x="8" y="4"/>
                  </a:cubicBezTo>
                  <a:cubicBezTo>
                    <a:pt x="10" y="1"/>
                    <a:pt x="10" y="3"/>
                    <a:pt x="11" y="2"/>
                  </a:cubicBezTo>
                  <a:cubicBezTo>
                    <a:pt x="11" y="4"/>
                    <a:pt x="13" y="2"/>
                    <a:pt x="12" y="4"/>
                  </a:cubicBezTo>
                  <a:cubicBezTo>
                    <a:pt x="14" y="4"/>
                    <a:pt x="16" y="4"/>
                    <a:pt x="17" y="5"/>
                  </a:cubicBezTo>
                  <a:cubicBezTo>
                    <a:pt x="16" y="6"/>
                    <a:pt x="16" y="6"/>
                    <a:pt x="16" y="6"/>
                  </a:cubicBezTo>
                  <a:cubicBezTo>
                    <a:pt x="17" y="6"/>
                    <a:pt x="15" y="7"/>
                    <a:pt x="16" y="7"/>
                  </a:cubicBezTo>
                  <a:cubicBezTo>
                    <a:pt x="16" y="6"/>
                    <a:pt x="17" y="6"/>
                    <a:pt x="18" y="5"/>
                  </a:cubicBezTo>
                  <a:cubicBezTo>
                    <a:pt x="17" y="7"/>
                    <a:pt x="19" y="6"/>
                    <a:pt x="20" y="5"/>
                  </a:cubicBezTo>
                  <a:cubicBezTo>
                    <a:pt x="19" y="6"/>
                    <a:pt x="19" y="6"/>
                    <a:pt x="19" y="6"/>
                  </a:cubicBezTo>
                  <a:cubicBezTo>
                    <a:pt x="21" y="5"/>
                    <a:pt x="21" y="7"/>
                    <a:pt x="21" y="7"/>
                  </a:cubicBezTo>
                  <a:cubicBezTo>
                    <a:pt x="21" y="8"/>
                    <a:pt x="20" y="9"/>
                    <a:pt x="21" y="9"/>
                  </a:cubicBezTo>
                  <a:cubicBezTo>
                    <a:pt x="22" y="7"/>
                    <a:pt x="22" y="8"/>
                    <a:pt x="23" y="7"/>
                  </a:cubicBezTo>
                  <a:cubicBezTo>
                    <a:pt x="24" y="7"/>
                    <a:pt x="24" y="8"/>
                    <a:pt x="24" y="9"/>
                  </a:cubicBezTo>
                  <a:cubicBezTo>
                    <a:pt x="27" y="7"/>
                    <a:pt x="27" y="10"/>
                    <a:pt x="30" y="9"/>
                  </a:cubicBezTo>
                  <a:cubicBezTo>
                    <a:pt x="29" y="11"/>
                    <a:pt x="29" y="11"/>
                    <a:pt x="29" y="11"/>
                  </a:cubicBezTo>
                  <a:cubicBezTo>
                    <a:pt x="32" y="9"/>
                    <a:pt x="32" y="12"/>
                    <a:pt x="34" y="12"/>
                  </a:cubicBezTo>
                  <a:cubicBezTo>
                    <a:pt x="33" y="14"/>
                    <a:pt x="33" y="14"/>
                    <a:pt x="33" y="14"/>
                  </a:cubicBezTo>
                  <a:cubicBezTo>
                    <a:pt x="33" y="15"/>
                    <a:pt x="34" y="14"/>
                    <a:pt x="35" y="13"/>
                  </a:cubicBezTo>
                  <a:cubicBezTo>
                    <a:pt x="35" y="13"/>
                    <a:pt x="36" y="12"/>
                    <a:pt x="35" y="14"/>
                  </a:cubicBezTo>
                  <a:cubicBezTo>
                    <a:pt x="36" y="15"/>
                    <a:pt x="37" y="13"/>
                    <a:pt x="37" y="13"/>
                  </a:cubicBezTo>
                  <a:cubicBezTo>
                    <a:pt x="37" y="15"/>
                    <a:pt x="38" y="15"/>
                    <a:pt x="39" y="15"/>
                  </a:cubicBezTo>
                  <a:cubicBezTo>
                    <a:pt x="38" y="15"/>
                    <a:pt x="38" y="15"/>
                    <a:pt x="38" y="15"/>
                  </a:cubicBezTo>
                  <a:cubicBezTo>
                    <a:pt x="38" y="15"/>
                    <a:pt x="37" y="16"/>
                    <a:pt x="38" y="16"/>
                  </a:cubicBezTo>
                  <a:cubicBezTo>
                    <a:pt x="38" y="16"/>
                    <a:pt x="38" y="17"/>
                    <a:pt x="40" y="15"/>
                  </a:cubicBezTo>
                  <a:cubicBezTo>
                    <a:pt x="39" y="17"/>
                    <a:pt x="42" y="15"/>
                    <a:pt x="41" y="17"/>
                  </a:cubicBezTo>
                  <a:cubicBezTo>
                    <a:pt x="42" y="17"/>
                    <a:pt x="42" y="17"/>
                    <a:pt x="43" y="16"/>
                  </a:cubicBezTo>
                  <a:cubicBezTo>
                    <a:pt x="43" y="17"/>
                    <a:pt x="43" y="19"/>
                    <a:pt x="44" y="18"/>
                  </a:cubicBezTo>
                  <a:cubicBezTo>
                    <a:pt x="44" y="18"/>
                    <a:pt x="43" y="19"/>
                    <a:pt x="43" y="19"/>
                  </a:cubicBezTo>
                  <a:cubicBezTo>
                    <a:pt x="44" y="19"/>
                    <a:pt x="44" y="18"/>
                    <a:pt x="45" y="18"/>
                  </a:cubicBezTo>
                  <a:cubicBezTo>
                    <a:pt x="47" y="18"/>
                    <a:pt x="46" y="21"/>
                    <a:pt x="47" y="21"/>
                  </a:cubicBezTo>
                  <a:cubicBezTo>
                    <a:pt x="49" y="21"/>
                    <a:pt x="51" y="23"/>
                    <a:pt x="52" y="24"/>
                  </a:cubicBezTo>
                  <a:cubicBezTo>
                    <a:pt x="52" y="25"/>
                    <a:pt x="52" y="25"/>
                    <a:pt x="52" y="25"/>
                  </a:cubicBezTo>
                  <a:cubicBezTo>
                    <a:pt x="54" y="24"/>
                    <a:pt x="52" y="28"/>
                    <a:pt x="54" y="25"/>
                  </a:cubicBezTo>
                  <a:cubicBezTo>
                    <a:pt x="54" y="26"/>
                    <a:pt x="54" y="26"/>
                    <a:pt x="54" y="27"/>
                  </a:cubicBezTo>
                  <a:cubicBezTo>
                    <a:pt x="55" y="26"/>
                    <a:pt x="54" y="29"/>
                    <a:pt x="56" y="28"/>
                  </a:cubicBezTo>
                  <a:cubicBezTo>
                    <a:pt x="55" y="28"/>
                    <a:pt x="55" y="28"/>
                    <a:pt x="55" y="28"/>
                  </a:cubicBezTo>
                  <a:cubicBezTo>
                    <a:pt x="55" y="30"/>
                    <a:pt x="57" y="29"/>
                    <a:pt x="57" y="30"/>
                  </a:cubicBezTo>
                  <a:cubicBezTo>
                    <a:pt x="56" y="30"/>
                    <a:pt x="56" y="30"/>
                    <a:pt x="56" y="31"/>
                  </a:cubicBezTo>
                  <a:cubicBezTo>
                    <a:pt x="55" y="32"/>
                    <a:pt x="58" y="29"/>
                    <a:pt x="56" y="31"/>
                  </a:cubicBezTo>
                  <a:cubicBezTo>
                    <a:pt x="56" y="32"/>
                    <a:pt x="57" y="30"/>
                    <a:pt x="57" y="30"/>
                  </a:cubicBezTo>
                  <a:cubicBezTo>
                    <a:pt x="58" y="32"/>
                    <a:pt x="60" y="32"/>
                    <a:pt x="62" y="33"/>
                  </a:cubicBezTo>
                  <a:cubicBezTo>
                    <a:pt x="62" y="35"/>
                    <a:pt x="59" y="37"/>
                    <a:pt x="61" y="36"/>
                  </a:cubicBezTo>
                  <a:cubicBezTo>
                    <a:pt x="61" y="36"/>
                    <a:pt x="62" y="35"/>
                    <a:pt x="62" y="36"/>
                  </a:cubicBezTo>
                  <a:cubicBezTo>
                    <a:pt x="62" y="35"/>
                    <a:pt x="60" y="38"/>
                    <a:pt x="61" y="37"/>
                  </a:cubicBezTo>
                  <a:cubicBezTo>
                    <a:pt x="62" y="36"/>
                    <a:pt x="62" y="37"/>
                    <a:pt x="63" y="36"/>
                  </a:cubicBezTo>
                  <a:cubicBezTo>
                    <a:pt x="62" y="37"/>
                    <a:pt x="62" y="39"/>
                    <a:pt x="63" y="38"/>
                  </a:cubicBezTo>
                  <a:cubicBezTo>
                    <a:pt x="62" y="39"/>
                    <a:pt x="62" y="39"/>
                    <a:pt x="62" y="39"/>
                  </a:cubicBezTo>
                  <a:cubicBezTo>
                    <a:pt x="65" y="37"/>
                    <a:pt x="64" y="39"/>
                    <a:pt x="67" y="37"/>
                  </a:cubicBezTo>
                  <a:cubicBezTo>
                    <a:pt x="70" y="40"/>
                    <a:pt x="74" y="41"/>
                    <a:pt x="77" y="44"/>
                  </a:cubicBezTo>
                  <a:cubicBezTo>
                    <a:pt x="80" y="47"/>
                    <a:pt x="84" y="49"/>
                    <a:pt x="85" y="53"/>
                  </a:cubicBezTo>
                  <a:cubicBezTo>
                    <a:pt x="84" y="55"/>
                    <a:pt x="84" y="55"/>
                    <a:pt x="86" y="55"/>
                  </a:cubicBezTo>
                  <a:cubicBezTo>
                    <a:pt x="85" y="55"/>
                    <a:pt x="85" y="55"/>
                    <a:pt x="85" y="55"/>
                  </a:cubicBezTo>
                  <a:cubicBezTo>
                    <a:pt x="87" y="54"/>
                    <a:pt x="86" y="56"/>
                    <a:pt x="87" y="55"/>
                  </a:cubicBezTo>
                  <a:cubicBezTo>
                    <a:pt x="88" y="56"/>
                    <a:pt x="89" y="56"/>
                    <a:pt x="90" y="57"/>
                  </a:cubicBezTo>
                  <a:cubicBezTo>
                    <a:pt x="90" y="57"/>
                    <a:pt x="89" y="59"/>
                    <a:pt x="89" y="59"/>
                  </a:cubicBezTo>
                  <a:cubicBezTo>
                    <a:pt x="90" y="58"/>
                    <a:pt x="90" y="58"/>
                    <a:pt x="90" y="58"/>
                  </a:cubicBezTo>
                  <a:cubicBezTo>
                    <a:pt x="90" y="58"/>
                    <a:pt x="90" y="58"/>
                    <a:pt x="90" y="58"/>
                  </a:cubicBezTo>
                  <a:cubicBezTo>
                    <a:pt x="90" y="58"/>
                    <a:pt x="91" y="58"/>
                    <a:pt x="91" y="57"/>
                  </a:cubicBezTo>
                  <a:cubicBezTo>
                    <a:pt x="95" y="59"/>
                    <a:pt x="95" y="64"/>
                    <a:pt x="98" y="66"/>
                  </a:cubicBezTo>
                  <a:cubicBezTo>
                    <a:pt x="98" y="68"/>
                    <a:pt x="100" y="68"/>
                    <a:pt x="101" y="68"/>
                  </a:cubicBezTo>
                  <a:cubicBezTo>
                    <a:pt x="101" y="72"/>
                    <a:pt x="101" y="75"/>
                    <a:pt x="105" y="76"/>
                  </a:cubicBezTo>
                  <a:cubicBezTo>
                    <a:pt x="105" y="76"/>
                    <a:pt x="101" y="80"/>
                    <a:pt x="9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03"/>
            <p:cNvSpPr/>
            <p:nvPr/>
          </p:nvSpPr>
          <p:spPr bwMode="auto">
            <a:xfrm>
              <a:off x="9825038" y="2928938"/>
              <a:ext cx="4762"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04"/>
            <p:cNvSpPr/>
            <p:nvPr/>
          </p:nvSpPr>
          <p:spPr bwMode="auto">
            <a:xfrm>
              <a:off x="9840913" y="2978151"/>
              <a:ext cx="3175" cy="3175"/>
            </a:xfrm>
            <a:custGeom>
              <a:avLst/>
              <a:gdLst>
                <a:gd name="T0" fmla="*/ 0 w 1"/>
                <a:gd name="T1" fmla="*/ 0 h 1"/>
                <a:gd name="T2" fmla="*/ 0 w 1"/>
                <a:gd name="T3" fmla="*/ 0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0" y="0"/>
                    <a:pt x="0" y="0"/>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05"/>
            <p:cNvSpPr/>
            <p:nvPr/>
          </p:nvSpPr>
          <p:spPr bwMode="auto">
            <a:xfrm>
              <a:off x="9844088" y="2981326"/>
              <a:ext cx="4762"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06"/>
            <p:cNvSpPr/>
            <p:nvPr/>
          </p:nvSpPr>
          <p:spPr bwMode="auto">
            <a:xfrm>
              <a:off x="9844088" y="3000376"/>
              <a:ext cx="4762"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1"/>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07"/>
            <p:cNvSpPr/>
            <p:nvPr/>
          </p:nvSpPr>
          <p:spPr bwMode="auto">
            <a:xfrm>
              <a:off x="9848850" y="2992438"/>
              <a:ext cx="3175" cy="476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1" y="1"/>
                  </a:cubicBezTo>
                  <a:cubicBezTo>
                    <a:pt x="1"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08"/>
            <p:cNvSpPr/>
            <p:nvPr/>
          </p:nvSpPr>
          <p:spPr bwMode="auto">
            <a:xfrm>
              <a:off x="9859963" y="3008313"/>
              <a:ext cx="3175" cy="3175"/>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1" y="1"/>
                  </a:cubicBezTo>
                  <a:cubicBezTo>
                    <a:pt x="1"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09"/>
            <p:cNvSpPr/>
            <p:nvPr/>
          </p:nvSpPr>
          <p:spPr bwMode="auto">
            <a:xfrm>
              <a:off x="9866313" y="3008313"/>
              <a:ext cx="4762" cy="3175"/>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1" y="1"/>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10"/>
            <p:cNvSpPr/>
            <p:nvPr/>
          </p:nvSpPr>
          <p:spPr bwMode="auto">
            <a:xfrm>
              <a:off x="9991725" y="3079751"/>
              <a:ext cx="0" cy="317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11"/>
            <p:cNvSpPr/>
            <p:nvPr/>
          </p:nvSpPr>
          <p:spPr bwMode="auto">
            <a:xfrm>
              <a:off x="10036175" y="3121026"/>
              <a:ext cx="3175" cy="6350"/>
            </a:xfrm>
            <a:custGeom>
              <a:avLst/>
              <a:gdLst>
                <a:gd name="T0" fmla="*/ 0 w 1"/>
                <a:gd name="T1" fmla="*/ 1 h 2"/>
                <a:gd name="T2" fmla="*/ 0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1"/>
                    <a:pt x="0" y="2"/>
                  </a:cubicBezTo>
                  <a:cubicBezTo>
                    <a:pt x="0"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12"/>
            <p:cNvSpPr/>
            <p:nvPr/>
          </p:nvSpPr>
          <p:spPr bwMode="auto">
            <a:xfrm>
              <a:off x="10074275" y="3127376"/>
              <a:ext cx="3175" cy="7938"/>
            </a:xfrm>
            <a:custGeom>
              <a:avLst/>
              <a:gdLst>
                <a:gd name="T0" fmla="*/ 0 w 2"/>
                <a:gd name="T1" fmla="*/ 5 h 5"/>
                <a:gd name="T2" fmla="*/ 0 w 2"/>
                <a:gd name="T3" fmla="*/ 5 h 5"/>
                <a:gd name="T4" fmla="*/ 2 w 2"/>
                <a:gd name="T5" fmla="*/ 0 h 5"/>
                <a:gd name="T6" fmla="*/ 0 w 2"/>
                <a:gd name="T7" fmla="*/ 5 h 5"/>
              </a:gdLst>
              <a:ahLst/>
              <a:cxnLst>
                <a:cxn ang="0">
                  <a:pos x="T0" y="T1"/>
                </a:cxn>
                <a:cxn ang="0">
                  <a:pos x="T2" y="T3"/>
                </a:cxn>
                <a:cxn ang="0">
                  <a:pos x="T4" y="T5"/>
                </a:cxn>
                <a:cxn ang="0">
                  <a:pos x="T6" y="T7"/>
                </a:cxn>
              </a:cxnLst>
              <a:rect l="0" t="0" r="r" b="b"/>
              <a:pathLst>
                <a:path w="2" h="5">
                  <a:moveTo>
                    <a:pt x="0" y="5"/>
                  </a:moveTo>
                  <a:lnTo>
                    <a:pt x="0" y="5"/>
                  </a:lnTo>
                  <a:lnTo>
                    <a:pt x="2"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5" name="chenying0907 148"/>
          <p:cNvSpPr/>
          <p:nvPr/>
        </p:nvSpPr>
        <p:spPr>
          <a:xfrm>
            <a:off x="1032497" y="2504368"/>
            <a:ext cx="2315367" cy="833305"/>
          </a:xfrm>
          <a:prstGeom prst="rect">
            <a:avLst/>
          </a:prstGeom>
          <a:noFill/>
          <a:ln w="12700" cap="flat">
            <a:noFill/>
            <a:miter lim="400000"/>
          </a:ln>
          <a:effectLst/>
        </p:spPr>
        <p:txBody>
          <a:bodyPr wrap="square" lIns="28575" tIns="28575" rIns="28575" bIns="28575" numCol="1" anchor="ctr">
            <a:spAutoFit/>
          </a:bodyPr>
          <a:lstStyle/>
          <a:p>
            <a:pPr defTabSz="342900">
              <a:lnSpc>
                <a:spcPct val="120000"/>
              </a:lnSpc>
              <a:tabLst>
                <a:tab pos="800100" algn="l"/>
              </a:tabLst>
              <a:defRPr sz="3600">
                <a:solidFill>
                  <a:srgbClr val="475278"/>
                </a:solidFill>
                <a:latin typeface="Noteworthy Bold"/>
                <a:ea typeface="Noteworthy Bold"/>
                <a:cs typeface="Noteworthy Bold"/>
                <a:sym typeface="Noteworthy Bold"/>
              </a:defRPr>
            </a:pPr>
            <a:r>
              <a:rPr lang="zh-CN" altLang="en-US" sz="1050" dirty="0">
                <a:solidFill>
                  <a:schemeClr val="bg2">
                    <a:lumMod val="50000"/>
                  </a:schemeClr>
                </a:solidFill>
                <a:latin typeface="微软雅黑" pitchFamily="34" charset="-122"/>
                <a:ea typeface="微软雅黑" pitchFamily="34" charset="-122"/>
              </a:rPr>
              <a:t>输入描述性文字输入描述性文字输入描述性文字输入描述性文字输入描述性文字输入描述性文字输入描述性文字输入描述性文</a:t>
            </a:r>
            <a:endParaRPr sz="1050" dirty="0">
              <a:solidFill>
                <a:schemeClr val="bg2">
                  <a:lumMod val="50000"/>
                </a:schemeClr>
              </a:solidFill>
              <a:latin typeface="萝莉体 第二版" pitchFamily="2" charset="-122"/>
              <a:ea typeface="萝莉体 第二版" pitchFamily="2" charset="-122"/>
              <a:cs typeface="萝莉体 第二版" pitchFamily="2" charset="-122"/>
            </a:endParaRPr>
          </a:p>
        </p:txBody>
      </p:sp>
      <p:sp>
        <p:nvSpPr>
          <p:cNvPr id="116" name="文本框 7"/>
          <p:cNvSpPr txBox="1"/>
          <p:nvPr/>
        </p:nvSpPr>
        <p:spPr>
          <a:xfrm>
            <a:off x="1086165" y="1808519"/>
            <a:ext cx="1677382" cy="377026"/>
          </a:xfrm>
          <a:prstGeom prst="rect">
            <a:avLst/>
          </a:prstGeom>
          <a:noFill/>
        </p:spPr>
        <p:txBody>
          <a:bodyPr wrap="none" lIns="68580" tIns="34290" rIns="68580" bIns="34290" rtlCol="0">
            <a:spAutoFit/>
          </a:bodyPr>
          <a:lstStyle/>
          <a:p>
            <a:pPr algn="r"/>
            <a:r>
              <a:rPr kumimoji="1" lang="zh-CN" altLang="en-US" sz="2000" dirty="0">
                <a:solidFill>
                  <a:schemeClr val="bg2">
                    <a:lumMod val="50000"/>
                  </a:schemeClr>
                </a:solidFill>
                <a:latin typeface="萝莉体 第二版" pitchFamily="2" charset="-122"/>
                <a:ea typeface="萝莉体 第二版" pitchFamily="2" charset="-122"/>
                <a:cs typeface="萝莉体 第二版" pitchFamily="2" charset="-122"/>
              </a:rPr>
              <a:t>点击添加标题</a:t>
            </a:r>
          </a:p>
        </p:txBody>
      </p:sp>
      <p:sp>
        <p:nvSpPr>
          <p:cNvPr id="117" name="chenying0907 148"/>
          <p:cNvSpPr/>
          <p:nvPr/>
        </p:nvSpPr>
        <p:spPr>
          <a:xfrm>
            <a:off x="3480769" y="2499742"/>
            <a:ext cx="2315367" cy="833305"/>
          </a:xfrm>
          <a:prstGeom prst="rect">
            <a:avLst/>
          </a:prstGeom>
          <a:noFill/>
          <a:ln w="12700" cap="flat">
            <a:noFill/>
            <a:miter lim="400000"/>
          </a:ln>
          <a:effectLst/>
        </p:spPr>
        <p:txBody>
          <a:bodyPr wrap="square" lIns="28575" tIns="28575" rIns="28575" bIns="28575" numCol="1" anchor="ctr">
            <a:spAutoFit/>
          </a:bodyPr>
          <a:lstStyle/>
          <a:p>
            <a:pPr defTabSz="342900">
              <a:lnSpc>
                <a:spcPct val="120000"/>
              </a:lnSpc>
              <a:tabLst>
                <a:tab pos="800100" algn="l"/>
              </a:tabLst>
              <a:defRPr sz="3600">
                <a:solidFill>
                  <a:srgbClr val="475278"/>
                </a:solidFill>
                <a:latin typeface="Noteworthy Bold"/>
                <a:ea typeface="Noteworthy Bold"/>
                <a:cs typeface="Noteworthy Bold"/>
                <a:sym typeface="Noteworthy Bold"/>
              </a:defRPr>
            </a:pPr>
            <a:r>
              <a:rPr lang="zh-CN" altLang="en-US" sz="1050" dirty="0">
                <a:solidFill>
                  <a:schemeClr val="bg2">
                    <a:lumMod val="50000"/>
                  </a:schemeClr>
                </a:solidFill>
                <a:latin typeface="微软雅黑" pitchFamily="34" charset="-122"/>
                <a:ea typeface="微软雅黑" pitchFamily="34" charset="-122"/>
              </a:rPr>
              <a:t>输入描述性文字输入描述性文字输入描述性文字输入描述性文字输入描述性文字输入描述性文字输入描述性文字输入描述性文</a:t>
            </a:r>
            <a:endParaRPr sz="1050" dirty="0">
              <a:solidFill>
                <a:schemeClr val="bg2">
                  <a:lumMod val="50000"/>
                </a:schemeClr>
              </a:solidFill>
              <a:latin typeface="萝莉体 第二版" pitchFamily="2" charset="-122"/>
              <a:ea typeface="萝莉体 第二版" pitchFamily="2" charset="-122"/>
              <a:cs typeface="萝莉体 第二版" pitchFamily="2"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16"/>
                                        </p:tgtEl>
                                        <p:attrNameLst>
                                          <p:attrName>style.visibility</p:attrName>
                                        </p:attrNameLst>
                                      </p:cBhvr>
                                      <p:to>
                                        <p:strVal val="visible"/>
                                      </p:to>
                                    </p:set>
                                    <p:animEffect transition="in" filter="wipe(left)">
                                      <p:cBhvr>
                                        <p:cTn id="11" dur="500"/>
                                        <p:tgtEl>
                                          <p:spTgt spid="116"/>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15"/>
                                        </p:tgtEl>
                                        <p:attrNameLst>
                                          <p:attrName>style.visibility</p:attrName>
                                        </p:attrNameLst>
                                      </p:cBhvr>
                                      <p:to>
                                        <p:strVal val="visible"/>
                                      </p:to>
                                    </p:set>
                                    <p:animEffect transition="in" filter="fade">
                                      <p:cBhvr>
                                        <p:cTn id="15" dur="500"/>
                                        <p:tgtEl>
                                          <p:spTgt spid="11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7"/>
                                        </p:tgtEl>
                                        <p:attrNameLst>
                                          <p:attrName>style.visibility</p:attrName>
                                        </p:attrNameLst>
                                      </p:cBhvr>
                                      <p:to>
                                        <p:strVal val="visible"/>
                                      </p:to>
                                    </p:set>
                                    <p:animEffect transition="in" filter="fade">
                                      <p:cBhvr>
                                        <p:cTn id="18"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p:bldP spid="116" grpId="0"/>
      <p:bldP spid="1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5"/>
          <p:cNvSpPr>
            <a:spLocks noEditPoints="1"/>
          </p:cNvSpPr>
          <p:nvPr/>
        </p:nvSpPr>
        <p:spPr bwMode="auto">
          <a:xfrm>
            <a:off x="3775869" y="2419163"/>
            <a:ext cx="924198" cy="2096803"/>
          </a:xfrm>
          <a:custGeom>
            <a:avLst/>
            <a:gdLst>
              <a:gd name="T0" fmla="*/ 56 w 93"/>
              <a:gd name="T1" fmla="*/ 115 h 215"/>
              <a:gd name="T2" fmla="*/ 44 w 93"/>
              <a:gd name="T3" fmla="*/ 162 h 215"/>
              <a:gd name="T4" fmla="*/ 22 w 93"/>
              <a:gd name="T5" fmla="*/ 126 h 215"/>
              <a:gd name="T6" fmla="*/ 8 w 93"/>
              <a:gd name="T7" fmla="*/ 77 h 215"/>
              <a:gd name="T8" fmla="*/ 31 w 93"/>
              <a:gd name="T9" fmla="*/ 5 h 215"/>
              <a:gd name="T10" fmla="*/ 37 w 93"/>
              <a:gd name="T11" fmla="*/ 9 h 215"/>
              <a:gd name="T12" fmla="*/ 48 w 93"/>
              <a:gd name="T13" fmla="*/ 16 h 215"/>
              <a:gd name="T14" fmla="*/ 28 w 93"/>
              <a:gd name="T15" fmla="*/ 18 h 215"/>
              <a:gd name="T16" fmla="*/ 23 w 93"/>
              <a:gd name="T17" fmla="*/ 19 h 215"/>
              <a:gd name="T18" fmla="*/ 52 w 93"/>
              <a:gd name="T19" fmla="*/ 25 h 215"/>
              <a:gd name="T20" fmla="*/ 27 w 93"/>
              <a:gd name="T21" fmla="*/ 26 h 215"/>
              <a:gd name="T22" fmla="*/ 37 w 93"/>
              <a:gd name="T23" fmla="*/ 28 h 215"/>
              <a:gd name="T24" fmla="*/ 25 w 93"/>
              <a:gd name="T25" fmla="*/ 30 h 215"/>
              <a:gd name="T26" fmla="*/ 33 w 93"/>
              <a:gd name="T27" fmla="*/ 35 h 215"/>
              <a:gd name="T28" fmla="*/ 42 w 93"/>
              <a:gd name="T29" fmla="*/ 35 h 215"/>
              <a:gd name="T30" fmla="*/ 29 w 93"/>
              <a:gd name="T31" fmla="*/ 43 h 215"/>
              <a:gd name="T32" fmla="*/ 49 w 93"/>
              <a:gd name="T33" fmla="*/ 51 h 215"/>
              <a:gd name="T34" fmla="*/ 45 w 93"/>
              <a:gd name="T35" fmla="*/ 54 h 215"/>
              <a:gd name="T36" fmla="*/ 28 w 93"/>
              <a:gd name="T37" fmla="*/ 56 h 215"/>
              <a:gd name="T38" fmla="*/ 53 w 93"/>
              <a:gd name="T39" fmla="*/ 59 h 215"/>
              <a:gd name="T40" fmla="*/ 51 w 93"/>
              <a:gd name="T41" fmla="*/ 62 h 215"/>
              <a:gd name="T42" fmla="*/ 48 w 93"/>
              <a:gd name="T43" fmla="*/ 63 h 215"/>
              <a:gd name="T44" fmla="*/ 23 w 93"/>
              <a:gd name="T45" fmla="*/ 64 h 215"/>
              <a:gd name="T46" fmla="*/ 40 w 93"/>
              <a:gd name="T47" fmla="*/ 66 h 215"/>
              <a:gd name="T48" fmla="*/ 48 w 93"/>
              <a:gd name="T49" fmla="*/ 68 h 215"/>
              <a:gd name="T50" fmla="*/ 36 w 93"/>
              <a:gd name="T51" fmla="*/ 71 h 215"/>
              <a:gd name="T52" fmla="*/ 38 w 93"/>
              <a:gd name="T53" fmla="*/ 74 h 215"/>
              <a:gd name="T54" fmla="*/ 54 w 93"/>
              <a:gd name="T55" fmla="*/ 77 h 215"/>
              <a:gd name="T56" fmla="*/ 42 w 93"/>
              <a:gd name="T57" fmla="*/ 78 h 215"/>
              <a:gd name="T58" fmla="*/ 39 w 93"/>
              <a:gd name="T59" fmla="*/ 80 h 215"/>
              <a:gd name="T60" fmla="*/ 42 w 93"/>
              <a:gd name="T61" fmla="*/ 81 h 215"/>
              <a:gd name="T62" fmla="*/ 47 w 93"/>
              <a:gd name="T63" fmla="*/ 82 h 215"/>
              <a:gd name="T64" fmla="*/ 36 w 93"/>
              <a:gd name="T65" fmla="*/ 86 h 215"/>
              <a:gd name="T66" fmla="*/ 23 w 93"/>
              <a:gd name="T67" fmla="*/ 88 h 215"/>
              <a:gd name="T68" fmla="*/ 43 w 93"/>
              <a:gd name="T69" fmla="*/ 91 h 215"/>
              <a:gd name="T70" fmla="*/ 39 w 93"/>
              <a:gd name="T71" fmla="*/ 93 h 215"/>
              <a:gd name="T72" fmla="*/ 24 w 93"/>
              <a:gd name="T73" fmla="*/ 94 h 215"/>
              <a:gd name="T74" fmla="*/ 35 w 93"/>
              <a:gd name="T75" fmla="*/ 96 h 215"/>
              <a:gd name="T76" fmla="*/ 36 w 93"/>
              <a:gd name="T77" fmla="*/ 100 h 215"/>
              <a:gd name="T78" fmla="*/ 25 w 93"/>
              <a:gd name="T79" fmla="*/ 101 h 215"/>
              <a:gd name="T80" fmla="*/ 33 w 93"/>
              <a:gd name="T81" fmla="*/ 105 h 215"/>
              <a:gd name="T82" fmla="*/ 41 w 93"/>
              <a:gd name="T83" fmla="*/ 108 h 215"/>
              <a:gd name="T84" fmla="*/ 40 w 93"/>
              <a:gd name="T85" fmla="*/ 110 h 215"/>
              <a:gd name="T86" fmla="*/ 35 w 93"/>
              <a:gd name="T87" fmla="*/ 113 h 215"/>
              <a:gd name="T88" fmla="*/ 37 w 93"/>
              <a:gd name="T89" fmla="*/ 117 h 215"/>
              <a:gd name="T90" fmla="*/ 41 w 93"/>
              <a:gd name="T91" fmla="*/ 120 h 215"/>
              <a:gd name="T92" fmla="*/ 40 w 93"/>
              <a:gd name="T93" fmla="*/ 123 h 215"/>
              <a:gd name="T94" fmla="*/ 53 w 93"/>
              <a:gd name="T95" fmla="*/ 125 h 215"/>
              <a:gd name="T96" fmla="*/ 36 w 93"/>
              <a:gd name="T97" fmla="*/ 127 h 215"/>
              <a:gd name="T98" fmla="*/ 33 w 93"/>
              <a:gd name="T99" fmla="*/ 135 h 215"/>
              <a:gd name="T100" fmla="*/ 2 w 93"/>
              <a:gd name="T101" fmla="*/ 141 h 215"/>
              <a:gd name="T102" fmla="*/ 4 w 93"/>
              <a:gd name="T103" fmla="*/ 147 h 215"/>
              <a:gd name="T104" fmla="*/ 29 w 93"/>
              <a:gd name="T105" fmla="*/ 149 h 215"/>
              <a:gd name="T106" fmla="*/ 27 w 93"/>
              <a:gd name="T107" fmla="*/ 152 h 215"/>
              <a:gd name="T108" fmla="*/ 45 w 93"/>
              <a:gd name="T109" fmla="*/ 161 h 215"/>
              <a:gd name="T110" fmla="*/ 47 w 93"/>
              <a:gd name="T111" fmla="*/ 163 h 215"/>
              <a:gd name="T112" fmla="*/ 50 w 93"/>
              <a:gd name="T113" fmla="*/ 171 h 215"/>
              <a:gd name="T114" fmla="*/ 27 w 93"/>
              <a:gd name="T115" fmla="*/ 177 h 215"/>
              <a:gd name="T116" fmla="*/ 26 w 93"/>
              <a:gd name="T117" fmla="*/ 188 h 215"/>
              <a:gd name="T118" fmla="*/ 25 w 93"/>
              <a:gd name="T119" fmla="*/ 199 h 215"/>
              <a:gd name="T120" fmla="*/ 49 w 93"/>
              <a:gd name="T121" fmla="*/ 202 h 215"/>
              <a:gd name="T122" fmla="*/ 55 w 93"/>
              <a:gd name="T123" fmla="*/ 205 h 215"/>
              <a:gd name="T124" fmla="*/ 28 w 93"/>
              <a:gd name="T125" fmla="*/ 209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 h="215">
                <a:moveTo>
                  <a:pt x="40" y="4"/>
                </a:moveTo>
                <a:cubicBezTo>
                  <a:pt x="46" y="3"/>
                  <a:pt x="47" y="9"/>
                  <a:pt x="50" y="12"/>
                </a:cubicBezTo>
                <a:cubicBezTo>
                  <a:pt x="50" y="14"/>
                  <a:pt x="52" y="15"/>
                  <a:pt x="52" y="17"/>
                </a:cubicBezTo>
                <a:cubicBezTo>
                  <a:pt x="52" y="17"/>
                  <a:pt x="53" y="16"/>
                  <a:pt x="53" y="17"/>
                </a:cubicBezTo>
                <a:cubicBezTo>
                  <a:pt x="55" y="15"/>
                  <a:pt x="57" y="14"/>
                  <a:pt x="58" y="11"/>
                </a:cubicBezTo>
                <a:cubicBezTo>
                  <a:pt x="59" y="11"/>
                  <a:pt x="59" y="10"/>
                  <a:pt x="60" y="11"/>
                </a:cubicBezTo>
                <a:cubicBezTo>
                  <a:pt x="60" y="11"/>
                  <a:pt x="60" y="11"/>
                  <a:pt x="60" y="12"/>
                </a:cubicBezTo>
                <a:cubicBezTo>
                  <a:pt x="60" y="12"/>
                  <a:pt x="60" y="12"/>
                  <a:pt x="61" y="13"/>
                </a:cubicBezTo>
                <a:cubicBezTo>
                  <a:pt x="61" y="13"/>
                  <a:pt x="61" y="12"/>
                  <a:pt x="62" y="12"/>
                </a:cubicBezTo>
                <a:cubicBezTo>
                  <a:pt x="62" y="13"/>
                  <a:pt x="62" y="13"/>
                  <a:pt x="62" y="14"/>
                </a:cubicBezTo>
                <a:cubicBezTo>
                  <a:pt x="62" y="14"/>
                  <a:pt x="62" y="14"/>
                  <a:pt x="63" y="14"/>
                </a:cubicBezTo>
                <a:cubicBezTo>
                  <a:pt x="63" y="14"/>
                  <a:pt x="63" y="14"/>
                  <a:pt x="63" y="15"/>
                </a:cubicBezTo>
                <a:cubicBezTo>
                  <a:pt x="64" y="15"/>
                  <a:pt x="64" y="14"/>
                  <a:pt x="65" y="14"/>
                </a:cubicBezTo>
                <a:cubicBezTo>
                  <a:pt x="65" y="15"/>
                  <a:pt x="65" y="15"/>
                  <a:pt x="65" y="16"/>
                </a:cubicBezTo>
                <a:cubicBezTo>
                  <a:pt x="65" y="17"/>
                  <a:pt x="66" y="17"/>
                  <a:pt x="68" y="18"/>
                </a:cubicBezTo>
                <a:cubicBezTo>
                  <a:pt x="68" y="19"/>
                  <a:pt x="68" y="22"/>
                  <a:pt x="68" y="24"/>
                </a:cubicBezTo>
                <a:cubicBezTo>
                  <a:pt x="68" y="24"/>
                  <a:pt x="68" y="24"/>
                  <a:pt x="69" y="25"/>
                </a:cubicBezTo>
                <a:cubicBezTo>
                  <a:pt x="69" y="27"/>
                  <a:pt x="70" y="30"/>
                  <a:pt x="71" y="33"/>
                </a:cubicBezTo>
                <a:cubicBezTo>
                  <a:pt x="72" y="35"/>
                  <a:pt x="73" y="37"/>
                  <a:pt x="74" y="39"/>
                </a:cubicBezTo>
                <a:cubicBezTo>
                  <a:pt x="75" y="40"/>
                  <a:pt x="76" y="42"/>
                  <a:pt x="76" y="43"/>
                </a:cubicBezTo>
                <a:cubicBezTo>
                  <a:pt x="77" y="43"/>
                  <a:pt x="76" y="43"/>
                  <a:pt x="77" y="44"/>
                </a:cubicBezTo>
                <a:cubicBezTo>
                  <a:pt x="78" y="45"/>
                  <a:pt x="79" y="47"/>
                  <a:pt x="80" y="49"/>
                </a:cubicBezTo>
                <a:cubicBezTo>
                  <a:pt x="81" y="50"/>
                  <a:pt x="82" y="51"/>
                  <a:pt x="83" y="53"/>
                </a:cubicBezTo>
                <a:cubicBezTo>
                  <a:pt x="84" y="54"/>
                  <a:pt x="85" y="56"/>
                  <a:pt x="87" y="58"/>
                </a:cubicBezTo>
                <a:cubicBezTo>
                  <a:pt x="87" y="58"/>
                  <a:pt x="87" y="58"/>
                  <a:pt x="88" y="58"/>
                </a:cubicBezTo>
                <a:cubicBezTo>
                  <a:pt x="89" y="59"/>
                  <a:pt x="90" y="60"/>
                  <a:pt x="91" y="61"/>
                </a:cubicBezTo>
                <a:cubicBezTo>
                  <a:pt x="92" y="62"/>
                  <a:pt x="93" y="62"/>
                  <a:pt x="93" y="63"/>
                </a:cubicBezTo>
                <a:cubicBezTo>
                  <a:pt x="92" y="63"/>
                  <a:pt x="91" y="62"/>
                  <a:pt x="90" y="62"/>
                </a:cubicBezTo>
                <a:cubicBezTo>
                  <a:pt x="90" y="62"/>
                  <a:pt x="89" y="62"/>
                  <a:pt x="89" y="63"/>
                </a:cubicBezTo>
                <a:cubicBezTo>
                  <a:pt x="88" y="64"/>
                  <a:pt x="86" y="63"/>
                  <a:pt x="84" y="63"/>
                </a:cubicBezTo>
                <a:cubicBezTo>
                  <a:pt x="83" y="63"/>
                  <a:pt x="83" y="63"/>
                  <a:pt x="83" y="63"/>
                </a:cubicBezTo>
                <a:cubicBezTo>
                  <a:pt x="82" y="63"/>
                  <a:pt x="82" y="63"/>
                  <a:pt x="82" y="62"/>
                </a:cubicBezTo>
                <a:cubicBezTo>
                  <a:pt x="77" y="61"/>
                  <a:pt x="72" y="60"/>
                  <a:pt x="68" y="59"/>
                </a:cubicBezTo>
                <a:cubicBezTo>
                  <a:pt x="67" y="58"/>
                  <a:pt x="65" y="58"/>
                  <a:pt x="63" y="57"/>
                </a:cubicBezTo>
                <a:cubicBezTo>
                  <a:pt x="62" y="57"/>
                  <a:pt x="61" y="56"/>
                  <a:pt x="60" y="55"/>
                </a:cubicBezTo>
                <a:cubicBezTo>
                  <a:pt x="60" y="55"/>
                  <a:pt x="61" y="55"/>
                  <a:pt x="60" y="55"/>
                </a:cubicBezTo>
                <a:cubicBezTo>
                  <a:pt x="61" y="54"/>
                  <a:pt x="61" y="55"/>
                  <a:pt x="62" y="55"/>
                </a:cubicBezTo>
                <a:cubicBezTo>
                  <a:pt x="61" y="54"/>
                  <a:pt x="60" y="54"/>
                  <a:pt x="59" y="53"/>
                </a:cubicBezTo>
                <a:cubicBezTo>
                  <a:pt x="59" y="55"/>
                  <a:pt x="60" y="57"/>
                  <a:pt x="59" y="58"/>
                </a:cubicBezTo>
                <a:cubicBezTo>
                  <a:pt x="58" y="58"/>
                  <a:pt x="58" y="57"/>
                  <a:pt x="58" y="57"/>
                </a:cubicBezTo>
                <a:cubicBezTo>
                  <a:pt x="57" y="58"/>
                  <a:pt x="58" y="59"/>
                  <a:pt x="58" y="60"/>
                </a:cubicBezTo>
                <a:cubicBezTo>
                  <a:pt x="59" y="60"/>
                  <a:pt x="58" y="59"/>
                  <a:pt x="58" y="59"/>
                </a:cubicBezTo>
                <a:cubicBezTo>
                  <a:pt x="60" y="59"/>
                  <a:pt x="59" y="64"/>
                  <a:pt x="59" y="66"/>
                </a:cubicBezTo>
                <a:cubicBezTo>
                  <a:pt x="59" y="67"/>
                  <a:pt x="58" y="68"/>
                  <a:pt x="58" y="69"/>
                </a:cubicBezTo>
                <a:cubicBezTo>
                  <a:pt x="58" y="69"/>
                  <a:pt x="58" y="70"/>
                  <a:pt x="58" y="70"/>
                </a:cubicBezTo>
                <a:cubicBezTo>
                  <a:pt x="58" y="71"/>
                  <a:pt x="58" y="71"/>
                  <a:pt x="58" y="72"/>
                </a:cubicBezTo>
                <a:cubicBezTo>
                  <a:pt x="58" y="73"/>
                  <a:pt x="58" y="74"/>
                  <a:pt x="58" y="76"/>
                </a:cubicBezTo>
                <a:cubicBezTo>
                  <a:pt x="58" y="78"/>
                  <a:pt x="58" y="79"/>
                  <a:pt x="57" y="81"/>
                </a:cubicBezTo>
                <a:cubicBezTo>
                  <a:pt x="57" y="82"/>
                  <a:pt x="57" y="84"/>
                  <a:pt x="57" y="85"/>
                </a:cubicBezTo>
                <a:cubicBezTo>
                  <a:pt x="57" y="85"/>
                  <a:pt x="57" y="86"/>
                  <a:pt x="57" y="86"/>
                </a:cubicBezTo>
                <a:cubicBezTo>
                  <a:pt x="57" y="87"/>
                  <a:pt x="57" y="88"/>
                  <a:pt x="57" y="88"/>
                </a:cubicBezTo>
                <a:cubicBezTo>
                  <a:pt x="57" y="90"/>
                  <a:pt x="56" y="92"/>
                  <a:pt x="56" y="93"/>
                </a:cubicBezTo>
                <a:cubicBezTo>
                  <a:pt x="56" y="96"/>
                  <a:pt x="56" y="100"/>
                  <a:pt x="56" y="103"/>
                </a:cubicBezTo>
                <a:cubicBezTo>
                  <a:pt x="55" y="104"/>
                  <a:pt x="56" y="106"/>
                  <a:pt x="56" y="107"/>
                </a:cubicBezTo>
                <a:cubicBezTo>
                  <a:pt x="56" y="108"/>
                  <a:pt x="55" y="109"/>
                  <a:pt x="56" y="111"/>
                </a:cubicBezTo>
                <a:cubicBezTo>
                  <a:pt x="55" y="112"/>
                  <a:pt x="56" y="113"/>
                  <a:pt x="55" y="114"/>
                </a:cubicBezTo>
                <a:cubicBezTo>
                  <a:pt x="55" y="115"/>
                  <a:pt x="56" y="115"/>
                  <a:pt x="56" y="115"/>
                </a:cubicBezTo>
                <a:cubicBezTo>
                  <a:pt x="56" y="116"/>
                  <a:pt x="55" y="118"/>
                  <a:pt x="56" y="118"/>
                </a:cubicBezTo>
                <a:cubicBezTo>
                  <a:pt x="55" y="119"/>
                  <a:pt x="55" y="122"/>
                  <a:pt x="55" y="123"/>
                </a:cubicBezTo>
                <a:cubicBezTo>
                  <a:pt x="55" y="123"/>
                  <a:pt x="55" y="124"/>
                  <a:pt x="56" y="124"/>
                </a:cubicBezTo>
                <a:cubicBezTo>
                  <a:pt x="55" y="126"/>
                  <a:pt x="55" y="128"/>
                  <a:pt x="54" y="131"/>
                </a:cubicBezTo>
                <a:cubicBezTo>
                  <a:pt x="55" y="135"/>
                  <a:pt x="54" y="139"/>
                  <a:pt x="54" y="143"/>
                </a:cubicBezTo>
                <a:cubicBezTo>
                  <a:pt x="55" y="144"/>
                  <a:pt x="55" y="144"/>
                  <a:pt x="56" y="144"/>
                </a:cubicBezTo>
                <a:cubicBezTo>
                  <a:pt x="55" y="145"/>
                  <a:pt x="55" y="146"/>
                  <a:pt x="54" y="147"/>
                </a:cubicBezTo>
                <a:cubicBezTo>
                  <a:pt x="54" y="147"/>
                  <a:pt x="54" y="148"/>
                  <a:pt x="55" y="148"/>
                </a:cubicBezTo>
                <a:cubicBezTo>
                  <a:pt x="54" y="150"/>
                  <a:pt x="54" y="151"/>
                  <a:pt x="54" y="153"/>
                </a:cubicBezTo>
                <a:cubicBezTo>
                  <a:pt x="54" y="154"/>
                  <a:pt x="54" y="154"/>
                  <a:pt x="54" y="155"/>
                </a:cubicBezTo>
                <a:cubicBezTo>
                  <a:pt x="54" y="155"/>
                  <a:pt x="54" y="156"/>
                  <a:pt x="54" y="156"/>
                </a:cubicBezTo>
                <a:cubicBezTo>
                  <a:pt x="54" y="156"/>
                  <a:pt x="54" y="157"/>
                  <a:pt x="54" y="157"/>
                </a:cubicBezTo>
                <a:cubicBezTo>
                  <a:pt x="54" y="157"/>
                  <a:pt x="54" y="158"/>
                  <a:pt x="54" y="159"/>
                </a:cubicBezTo>
                <a:cubicBezTo>
                  <a:pt x="54" y="159"/>
                  <a:pt x="54" y="159"/>
                  <a:pt x="54" y="159"/>
                </a:cubicBezTo>
                <a:cubicBezTo>
                  <a:pt x="54" y="159"/>
                  <a:pt x="54" y="160"/>
                  <a:pt x="54" y="161"/>
                </a:cubicBezTo>
                <a:cubicBezTo>
                  <a:pt x="54" y="161"/>
                  <a:pt x="53" y="162"/>
                  <a:pt x="54" y="162"/>
                </a:cubicBezTo>
                <a:cubicBezTo>
                  <a:pt x="53" y="163"/>
                  <a:pt x="54" y="164"/>
                  <a:pt x="54" y="165"/>
                </a:cubicBezTo>
                <a:cubicBezTo>
                  <a:pt x="54" y="165"/>
                  <a:pt x="53" y="165"/>
                  <a:pt x="53" y="165"/>
                </a:cubicBezTo>
                <a:cubicBezTo>
                  <a:pt x="53" y="167"/>
                  <a:pt x="55" y="168"/>
                  <a:pt x="54" y="170"/>
                </a:cubicBezTo>
                <a:cubicBezTo>
                  <a:pt x="53" y="170"/>
                  <a:pt x="54" y="170"/>
                  <a:pt x="53" y="169"/>
                </a:cubicBezTo>
                <a:cubicBezTo>
                  <a:pt x="52" y="171"/>
                  <a:pt x="54" y="173"/>
                  <a:pt x="53" y="175"/>
                </a:cubicBezTo>
                <a:cubicBezTo>
                  <a:pt x="53" y="178"/>
                  <a:pt x="53" y="180"/>
                  <a:pt x="54" y="183"/>
                </a:cubicBezTo>
                <a:cubicBezTo>
                  <a:pt x="53" y="183"/>
                  <a:pt x="53" y="183"/>
                  <a:pt x="53" y="183"/>
                </a:cubicBezTo>
                <a:cubicBezTo>
                  <a:pt x="52" y="185"/>
                  <a:pt x="53" y="187"/>
                  <a:pt x="53" y="189"/>
                </a:cubicBezTo>
                <a:cubicBezTo>
                  <a:pt x="55" y="191"/>
                  <a:pt x="52" y="194"/>
                  <a:pt x="55" y="196"/>
                </a:cubicBezTo>
                <a:cubicBezTo>
                  <a:pt x="56" y="196"/>
                  <a:pt x="56" y="196"/>
                  <a:pt x="56" y="196"/>
                </a:cubicBezTo>
                <a:cubicBezTo>
                  <a:pt x="57" y="198"/>
                  <a:pt x="57" y="200"/>
                  <a:pt x="57" y="202"/>
                </a:cubicBezTo>
                <a:cubicBezTo>
                  <a:pt x="59" y="202"/>
                  <a:pt x="57" y="200"/>
                  <a:pt x="59" y="200"/>
                </a:cubicBezTo>
                <a:cubicBezTo>
                  <a:pt x="59" y="200"/>
                  <a:pt x="59" y="200"/>
                  <a:pt x="59" y="200"/>
                </a:cubicBezTo>
                <a:cubicBezTo>
                  <a:pt x="60" y="201"/>
                  <a:pt x="60" y="204"/>
                  <a:pt x="60" y="206"/>
                </a:cubicBezTo>
                <a:cubicBezTo>
                  <a:pt x="61" y="208"/>
                  <a:pt x="62" y="210"/>
                  <a:pt x="61" y="211"/>
                </a:cubicBezTo>
                <a:cubicBezTo>
                  <a:pt x="60" y="211"/>
                  <a:pt x="60" y="210"/>
                  <a:pt x="59" y="210"/>
                </a:cubicBezTo>
                <a:cubicBezTo>
                  <a:pt x="59" y="209"/>
                  <a:pt x="60" y="210"/>
                  <a:pt x="60" y="210"/>
                </a:cubicBezTo>
                <a:cubicBezTo>
                  <a:pt x="60" y="208"/>
                  <a:pt x="59" y="207"/>
                  <a:pt x="59" y="206"/>
                </a:cubicBezTo>
                <a:cubicBezTo>
                  <a:pt x="58" y="207"/>
                  <a:pt x="57" y="209"/>
                  <a:pt x="56" y="210"/>
                </a:cubicBezTo>
                <a:cubicBezTo>
                  <a:pt x="55" y="210"/>
                  <a:pt x="56" y="211"/>
                  <a:pt x="55" y="211"/>
                </a:cubicBezTo>
                <a:cubicBezTo>
                  <a:pt x="54" y="211"/>
                  <a:pt x="55" y="210"/>
                  <a:pt x="55" y="210"/>
                </a:cubicBezTo>
                <a:cubicBezTo>
                  <a:pt x="54" y="209"/>
                  <a:pt x="53" y="208"/>
                  <a:pt x="51" y="207"/>
                </a:cubicBezTo>
                <a:cubicBezTo>
                  <a:pt x="49" y="208"/>
                  <a:pt x="48" y="209"/>
                  <a:pt x="45" y="209"/>
                </a:cubicBezTo>
                <a:cubicBezTo>
                  <a:pt x="44" y="209"/>
                  <a:pt x="43" y="209"/>
                  <a:pt x="42" y="209"/>
                </a:cubicBezTo>
                <a:cubicBezTo>
                  <a:pt x="41" y="208"/>
                  <a:pt x="42" y="207"/>
                  <a:pt x="43" y="206"/>
                </a:cubicBezTo>
                <a:cubicBezTo>
                  <a:pt x="42" y="206"/>
                  <a:pt x="42" y="206"/>
                  <a:pt x="41" y="206"/>
                </a:cubicBezTo>
                <a:cubicBezTo>
                  <a:pt x="42" y="205"/>
                  <a:pt x="43" y="203"/>
                  <a:pt x="43" y="202"/>
                </a:cubicBezTo>
                <a:cubicBezTo>
                  <a:pt x="43" y="201"/>
                  <a:pt x="42" y="201"/>
                  <a:pt x="42" y="201"/>
                </a:cubicBezTo>
                <a:cubicBezTo>
                  <a:pt x="42" y="199"/>
                  <a:pt x="44" y="198"/>
                  <a:pt x="45" y="197"/>
                </a:cubicBezTo>
                <a:cubicBezTo>
                  <a:pt x="44" y="197"/>
                  <a:pt x="44" y="198"/>
                  <a:pt x="43" y="198"/>
                </a:cubicBezTo>
                <a:cubicBezTo>
                  <a:pt x="44" y="196"/>
                  <a:pt x="45" y="196"/>
                  <a:pt x="46" y="196"/>
                </a:cubicBezTo>
                <a:cubicBezTo>
                  <a:pt x="46" y="195"/>
                  <a:pt x="46" y="194"/>
                  <a:pt x="46" y="193"/>
                </a:cubicBezTo>
                <a:cubicBezTo>
                  <a:pt x="46" y="192"/>
                  <a:pt x="46" y="192"/>
                  <a:pt x="46" y="191"/>
                </a:cubicBezTo>
                <a:cubicBezTo>
                  <a:pt x="46" y="190"/>
                  <a:pt x="46" y="189"/>
                  <a:pt x="46" y="187"/>
                </a:cubicBezTo>
                <a:cubicBezTo>
                  <a:pt x="46" y="185"/>
                  <a:pt x="46" y="184"/>
                  <a:pt x="45" y="182"/>
                </a:cubicBezTo>
                <a:cubicBezTo>
                  <a:pt x="46" y="181"/>
                  <a:pt x="46" y="180"/>
                  <a:pt x="46" y="179"/>
                </a:cubicBezTo>
                <a:cubicBezTo>
                  <a:pt x="46" y="178"/>
                  <a:pt x="45" y="178"/>
                  <a:pt x="45" y="177"/>
                </a:cubicBezTo>
                <a:cubicBezTo>
                  <a:pt x="45" y="177"/>
                  <a:pt x="46" y="176"/>
                  <a:pt x="46" y="175"/>
                </a:cubicBezTo>
                <a:cubicBezTo>
                  <a:pt x="46" y="174"/>
                  <a:pt x="45" y="172"/>
                  <a:pt x="45" y="170"/>
                </a:cubicBezTo>
                <a:cubicBezTo>
                  <a:pt x="45" y="170"/>
                  <a:pt x="45" y="169"/>
                  <a:pt x="45" y="168"/>
                </a:cubicBezTo>
                <a:cubicBezTo>
                  <a:pt x="45" y="166"/>
                  <a:pt x="44" y="164"/>
                  <a:pt x="44" y="162"/>
                </a:cubicBezTo>
                <a:cubicBezTo>
                  <a:pt x="45" y="159"/>
                  <a:pt x="44" y="156"/>
                  <a:pt x="43" y="152"/>
                </a:cubicBezTo>
                <a:cubicBezTo>
                  <a:pt x="43" y="146"/>
                  <a:pt x="42" y="141"/>
                  <a:pt x="41" y="136"/>
                </a:cubicBezTo>
                <a:cubicBezTo>
                  <a:pt x="41" y="136"/>
                  <a:pt x="41" y="136"/>
                  <a:pt x="40" y="136"/>
                </a:cubicBezTo>
                <a:cubicBezTo>
                  <a:pt x="40" y="135"/>
                  <a:pt x="40" y="134"/>
                  <a:pt x="40" y="133"/>
                </a:cubicBezTo>
                <a:cubicBezTo>
                  <a:pt x="40" y="133"/>
                  <a:pt x="39" y="133"/>
                  <a:pt x="39" y="133"/>
                </a:cubicBezTo>
                <a:cubicBezTo>
                  <a:pt x="39" y="132"/>
                  <a:pt x="39" y="132"/>
                  <a:pt x="39" y="131"/>
                </a:cubicBezTo>
                <a:cubicBezTo>
                  <a:pt x="38" y="131"/>
                  <a:pt x="38" y="130"/>
                  <a:pt x="38" y="130"/>
                </a:cubicBezTo>
                <a:cubicBezTo>
                  <a:pt x="37" y="130"/>
                  <a:pt x="37" y="131"/>
                  <a:pt x="37" y="131"/>
                </a:cubicBezTo>
                <a:cubicBezTo>
                  <a:pt x="35" y="132"/>
                  <a:pt x="36" y="135"/>
                  <a:pt x="34" y="137"/>
                </a:cubicBezTo>
                <a:cubicBezTo>
                  <a:pt x="34" y="138"/>
                  <a:pt x="34" y="139"/>
                  <a:pt x="34" y="140"/>
                </a:cubicBezTo>
                <a:cubicBezTo>
                  <a:pt x="33" y="142"/>
                  <a:pt x="32" y="145"/>
                  <a:pt x="33" y="147"/>
                </a:cubicBezTo>
                <a:cubicBezTo>
                  <a:pt x="33" y="147"/>
                  <a:pt x="33" y="148"/>
                  <a:pt x="32" y="148"/>
                </a:cubicBezTo>
                <a:cubicBezTo>
                  <a:pt x="32" y="149"/>
                  <a:pt x="32" y="148"/>
                  <a:pt x="32" y="149"/>
                </a:cubicBezTo>
                <a:cubicBezTo>
                  <a:pt x="32" y="149"/>
                  <a:pt x="32" y="149"/>
                  <a:pt x="32" y="149"/>
                </a:cubicBezTo>
                <a:cubicBezTo>
                  <a:pt x="32" y="151"/>
                  <a:pt x="32" y="153"/>
                  <a:pt x="32" y="154"/>
                </a:cubicBezTo>
                <a:cubicBezTo>
                  <a:pt x="31" y="160"/>
                  <a:pt x="30" y="164"/>
                  <a:pt x="30" y="170"/>
                </a:cubicBezTo>
                <a:cubicBezTo>
                  <a:pt x="30" y="170"/>
                  <a:pt x="30" y="170"/>
                  <a:pt x="30" y="170"/>
                </a:cubicBezTo>
                <a:cubicBezTo>
                  <a:pt x="30" y="174"/>
                  <a:pt x="29" y="178"/>
                  <a:pt x="29" y="181"/>
                </a:cubicBezTo>
                <a:cubicBezTo>
                  <a:pt x="29" y="181"/>
                  <a:pt x="30" y="181"/>
                  <a:pt x="30" y="181"/>
                </a:cubicBezTo>
                <a:cubicBezTo>
                  <a:pt x="29" y="183"/>
                  <a:pt x="29" y="184"/>
                  <a:pt x="29" y="186"/>
                </a:cubicBezTo>
                <a:cubicBezTo>
                  <a:pt x="29" y="187"/>
                  <a:pt x="29" y="187"/>
                  <a:pt x="29" y="187"/>
                </a:cubicBezTo>
                <a:cubicBezTo>
                  <a:pt x="29" y="188"/>
                  <a:pt x="29" y="188"/>
                  <a:pt x="29" y="189"/>
                </a:cubicBezTo>
                <a:cubicBezTo>
                  <a:pt x="29" y="191"/>
                  <a:pt x="29" y="193"/>
                  <a:pt x="29" y="195"/>
                </a:cubicBezTo>
                <a:cubicBezTo>
                  <a:pt x="29" y="195"/>
                  <a:pt x="29" y="196"/>
                  <a:pt x="29" y="197"/>
                </a:cubicBezTo>
                <a:cubicBezTo>
                  <a:pt x="28" y="197"/>
                  <a:pt x="28" y="197"/>
                  <a:pt x="28" y="197"/>
                </a:cubicBezTo>
                <a:cubicBezTo>
                  <a:pt x="27" y="198"/>
                  <a:pt x="28" y="199"/>
                  <a:pt x="29" y="200"/>
                </a:cubicBezTo>
                <a:cubicBezTo>
                  <a:pt x="29" y="200"/>
                  <a:pt x="29" y="200"/>
                  <a:pt x="29" y="199"/>
                </a:cubicBezTo>
                <a:cubicBezTo>
                  <a:pt x="30" y="200"/>
                  <a:pt x="30" y="201"/>
                  <a:pt x="31" y="201"/>
                </a:cubicBezTo>
                <a:cubicBezTo>
                  <a:pt x="30" y="201"/>
                  <a:pt x="30" y="201"/>
                  <a:pt x="30" y="202"/>
                </a:cubicBezTo>
                <a:cubicBezTo>
                  <a:pt x="30" y="202"/>
                  <a:pt x="30" y="202"/>
                  <a:pt x="29" y="202"/>
                </a:cubicBezTo>
                <a:cubicBezTo>
                  <a:pt x="30" y="203"/>
                  <a:pt x="28" y="204"/>
                  <a:pt x="29" y="206"/>
                </a:cubicBezTo>
                <a:cubicBezTo>
                  <a:pt x="30" y="205"/>
                  <a:pt x="31" y="204"/>
                  <a:pt x="32" y="202"/>
                </a:cubicBezTo>
                <a:cubicBezTo>
                  <a:pt x="34" y="202"/>
                  <a:pt x="33" y="203"/>
                  <a:pt x="33" y="205"/>
                </a:cubicBezTo>
                <a:cubicBezTo>
                  <a:pt x="33" y="207"/>
                  <a:pt x="36" y="211"/>
                  <a:pt x="33" y="211"/>
                </a:cubicBezTo>
                <a:cubicBezTo>
                  <a:pt x="31" y="211"/>
                  <a:pt x="29" y="210"/>
                  <a:pt x="26" y="210"/>
                </a:cubicBezTo>
                <a:cubicBezTo>
                  <a:pt x="26" y="210"/>
                  <a:pt x="26" y="210"/>
                  <a:pt x="25" y="210"/>
                </a:cubicBezTo>
                <a:cubicBezTo>
                  <a:pt x="24" y="209"/>
                  <a:pt x="22" y="212"/>
                  <a:pt x="21" y="212"/>
                </a:cubicBezTo>
                <a:cubicBezTo>
                  <a:pt x="21" y="212"/>
                  <a:pt x="20" y="212"/>
                  <a:pt x="20" y="211"/>
                </a:cubicBezTo>
                <a:cubicBezTo>
                  <a:pt x="19" y="211"/>
                  <a:pt x="18" y="212"/>
                  <a:pt x="17" y="211"/>
                </a:cubicBezTo>
                <a:cubicBezTo>
                  <a:pt x="17" y="211"/>
                  <a:pt x="17" y="211"/>
                  <a:pt x="17" y="211"/>
                </a:cubicBezTo>
                <a:cubicBezTo>
                  <a:pt x="15" y="211"/>
                  <a:pt x="14" y="215"/>
                  <a:pt x="12" y="213"/>
                </a:cubicBezTo>
                <a:cubicBezTo>
                  <a:pt x="13" y="211"/>
                  <a:pt x="14" y="210"/>
                  <a:pt x="14" y="209"/>
                </a:cubicBezTo>
                <a:cubicBezTo>
                  <a:pt x="14" y="208"/>
                  <a:pt x="13" y="207"/>
                  <a:pt x="13" y="205"/>
                </a:cubicBezTo>
                <a:cubicBezTo>
                  <a:pt x="12" y="206"/>
                  <a:pt x="12" y="207"/>
                  <a:pt x="10" y="207"/>
                </a:cubicBezTo>
                <a:cubicBezTo>
                  <a:pt x="10" y="207"/>
                  <a:pt x="9" y="206"/>
                  <a:pt x="10" y="205"/>
                </a:cubicBezTo>
                <a:cubicBezTo>
                  <a:pt x="11" y="203"/>
                  <a:pt x="14" y="202"/>
                  <a:pt x="16" y="201"/>
                </a:cubicBezTo>
                <a:cubicBezTo>
                  <a:pt x="17" y="201"/>
                  <a:pt x="17" y="199"/>
                  <a:pt x="18" y="199"/>
                </a:cubicBezTo>
                <a:cubicBezTo>
                  <a:pt x="19" y="198"/>
                  <a:pt x="21" y="198"/>
                  <a:pt x="22" y="198"/>
                </a:cubicBezTo>
                <a:cubicBezTo>
                  <a:pt x="22" y="198"/>
                  <a:pt x="22" y="197"/>
                  <a:pt x="22" y="197"/>
                </a:cubicBezTo>
                <a:cubicBezTo>
                  <a:pt x="22" y="195"/>
                  <a:pt x="23" y="194"/>
                  <a:pt x="23" y="192"/>
                </a:cubicBezTo>
                <a:cubicBezTo>
                  <a:pt x="22" y="192"/>
                  <a:pt x="22" y="193"/>
                  <a:pt x="21" y="193"/>
                </a:cubicBezTo>
                <a:cubicBezTo>
                  <a:pt x="20" y="192"/>
                  <a:pt x="22" y="190"/>
                  <a:pt x="22" y="188"/>
                </a:cubicBezTo>
                <a:cubicBezTo>
                  <a:pt x="22" y="187"/>
                  <a:pt x="22" y="186"/>
                  <a:pt x="22" y="185"/>
                </a:cubicBezTo>
                <a:cubicBezTo>
                  <a:pt x="22" y="182"/>
                  <a:pt x="21" y="180"/>
                  <a:pt x="21" y="177"/>
                </a:cubicBezTo>
                <a:cubicBezTo>
                  <a:pt x="21" y="172"/>
                  <a:pt x="21" y="167"/>
                  <a:pt x="21" y="161"/>
                </a:cubicBezTo>
                <a:cubicBezTo>
                  <a:pt x="22" y="152"/>
                  <a:pt x="22" y="140"/>
                  <a:pt x="22" y="130"/>
                </a:cubicBezTo>
                <a:cubicBezTo>
                  <a:pt x="22" y="128"/>
                  <a:pt x="22" y="127"/>
                  <a:pt x="22" y="126"/>
                </a:cubicBezTo>
                <a:cubicBezTo>
                  <a:pt x="22" y="124"/>
                  <a:pt x="21" y="121"/>
                  <a:pt x="21" y="119"/>
                </a:cubicBezTo>
                <a:cubicBezTo>
                  <a:pt x="20" y="120"/>
                  <a:pt x="20" y="122"/>
                  <a:pt x="18" y="122"/>
                </a:cubicBezTo>
                <a:cubicBezTo>
                  <a:pt x="18" y="121"/>
                  <a:pt x="19" y="120"/>
                  <a:pt x="20" y="119"/>
                </a:cubicBezTo>
                <a:cubicBezTo>
                  <a:pt x="20" y="118"/>
                  <a:pt x="21" y="117"/>
                  <a:pt x="21" y="116"/>
                </a:cubicBezTo>
                <a:cubicBezTo>
                  <a:pt x="21" y="116"/>
                  <a:pt x="21" y="116"/>
                  <a:pt x="21" y="115"/>
                </a:cubicBezTo>
                <a:cubicBezTo>
                  <a:pt x="22" y="115"/>
                  <a:pt x="21" y="113"/>
                  <a:pt x="21" y="112"/>
                </a:cubicBezTo>
                <a:cubicBezTo>
                  <a:pt x="20" y="113"/>
                  <a:pt x="20" y="114"/>
                  <a:pt x="20" y="114"/>
                </a:cubicBezTo>
                <a:cubicBezTo>
                  <a:pt x="19" y="114"/>
                  <a:pt x="19" y="114"/>
                  <a:pt x="19" y="114"/>
                </a:cubicBezTo>
                <a:cubicBezTo>
                  <a:pt x="19" y="112"/>
                  <a:pt x="20" y="111"/>
                  <a:pt x="21" y="110"/>
                </a:cubicBezTo>
                <a:cubicBezTo>
                  <a:pt x="20" y="106"/>
                  <a:pt x="20" y="101"/>
                  <a:pt x="20" y="98"/>
                </a:cubicBezTo>
                <a:cubicBezTo>
                  <a:pt x="19" y="97"/>
                  <a:pt x="19" y="97"/>
                  <a:pt x="18" y="97"/>
                </a:cubicBezTo>
                <a:cubicBezTo>
                  <a:pt x="17" y="95"/>
                  <a:pt x="19" y="94"/>
                  <a:pt x="19" y="93"/>
                </a:cubicBezTo>
                <a:cubicBezTo>
                  <a:pt x="19" y="92"/>
                  <a:pt x="19" y="91"/>
                  <a:pt x="19" y="90"/>
                </a:cubicBezTo>
                <a:cubicBezTo>
                  <a:pt x="18" y="88"/>
                  <a:pt x="18" y="86"/>
                  <a:pt x="18" y="84"/>
                </a:cubicBezTo>
                <a:cubicBezTo>
                  <a:pt x="17" y="84"/>
                  <a:pt x="17" y="84"/>
                  <a:pt x="17" y="84"/>
                </a:cubicBezTo>
                <a:cubicBezTo>
                  <a:pt x="17" y="83"/>
                  <a:pt x="17" y="82"/>
                  <a:pt x="18" y="82"/>
                </a:cubicBezTo>
                <a:cubicBezTo>
                  <a:pt x="17" y="77"/>
                  <a:pt x="16" y="72"/>
                  <a:pt x="15" y="68"/>
                </a:cubicBezTo>
                <a:cubicBezTo>
                  <a:pt x="14" y="70"/>
                  <a:pt x="14" y="71"/>
                  <a:pt x="14" y="73"/>
                </a:cubicBezTo>
                <a:cubicBezTo>
                  <a:pt x="12" y="77"/>
                  <a:pt x="11" y="80"/>
                  <a:pt x="10" y="85"/>
                </a:cubicBezTo>
                <a:cubicBezTo>
                  <a:pt x="10" y="85"/>
                  <a:pt x="9" y="85"/>
                  <a:pt x="9" y="85"/>
                </a:cubicBezTo>
                <a:cubicBezTo>
                  <a:pt x="9" y="87"/>
                  <a:pt x="8" y="89"/>
                  <a:pt x="7" y="91"/>
                </a:cubicBezTo>
                <a:cubicBezTo>
                  <a:pt x="7" y="92"/>
                  <a:pt x="6" y="94"/>
                  <a:pt x="5" y="96"/>
                </a:cubicBezTo>
                <a:cubicBezTo>
                  <a:pt x="6" y="97"/>
                  <a:pt x="6" y="98"/>
                  <a:pt x="5" y="100"/>
                </a:cubicBezTo>
                <a:cubicBezTo>
                  <a:pt x="5" y="107"/>
                  <a:pt x="6" y="114"/>
                  <a:pt x="5" y="118"/>
                </a:cubicBezTo>
                <a:cubicBezTo>
                  <a:pt x="5" y="119"/>
                  <a:pt x="6" y="119"/>
                  <a:pt x="6" y="119"/>
                </a:cubicBezTo>
                <a:cubicBezTo>
                  <a:pt x="5" y="120"/>
                  <a:pt x="6" y="121"/>
                  <a:pt x="5" y="122"/>
                </a:cubicBezTo>
                <a:cubicBezTo>
                  <a:pt x="5" y="122"/>
                  <a:pt x="6" y="122"/>
                  <a:pt x="6" y="122"/>
                </a:cubicBezTo>
                <a:cubicBezTo>
                  <a:pt x="6" y="123"/>
                  <a:pt x="6" y="124"/>
                  <a:pt x="6" y="125"/>
                </a:cubicBezTo>
                <a:cubicBezTo>
                  <a:pt x="6" y="126"/>
                  <a:pt x="6" y="126"/>
                  <a:pt x="6" y="126"/>
                </a:cubicBezTo>
                <a:cubicBezTo>
                  <a:pt x="7" y="128"/>
                  <a:pt x="6" y="131"/>
                  <a:pt x="7" y="133"/>
                </a:cubicBezTo>
                <a:cubicBezTo>
                  <a:pt x="8" y="136"/>
                  <a:pt x="7" y="140"/>
                  <a:pt x="9" y="142"/>
                </a:cubicBezTo>
                <a:cubicBezTo>
                  <a:pt x="8" y="144"/>
                  <a:pt x="9" y="146"/>
                  <a:pt x="9" y="148"/>
                </a:cubicBezTo>
                <a:cubicBezTo>
                  <a:pt x="8" y="148"/>
                  <a:pt x="8" y="145"/>
                  <a:pt x="8" y="144"/>
                </a:cubicBezTo>
                <a:cubicBezTo>
                  <a:pt x="6" y="146"/>
                  <a:pt x="6" y="147"/>
                  <a:pt x="5" y="150"/>
                </a:cubicBezTo>
                <a:cubicBezTo>
                  <a:pt x="8" y="150"/>
                  <a:pt x="6" y="156"/>
                  <a:pt x="4" y="157"/>
                </a:cubicBezTo>
                <a:cubicBezTo>
                  <a:pt x="4" y="157"/>
                  <a:pt x="3" y="156"/>
                  <a:pt x="3" y="155"/>
                </a:cubicBezTo>
                <a:cubicBezTo>
                  <a:pt x="2" y="152"/>
                  <a:pt x="2" y="147"/>
                  <a:pt x="0" y="145"/>
                </a:cubicBezTo>
                <a:cubicBezTo>
                  <a:pt x="0" y="142"/>
                  <a:pt x="2" y="139"/>
                  <a:pt x="1" y="136"/>
                </a:cubicBezTo>
                <a:cubicBezTo>
                  <a:pt x="0" y="133"/>
                  <a:pt x="1" y="132"/>
                  <a:pt x="2" y="130"/>
                </a:cubicBezTo>
                <a:cubicBezTo>
                  <a:pt x="2" y="130"/>
                  <a:pt x="3" y="130"/>
                  <a:pt x="3" y="130"/>
                </a:cubicBezTo>
                <a:cubicBezTo>
                  <a:pt x="3" y="130"/>
                  <a:pt x="3" y="129"/>
                  <a:pt x="4" y="129"/>
                </a:cubicBezTo>
                <a:cubicBezTo>
                  <a:pt x="4" y="129"/>
                  <a:pt x="4" y="129"/>
                  <a:pt x="4" y="129"/>
                </a:cubicBezTo>
                <a:cubicBezTo>
                  <a:pt x="5" y="129"/>
                  <a:pt x="4" y="130"/>
                  <a:pt x="5" y="130"/>
                </a:cubicBezTo>
                <a:cubicBezTo>
                  <a:pt x="5" y="127"/>
                  <a:pt x="5" y="123"/>
                  <a:pt x="5" y="120"/>
                </a:cubicBezTo>
                <a:cubicBezTo>
                  <a:pt x="4" y="115"/>
                  <a:pt x="5" y="111"/>
                  <a:pt x="5" y="107"/>
                </a:cubicBezTo>
                <a:cubicBezTo>
                  <a:pt x="4" y="109"/>
                  <a:pt x="5" y="112"/>
                  <a:pt x="4" y="114"/>
                </a:cubicBezTo>
                <a:cubicBezTo>
                  <a:pt x="4" y="117"/>
                  <a:pt x="4" y="122"/>
                  <a:pt x="5" y="126"/>
                </a:cubicBezTo>
                <a:cubicBezTo>
                  <a:pt x="4" y="126"/>
                  <a:pt x="4" y="126"/>
                  <a:pt x="4" y="126"/>
                </a:cubicBezTo>
                <a:cubicBezTo>
                  <a:pt x="3" y="126"/>
                  <a:pt x="3" y="125"/>
                  <a:pt x="3" y="125"/>
                </a:cubicBezTo>
                <a:cubicBezTo>
                  <a:pt x="3" y="117"/>
                  <a:pt x="1" y="108"/>
                  <a:pt x="1" y="100"/>
                </a:cubicBezTo>
                <a:cubicBezTo>
                  <a:pt x="2" y="99"/>
                  <a:pt x="1" y="99"/>
                  <a:pt x="1" y="99"/>
                </a:cubicBezTo>
                <a:cubicBezTo>
                  <a:pt x="1" y="97"/>
                  <a:pt x="2" y="96"/>
                  <a:pt x="2" y="95"/>
                </a:cubicBezTo>
                <a:cubicBezTo>
                  <a:pt x="2" y="94"/>
                  <a:pt x="1" y="93"/>
                  <a:pt x="2" y="92"/>
                </a:cubicBezTo>
                <a:cubicBezTo>
                  <a:pt x="2" y="91"/>
                  <a:pt x="2" y="91"/>
                  <a:pt x="3" y="91"/>
                </a:cubicBezTo>
                <a:cubicBezTo>
                  <a:pt x="3" y="89"/>
                  <a:pt x="4" y="87"/>
                  <a:pt x="5" y="85"/>
                </a:cubicBezTo>
                <a:cubicBezTo>
                  <a:pt x="6" y="82"/>
                  <a:pt x="7" y="80"/>
                  <a:pt x="8" y="77"/>
                </a:cubicBezTo>
                <a:cubicBezTo>
                  <a:pt x="8" y="77"/>
                  <a:pt x="8" y="77"/>
                  <a:pt x="8" y="77"/>
                </a:cubicBezTo>
                <a:cubicBezTo>
                  <a:pt x="9" y="75"/>
                  <a:pt x="9" y="72"/>
                  <a:pt x="10" y="69"/>
                </a:cubicBezTo>
                <a:cubicBezTo>
                  <a:pt x="11" y="67"/>
                  <a:pt x="12" y="64"/>
                  <a:pt x="13" y="61"/>
                </a:cubicBezTo>
                <a:cubicBezTo>
                  <a:pt x="13" y="59"/>
                  <a:pt x="13" y="57"/>
                  <a:pt x="14" y="56"/>
                </a:cubicBezTo>
                <a:cubicBezTo>
                  <a:pt x="14" y="56"/>
                  <a:pt x="14" y="56"/>
                  <a:pt x="14" y="55"/>
                </a:cubicBezTo>
                <a:cubicBezTo>
                  <a:pt x="15" y="53"/>
                  <a:pt x="17" y="51"/>
                  <a:pt x="18" y="49"/>
                </a:cubicBezTo>
                <a:cubicBezTo>
                  <a:pt x="20" y="49"/>
                  <a:pt x="22" y="50"/>
                  <a:pt x="24" y="49"/>
                </a:cubicBezTo>
                <a:cubicBezTo>
                  <a:pt x="25" y="50"/>
                  <a:pt x="27" y="51"/>
                  <a:pt x="28" y="51"/>
                </a:cubicBezTo>
                <a:cubicBezTo>
                  <a:pt x="28" y="51"/>
                  <a:pt x="28" y="50"/>
                  <a:pt x="28" y="49"/>
                </a:cubicBezTo>
                <a:cubicBezTo>
                  <a:pt x="28" y="50"/>
                  <a:pt x="28" y="49"/>
                  <a:pt x="29" y="49"/>
                </a:cubicBezTo>
                <a:cubicBezTo>
                  <a:pt x="29" y="50"/>
                  <a:pt x="29" y="51"/>
                  <a:pt x="29" y="51"/>
                </a:cubicBezTo>
                <a:cubicBezTo>
                  <a:pt x="31" y="51"/>
                  <a:pt x="32" y="52"/>
                  <a:pt x="34" y="52"/>
                </a:cubicBezTo>
                <a:cubicBezTo>
                  <a:pt x="34" y="52"/>
                  <a:pt x="34" y="51"/>
                  <a:pt x="34" y="51"/>
                </a:cubicBezTo>
                <a:cubicBezTo>
                  <a:pt x="35" y="52"/>
                  <a:pt x="35" y="52"/>
                  <a:pt x="36" y="52"/>
                </a:cubicBezTo>
                <a:cubicBezTo>
                  <a:pt x="36" y="52"/>
                  <a:pt x="37" y="52"/>
                  <a:pt x="37" y="52"/>
                </a:cubicBezTo>
                <a:cubicBezTo>
                  <a:pt x="40" y="51"/>
                  <a:pt x="43" y="51"/>
                  <a:pt x="46" y="51"/>
                </a:cubicBezTo>
                <a:cubicBezTo>
                  <a:pt x="49" y="50"/>
                  <a:pt x="51" y="50"/>
                  <a:pt x="52" y="48"/>
                </a:cubicBezTo>
                <a:cubicBezTo>
                  <a:pt x="53" y="48"/>
                  <a:pt x="55" y="48"/>
                  <a:pt x="55" y="47"/>
                </a:cubicBezTo>
                <a:cubicBezTo>
                  <a:pt x="56" y="47"/>
                  <a:pt x="56" y="48"/>
                  <a:pt x="57" y="48"/>
                </a:cubicBezTo>
                <a:cubicBezTo>
                  <a:pt x="57" y="48"/>
                  <a:pt x="58" y="47"/>
                  <a:pt x="59" y="48"/>
                </a:cubicBezTo>
                <a:cubicBezTo>
                  <a:pt x="59" y="48"/>
                  <a:pt x="59" y="48"/>
                  <a:pt x="59" y="48"/>
                </a:cubicBezTo>
                <a:cubicBezTo>
                  <a:pt x="65" y="53"/>
                  <a:pt x="74" y="54"/>
                  <a:pt x="80" y="57"/>
                </a:cubicBezTo>
                <a:cubicBezTo>
                  <a:pt x="77" y="52"/>
                  <a:pt x="74" y="46"/>
                  <a:pt x="71" y="40"/>
                </a:cubicBezTo>
                <a:cubicBezTo>
                  <a:pt x="69" y="36"/>
                  <a:pt x="68" y="31"/>
                  <a:pt x="65" y="27"/>
                </a:cubicBezTo>
                <a:cubicBezTo>
                  <a:pt x="65" y="27"/>
                  <a:pt x="65" y="28"/>
                  <a:pt x="64" y="28"/>
                </a:cubicBezTo>
                <a:cubicBezTo>
                  <a:pt x="62" y="26"/>
                  <a:pt x="61" y="23"/>
                  <a:pt x="59" y="23"/>
                </a:cubicBezTo>
                <a:cubicBezTo>
                  <a:pt x="59" y="22"/>
                  <a:pt x="58" y="21"/>
                  <a:pt x="58" y="21"/>
                </a:cubicBezTo>
                <a:cubicBezTo>
                  <a:pt x="57" y="21"/>
                  <a:pt x="56" y="21"/>
                  <a:pt x="55" y="21"/>
                </a:cubicBezTo>
                <a:cubicBezTo>
                  <a:pt x="54" y="21"/>
                  <a:pt x="54" y="21"/>
                  <a:pt x="53" y="21"/>
                </a:cubicBezTo>
                <a:cubicBezTo>
                  <a:pt x="54" y="25"/>
                  <a:pt x="53" y="29"/>
                  <a:pt x="52" y="33"/>
                </a:cubicBezTo>
                <a:cubicBezTo>
                  <a:pt x="51" y="37"/>
                  <a:pt x="49" y="40"/>
                  <a:pt x="47" y="42"/>
                </a:cubicBezTo>
                <a:cubicBezTo>
                  <a:pt x="47" y="44"/>
                  <a:pt x="45" y="46"/>
                  <a:pt x="43" y="46"/>
                </a:cubicBezTo>
                <a:cubicBezTo>
                  <a:pt x="42" y="46"/>
                  <a:pt x="40" y="47"/>
                  <a:pt x="39" y="47"/>
                </a:cubicBezTo>
                <a:cubicBezTo>
                  <a:pt x="38" y="47"/>
                  <a:pt x="37" y="47"/>
                  <a:pt x="36" y="47"/>
                </a:cubicBezTo>
                <a:cubicBezTo>
                  <a:pt x="34" y="47"/>
                  <a:pt x="32" y="47"/>
                  <a:pt x="30" y="47"/>
                </a:cubicBezTo>
                <a:cubicBezTo>
                  <a:pt x="27" y="46"/>
                  <a:pt x="25" y="43"/>
                  <a:pt x="23" y="41"/>
                </a:cubicBezTo>
                <a:cubicBezTo>
                  <a:pt x="22" y="39"/>
                  <a:pt x="21" y="37"/>
                  <a:pt x="20" y="34"/>
                </a:cubicBezTo>
                <a:cubicBezTo>
                  <a:pt x="19" y="31"/>
                  <a:pt x="18" y="30"/>
                  <a:pt x="18" y="25"/>
                </a:cubicBezTo>
                <a:cubicBezTo>
                  <a:pt x="18" y="24"/>
                  <a:pt x="19" y="23"/>
                  <a:pt x="18" y="22"/>
                </a:cubicBezTo>
                <a:cubicBezTo>
                  <a:pt x="18" y="22"/>
                  <a:pt x="18" y="21"/>
                  <a:pt x="19" y="21"/>
                </a:cubicBezTo>
                <a:cubicBezTo>
                  <a:pt x="21" y="13"/>
                  <a:pt x="24" y="5"/>
                  <a:pt x="31" y="2"/>
                </a:cubicBezTo>
                <a:cubicBezTo>
                  <a:pt x="31" y="2"/>
                  <a:pt x="31" y="2"/>
                  <a:pt x="31" y="2"/>
                </a:cubicBezTo>
                <a:cubicBezTo>
                  <a:pt x="34" y="0"/>
                  <a:pt x="39" y="2"/>
                  <a:pt x="40" y="4"/>
                </a:cubicBezTo>
                <a:close/>
                <a:moveTo>
                  <a:pt x="29" y="60"/>
                </a:moveTo>
                <a:cubicBezTo>
                  <a:pt x="29" y="59"/>
                  <a:pt x="29" y="58"/>
                  <a:pt x="30" y="58"/>
                </a:cubicBezTo>
                <a:cubicBezTo>
                  <a:pt x="30" y="57"/>
                  <a:pt x="31" y="57"/>
                  <a:pt x="31" y="57"/>
                </a:cubicBezTo>
                <a:cubicBezTo>
                  <a:pt x="30" y="57"/>
                  <a:pt x="29" y="58"/>
                  <a:pt x="29" y="58"/>
                </a:cubicBezTo>
                <a:cubicBezTo>
                  <a:pt x="29" y="59"/>
                  <a:pt x="28" y="59"/>
                  <a:pt x="29" y="60"/>
                </a:cubicBezTo>
                <a:close/>
                <a:moveTo>
                  <a:pt x="27" y="6"/>
                </a:moveTo>
                <a:cubicBezTo>
                  <a:pt x="29" y="4"/>
                  <a:pt x="30" y="5"/>
                  <a:pt x="31" y="3"/>
                </a:cubicBezTo>
                <a:cubicBezTo>
                  <a:pt x="30" y="4"/>
                  <a:pt x="29" y="5"/>
                  <a:pt x="27" y="6"/>
                </a:cubicBezTo>
                <a:close/>
                <a:moveTo>
                  <a:pt x="34" y="4"/>
                </a:moveTo>
                <a:cubicBezTo>
                  <a:pt x="34" y="5"/>
                  <a:pt x="33" y="5"/>
                  <a:pt x="33" y="5"/>
                </a:cubicBezTo>
                <a:cubicBezTo>
                  <a:pt x="34" y="5"/>
                  <a:pt x="36" y="5"/>
                  <a:pt x="36" y="4"/>
                </a:cubicBezTo>
                <a:cubicBezTo>
                  <a:pt x="36" y="4"/>
                  <a:pt x="35" y="4"/>
                  <a:pt x="34" y="4"/>
                </a:cubicBezTo>
                <a:close/>
                <a:moveTo>
                  <a:pt x="31" y="5"/>
                </a:moveTo>
                <a:cubicBezTo>
                  <a:pt x="32" y="6"/>
                  <a:pt x="32" y="5"/>
                  <a:pt x="32" y="4"/>
                </a:cubicBezTo>
                <a:cubicBezTo>
                  <a:pt x="32" y="5"/>
                  <a:pt x="32" y="5"/>
                  <a:pt x="31" y="5"/>
                </a:cubicBezTo>
                <a:close/>
                <a:moveTo>
                  <a:pt x="43" y="7"/>
                </a:moveTo>
                <a:cubicBezTo>
                  <a:pt x="43" y="6"/>
                  <a:pt x="42" y="5"/>
                  <a:pt x="42" y="5"/>
                </a:cubicBezTo>
                <a:cubicBezTo>
                  <a:pt x="42" y="6"/>
                  <a:pt x="42" y="6"/>
                  <a:pt x="43" y="7"/>
                </a:cubicBezTo>
                <a:close/>
                <a:moveTo>
                  <a:pt x="39" y="8"/>
                </a:moveTo>
                <a:cubicBezTo>
                  <a:pt x="39" y="7"/>
                  <a:pt x="40" y="7"/>
                  <a:pt x="40" y="6"/>
                </a:cubicBezTo>
                <a:cubicBezTo>
                  <a:pt x="38" y="5"/>
                  <a:pt x="37" y="7"/>
                  <a:pt x="39" y="8"/>
                </a:cubicBezTo>
                <a:close/>
                <a:moveTo>
                  <a:pt x="25" y="10"/>
                </a:moveTo>
                <a:cubicBezTo>
                  <a:pt x="25" y="10"/>
                  <a:pt x="25" y="10"/>
                  <a:pt x="26" y="10"/>
                </a:cubicBezTo>
                <a:cubicBezTo>
                  <a:pt x="28" y="9"/>
                  <a:pt x="28" y="7"/>
                  <a:pt x="29" y="6"/>
                </a:cubicBezTo>
                <a:cubicBezTo>
                  <a:pt x="27" y="7"/>
                  <a:pt x="26" y="8"/>
                  <a:pt x="25" y="10"/>
                </a:cubicBezTo>
                <a:close/>
                <a:moveTo>
                  <a:pt x="30" y="7"/>
                </a:moveTo>
                <a:cubicBezTo>
                  <a:pt x="31" y="7"/>
                  <a:pt x="31" y="6"/>
                  <a:pt x="31" y="6"/>
                </a:cubicBezTo>
                <a:cubicBezTo>
                  <a:pt x="31" y="6"/>
                  <a:pt x="30" y="7"/>
                  <a:pt x="30" y="7"/>
                </a:cubicBezTo>
                <a:close/>
                <a:moveTo>
                  <a:pt x="33" y="7"/>
                </a:moveTo>
                <a:cubicBezTo>
                  <a:pt x="33" y="7"/>
                  <a:pt x="34" y="6"/>
                  <a:pt x="34" y="6"/>
                </a:cubicBezTo>
                <a:cubicBezTo>
                  <a:pt x="34" y="6"/>
                  <a:pt x="33" y="6"/>
                  <a:pt x="33" y="7"/>
                </a:cubicBezTo>
                <a:close/>
                <a:moveTo>
                  <a:pt x="34" y="7"/>
                </a:moveTo>
                <a:cubicBezTo>
                  <a:pt x="34" y="7"/>
                  <a:pt x="34" y="7"/>
                  <a:pt x="34" y="7"/>
                </a:cubicBezTo>
                <a:cubicBezTo>
                  <a:pt x="34" y="7"/>
                  <a:pt x="34" y="7"/>
                  <a:pt x="34" y="8"/>
                </a:cubicBezTo>
                <a:cubicBezTo>
                  <a:pt x="34" y="7"/>
                  <a:pt x="35" y="7"/>
                  <a:pt x="35" y="7"/>
                </a:cubicBezTo>
                <a:cubicBezTo>
                  <a:pt x="34" y="7"/>
                  <a:pt x="34" y="7"/>
                  <a:pt x="34" y="7"/>
                </a:cubicBezTo>
                <a:close/>
                <a:moveTo>
                  <a:pt x="32" y="7"/>
                </a:moveTo>
                <a:cubicBezTo>
                  <a:pt x="32" y="8"/>
                  <a:pt x="32" y="8"/>
                  <a:pt x="32" y="8"/>
                </a:cubicBezTo>
                <a:cubicBezTo>
                  <a:pt x="33" y="8"/>
                  <a:pt x="32" y="7"/>
                  <a:pt x="32" y="7"/>
                </a:cubicBezTo>
                <a:cubicBezTo>
                  <a:pt x="32" y="7"/>
                  <a:pt x="32" y="7"/>
                  <a:pt x="32" y="7"/>
                </a:cubicBezTo>
                <a:close/>
                <a:moveTo>
                  <a:pt x="41" y="7"/>
                </a:moveTo>
                <a:cubicBezTo>
                  <a:pt x="41" y="8"/>
                  <a:pt x="42" y="9"/>
                  <a:pt x="43" y="9"/>
                </a:cubicBezTo>
                <a:cubicBezTo>
                  <a:pt x="43" y="9"/>
                  <a:pt x="43" y="9"/>
                  <a:pt x="44" y="8"/>
                </a:cubicBezTo>
                <a:cubicBezTo>
                  <a:pt x="43" y="8"/>
                  <a:pt x="42" y="7"/>
                  <a:pt x="41" y="7"/>
                </a:cubicBezTo>
                <a:close/>
                <a:moveTo>
                  <a:pt x="36" y="9"/>
                </a:moveTo>
                <a:cubicBezTo>
                  <a:pt x="36" y="9"/>
                  <a:pt x="36" y="9"/>
                  <a:pt x="36" y="8"/>
                </a:cubicBezTo>
                <a:cubicBezTo>
                  <a:pt x="36" y="8"/>
                  <a:pt x="36" y="8"/>
                  <a:pt x="36" y="8"/>
                </a:cubicBezTo>
                <a:cubicBezTo>
                  <a:pt x="35" y="7"/>
                  <a:pt x="35" y="9"/>
                  <a:pt x="36" y="9"/>
                </a:cubicBezTo>
                <a:close/>
                <a:moveTo>
                  <a:pt x="37" y="9"/>
                </a:moveTo>
                <a:cubicBezTo>
                  <a:pt x="38" y="9"/>
                  <a:pt x="38" y="9"/>
                  <a:pt x="38" y="9"/>
                </a:cubicBezTo>
                <a:cubicBezTo>
                  <a:pt x="38" y="8"/>
                  <a:pt x="38" y="8"/>
                  <a:pt x="37" y="8"/>
                </a:cubicBezTo>
                <a:cubicBezTo>
                  <a:pt x="37" y="8"/>
                  <a:pt x="37" y="9"/>
                  <a:pt x="37" y="9"/>
                </a:cubicBezTo>
                <a:close/>
                <a:moveTo>
                  <a:pt x="48" y="13"/>
                </a:moveTo>
                <a:cubicBezTo>
                  <a:pt x="48" y="10"/>
                  <a:pt x="46" y="9"/>
                  <a:pt x="45" y="8"/>
                </a:cubicBezTo>
                <a:cubicBezTo>
                  <a:pt x="46" y="10"/>
                  <a:pt x="47" y="11"/>
                  <a:pt x="48" y="13"/>
                </a:cubicBezTo>
                <a:close/>
                <a:moveTo>
                  <a:pt x="33" y="8"/>
                </a:moveTo>
                <a:cubicBezTo>
                  <a:pt x="33" y="9"/>
                  <a:pt x="33" y="9"/>
                  <a:pt x="33" y="9"/>
                </a:cubicBezTo>
                <a:cubicBezTo>
                  <a:pt x="34" y="9"/>
                  <a:pt x="33" y="8"/>
                  <a:pt x="33" y="8"/>
                </a:cubicBezTo>
                <a:close/>
                <a:moveTo>
                  <a:pt x="30" y="10"/>
                </a:moveTo>
                <a:cubicBezTo>
                  <a:pt x="31" y="10"/>
                  <a:pt x="31" y="11"/>
                  <a:pt x="32" y="11"/>
                </a:cubicBezTo>
                <a:cubicBezTo>
                  <a:pt x="32" y="11"/>
                  <a:pt x="32" y="10"/>
                  <a:pt x="32" y="10"/>
                </a:cubicBezTo>
                <a:cubicBezTo>
                  <a:pt x="32" y="10"/>
                  <a:pt x="31" y="10"/>
                  <a:pt x="31" y="10"/>
                </a:cubicBezTo>
                <a:cubicBezTo>
                  <a:pt x="32" y="9"/>
                  <a:pt x="31" y="8"/>
                  <a:pt x="31" y="8"/>
                </a:cubicBezTo>
                <a:cubicBezTo>
                  <a:pt x="31" y="9"/>
                  <a:pt x="30" y="9"/>
                  <a:pt x="30" y="10"/>
                </a:cubicBezTo>
                <a:close/>
                <a:moveTo>
                  <a:pt x="40" y="10"/>
                </a:moveTo>
                <a:cubicBezTo>
                  <a:pt x="40" y="9"/>
                  <a:pt x="40" y="9"/>
                  <a:pt x="39" y="9"/>
                </a:cubicBezTo>
                <a:cubicBezTo>
                  <a:pt x="40" y="9"/>
                  <a:pt x="40" y="9"/>
                  <a:pt x="40" y="10"/>
                </a:cubicBezTo>
                <a:close/>
                <a:moveTo>
                  <a:pt x="27" y="10"/>
                </a:moveTo>
                <a:cubicBezTo>
                  <a:pt x="28" y="10"/>
                  <a:pt x="29" y="9"/>
                  <a:pt x="28" y="9"/>
                </a:cubicBezTo>
                <a:cubicBezTo>
                  <a:pt x="28" y="9"/>
                  <a:pt x="27" y="10"/>
                  <a:pt x="27" y="10"/>
                </a:cubicBezTo>
                <a:close/>
                <a:moveTo>
                  <a:pt x="36" y="10"/>
                </a:moveTo>
                <a:cubicBezTo>
                  <a:pt x="37" y="10"/>
                  <a:pt x="37" y="10"/>
                  <a:pt x="37" y="9"/>
                </a:cubicBezTo>
                <a:cubicBezTo>
                  <a:pt x="36" y="10"/>
                  <a:pt x="36" y="10"/>
                  <a:pt x="36" y="10"/>
                </a:cubicBezTo>
                <a:close/>
                <a:moveTo>
                  <a:pt x="42" y="10"/>
                </a:moveTo>
                <a:cubicBezTo>
                  <a:pt x="42" y="10"/>
                  <a:pt x="42" y="10"/>
                  <a:pt x="41" y="10"/>
                </a:cubicBezTo>
                <a:cubicBezTo>
                  <a:pt x="41" y="10"/>
                  <a:pt x="42" y="11"/>
                  <a:pt x="42" y="10"/>
                </a:cubicBezTo>
                <a:close/>
                <a:moveTo>
                  <a:pt x="44" y="10"/>
                </a:moveTo>
                <a:cubicBezTo>
                  <a:pt x="44" y="11"/>
                  <a:pt x="44" y="11"/>
                  <a:pt x="44" y="11"/>
                </a:cubicBezTo>
                <a:cubicBezTo>
                  <a:pt x="45" y="11"/>
                  <a:pt x="45" y="11"/>
                  <a:pt x="45" y="10"/>
                </a:cubicBezTo>
                <a:cubicBezTo>
                  <a:pt x="45" y="9"/>
                  <a:pt x="44" y="9"/>
                  <a:pt x="44" y="10"/>
                </a:cubicBezTo>
                <a:close/>
                <a:moveTo>
                  <a:pt x="38" y="11"/>
                </a:moveTo>
                <a:cubicBezTo>
                  <a:pt x="38" y="11"/>
                  <a:pt x="38" y="11"/>
                  <a:pt x="39" y="11"/>
                </a:cubicBezTo>
                <a:cubicBezTo>
                  <a:pt x="39" y="11"/>
                  <a:pt x="40" y="10"/>
                  <a:pt x="39" y="10"/>
                </a:cubicBezTo>
                <a:cubicBezTo>
                  <a:pt x="39" y="10"/>
                  <a:pt x="38" y="10"/>
                  <a:pt x="38" y="11"/>
                </a:cubicBezTo>
                <a:close/>
                <a:moveTo>
                  <a:pt x="34" y="10"/>
                </a:moveTo>
                <a:cubicBezTo>
                  <a:pt x="34" y="11"/>
                  <a:pt x="34" y="11"/>
                  <a:pt x="35" y="11"/>
                </a:cubicBezTo>
                <a:cubicBezTo>
                  <a:pt x="34" y="11"/>
                  <a:pt x="34" y="10"/>
                  <a:pt x="34" y="10"/>
                </a:cubicBezTo>
                <a:close/>
                <a:moveTo>
                  <a:pt x="24" y="15"/>
                </a:moveTo>
                <a:cubicBezTo>
                  <a:pt x="25" y="14"/>
                  <a:pt x="27" y="13"/>
                  <a:pt x="27" y="11"/>
                </a:cubicBezTo>
                <a:cubicBezTo>
                  <a:pt x="26" y="12"/>
                  <a:pt x="25" y="14"/>
                  <a:pt x="24" y="15"/>
                </a:cubicBezTo>
                <a:close/>
                <a:moveTo>
                  <a:pt x="29" y="12"/>
                </a:moveTo>
                <a:cubicBezTo>
                  <a:pt x="29" y="12"/>
                  <a:pt x="30" y="11"/>
                  <a:pt x="29" y="11"/>
                </a:cubicBezTo>
                <a:cubicBezTo>
                  <a:pt x="29" y="11"/>
                  <a:pt x="28" y="12"/>
                  <a:pt x="29" y="12"/>
                </a:cubicBezTo>
                <a:close/>
                <a:moveTo>
                  <a:pt x="42" y="12"/>
                </a:moveTo>
                <a:cubicBezTo>
                  <a:pt x="42" y="12"/>
                  <a:pt x="43" y="12"/>
                  <a:pt x="43" y="12"/>
                </a:cubicBezTo>
                <a:cubicBezTo>
                  <a:pt x="43" y="12"/>
                  <a:pt x="43" y="12"/>
                  <a:pt x="44" y="12"/>
                </a:cubicBezTo>
                <a:cubicBezTo>
                  <a:pt x="43" y="12"/>
                  <a:pt x="43" y="11"/>
                  <a:pt x="43" y="11"/>
                </a:cubicBezTo>
                <a:cubicBezTo>
                  <a:pt x="43" y="12"/>
                  <a:pt x="42" y="12"/>
                  <a:pt x="42" y="12"/>
                </a:cubicBezTo>
                <a:close/>
                <a:moveTo>
                  <a:pt x="32" y="13"/>
                </a:moveTo>
                <a:cubicBezTo>
                  <a:pt x="33" y="13"/>
                  <a:pt x="33" y="14"/>
                  <a:pt x="33" y="14"/>
                </a:cubicBezTo>
                <a:cubicBezTo>
                  <a:pt x="34" y="13"/>
                  <a:pt x="34" y="12"/>
                  <a:pt x="33" y="11"/>
                </a:cubicBezTo>
                <a:cubicBezTo>
                  <a:pt x="33" y="12"/>
                  <a:pt x="32" y="12"/>
                  <a:pt x="32" y="13"/>
                </a:cubicBezTo>
                <a:close/>
                <a:moveTo>
                  <a:pt x="45" y="12"/>
                </a:moveTo>
                <a:cubicBezTo>
                  <a:pt x="46" y="12"/>
                  <a:pt x="46" y="12"/>
                  <a:pt x="46" y="12"/>
                </a:cubicBezTo>
                <a:cubicBezTo>
                  <a:pt x="46" y="12"/>
                  <a:pt x="46" y="11"/>
                  <a:pt x="46" y="11"/>
                </a:cubicBezTo>
                <a:cubicBezTo>
                  <a:pt x="46" y="12"/>
                  <a:pt x="45" y="12"/>
                  <a:pt x="45" y="12"/>
                </a:cubicBezTo>
                <a:close/>
                <a:moveTo>
                  <a:pt x="24" y="14"/>
                </a:moveTo>
                <a:cubicBezTo>
                  <a:pt x="24" y="13"/>
                  <a:pt x="25" y="12"/>
                  <a:pt x="25" y="12"/>
                </a:cubicBezTo>
                <a:cubicBezTo>
                  <a:pt x="25" y="12"/>
                  <a:pt x="24" y="13"/>
                  <a:pt x="24" y="14"/>
                </a:cubicBezTo>
                <a:close/>
                <a:moveTo>
                  <a:pt x="38" y="12"/>
                </a:moveTo>
                <a:cubicBezTo>
                  <a:pt x="38" y="12"/>
                  <a:pt x="38" y="12"/>
                  <a:pt x="38" y="12"/>
                </a:cubicBezTo>
                <a:cubicBezTo>
                  <a:pt x="38" y="12"/>
                  <a:pt x="37" y="12"/>
                  <a:pt x="38" y="12"/>
                </a:cubicBezTo>
                <a:close/>
                <a:moveTo>
                  <a:pt x="40" y="13"/>
                </a:moveTo>
                <a:cubicBezTo>
                  <a:pt x="40" y="13"/>
                  <a:pt x="40" y="12"/>
                  <a:pt x="41" y="12"/>
                </a:cubicBezTo>
                <a:cubicBezTo>
                  <a:pt x="40" y="12"/>
                  <a:pt x="40" y="11"/>
                  <a:pt x="40" y="12"/>
                </a:cubicBezTo>
                <a:cubicBezTo>
                  <a:pt x="40" y="12"/>
                  <a:pt x="39" y="12"/>
                  <a:pt x="40" y="13"/>
                </a:cubicBezTo>
                <a:close/>
                <a:moveTo>
                  <a:pt x="29" y="13"/>
                </a:moveTo>
                <a:cubicBezTo>
                  <a:pt x="30" y="13"/>
                  <a:pt x="30" y="14"/>
                  <a:pt x="30" y="14"/>
                </a:cubicBezTo>
                <a:cubicBezTo>
                  <a:pt x="30" y="13"/>
                  <a:pt x="31" y="13"/>
                  <a:pt x="31" y="13"/>
                </a:cubicBezTo>
                <a:cubicBezTo>
                  <a:pt x="30" y="13"/>
                  <a:pt x="30" y="12"/>
                  <a:pt x="30" y="12"/>
                </a:cubicBezTo>
                <a:cubicBezTo>
                  <a:pt x="30" y="12"/>
                  <a:pt x="29" y="12"/>
                  <a:pt x="29" y="13"/>
                </a:cubicBezTo>
                <a:close/>
                <a:moveTo>
                  <a:pt x="25" y="16"/>
                </a:moveTo>
                <a:cubicBezTo>
                  <a:pt x="26" y="15"/>
                  <a:pt x="27" y="13"/>
                  <a:pt x="27" y="12"/>
                </a:cubicBezTo>
                <a:cubicBezTo>
                  <a:pt x="27" y="14"/>
                  <a:pt x="25" y="14"/>
                  <a:pt x="25" y="16"/>
                </a:cubicBezTo>
                <a:close/>
                <a:moveTo>
                  <a:pt x="43" y="14"/>
                </a:moveTo>
                <a:cubicBezTo>
                  <a:pt x="43" y="13"/>
                  <a:pt x="44" y="13"/>
                  <a:pt x="44" y="13"/>
                </a:cubicBezTo>
                <a:cubicBezTo>
                  <a:pt x="43" y="13"/>
                  <a:pt x="43" y="13"/>
                  <a:pt x="43" y="14"/>
                </a:cubicBezTo>
                <a:close/>
                <a:moveTo>
                  <a:pt x="46" y="14"/>
                </a:moveTo>
                <a:cubicBezTo>
                  <a:pt x="47" y="14"/>
                  <a:pt x="48" y="15"/>
                  <a:pt x="48" y="16"/>
                </a:cubicBezTo>
                <a:cubicBezTo>
                  <a:pt x="48" y="15"/>
                  <a:pt x="48" y="13"/>
                  <a:pt x="47" y="13"/>
                </a:cubicBezTo>
                <a:cubicBezTo>
                  <a:pt x="47" y="13"/>
                  <a:pt x="46" y="13"/>
                  <a:pt x="46" y="14"/>
                </a:cubicBezTo>
                <a:close/>
                <a:moveTo>
                  <a:pt x="51" y="18"/>
                </a:moveTo>
                <a:cubicBezTo>
                  <a:pt x="51" y="17"/>
                  <a:pt x="50" y="15"/>
                  <a:pt x="50" y="14"/>
                </a:cubicBezTo>
                <a:cubicBezTo>
                  <a:pt x="50" y="14"/>
                  <a:pt x="49" y="13"/>
                  <a:pt x="49" y="13"/>
                </a:cubicBezTo>
                <a:cubicBezTo>
                  <a:pt x="50" y="15"/>
                  <a:pt x="49" y="17"/>
                  <a:pt x="51" y="18"/>
                </a:cubicBezTo>
                <a:close/>
                <a:moveTo>
                  <a:pt x="44" y="14"/>
                </a:moveTo>
                <a:cubicBezTo>
                  <a:pt x="45" y="14"/>
                  <a:pt x="45" y="14"/>
                  <a:pt x="45" y="13"/>
                </a:cubicBezTo>
                <a:cubicBezTo>
                  <a:pt x="45" y="13"/>
                  <a:pt x="45" y="13"/>
                  <a:pt x="45" y="13"/>
                </a:cubicBezTo>
                <a:cubicBezTo>
                  <a:pt x="45" y="14"/>
                  <a:pt x="44" y="14"/>
                  <a:pt x="44" y="14"/>
                </a:cubicBezTo>
                <a:close/>
                <a:moveTo>
                  <a:pt x="33" y="15"/>
                </a:moveTo>
                <a:cubicBezTo>
                  <a:pt x="33" y="14"/>
                  <a:pt x="32" y="14"/>
                  <a:pt x="32" y="13"/>
                </a:cubicBezTo>
                <a:cubicBezTo>
                  <a:pt x="32" y="14"/>
                  <a:pt x="32" y="14"/>
                  <a:pt x="33" y="15"/>
                </a:cubicBezTo>
                <a:close/>
                <a:moveTo>
                  <a:pt x="35" y="15"/>
                </a:moveTo>
                <a:cubicBezTo>
                  <a:pt x="35" y="15"/>
                  <a:pt x="35" y="15"/>
                  <a:pt x="35" y="14"/>
                </a:cubicBezTo>
                <a:cubicBezTo>
                  <a:pt x="35" y="14"/>
                  <a:pt x="35" y="14"/>
                  <a:pt x="35" y="14"/>
                </a:cubicBezTo>
                <a:cubicBezTo>
                  <a:pt x="34" y="14"/>
                  <a:pt x="34" y="15"/>
                  <a:pt x="35" y="15"/>
                </a:cubicBezTo>
                <a:close/>
                <a:moveTo>
                  <a:pt x="37" y="15"/>
                </a:moveTo>
                <a:cubicBezTo>
                  <a:pt x="37" y="14"/>
                  <a:pt x="37" y="14"/>
                  <a:pt x="37" y="14"/>
                </a:cubicBezTo>
                <a:cubicBezTo>
                  <a:pt x="36" y="14"/>
                  <a:pt x="37" y="15"/>
                  <a:pt x="37" y="15"/>
                </a:cubicBezTo>
                <a:close/>
                <a:moveTo>
                  <a:pt x="32" y="17"/>
                </a:moveTo>
                <a:cubicBezTo>
                  <a:pt x="33" y="16"/>
                  <a:pt x="32" y="15"/>
                  <a:pt x="31" y="14"/>
                </a:cubicBezTo>
                <a:cubicBezTo>
                  <a:pt x="31" y="14"/>
                  <a:pt x="31" y="14"/>
                  <a:pt x="31" y="14"/>
                </a:cubicBezTo>
                <a:cubicBezTo>
                  <a:pt x="30" y="15"/>
                  <a:pt x="31" y="16"/>
                  <a:pt x="32" y="17"/>
                </a:cubicBezTo>
                <a:close/>
                <a:moveTo>
                  <a:pt x="39" y="14"/>
                </a:moveTo>
                <a:cubicBezTo>
                  <a:pt x="39" y="15"/>
                  <a:pt x="39" y="15"/>
                  <a:pt x="40" y="15"/>
                </a:cubicBezTo>
                <a:cubicBezTo>
                  <a:pt x="40" y="15"/>
                  <a:pt x="40" y="14"/>
                  <a:pt x="39" y="14"/>
                </a:cubicBezTo>
                <a:close/>
                <a:moveTo>
                  <a:pt x="42" y="16"/>
                </a:moveTo>
                <a:cubicBezTo>
                  <a:pt x="42" y="16"/>
                  <a:pt x="43" y="15"/>
                  <a:pt x="43" y="15"/>
                </a:cubicBezTo>
                <a:cubicBezTo>
                  <a:pt x="43" y="14"/>
                  <a:pt x="42" y="14"/>
                  <a:pt x="42" y="14"/>
                </a:cubicBezTo>
                <a:cubicBezTo>
                  <a:pt x="41" y="15"/>
                  <a:pt x="41" y="16"/>
                  <a:pt x="42" y="16"/>
                </a:cubicBezTo>
                <a:close/>
                <a:moveTo>
                  <a:pt x="29" y="16"/>
                </a:moveTo>
                <a:cubicBezTo>
                  <a:pt x="29" y="16"/>
                  <a:pt x="29" y="15"/>
                  <a:pt x="28" y="14"/>
                </a:cubicBezTo>
                <a:cubicBezTo>
                  <a:pt x="28" y="15"/>
                  <a:pt x="28" y="16"/>
                  <a:pt x="29" y="16"/>
                </a:cubicBezTo>
                <a:close/>
                <a:moveTo>
                  <a:pt x="45" y="16"/>
                </a:moveTo>
                <a:cubicBezTo>
                  <a:pt x="45" y="16"/>
                  <a:pt x="45" y="16"/>
                  <a:pt x="45" y="17"/>
                </a:cubicBezTo>
                <a:cubicBezTo>
                  <a:pt x="46" y="16"/>
                  <a:pt x="46" y="16"/>
                  <a:pt x="47" y="15"/>
                </a:cubicBezTo>
                <a:cubicBezTo>
                  <a:pt x="47" y="15"/>
                  <a:pt x="46" y="15"/>
                  <a:pt x="46" y="14"/>
                </a:cubicBezTo>
                <a:cubicBezTo>
                  <a:pt x="45" y="15"/>
                  <a:pt x="45" y="15"/>
                  <a:pt x="45" y="16"/>
                </a:cubicBezTo>
                <a:close/>
                <a:moveTo>
                  <a:pt x="59" y="17"/>
                </a:moveTo>
                <a:cubicBezTo>
                  <a:pt x="60" y="17"/>
                  <a:pt x="61" y="16"/>
                  <a:pt x="61" y="15"/>
                </a:cubicBezTo>
                <a:cubicBezTo>
                  <a:pt x="61" y="16"/>
                  <a:pt x="59" y="16"/>
                  <a:pt x="59" y="17"/>
                </a:cubicBezTo>
                <a:close/>
                <a:moveTo>
                  <a:pt x="35" y="16"/>
                </a:moveTo>
                <a:cubicBezTo>
                  <a:pt x="35" y="17"/>
                  <a:pt x="35" y="17"/>
                  <a:pt x="36" y="17"/>
                </a:cubicBezTo>
                <a:cubicBezTo>
                  <a:pt x="36" y="17"/>
                  <a:pt x="36" y="17"/>
                  <a:pt x="37" y="17"/>
                </a:cubicBezTo>
                <a:cubicBezTo>
                  <a:pt x="36" y="16"/>
                  <a:pt x="36" y="15"/>
                  <a:pt x="36" y="15"/>
                </a:cubicBezTo>
                <a:cubicBezTo>
                  <a:pt x="36" y="16"/>
                  <a:pt x="35" y="16"/>
                  <a:pt x="35" y="16"/>
                </a:cubicBezTo>
                <a:close/>
                <a:moveTo>
                  <a:pt x="41" y="17"/>
                </a:moveTo>
                <a:cubicBezTo>
                  <a:pt x="41" y="17"/>
                  <a:pt x="41" y="16"/>
                  <a:pt x="41" y="16"/>
                </a:cubicBezTo>
                <a:cubicBezTo>
                  <a:pt x="40" y="16"/>
                  <a:pt x="41" y="17"/>
                  <a:pt x="41" y="17"/>
                </a:cubicBezTo>
                <a:close/>
                <a:moveTo>
                  <a:pt x="62" y="17"/>
                </a:moveTo>
                <a:cubicBezTo>
                  <a:pt x="62" y="16"/>
                  <a:pt x="63" y="17"/>
                  <a:pt x="63" y="16"/>
                </a:cubicBezTo>
                <a:cubicBezTo>
                  <a:pt x="63" y="16"/>
                  <a:pt x="62" y="16"/>
                  <a:pt x="63" y="16"/>
                </a:cubicBezTo>
                <a:cubicBezTo>
                  <a:pt x="62" y="16"/>
                  <a:pt x="62" y="17"/>
                  <a:pt x="62" y="17"/>
                </a:cubicBezTo>
                <a:close/>
                <a:moveTo>
                  <a:pt x="28" y="18"/>
                </a:moveTo>
                <a:cubicBezTo>
                  <a:pt x="28" y="17"/>
                  <a:pt x="27" y="17"/>
                  <a:pt x="27" y="16"/>
                </a:cubicBezTo>
                <a:cubicBezTo>
                  <a:pt x="26" y="17"/>
                  <a:pt x="27" y="18"/>
                  <a:pt x="28" y="18"/>
                </a:cubicBezTo>
                <a:close/>
                <a:moveTo>
                  <a:pt x="24" y="18"/>
                </a:moveTo>
                <a:cubicBezTo>
                  <a:pt x="24" y="18"/>
                  <a:pt x="24" y="19"/>
                  <a:pt x="24" y="19"/>
                </a:cubicBezTo>
                <a:cubicBezTo>
                  <a:pt x="24" y="18"/>
                  <a:pt x="25" y="17"/>
                  <a:pt x="25" y="16"/>
                </a:cubicBezTo>
                <a:cubicBezTo>
                  <a:pt x="24" y="17"/>
                  <a:pt x="24" y="17"/>
                  <a:pt x="24" y="18"/>
                </a:cubicBezTo>
                <a:close/>
                <a:moveTo>
                  <a:pt x="43" y="18"/>
                </a:moveTo>
                <a:cubicBezTo>
                  <a:pt x="43" y="18"/>
                  <a:pt x="44" y="17"/>
                  <a:pt x="43" y="16"/>
                </a:cubicBezTo>
                <a:cubicBezTo>
                  <a:pt x="43" y="17"/>
                  <a:pt x="42" y="17"/>
                  <a:pt x="43" y="18"/>
                </a:cubicBezTo>
                <a:close/>
                <a:moveTo>
                  <a:pt x="48" y="16"/>
                </a:moveTo>
                <a:cubicBezTo>
                  <a:pt x="47" y="17"/>
                  <a:pt x="47" y="17"/>
                  <a:pt x="46" y="18"/>
                </a:cubicBezTo>
                <a:cubicBezTo>
                  <a:pt x="47" y="18"/>
                  <a:pt x="48" y="18"/>
                  <a:pt x="49" y="18"/>
                </a:cubicBezTo>
                <a:cubicBezTo>
                  <a:pt x="48" y="17"/>
                  <a:pt x="48" y="17"/>
                  <a:pt x="48" y="16"/>
                </a:cubicBezTo>
                <a:close/>
                <a:moveTo>
                  <a:pt x="31" y="19"/>
                </a:moveTo>
                <a:cubicBezTo>
                  <a:pt x="31" y="18"/>
                  <a:pt x="30" y="17"/>
                  <a:pt x="30" y="17"/>
                </a:cubicBezTo>
                <a:cubicBezTo>
                  <a:pt x="29" y="17"/>
                  <a:pt x="30" y="19"/>
                  <a:pt x="31" y="19"/>
                </a:cubicBezTo>
                <a:close/>
                <a:moveTo>
                  <a:pt x="55" y="20"/>
                </a:moveTo>
                <a:cubicBezTo>
                  <a:pt x="55" y="19"/>
                  <a:pt x="57" y="18"/>
                  <a:pt x="56" y="17"/>
                </a:cubicBezTo>
                <a:cubicBezTo>
                  <a:pt x="55" y="17"/>
                  <a:pt x="55" y="19"/>
                  <a:pt x="53" y="19"/>
                </a:cubicBezTo>
                <a:cubicBezTo>
                  <a:pt x="52" y="19"/>
                  <a:pt x="52" y="18"/>
                  <a:pt x="52" y="18"/>
                </a:cubicBezTo>
                <a:cubicBezTo>
                  <a:pt x="52" y="19"/>
                  <a:pt x="53" y="20"/>
                  <a:pt x="55" y="20"/>
                </a:cubicBezTo>
                <a:close/>
                <a:moveTo>
                  <a:pt x="62" y="20"/>
                </a:moveTo>
                <a:cubicBezTo>
                  <a:pt x="63" y="19"/>
                  <a:pt x="63" y="18"/>
                  <a:pt x="64" y="17"/>
                </a:cubicBezTo>
                <a:cubicBezTo>
                  <a:pt x="63" y="17"/>
                  <a:pt x="62" y="19"/>
                  <a:pt x="62" y="20"/>
                </a:cubicBezTo>
                <a:close/>
                <a:moveTo>
                  <a:pt x="35" y="18"/>
                </a:moveTo>
                <a:cubicBezTo>
                  <a:pt x="36" y="18"/>
                  <a:pt x="35" y="17"/>
                  <a:pt x="35" y="17"/>
                </a:cubicBezTo>
                <a:cubicBezTo>
                  <a:pt x="34" y="18"/>
                  <a:pt x="35" y="18"/>
                  <a:pt x="35" y="18"/>
                </a:cubicBezTo>
                <a:close/>
                <a:moveTo>
                  <a:pt x="44" y="18"/>
                </a:moveTo>
                <a:cubicBezTo>
                  <a:pt x="44" y="18"/>
                  <a:pt x="45" y="18"/>
                  <a:pt x="45" y="17"/>
                </a:cubicBezTo>
                <a:cubicBezTo>
                  <a:pt x="45" y="17"/>
                  <a:pt x="45" y="17"/>
                  <a:pt x="44" y="17"/>
                </a:cubicBezTo>
                <a:cubicBezTo>
                  <a:pt x="44" y="17"/>
                  <a:pt x="44" y="18"/>
                  <a:pt x="44" y="18"/>
                </a:cubicBezTo>
                <a:close/>
                <a:moveTo>
                  <a:pt x="37" y="19"/>
                </a:moveTo>
                <a:cubicBezTo>
                  <a:pt x="37" y="18"/>
                  <a:pt x="38" y="18"/>
                  <a:pt x="37" y="17"/>
                </a:cubicBezTo>
                <a:cubicBezTo>
                  <a:pt x="37" y="17"/>
                  <a:pt x="37" y="18"/>
                  <a:pt x="37" y="19"/>
                </a:cubicBezTo>
                <a:close/>
                <a:moveTo>
                  <a:pt x="65" y="18"/>
                </a:moveTo>
                <a:cubicBezTo>
                  <a:pt x="64" y="19"/>
                  <a:pt x="63" y="20"/>
                  <a:pt x="62" y="22"/>
                </a:cubicBezTo>
                <a:cubicBezTo>
                  <a:pt x="64" y="21"/>
                  <a:pt x="65" y="20"/>
                  <a:pt x="66" y="18"/>
                </a:cubicBezTo>
                <a:cubicBezTo>
                  <a:pt x="65" y="18"/>
                  <a:pt x="65" y="18"/>
                  <a:pt x="65" y="18"/>
                </a:cubicBezTo>
                <a:close/>
                <a:moveTo>
                  <a:pt x="30" y="20"/>
                </a:moveTo>
                <a:cubicBezTo>
                  <a:pt x="30" y="19"/>
                  <a:pt x="29" y="19"/>
                  <a:pt x="29" y="18"/>
                </a:cubicBezTo>
                <a:cubicBezTo>
                  <a:pt x="29" y="19"/>
                  <a:pt x="30" y="19"/>
                  <a:pt x="30" y="20"/>
                </a:cubicBezTo>
                <a:close/>
                <a:moveTo>
                  <a:pt x="34" y="19"/>
                </a:moveTo>
                <a:cubicBezTo>
                  <a:pt x="34" y="19"/>
                  <a:pt x="34" y="20"/>
                  <a:pt x="35" y="20"/>
                </a:cubicBezTo>
                <a:cubicBezTo>
                  <a:pt x="35" y="19"/>
                  <a:pt x="35" y="19"/>
                  <a:pt x="34" y="18"/>
                </a:cubicBezTo>
                <a:cubicBezTo>
                  <a:pt x="34" y="19"/>
                  <a:pt x="34" y="18"/>
                  <a:pt x="34" y="19"/>
                </a:cubicBezTo>
                <a:close/>
                <a:moveTo>
                  <a:pt x="44" y="19"/>
                </a:moveTo>
                <a:cubicBezTo>
                  <a:pt x="44" y="20"/>
                  <a:pt x="44" y="20"/>
                  <a:pt x="44" y="20"/>
                </a:cubicBezTo>
                <a:cubicBezTo>
                  <a:pt x="45" y="20"/>
                  <a:pt x="45" y="19"/>
                  <a:pt x="45" y="18"/>
                </a:cubicBezTo>
                <a:cubicBezTo>
                  <a:pt x="45" y="19"/>
                  <a:pt x="44" y="19"/>
                  <a:pt x="44" y="19"/>
                </a:cubicBezTo>
                <a:close/>
                <a:moveTo>
                  <a:pt x="40" y="20"/>
                </a:moveTo>
                <a:cubicBezTo>
                  <a:pt x="39" y="19"/>
                  <a:pt x="39" y="19"/>
                  <a:pt x="39" y="18"/>
                </a:cubicBezTo>
                <a:cubicBezTo>
                  <a:pt x="39" y="19"/>
                  <a:pt x="39" y="20"/>
                  <a:pt x="40" y="20"/>
                </a:cubicBezTo>
                <a:close/>
                <a:moveTo>
                  <a:pt x="25" y="20"/>
                </a:moveTo>
                <a:cubicBezTo>
                  <a:pt x="25" y="21"/>
                  <a:pt x="25" y="21"/>
                  <a:pt x="26" y="21"/>
                </a:cubicBezTo>
                <a:cubicBezTo>
                  <a:pt x="26" y="21"/>
                  <a:pt x="26" y="20"/>
                  <a:pt x="27" y="20"/>
                </a:cubicBezTo>
                <a:cubicBezTo>
                  <a:pt x="26" y="20"/>
                  <a:pt x="26" y="19"/>
                  <a:pt x="25" y="19"/>
                </a:cubicBezTo>
                <a:cubicBezTo>
                  <a:pt x="25" y="19"/>
                  <a:pt x="25" y="20"/>
                  <a:pt x="25" y="20"/>
                </a:cubicBezTo>
                <a:close/>
                <a:moveTo>
                  <a:pt x="23" y="21"/>
                </a:moveTo>
                <a:cubicBezTo>
                  <a:pt x="24" y="21"/>
                  <a:pt x="24" y="19"/>
                  <a:pt x="23" y="19"/>
                </a:cubicBezTo>
                <a:cubicBezTo>
                  <a:pt x="22" y="20"/>
                  <a:pt x="23" y="20"/>
                  <a:pt x="23" y="21"/>
                </a:cubicBezTo>
                <a:close/>
                <a:moveTo>
                  <a:pt x="28" y="20"/>
                </a:moveTo>
                <a:cubicBezTo>
                  <a:pt x="29" y="20"/>
                  <a:pt x="29" y="21"/>
                  <a:pt x="29" y="21"/>
                </a:cubicBezTo>
                <a:cubicBezTo>
                  <a:pt x="29" y="20"/>
                  <a:pt x="29" y="20"/>
                  <a:pt x="28" y="19"/>
                </a:cubicBezTo>
                <a:cubicBezTo>
                  <a:pt x="27" y="19"/>
                  <a:pt x="29" y="20"/>
                  <a:pt x="28" y="20"/>
                </a:cubicBezTo>
                <a:close/>
                <a:moveTo>
                  <a:pt x="48" y="20"/>
                </a:moveTo>
                <a:cubicBezTo>
                  <a:pt x="48" y="19"/>
                  <a:pt x="48" y="20"/>
                  <a:pt x="48" y="19"/>
                </a:cubicBezTo>
                <a:cubicBezTo>
                  <a:pt x="48" y="19"/>
                  <a:pt x="48" y="19"/>
                  <a:pt x="47" y="19"/>
                </a:cubicBezTo>
                <a:cubicBezTo>
                  <a:pt x="47" y="19"/>
                  <a:pt x="48" y="20"/>
                  <a:pt x="48" y="20"/>
                </a:cubicBezTo>
                <a:close/>
                <a:moveTo>
                  <a:pt x="38" y="20"/>
                </a:moveTo>
                <a:cubicBezTo>
                  <a:pt x="38" y="20"/>
                  <a:pt x="39" y="21"/>
                  <a:pt x="39" y="21"/>
                </a:cubicBezTo>
                <a:cubicBezTo>
                  <a:pt x="39" y="21"/>
                  <a:pt x="39" y="21"/>
                  <a:pt x="39" y="21"/>
                </a:cubicBezTo>
                <a:cubicBezTo>
                  <a:pt x="39" y="20"/>
                  <a:pt x="39" y="20"/>
                  <a:pt x="38" y="19"/>
                </a:cubicBezTo>
                <a:cubicBezTo>
                  <a:pt x="38" y="20"/>
                  <a:pt x="38" y="19"/>
                  <a:pt x="38" y="20"/>
                </a:cubicBezTo>
                <a:close/>
                <a:moveTo>
                  <a:pt x="45" y="22"/>
                </a:moveTo>
                <a:cubicBezTo>
                  <a:pt x="46" y="21"/>
                  <a:pt x="46" y="21"/>
                  <a:pt x="47" y="20"/>
                </a:cubicBezTo>
                <a:cubicBezTo>
                  <a:pt x="47" y="20"/>
                  <a:pt x="46" y="19"/>
                  <a:pt x="46" y="19"/>
                </a:cubicBezTo>
                <a:cubicBezTo>
                  <a:pt x="46" y="20"/>
                  <a:pt x="44" y="21"/>
                  <a:pt x="45" y="22"/>
                </a:cubicBezTo>
                <a:close/>
                <a:moveTo>
                  <a:pt x="64" y="23"/>
                </a:moveTo>
                <a:cubicBezTo>
                  <a:pt x="65" y="22"/>
                  <a:pt x="66" y="21"/>
                  <a:pt x="66" y="19"/>
                </a:cubicBezTo>
                <a:cubicBezTo>
                  <a:pt x="65" y="20"/>
                  <a:pt x="64" y="21"/>
                  <a:pt x="64" y="23"/>
                </a:cubicBezTo>
                <a:close/>
                <a:moveTo>
                  <a:pt x="49" y="22"/>
                </a:moveTo>
                <a:cubicBezTo>
                  <a:pt x="49" y="21"/>
                  <a:pt x="49" y="21"/>
                  <a:pt x="49" y="20"/>
                </a:cubicBezTo>
                <a:cubicBezTo>
                  <a:pt x="49" y="20"/>
                  <a:pt x="49" y="20"/>
                  <a:pt x="49" y="20"/>
                </a:cubicBezTo>
                <a:cubicBezTo>
                  <a:pt x="49" y="21"/>
                  <a:pt x="49" y="21"/>
                  <a:pt x="49" y="22"/>
                </a:cubicBezTo>
                <a:close/>
                <a:moveTo>
                  <a:pt x="33" y="20"/>
                </a:moveTo>
                <a:cubicBezTo>
                  <a:pt x="33" y="20"/>
                  <a:pt x="33" y="21"/>
                  <a:pt x="34" y="21"/>
                </a:cubicBezTo>
                <a:cubicBezTo>
                  <a:pt x="34" y="20"/>
                  <a:pt x="33" y="20"/>
                  <a:pt x="33" y="20"/>
                </a:cubicBezTo>
                <a:close/>
                <a:moveTo>
                  <a:pt x="29" y="22"/>
                </a:moveTo>
                <a:cubicBezTo>
                  <a:pt x="29" y="21"/>
                  <a:pt x="28" y="21"/>
                  <a:pt x="27" y="20"/>
                </a:cubicBezTo>
                <a:cubicBezTo>
                  <a:pt x="28" y="21"/>
                  <a:pt x="28" y="22"/>
                  <a:pt x="29" y="22"/>
                </a:cubicBezTo>
                <a:close/>
                <a:moveTo>
                  <a:pt x="61" y="22"/>
                </a:moveTo>
                <a:cubicBezTo>
                  <a:pt x="61" y="22"/>
                  <a:pt x="61" y="22"/>
                  <a:pt x="61" y="21"/>
                </a:cubicBezTo>
                <a:cubicBezTo>
                  <a:pt x="61" y="21"/>
                  <a:pt x="60" y="21"/>
                  <a:pt x="60" y="20"/>
                </a:cubicBezTo>
                <a:cubicBezTo>
                  <a:pt x="60" y="20"/>
                  <a:pt x="60" y="20"/>
                  <a:pt x="60" y="20"/>
                </a:cubicBezTo>
                <a:cubicBezTo>
                  <a:pt x="60" y="21"/>
                  <a:pt x="61" y="22"/>
                  <a:pt x="61" y="22"/>
                </a:cubicBezTo>
                <a:close/>
                <a:moveTo>
                  <a:pt x="50" y="33"/>
                </a:moveTo>
                <a:cubicBezTo>
                  <a:pt x="51" y="32"/>
                  <a:pt x="51" y="29"/>
                  <a:pt x="52" y="28"/>
                </a:cubicBezTo>
                <a:cubicBezTo>
                  <a:pt x="51" y="26"/>
                  <a:pt x="51" y="23"/>
                  <a:pt x="50" y="20"/>
                </a:cubicBezTo>
                <a:cubicBezTo>
                  <a:pt x="50" y="25"/>
                  <a:pt x="51" y="29"/>
                  <a:pt x="50" y="33"/>
                </a:cubicBezTo>
                <a:close/>
                <a:moveTo>
                  <a:pt x="33" y="22"/>
                </a:moveTo>
                <a:cubicBezTo>
                  <a:pt x="34" y="22"/>
                  <a:pt x="33" y="21"/>
                  <a:pt x="33" y="21"/>
                </a:cubicBezTo>
                <a:cubicBezTo>
                  <a:pt x="32" y="21"/>
                  <a:pt x="33" y="21"/>
                  <a:pt x="33" y="22"/>
                </a:cubicBezTo>
                <a:close/>
                <a:moveTo>
                  <a:pt x="38" y="23"/>
                </a:moveTo>
                <a:cubicBezTo>
                  <a:pt x="39" y="22"/>
                  <a:pt x="38" y="21"/>
                  <a:pt x="37" y="21"/>
                </a:cubicBezTo>
                <a:cubicBezTo>
                  <a:pt x="37" y="21"/>
                  <a:pt x="38" y="22"/>
                  <a:pt x="38" y="23"/>
                </a:cubicBezTo>
                <a:close/>
                <a:moveTo>
                  <a:pt x="40" y="21"/>
                </a:moveTo>
                <a:cubicBezTo>
                  <a:pt x="40" y="21"/>
                  <a:pt x="40" y="21"/>
                  <a:pt x="40" y="21"/>
                </a:cubicBezTo>
                <a:cubicBezTo>
                  <a:pt x="41" y="21"/>
                  <a:pt x="41" y="22"/>
                  <a:pt x="41" y="22"/>
                </a:cubicBezTo>
                <a:cubicBezTo>
                  <a:pt x="41" y="21"/>
                  <a:pt x="41" y="21"/>
                  <a:pt x="41" y="21"/>
                </a:cubicBezTo>
                <a:cubicBezTo>
                  <a:pt x="40" y="21"/>
                  <a:pt x="40" y="21"/>
                  <a:pt x="40" y="21"/>
                </a:cubicBezTo>
                <a:close/>
                <a:moveTo>
                  <a:pt x="26" y="23"/>
                </a:moveTo>
                <a:cubicBezTo>
                  <a:pt x="27" y="23"/>
                  <a:pt x="27" y="23"/>
                  <a:pt x="27" y="24"/>
                </a:cubicBezTo>
                <a:cubicBezTo>
                  <a:pt x="28" y="24"/>
                  <a:pt x="28" y="24"/>
                  <a:pt x="28" y="23"/>
                </a:cubicBezTo>
                <a:cubicBezTo>
                  <a:pt x="28" y="22"/>
                  <a:pt x="28" y="22"/>
                  <a:pt x="27" y="21"/>
                </a:cubicBezTo>
                <a:cubicBezTo>
                  <a:pt x="27" y="22"/>
                  <a:pt x="27" y="22"/>
                  <a:pt x="26" y="23"/>
                </a:cubicBezTo>
                <a:close/>
                <a:moveTo>
                  <a:pt x="52" y="25"/>
                </a:moveTo>
                <a:cubicBezTo>
                  <a:pt x="52" y="24"/>
                  <a:pt x="53" y="22"/>
                  <a:pt x="51" y="21"/>
                </a:cubicBezTo>
                <a:cubicBezTo>
                  <a:pt x="52" y="23"/>
                  <a:pt x="52" y="24"/>
                  <a:pt x="52" y="25"/>
                </a:cubicBezTo>
                <a:close/>
                <a:moveTo>
                  <a:pt x="46" y="24"/>
                </a:moveTo>
                <a:cubicBezTo>
                  <a:pt x="47" y="23"/>
                  <a:pt x="48" y="23"/>
                  <a:pt x="48" y="22"/>
                </a:cubicBezTo>
                <a:cubicBezTo>
                  <a:pt x="48" y="22"/>
                  <a:pt x="48" y="22"/>
                  <a:pt x="47" y="21"/>
                </a:cubicBezTo>
                <a:cubicBezTo>
                  <a:pt x="47" y="22"/>
                  <a:pt x="47" y="23"/>
                  <a:pt x="46" y="24"/>
                </a:cubicBezTo>
                <a:close/>
                <a:moveTo>
                  <a:pt x="40" y="23"/>
                </a:moveTo>
                <a:cubicBezTo>
                  <a:pt x="40" y="23"/>
                  <a:pt x="40" y="23"/>
                  <a:pt x="41" y="23"/>
                </a:cubicBezTo>
                <a:cubicBezTo>
                  <a:pt x="40" y="22"/>
                  <a:pt x="40" y="22"/>
                  <a:pt x="40" y="22"/>
                </a:cubicBezTo>
                <a:cubicBezTo>
                  <a:pt x="40" y="22"/>
                  <a:pt x="40" y="22"/>
                  <a:pt x="40" y="23"/>
                </a:cubicBezTo>
                <a:close/>
                <a:moveTo>
                  <a:pt x="23" y="23"/>
                </a:moveTo>
                <a:cubicBezTo>
                  <a:pt x="24" y="23"/>
                  <a:pt x="24" y="24"/>
                  <a:pt x="24" y="24"/>
                </a:cubicBezTo>
                <a:cubicBezTo>
                  <a:pt x="25" y="23"/>
                  <a:pt x="25" y="22"/>
                  <a:pt x="24" y="22"/>
                </a:cubicBezTo>
                <a:cubicBezTo>
                  <a:pt x="24" y="22"/>
                  <a:pt x="24" y="23"/>
                  <a:pt x="23" y="23"/>
                </a:cubicBezTo>
                <a:close/>
                <a:moveTo>
                  <a:pt x="32" y="24"/>
                </a:moveTo>
                <a:cubicBezTo>
                  <a:pt x="33" y="23"/>
                  <a:pt x="32" y="22"/>
                  <a:pt x="32" y="22"/>
                </a:cubicBezTo>
                <a:cubicBezTo>
                  <a:pt x="31" y="22"/>
                  <a:pt x="32" y="23"/>
                  <a:pt x="32" y="24"/>
                </a:cubicBezTo>
                <a:close/>
                <a:moveTo>
                  <a:pt x="37" y="24"/>
                </a:moveTo>
                <a:cubicBezTo>
                  <a:pt x="38" y="23"/>
                  <a:pt x="37" y="22"/>
                  <a:pt x="37" y="22"/>
                </a:cubicBezTo>
                <a:cubicBezTo>
                  <a:pt x="36" y="22"/>
                  <a:pt x="37" y="24"/>
                  <a:pt x="37" y="24"/>
                </a:cubicBezTo>
                <a:close/>
                <a:moveTo>
                  <a:pt x="43" y="24"/>
                </a:moveTo>
                <a:cubicBezTo>
                  <a:pt x="42" y="23"/>
                  <a:pt x="42" y="23"/>
                  <a:pt x="42" y="22"/>
                </a:cubicBezTo>
                <a:cubicBezTo>
                  <a:pt x="42" y="23"/>
                  <a:pt x="42" y="24"/>
                  <a:pt x="43" y="24"/>
                </a:cubicBezTo>
                <a:close/>
                <a:moveTo>
                  <a:pt x="39" y="25"/>
                </a:moveTo>
                <a:cubicBezTo>
                  <a:pt x="40" y="24"/>
                  <a:pt x="40" y="24"/>
                  <a:pt x="40" y="24"/>
                </a:cubicBezTo>
                <a:cubicBezTo>
                  <a:pt x="40" y="24"/>
                  <a:pt x="40" y="23"/>
                  <a:pt x="39" y="23"/>
                </a:cubicBezTo>
                <a:cubicBezTo>
                  <a:pt x="39" y="24"/>
                  <a:pt x="39" y="24"/>
                  <a:pt x="39" y="25"/>
                </a:cubicBezTo>
                <a:close/>
                <a:moveTo>
                  <a:pt x="32" y="24"/>
                </a:moveTo>
                <a:cubicBezTo>
                  <a:pt x="32" y="24"/>
                  <a:pt x="31" y="24"/>
                  <a:pt x="31" y="23"/>
                </a:cubicBezTo>
                <a:cubicBezTo>
                  <a:pt x="31" y="24"/>
                  <a:pt x="31" y="24"/>
                  <a:pt x="32" y="24"/>
                </a:cubicBezTo>
                <a:close/>
                <a:moveTo>
                  <a:pt x="37" y="25"/>
                </a:moveTo>
                <a:cubicBezTo>
                  <a:pt x="36" y="24"/>
                  <a:pt x="36" y="24"/>
                  <a:pt x="36" y="23"/>
                </a:cubicBezTo>
                <a:cubicBezTo>
                  <a:pt x="36" y="24"/>
                  <a:pt x="36" y="25"/>
                  <a:pt x="37" y="25"/>
                </a:cubicBezTo>
                <a:close/>
                <a:moveTo>
                  <a:pt x="41" y="23"/>
                </a:moveTo>
                <a:cubicBezTo>
                  <a:pt x="41" y="24"/>
                  <a:pt x="41" y="25"/>
                  <a:pt x="42" y="25"/>
                </a:cubicBezTo>
                <a:cubicBezTo>
                  <a:pt x="42" y="24"/>
                  <a:pt x="42" y="24"/>
                  <a:pt x="41" y="23"/>
                </a:cubicBezTo>
                <a:cubicBezTo>
                  <a:pt x="41" y="23"/>
                  <a:pt x="41" y="23"/>
                  <a:pt x="41" y="23"/>
                </a:cubicBezTo>
                <a:close/>
                <a:moveTo>
                  <a:pt x="33" y="25"/>
                </a:moveTo>
                <a:cubicBezTo>
                  <a:pt x="33" y="25"/>
                  <a:pt x="34" y="24"/>
                  <a:pt x="33" y="24"/>
                </a:cubicBezTo>
                <a:cubicBezTo>
                  <a:pt x="33" y="24"/>
                  <a:pt x="33" y="24"/>
                  <a:pt x="33" y="25"/>
                </a:cubicBezTo>
                <a:close/>
                <a:moveTo>
                  <a:pt x="63" y="25"/>
                </a:moveTo>
                <a:cubicBezTo>
                  <a:pt x="63" y="25"/>
                  <a:pt x="63" y="25"/>
                  <a:pt x="63" y="25"/>
                </a:cubicBezTo>
                <a:cubicBezTo>
                  <a:pt x="64" y="25"/>
                  <a:pt x="64" y="24"/>
                  <a:pt x="64" y="24"/>
                </a:cubicBezTo>
                <a:cubicBezTo>
                  <a:pt x="64" y="24"/>
                  <a:pt x="63" y="24"/>
                  <a:pt x="63" y="25"/>
                </a:cubicBezTo>
                <a:close/>
                <a:moveTo>
                  <a:pt x="30" y="25"/>
                </a:moveTo>
                <a:cubicBezTo>
                  <a:pt x="30" y="26"/>
                  <a:pt x="30" y="26"/>
                  <a:pt x="31" y="26"/>
                </a:cubicBezTo>
                <a:cubicBezTo>
                  <a:pt x="32" y="25"/>
                  <a:pt x="31" y="24"/>
                  <a:pt x="30" y="24"/>
                </a:cubicBezTo>
                <a:cubicBezTo>
                  <a:pt x="30" y="25"/>
                  <a:pt x="30" y="25"/>
                  <a:pt x="30" y="25"/>
                </a:cubicBezTo>
                <a:close/>
                <a:moveTo>
                  <a:pt x="35" y="25"/>
                </a:moveTo>
                <a:cubicBezTo>
                  <a:pt x="36" y="25"/>
                  <a:pt x="36" y="26"/>
                  <a:pt x="36" y="26"/>
                </a:cubicBezTo>
                <a:cubicBezTo>
                  <a:pt x="36" y="25"/>
                  <a:pt x="36" y="24"/>
                  <a:pt x="35" y="24"/>
                </a:cubicBezTo>
                <a:cubicBezTo>
                  <a:pt x="35" y="25"/>
                  <a:pt x="36" y="25"/>
                  <a:pt x="35" y="25"/>
                </a:cubicBezTo>
                <a:close/>
                <a:moveTo>
                  <a:pt x="23" y="26"/>
                </a:moveTo>
                <a:cubicBezTo>
                  <a:pt x="24" y="26"/>
                  <a:pt x="23" y="25"/>
                  <a:pt x="23" y="24"/>
                </a:cubicBezTo>
                <a:cubicBezTo>
                  <a:pt x="23" y="25"/>
                  <a:pt x="23" y="25"/>
                  <a:pt x="23" y="26"/>
                </a:cubicBezTo>
                <a:close/>
                <a:moveTo>
                  <a:pt x="25" y="26"/>
                </a:moveTo>
                <a:cubicBezTo>
                  <a:pt x="26" y="26"/>
                  <a:pt x="26" y="27"/>
                  <a:pt x="27" y="26"/>
                </a:cubicBezTo>
                <a:cubicBezTo>
                  <a:pt x="26" y="25"/>
                  <a:pt x="26" y="25"/>
                  <a:pt x="26" y="24"/>
                </a:cubicBezTo>
                <a:cubicBezTo>
                  <a:pt x="25" y="25"/>
                  <a:pt x="25" y="25"/>
                  <a:pt x="25" y="26"/>
                </a:cubicBezTo>
                <a:close/>
                <a:moveTo>
                  <a:pt x="39" y="25"/>
                </a:moveTo>
                <a:cubicBezTo>
                  <a:pt x="39" y="25"/>
                  <a:pt x="39" y="25"/>
                  <a:pt x="38" y="25"/>
                </a:cubicBezTo>
                <a:cubicBezTo>
                  <a:pt x="38" y="25"/>
                  <a:pt x="38" y="25"/>
                  <a:pt x="39" y="25"/>
                </a:cubicBezTo>
                <a:close/>
                <a:moveTo>
                  <a:pt x="40" y="26"/>
                </a:moveTo>
                <a:cubicBezTo>
                  <a:pt x="40" y="26"/>
                  <a:pt x="41" y="27"/>
                  <a:pt x="41" y="27"/>
                </a:cubicBezTo>
                <a:cubicBezTo>
                  <a:pt x="41" y="27"/>
                  <a:pt x="42" y="27"/>
                  <a:pt x="42" y="26"/>
                </a:cubicBezTo>
                <a:cubicBezTo>
                  <a:pt x="41" y="26"/>
                  <a:pt x="41" y="25"/>
                  <a:pt x="40" y="25"/>
                </a:cubicBezTo>
                <a:cubicBezTo>
                  <a:pt x="40" y="25"/>
                  <a:pt x="40" y="25"/>
                  <a:pt x="40" y="26"/>
                </a:cubicBezTo>
                <a:close/>
                <a:moveTo>
                  <a:pt x="21" y="27"/>
                </a:moveTo>
                <a:cubicBezTo>
                  <a:pt x="22" y="27"/>
                  <a:pt x="21" y="25"/>
                  <a:pt x="21" y="25"/>
                </a:cubicBezTo>
                <a:cubicBezTo>
                  <a:pt x="21" y="26"/>
                  <a:pt x="21" y="27"/>
                  <a:pt x="21" y="27"/>
                </a:cubicBezTo>
                <a:close/>
                <a:moveTo>
                  <a:pt x="44" y="26"/>
                </a:moveTo>
                <a:cubicBezTo>
                  <a:pt x="44" y="26"/>
                  <a:pt x="44" y="25"/>
                  <a:pt x="44" y="25"/>
                </a:cubicBezTo>
                <a:cubicBezTo>
                  <a:pt x="43" y="25"/>
                  <a:pt x="43" y="26"/>
                  <a:pt x="44" y="26"/>
                </a:cubicBezTo>
                <a:close/>
                <a:moveTo>
                  <a:pt x="34" y="27"/>
                </a:moveTo>
                <a:cubicBezTo>
                  <a:pt x="35" y="27"/>
                  <a:pt x="35" y="28"/>
                  <a:pt x="35" y="27"/>
                </a:cubicBezTo>
                <a:cubicBezTo>
                  <a:pt x="36" y="27"/>
                  <a:pt x="35" y="26"/>
                  <a:pt x="35" y="25"/>
                </a:cubicBezTo>
                <a:cubicBezTo>
                  <a:pt x="34" y="26"/>
                  <a:pt x="34" y="26"/>
                  <a:pt x="34" y="27"/>
                </a:cubicBezTo>
                <a:close/>
                <a:moveTo>
                  <a:pt x="46" y="26"/>
                </a:moveTo>
                <a:cubicBezTo>
                  <a:pt x="46" y="26"/>
                  <a:pt x="46" y="26"/>
                  <a:pt x="46" y="26"/>
                </a:cubicBezTo>
                <a:cubicBezTo>
                  <a:pt x="46" y="26"/>
                  <a:pt x="46" y="25"/>
                  <a:pt x="46" y="25"/>
                </a:cubicBezTo>
                <a:cubicBezTo>
                  <a:pt x="45" y="26"/>
                  <a:pt x="46" y="26"/>
                  <a:pt x="46" y="26"/>
                </a:cubicBezTo>
                <a:close/>
                <a:moveTo>
                  <a:pt x="38" y="27"/>
                </a:moveTo>
                <a:cubicBezTo>
                  <a:pt x="38" y="26"/>
                  <a:pt x="38" y="26"/>
                  <a:pt x="38" y="25"/>
                </a:cubicBezTo>
                <a:cubicBezTo>
                  <a:pt x="37" y="26"/>
                  <a:pt x="38" y="26"/>
                  <a:pt x="38" y="27"/>
                </a:cubicBezTo>
                <a:close/>
                <a:moveTo>
                  <a:pt x="29" y="26"/>
                </a:moveTo>
                <a:cubicBezTo>
                  <a:pt x="29" y="27"/>
                  <a:pt x="30" y="28"/>
                  <a:pt x="31" y="27"/>
                </a:cubicBezTo>
                <a:cubicBezTo>
                  <a:pt x="31" y="27"/>
                  <a:pt x="30" y="27"/>
                  <a:pt x="31" y="27"/>
                </a:cubicBezTo>
                <a:cubicBezTo>
                  <a:pt x="31" y="27"/>
                  <a:pt x="30" y="26"/>
                  <a:pt x="29" y="26"/>
                </a:cubicBezTo>
                <a:cubicBezTo>
                  <a:pt x="30" y="26"/>
                  <a:pt x="29" y="26"/>
                  <a:pt x="29" y="26"/>
                </a:cubicBezTo>
                <a:close/>
                <a:moveTo>
                  <a:pt x="21" y="33"/>
                </a:moveTo>
                <a:cubicBezTo>
                  <a:pt x="20" y="31"/>
                  <a:pt x="20" y="28"/>
                  <a:pt x="19" y="26"/>
                </a:cubicBezTo>
                <a:cubicBezTo>
                  <a:pt x="19" y="28"/>
                  <a:pt x="19" y="32"/>
                  <a:pt x="21" y="33"/>
                </a:cubicBezTo>
                <a:close/>
                <a:moveTo>
                  <a:pt x="47" y="27"/>
                </a:moveTo>
                <a:cubicBezTo>
                  <a:pt x="47" y="27"/>
                  <a:pt x="47" y="28"/>
                  <a:pt x="47" y="29"/>
                </a:cubicBezTo>
                <a:cubicBezTo>
                  <a:pt x="48" y="28"/>
                  <a:pt x="48" y="27"/>
                  <a:pt x="48" y="26"/>
                </a:cubicBezTo>
                <a:cubicBezTo>
                  <a:pt x="48" y="26"/>
                  <a:pt x="48" y="26"/>
                  <a:pt x="48" y="26"/>
                </a:cubicBezTo>
                <a:cubicBezTo>
                  <a:pt x="48" y="26"/>
                  <a:pt x="47" y="26"/>
                  <a:pt x="47" y="27"/>
                </a:cubicBezTo>
                <a:close/>
                <a:moveTo>
                  <a:pt x="68" y="27"/>
                </a:moveTo>
                <a:cubicBezTo>
                  <a:pt x="68" y="27"/>
                  <a:pt x="68" y="26"/>
                  <a:pt x="67" y="26"/>
                </a:cubicBezTo>
                <a:cubicBezTo>
                  <a:pt x="67" y="26"/>
                  <a:pt x="67" y="27"/>
                  <a:pt x="68" y="27"/>
                </a:cubicBezTo>
                <a:close/>
                <a:moveTo>
                  <a:pt x="40" y="27"/>
                </a:moveTo>
                <a:cubicBezTo>
                  <a:pt x="40" y="27"/>
                  <a:pt x="40" y="26"/>
                  <a:pt x="39" y="26"/>
                </a:cubicBezTo>
                <a:cubicBezTo>
                  <a:pt x="40" y="27"/>
                  <a:pt x="40" y="28"/>
                  <a:pt x="40" y="27"/>
                </a:cubicBezTo>
                <a:close/>
                <a:moveTo>
                  <a:pt x="43" y="27"/>
                </a:moveTo>
                <a:cubicBezTo>
                  <a:pt x="43" y="27"/>
                  <a:pt x="43" y="26"/>
                  <a:pt x="43" y="26"/>
                </a:cubicBezTo>
                <a:cubicBezTo>
                  <a:pt x="43" y="27"/>
                  <a:pt x="43" y="27"/>
                  <a:pt x="43" y="27"/>
                </a:cubicBezTo>
                <a:close/>
                <a:moveTo>
                  <a:pt x="23" y="27"/>
                </a:moveTo>
                <a:cubicBezTo>
                  <a:pt x="24" y="28"/>
                  <a:pt x="24" y="29"/>
                  <a:pt x="25" y="29"/>
                </a:cubicBezTo>
                <a:cubicBezTo>
                  <a:pt x="25" y="28"/>
                  <a:pt x="25" y="27"/>
                  <a:pt x="24" y="27"/>
                </a:cubicBezTo>
                <a:cubicBezTo>
                  <a:pt x="24" y="27"/>
                  <a:pt x="24" y="27"/>
                  <a:pt x="23" y="27"/>
                </a:cubicBezTo>
                <a:cubicBezTo>
                  <a:pt x="23" y="26"/>
                  <a:pt x="23" y="27"/>
                  <a:pt x="23" y="27"/>
                </a:cubicBezTo>
                <a:close/>
                <a:moveTo>
                  <a:pt x="37" y="28"/>
                </a:moveTo>
                <a:cubicBezTo>
                  <a:pt x="38" y="27"/>
                  <a:pt x="38" y="27"/>
                  <a:pt x="37" y="27"/>
                </a:cubicBezTo>
                <a:cubicBezTo>
                  <a:pt x="37" y="27"/>
                  <a:pt x="37" y="27"/>
                  <a:pt x="37" y="28"/>
                </a:cubicBezTo>
                <a:close/>
                <a:moveTo>
                  <a:pt x="45" y="28"/>
                </a:moveTo>
                <a:cubicBezTo>
                  <a:pt x="45" y="28"/>
                  <a:pt x="45" y="27"/>
                  <a:pt x="45" y="27"/>
                </a:cubicBezTo>
                <a:cubicBezTo>
                  <a:pt x="44" y="27"/>
                  <a:pt x="45" y="28"/>
                  <a:pt x="45" y="28"/>
                </a:cubicBezTo>
                <a:close/>
                <a:moveTo>
                  <a:pt x="29" y="29"/>
                </a:moveTo>
                <a:cubicBezTo>
                  <a:pt x="30" y="28"/>
                  <a:pt x="29" y="27"/>
                  <a:pt x="29" y="27"/>
                </a:cubicBezTo>
                <a:cubicBezTo>
                  <a:pt x="28" y="28"/>
                  <a:pt x="29" y="29"/>
                  <a:pt x="29" y="29"/>
                </a:cubicBezTo>
                <a:close/>
                <a:moveTo>
                  <a:pt x="42" y="28"/>
                </a:moveTo>
                <a:cubicBezTo>
                  <a:pt x="42" y="28"/>
                  <a:pt x="42" y="29"/>
                  <a:pt x="42" y="29"/>
                </a:cubicBezTo>
                <a:cubicBezTo>
                  <a:pt x="42" y="28"/>
                  <a:pt x="43" y="28"/>
                  <a:pt x="43" y="28"/>
                </a:cubicBezTo>
                <a:cubicBezTo>
                  <a:pt x="43" y="27"/>
                  <a:pt x="42" y="27"/>
                  <a:pt x="42" y="27"/>
                </a:cubicBezTo>
                <a:cubicBezTo>
                  <a:pt x="42" y="28"/>
                  <a:pt x="42" y="28"/>
                  <a:pt x="42" y="28"/>
                </a:cubicBezTo>
                <a:close/>
                <a:moveTo>
                  <a:pt x="39" y="28"/>
                </a:moveTo>
                <a:cubicBezTo>
                  <a:pt x="39" y="28"/>
                  <a:pt x="40" y="29"/>
                  <a:pt x="40" y="29"/>
                </a:cubicBezTo>
                <a:cubicBezTo>
                  <a:pt x="40" y="28"/>
                  <a:pt x="39" y="28"/>
                  <a:pt x="39" y="27"/>
                </a:cubicBezTo>
                <a:cubicBezTo>
                  <a:pt x="39" y="28"/>
                  <a:pt x="39" y="28"/>
                  <a:pt x="39" y="28"/>
                </a:cubicBezTo>
                <a:close/>
                <a:moveTo>
                  <a:pt x="34" y="30"/>
                </a:moveTo>
                <a:cubicBezTo>
                  <a:pt x="34" y="29"/>
                  <a:pt x="34" y="29"/>
                  <a:pt x="34" y="29"/>
                </a:cubicBezTo>
                <a:cubicBezTo>
                  <a:pt x="34" y="28"/>
                  <a:pt x="34" y="28"/>
                  <a:pt x="33" y="27"/>
                </a:cubicBezTo>
                <a:cubicBezTo>
                  <a:pt x="32" y="28"/>
                  <a:pt x="33" y="30"/>
                  <a:pt x="34" y="30"/>
                </a:cubicBezTo>
                <a:close/>
                <a:moveTo>
                  <a:pt x="36" y="30"/>
                </a:moveTo>
                <a:cubicBezTo>
                  <a:pt x="37" y="29"/>
                  <a:pt x="37" y="29"/>
                  <a:pt x="37" y="28"/>
                </a:cubicBezTo>
                <a:cubicBezTo>
                  <a:pt x="37" y="28"/>
                  <a:pt x="37" y="28"/>
                  <a:pt x="36" y="28"/>
                </a:cubicBezTo>
                <a:cubicBezTo>
                  <a:pt x="36" y="28"/>
                  <a:pt x="36" y="29"/>
                  <a:pt x="36" y="30"/>
                </a:cubicBezTo>
                <a:close/>
                <a:moveTo>
                  <a:pt x="40" y="30"/>
                </a:moveTo>
                <a:cubicBezTo>
                  <a:pt x="40" y="29"/>
                  <a:pt x="39" y="29"/>
                  <a:pt x="38" y="28"/>
                </a:cubicBezTo>
                <a:cubicBezTo>
                  <a:pt x="38" y="29"/>
                  <a:pt x="39" y="29"/>
                  <a:pt x="40" y="30"/>
                </a:cubicBezTo>
                <a:close/>
                <a:moveTo>
                  <a:pt x="47" y="32"/>
                </a:moveTo>
                <a:cubicBezTo>
                  <a:pt x="47" y="31"/>
                  <a:pt x="48" y="32"/>
                  <a:pt x="48" y="31"/>
                </a:cubicBezTo>
                <a:cubicBezTo>
                  <a:pt x="48" y="30"/>
                  <a:pt x="49" y="29"/>
                  <a:pt x="49" y="28"/>
                </a:cubicBezTo>
                <a:cubicBezTo>
                  <a:pt x="48" y="29"/>
                  <a:pt x="47" y="31"/>
                  <a:pt x="47" y="32"/>
                </a:cubicBezTo>
                <a:close/>
                <a:moveTo>
                  <a:pt x="25" y="32"/>
                </a:moveTo>
                <a:cubicBezTo>
                  <a:pt x="25" y="31"/>
                  <a:pt x="24" y="29"/>
                  <a:pt x="23" y="28"/>
                </a:cubicBezTo>
                <a:cubicBezTo>
                  <a:pt x="23" y="30"/>
                  <a:pt x="24" y="31"/>
                  <a:pt x="25" y="32"/>
                </a:cubicBezTo>
                <a:close/>
                <a:moveTo>
                  <a:pt x="27" y="29"/>
                </a:moveTo>
                <a:cubicBezTo>
                  <a:pt x="28" y="30"/>
                  <a:pt x="28" y="30"/>
                  <a:pt x="29" y="30"/>
                </a:cubicBezTo>
                <a:cubicBezTo>
                  <a:pt x="29" y="30"/>
                  <a:pt x="28" y="29"/>
                  <a:pt x="28" y="28"/>
                </a:cubicBezTo>
                <a:cubicBezTo>
                  <a:pt x="28" y="29"/>
                  <a:pt x="27" y="29"/>
                  <a:pt x="27" y="29"/>
                </a:cubicBezTo>
                <a:close/>
                <a:moveTo>
                  <a:pt x="46" y="29"/>
                </a:moveTo>
                <a:cubicBezTo>
                  <a:pt x="46" y="30"/>
                  <a:pt x="46" y="30"/>
                  <a:pt x="46" y="31"/>
                </a:cubicBezTo>
                <a:cubicBezTo>
                  <a:pt x="47" y="30"/>
                  <a:pt x="47" y="30"/>
                  <a:pt x="47" y="29"/>
                </a:cubicBezTo>
                <a:cubicBezTo>
                  <a:pt x="46" y="29"/>
                  <a:pt x="46" y="29"/>
                  <a:pt x="46" y="29"/>
                </a:cubicBezTo>
                <a:cubicBezTo>
                  <a:pt x="46" y="29"/>
                  <a:pt x="46" y="29"/>
                  <a:pt x="46" y="29"/>
                </a:cubicBezTo>
                <a:close/>
                <a:moveTo>
                  <a:pt x="22" y="31"/>
                </a:moveTo>
                <a:cubicBezTo>
                  <a:pt x="22" y="31"/>
                  <a:pt x="22" y="29"/>
                  <a:pt x="21" y="29"/>
                </a:cubicBezTo>
                <a:cubicBezTo>
                  <a:pt x="22" y="30"/>
                  <a:pt x="22" y="31"/>
                  <a:pt x="22" y="31"/>
                </a:cubicBezTo>
                <a:close/>
                <a:moveTo>
                  <a:pt x="43" y="31"/>
                </a:moveTo>
                <a:cubicBezTo>
                  <a:pt x="43" y="30"/>
                  <a:pt x="44" y="30"/>
                  <a:pt x="44" y="29"/>
                </a:cubicBezTo>
                <a:cubicBezTo>
                  <a:pt x="44" y="29"/>
                  <a:pt x="44" y="29"/>
                  <a:pt x="44" y="29"/>
                </a:cubicBezTo>
                <a:cubicBezTo>
                  <a:pt x="43" y="29"/>
                  <a:pt x="43" y="30"/>
                  <a:pt x="43" y="31"/>
                </a:cubicBezTo>
                <a:close/>
                <a:moveTo>
                  <a:pt x="30" y="31"/>
                </a:moveTo>
                <a:cubicBezTo>
                  <a:pt x="30" y="30"/>
                  <a:pt x="30" y="30"/>
                  <a:pt x="31" y="29"/>
                </a:cubicBezTo>
                <a:cubicBezTo>
                  <a:pt x="30" y="29"/>
                  <a:pt x="30" y="30"/>
                  <a:pt x="30" y="31"/>
                </a:cubicBezTo>
                <a:close/>
                <a:moveTo>
                  <a:pt x="37" y="30"/>
                </a:moveTo>
                <a:cubicBezTo>
                  <a:pt x="38" y="31"/>
                  <a:pt x="38" y="32"/>
                  <a:pt x="38" y="32"/>
                </a:cubicBezTo>
                <a:cubicBezTo>
                  <a:pt x="40" y="31"/>
                  <a:pt x="38" y="30"/>
                  <a:pt x="38" y="29"/>
                </a:cubicBezTo>
                <a:cubicBezTo>
                  <a:pt x="38" y="30"/>
                  <a:pt x="37" y="30"/>
                  <a:pt x="37" y="30"/>
                </a:cubicBezTo>
                <a:close/>
                <a:moveTo>
                  <a:pt x="25" y="30"/>
                </a:moveTo>
                <a:cubicBezTo>
                  <a:pt x="25" y="30"/>
                  <a:pt x="25" y="30"/>
                  <a:pt x="25" y="31"/>
                </a:cubicBezTo>
                <a:cubicBezTo>
                  <a:pt x="26" y="30"/>
                  <a:pt x="26" y="30"/>
                  <a:pt x="26" y="29"/>
                </a:cubicBezTo>
                <a:cubicBezTo>
                  <a:pt x="26" y="30"/>
                  <a:pt x="25" y="30"/>
                  <a:pt x="25" y="30"/>
                </a:cubicBezTo>
                <a:close/>
                <a:moveTo>
                  <a:pt x="33" y="31"/>
                </a:moveTo>
                <a:cubicBezTo>
                  <a:pt x="33" y="31"/>
                  <a:pt x="33" y="30"/>
                  <a:pt x="32" y="29"/>
                </a:cubicBezTo>
                <a:cubicBezTo>
                  <a:pt x="32" y="30"/>
                  <a:pt x="32" y="31"/>
                  <a:pt x="33" y="31"/>
                </a:cubicBezTo>
                <a:close/>
                <a:moveTo>
                  <a:pt x="41" y="30"/>
                </a:moveTo>
                <a:cubicBezTo>
                  <a:pt x="41" y="30"/>
                  <a:pt x="41" y="30"/>
                  <a:pt x="41" y="30"/>
                </a:cubicBezTo>
                <a:cubicBezTo>
                  <a:pt x="41" y="30"/>
                  <a:pt x="41" y="30"/>
                  <a:pt x="41" y="30"/>
                </a:cubicBezTo>
                <a:close/>
                <a:moveTo>
                  <a:pt x="35" y="32"/>
                </a:moveTo>
                <a:cubicBezTo>
                  <a:pt x="35" y="32"/>
                  <a:pt x="36" y="30"/>
                  <a:pt x="35" y="30"/>
                </a:cubicBezTo>
                <a:cubicBezTo>
                  <a:pt x="35" y="30"/>
                  <a:pt x="34" y="32"/>
                  <a:pt x="35" y="32"/>
                </a:cubicBezTo>
                <a:close/>
                <a:moveTo>
                  <a:pt x="26" y="32"/>
                </a:moveTo>
                <a:cubicBezTo>
                  <a:pt x="27" y="32"/>
                  <a:pt x="27" y="32"/>
                  <a:pt x="27" y="33"/>
                </a:cubicBezTo>
                <a:cubicBezTo>
                  <a:pt x="28" y="32"/>
                  <a:pt x="27" y="31"/>
                  <a:pt x="27" y="31"/>
                </a:cubicBezTo>
                <a:cubicBezTo>
                  <a:pt x="27" y="31"/>
                  <a:pt x="26" y="31"/>
                  <a:pt x="26" y="32"/>
                </a:cubicBezTo>
                <a:close/>
                <a:moveTo>
                  <a:pt x="31" y="32"/>
                </a:moveTo>
                <a:cubicBezTo>
                  <a:pt x="31" y="32"/>
                  <a:pt x="31" y="33"/>
                  <a:pt x="32" y="33"/>
                </a:cubicBezTo>
                <a:cubicBezTo>
                  <a:pt x="33" y="33"/>
                  <a:pt x="33" y="31"/>
                  <a:pt x="31" y="31"/>
                </a:cubicBezTo>
                <a:cubicBezTo>
                  <a:pt x="31" y="31"/>
                  <a:pt x="31" y="31"/>
                  <a:pt x="31" y="32"/>
                </a:cubicBezTo>
                <a:close/>
                <a:moveTo>
                  <a:pt x="44" y="32"/>
                </a:moveTo>
                <a:cubicBezTo>
                  <a:pt x="45" y="32"/>
                  <a:pt x="45" y="33"/>
                  <a:pt x="45" y="33"/>
                </a:cubicBezTo>
                <a:cubicBezTo>
                  <a:pt x="45" y="33"/>
                  <a:pt x="46" y="32"/>
                  <a:pt x="46" y="32"/>
                </a:cubicBezTo>
                <a:cubicBezTo>
                  <a:pt x="45" y="31"/>
                  <a:pt x="45" y="31"/>
                  <a:pt x="45" y="31"/>
                </a:cubicBezTo>
                <a:cubicBezTo>
                  <a:pt x="44" y="31"/>
                  <a:pt x="44" y="32"/>
                  <a:pt x="44" y="32"/>
                </a:cubicBezTo>
                <a:close/>
                <a:moveTo>
                  <a:pt x="29" y="32"/>
                </a:moveTo>
                <a:cubicBezTo>
                  <a:pt x="30" y="32"/>
                  <a:pt x="30" y="31"/>
                  <a:pt x="29" y="31"/>
                </a:cubicBezTo>
                <a:cubicBezTo>
                  <a:pt x="29" y="31"/>
                  <a:pt x="29" y="31"/>
                  <a:pt x="29" y="32"/>
                </a:cubicBezTo>
                <a:close/>
                <a:moveTo>
                  <a:pt x="35" y="33"/>
                </a:moveTo>
                <a:cubicBezTo>
                  <a:pt x="36" y="34"/>
                  <a:pt x="36" y="35"/>
                  <a:pt x="37" y="35"/>
                </a:cubicBezTo>
                <a:cubicBezTo>
                  <a:pt x="37" y="34"/>
                  <a:pt x="38" y="34"/>
                  <a:pt x="38" y="33"/>
                </a:cubicBezTo>
                <a:cubicBezTo>
                  <a:pt x="37" y="33"/>
                  <a:pt x="37" y="32"/>
                  <a:pt x="36" y="32"/>
                </a:cubicBezTo>
                <a:cubicBezTo>
                  <a:pt x="36" y="32"/>
                  <a:pt x="36" y="33"/>
                  <a:pt x="35" y="33"/>
                </a:cubicBezTo>
                <a:close/>
                <a:moveTo>
                  <a:pt x="39" y="33"/>
                </a:moveTo>
                <a:cubicBezTo>
                  <a:pt x="39" y="33"/>
                  <a:pt x="39" y="33"/>
                  <a:pt x="40" y="33"/>
                </a:cubicBezTo>
                <a:cubicBezTo>
                  <a:pt x="40" y="33"/>
                  <a:pt x="41" y="32"/>
                  <a:pt x="40" y="32"/>
                </a:cubicBezTo>
                <a:cubicBezTo>
                  <a:pt x="40" y="32"/>
                  <a:pt x="39" y="32"/>
                  <a:pt x="39" y="33"/>
                </a:cubicBezTo>
                <a:close/>
                <a:moveTo>
                  <a:pt x="34" y="33"/>
                </a:moveTo>
                <a:cubicBezTo>
                  <a:pt x="35" y="33"/>
                  <a:pt x="34" y="32"/>
                  <a:pt x="34" y="32"/>
                </a:cubicBezTo>
                <a:cubicBezTo>
                  <a:pt x="34" y="32"/>
                  <a:pt x="34" y="33"/>
                  <a:pt x="34" y="33"/>
                </a:cubicBezTo>
                <a:close/>
                <a:moveTo>
                  <a:pt x="30" y="33"/>
                </a:moveTo>
                <a:cubicBezTo>
                  <a:pt x="31" y="33"/>
                  <a:pt x="31" y="34"/>
                  <a:pt x="31" y="34"/>
                </a:cubicBezTo>
                <a:cubicBezTo>
                  <a:pt x="31" y="33"/>
                  <a:pt x="31" y="33"/>
                  <a:pt x="30" y="32"/>
                </a:cubicBezTo>
                <a:cubicBezTo>
                  <a:pt x="30" y="33"/>
                  <a:pt x="30" y="33"/>
                  <a:pt x="30" y="33"/>
                </a:cubicBezTo>
                <a:close/>
                <a:moveTo>
                  <a:pt x="42" y="33"/>
                </a:moveTo>
                <a:cubicBezTo>
                  <a:pt x="42" y="33"/>
                  <a:pt x="42" y="33"/>
                  <a:pt x="42" y="33"/>
                </a:cubicBezTo>
                <a:cubicBezTo>
                  <a:pt x="42" y="33"/>
                  <a:pt x="42" y="32"/>
                  <a:pt x="42" y="32"/>
                </a:cubicBezTo>
                <a:cubicBezTo>
                  <a:pt x="42" y="33"/>
                  <a:pt x="41" y="33"/>
                  <a:pt x="42" y="33"/>
                </a:cubicBezTo>
                <a:close/>
                <a:moveTo>
                  <a:pt x="72" y="38"/>
                </a:moveTo>
                <a:cubicBezTo>
                  <a:pt x="71" y="36"/>
                  <a:pt x="71" y="33"/>
                  <a:pt x="69" y="33"/>
                </a:cubicBezTo>
                <a:cubicBezTo>
                  <a:pt x="70" y="34"/>
                  <a:pt x="71" y="36"/>
                  <a:pt x="72" y="38"/>
                </a:cubicBezTo>
                <a:close/>
                <a:moveTo>
                  <a:pt x="27" y="34"/>
                </a:moveTo>
                <a:cubicBezTo>
                  <a:pt x="27" y="33"/>
                  <a:pt x="26" y="33"/>
                  <a:pt x="26" y="33"/>
                </a:cubicBezTo>
                <a:cubicBezTo>
                  <a:pt x="25" y="33"/>
                  <a:pt x="26" y="34"/>
                  <a:pt x="27" y="34"/>
                </a:cubicBezTo>
                <a:close/>
                <a:moveTo>
                  <a:pt x="33" y="35"/>
                </a:moveTo>
                <a:cubicBezTo>
                  <a:pt x="34" y="35"/>
                  <a:pt x="34" y="33"/>
                  <a:pt x="33" y="33"/>
                </a:cubicBezTo>
                <a:cubicBezTo>
                  <a:pt x="33" y="34"/>
                  <a:pt x="32" y="35"/>
                  <a:pt x="33" y="35"/>
                </a:cubicBezTo>
                <a:close/>
                <a:moveTo>
                  <a:pt x="44" y="35"/>
                </a:moveTo>
                <a:cubicBezTo>
                  <a:pt x="44" y="34"/>
                  <a:pt x="44" y="33"/>
                  <a:pt x="43" y="33"/>
                </a:cubicBezTo>
                <a:cubicBezTo>
                  <a:pt x="43" y="34"/>
                  <a:pt x="44" y="34"/>
                  <a:pt x="44" y="35"/>
                </a:cubicBezTo>
                <a:close/>
                <a:moveTo>
                  <a:pt x="46" y="34"/>
                </a:moveTo>
                <a:cubicBezTo>
                  <a:pt x="47" y="34"/>
                  <a:pt x="47" y="33"/>
                  <a:pt x="46" y="33"/>
                </a:cubicBezTo>
                <a:cubicBezTo>
                  <a:pt x="46" y="34"/>
                  <a:pt x="46" y="34"/>
                  <a:pt x="46" y="34"/>
                </a:cubicBezTo>
                <a:close/>
                <a:moveTo>
                  <a:pt x="28" y="34"/>
                </a:moveTo>
                <a:cubicBezTo>
                  <a:pt x="28" y="34"/>
                  <a:pt x="28" y="34"/>
                  <a:pt x="28" y="34"/>
                </a:cubicBezTo>
                <a:cubicBezTo>
                  <a:pt x="28" y="34"/>
                  <a:pt x="29" y="34"/>
                  <a:pt x="29" y="33"/>
                </a:cubicBezTo>
                <a:cubicBezTo>
                  <a:pt x="28" y="33"/>
                  <a:pt x="28" y="33"/>
                  <a:pt x="28" y="33"/>
                </a:cubicBezTo>
                <a:cubicBezTo>
                  <a:pt x="28" y="34"/>
                  <a:pt x="28" y="34"/>
                  <a:pt x="28" y="34"/>
                </a:cubicBezTo>
                <a:close/>
                <a:moveTo>
                  <a:pt x="48" y="35"/>
                </a:moveTo>
                <a:cubicBezTo>
                  <a:pt x="47" y="35"/>
                  <a:pt x="48" y="35"/>
                  <a:pt x="48" y="36"/>
                </a:cubicBezTo>
                <a:cubicBezTo>
                  <a:pt x="47" y="35"/>
                  <a:pt x="47" y="36"/>
                  <a:pt x="47" y="36"/>
                </a:cubicBezTo>
                <a:cubicBezTo>
                  <a:pt x="47" y="37"/>
                  <a:pt x="46" y="37"/>
                  <a:pt x="46" y="37"/>
                </a:cubicBezTo>
                <a:cubicBezTo>
                  <a:pt x="46" y="38"/>
                  <a:pt x="47" y="38"/>
                  <a:pt x="47" y="39"/>
                </a:cubicBezTo>
                <a:cubicBezTo>
                  <a:pt x="48" y="38"/>
                  <a:pt x="49" y="34"/>
                  <a:pt x="49" y="34"/>
                </a:cubicBezTo>
                <a:cubicBezTo>
                  <a:pt x="49" y="34"/>
                  <a:pt x="48" y="35"/>
                  <a:pt x="48" y="35"/>
                </a:cubicBezTo>
                <a:close/>
                <a:moveTo>
                  <a:pt x="41" y="35"/>
                </a:moveTo>
                <a:cubicBezTo>
                  <a:pt x="41" y="35"/>
                  <a:pt x="42" y="34"/>
                  <a:pt x="41" y="34"/>
                </a:cubicBezTo>
                <a:cubicBezTo>
                  <a:pt x="41" y="34"/>
                  <a:pt x="40" y="35"/>
                  <a:pt x="41" y="35"/>
                </a:cubicBezTo>
                <a:close/>
                <a:moveTo>
                  <a:pt x="30" y="35"/>
                </a:moveTo>
                <a:cubicBezTo>
                  <a:pt x="31" y="35"/>
                  <a:pt x="30" y="34"/>
                  <a:pt x="30" y="34"/>
                </a:cubicBezTo>
                <a:cubicBezTo>
                  <a:pt x="29" y="34"/>
                  <a:pt x="31" y="35"/>
                  <a:pt x="30" y="35"/>
                </a:cubicBezTo>
                <a:close/>
                <a:moveTo>
                  <a:pt x="36" y="36"/>
                </a:moveTo>
                <a:cubicBezTo>
                  <a:pt x="36" y="35"/>
                  <a:pt x="36" y="34"/>
                  <a:pt x="35" y="34"/>
                </a:cubicBezTo>
                <a:cubicBezTo>
                  <a:pt x="35" y="35"/>
                  <a:pt x="36" y="35"/>
                  <a:pt x="36" y="36"/>
                </a:cubicBezTo>
                <a:close/>
                <a:moveTo>
                  <a:pt x="37" y="36"/>
                </a:moveTo>
                <a:cubicBezTo>
                  <a:pt x="37" y="36"/>
                  <a:pt x="38" y="36"/>
                  <a:pt x="38" y="36"/>
                </a:cubicBezTo>
                <a:cubicBezTo>
                  <a:pt x="38" y="36"/>
                  <a:pt x="39" y="34"/>
                  <a:pt x="38" y="34"/>
                </a:cubicBezTo>
                <a:cubicBezTo>
                  <a:pt x="38" y="35"/>
                  <a:pt x="38" y="35"/>
                  <a:pt x="37" y="36"/>
                </a:cubicBezTo>
                <a:close/>
                <a:moveTo>
                  <a:pt x="43" y="35"/>
                </a:moveTo>
                <a:cubicBezTo>
                  <a:pt x="43" y="35"/>
                  <a:pt x="43" y="34"/>
                  <a:pt x="43" y="34"/>
                </a:cubicBezTo>
                <a:cubicBezTo>
                  <a:pt x="43" y="35"/>
                  <a:pt x="43" y="35"/>
                  <a:pt x="43" y="35"/>
                </a:cubicBezTo>
                <a:close/>
                <a:moveTo>
                  <a:pt x="27" y="36"/>
                </a:moveTo>
                <a:cubicBezTo>
                  <a:pt x="28" y="36"/>
                  <a:pt x="28" y="35"/>
                  <a:pt x="28" y="35"/>
                </a:cubicBezTo>
                <a:cubicBezTo>
                  <a:pt x="28" y="35"/>
                  <a:pt x="27" y="35"/>
                  <a:pt x="27" y="35"/>
                </a:cubicBezTo>
                <a:cubicBezTo>
                  <a:pt x="27" y="35"/>
                  <a:pt x="27" y="35"/>
                  <a:pt x="27" y="36"/>
                </a:cubicBezTo>
                <a:close/>
                <a:moveTo>
                  <a:pt x="30" y="36"/>
                </a:moveTo>
                <a:cubicBezTo>
                  <a:pt x="30" y="36"/>
                  <a:pt x="30" y="35"/>
                  <a:pt x="29" y="35"/>
                </a:cubicBezTo>
                <a:cubicBezTo>
                  <a:pt x="29" y="35"/>
                  <a:pt x="30" y="36"/>
                  <a:pt x="30" y="36"/>
                </a:cubicBezTo>
                <a:close/>
                <a:moveTo>
                  <a:pt x="34" y="36"/>
                </a:moveTo>
                <a:cubicBezTo>
                  <a:pt x="34" y="37"/>
                  <a:pt x="34" y="38"/>
                  <a:pt x="35" y="38"/>
                </a:cubicBezTo>
                <a:cubicBezTo>
                  <a:pt x="35" y="37"/>
                  <a:pt x="36" y="37"/>
                  <a:pt x="36" y="36"/>
                </a:cubicBezTo>
                <a:cubicBezTo>
                  <a:pt x="35" y="36"/>
                  <a:pt x="35" y="35"/>
                  <a:pt x="35" y="35"/>
                </a:cubicBezTo>
                <a:cubicBezTo>
                  <a:pt x="34" y="35"/>
                  <a:pt x="34" y="36"/>
                  <a:pt x="34" y="36"/>
                </a:cubicBezTo>
                <a:close/>
                <a:moveTo>
                  <a:pt x="32" y="36"/>
                </a:moveTo>
                <a:cubicBezTo>
                  <a:pt x="32" y="36"/>
                  <a:pt x="32" y="36"/>
                  <a:pt x="33" y="36"/>
                </a:cubicBezTo>
                <a:cubicBezTo>
                  <a:pt x="33" y="35"/>
                  <a:pt x="32" y="35"/>
                  <a:pt x="32" y="35"/>
                </a:cubicBezTo>
                <a:cubicBezTo>
                  <a:pt x="32" y="35"/>
                  <a:pt x="32" y="35"/>
                  <a:pt x="32" y="36"/>
                </a:cubicBezTo>
                <a:close/>
                <a:moveTo>
                  <a:pt x="23" y="38"/>
                </a:moveTo>
                <a:cubicBezTo>
                  <a:pt x="25" y="40"/>
                  <a:pt x="26" y="44"/>
                  <a:pt x="29" y="45"/>
                </a:cubicBezTo>
                <a:cubicBezTo>
                  <a:pt x="26" y="42"/>
                  <a:pt x="24" y="38"/>
                  <a:pt x="22" y="35"/>
                </a:cubicBezTo>
                <a:cubicBezTo>
                  <a:pt x="22" y="37"/>
                  <a:pt x="23" y="37"/>
                  <a:pt x="23" y="38"/>
                </a:cubicBezTo>
                <a:close/>
                <a:moveTo>
                  <a:pt x="42" y="36"/>
                </a:moveTo>
                <a:cubicBezTo>
                  <a:pt x="42" y="37"/>
                  <a:pt x="42" y="37"/>
                  <a:pt x="42" y="37"/>
                </a:cubicBezTo>
                <a:cubicBezTo>
                  <a:pt x="43" y="37"/>
                  <a:pt x="44" y="35"/>
                  <a:pt x="42" y="35"/>
                </a:cubicBezTo>
                <a:cubicBezTo>
                  <a:pt x="42" y="36"/>
                  <a:pt x="42" y="36"/>
                  <a:pt x="42" y="36"/>
                </a:cubicBezTo>
                <a:close/>
                <a:moveTo>
                  <a:pt x="45" y="36"/>
                </a:moveTo>
                <a:cubicBezTo>
                  <a:pt x="46" y="36"/>
                  <a:pt x="46" y="36"/>
                  <a:pt x="46" y="36"/>
                </a:cubicBezTo>
                <a:cubicBezTo>
                  <a:pt x="45" y="36"/>
                  <a:pt x="46" y="35"/>
                  <a:pt x="45" y="35"/>
                </a:cubicBezTo>
                <a:cubicBezTo>
                  <a:pt x="45" y="36"/>
                  <a:pt x="45" y="36"/>
                  <a:pt x="45" y="36"/>
                </a:cubicBezTo>
                <a:close/>
                <a:moveTo>
                  <a:pt x="39" y="38"/>
                </a:moveTo>
                <a:cubicBezTo>
                  <a:pt x="40" y="38"/>
                  <a:pt x="40" y="37"/>
                  <a:pt x="40" y="37"/>
                </a:cubicBezTo>
                <a:cubicBezTo>
                  <a:pt x="40" y="36"/>
                  <a:pt x="40" y="36"/>
                  <a:pt x="40" y="36"/>
                </a:cubicBezTo>
                <a:cubicBezTo>
                  <a:pt x="40" y="37"/>
                  <a:pt x="38" y="37"/>
                  <a:pt x="39" y="38"/>
                </a:cubicBezTo>
                <a:close/>
                <a:moveTo>
                  <a:pt x="32" y="37"/>
                </a:moveTo>
                <a:cubicBezTo>
                  <a:pt x="32" y="37"/>
                  <a:pt x="32" y="36"/>
                  <a:pt x="31" y="36"/>
                </a:cubicBezTo>
                <a:cubicBezTo>
                  <a:pt x="31" y="36"/>
                  <a:pt x="32" y="38"/>
                  <a:pt x="32" y="37"/>
                </a:cubicBezTo>
                <a:close/>
                <a:moveTo>
                  <a:pt x="71" y="39"/>
                </a:moveTo>
                <a:cubicBezTo>
                  <a:pt x="72" y="40"/>
                  <a:pt x="73" y="42"/>
                  <a:pt x="73" y="43"/>
                </a:cubicBezTo>
                <a:cubicBezTo>
                  <a:pt x="74" y="44"/>
                  <a:pt x="75" y="45"/>
                  <a:pt x="75" y="46"/>
                </a:cubicBezTo>
                <a:cubicBezTo>
                  <a:pt x="76" y="47"/>
                  <a:pt x="76" y="49"/>
                  <a:pt x="77" y="50"/>
                </a:cubicBezTo>
                <a:cubicBezTo>
                  <a:pt x="77" y="51"/>
                  <a:pt x="78" y="51"/>
                  <a:pt x="78" y="51"/>
                </a:cubicBezTo>
                <a:cubicBezTo>
                  <a:pt x="78" y="51"/>
                  <a:pt x="78" y="51"/>
                  <a:pt x="77" y="50"/>
                </a:cubicBezTo>
                <a:cubicBezTo>
                  <a:pt x="74" y="46"/>
                  <a:pt x="73" y="40"/>
                  <a:pt x="70" y="36"/>
                </a:cubicBezTo>
                <a:cubicBezTo>
                  <a:pt x="70" y="37"/>
                  <a:pt x="71" y="38"/>
                  <a:pt x="71" y="39"/>
                </a:cubicBezTo>
                <a:close/>
                <a:moveTo>
                  <a:pt x="29" y="38"/>
                </a:moveTo>
                <a:cubicBezTo>
                  <a:pt x="30" y="37"/>
                  <a:pt x="29" y="36"/>
                  <a:pt x="28" y="36"/>
                </a:cubicBezTo>
                <a:cubicBezTo>
                  <a:pt x="28" y="37"/>
                  <a:pt x="29" y="38"/>
                  <a:pt x="29" y="38"/>
                </a:cubicBezTo>
                <a:close/>
                <a:moveTo>
                  <a:pt x="37" y="37"/>
                </a:moveTo>
                <a:cubicBezTo>
                  <a:pt x="37" y="37"/>
                  <a:pt x="37" y="37"/>
                  <a:pt x="37" y="36"/>
                </a:cubicBezTo>
                <a:cubicBezTo>
                  <a:pt x="37" y="37"/>
                  <a:pt x="37" y="37"/>
                  <a:pt x="37" y="37"/>
                </a:cubicBezTo>
                <a:close/>
                <a:moveTo>
                  <a:pt x="36" y="40"/>
                </a:moveTo>
                <a:cubicBezTo>
                  <a:pt x="37" y="39"/>
                  <a:pt x="38" y="38"/>
                  <a:pt x="36" y="37"/>
                </a:cubicBezTo>
                <a:cubicBezTo>
                  <a:pt x="36" y="38"/>
                  <a:pt x="35" y="39"/>
                  <a:pt x="36" y="40"/>
                </a:cubicBezTo>
                <a:close/>
                <a:moveTo>
                  <a:pt x="40" y="39"/>
                </a:moveTo>
                <a:cubicBezTo>
                  <a:pt x="40" y="40"/>
                  <a:pt x="40" y="40"/>
                  <a:pt x="41" y="40"/>
                </a:cubicBezTo>
                <a:cubicBezTo>
                  <a:pt x="41" y="39"/>
                  <a:pt x="42" y="38"/>
                  <a:pt x="41" y="37"/>
                </a:cubicBezTo>
                <a:cubicBezTo>
                  <a:pt x="41" y="38"/>
                  <a:pt x="40" y="39"/>
                  <a:pt x="40" y="39"/>
                </a:cubicBezTo>
                <a:close/>
                <a:moveTo>
                  <a:pt x="34" y="40"/>
                </a:moveTo>
                <a:cubicBezTo>
                  <a:pt x="34" y="39"/>
                  <a:pt x="33" y="38"/>
                  <a:pt x="33" y="38"/>
                </a:cubicBezTo>
                <a:cubicBezTo>
                  <a:pt x="33" y="39"/>
                  <a:pt x="33" y="40"/>
                  <a:pt x="34" y="40"/>
                </a:cubicBezTo>
                <a:close/>
                <a:moveTo>
                  <a:pt x="31" y="40"/>
                </a:moveTo>
                <a:cubicBezTo>
                  <a:pt x="31" y="39"/>
                  <a:pt x="31" y="39"/>
                  <a:pt x="31" y="39"/>
                </a:cubicBezTo>
                <a:cubicBezTo>
                  <a:pt x="31" y="39"/>
                  <a:pt x="31" y="38"/>
                  <a:pt x="30" y="38"/>
                </a:cubicBezTo>
                <a:cubicBezTo>
                  <a:pt x="30" y="38"/>
                  <a:pt x="30" y="40"/>
                  <a:pt x="31" y="40"/>
                </a:cubicBezTo>
                <a:close/>
                <a:moveTo>
                  <a:pt x="25" y="38"/>
                </a:moveTo>
                <a:cubicBezTo>
                  <a:pt x="25" y="39"/>
                  <a:pt x="25" y="39"/>
                  <a:pt x="26" y="39"/>
                </a:cubicBezTo>
                <a:cubicBezTo>
                  <a:pt x="26" y="39"/>
                  <a:pt x="26" y="38"/>
                  <a:pt x="25" y="38"/>
                </a:cubicBezTo>
                <a:cubicBezTo>
                  <a:pt x="25" y="38"/>
                  <a:pt x="25" y="38"/>
                  <a:pt x="25" y="38"/>
                </a:cubicBezTo>
                <a:close/>
                <a:moveTo>
                  <a:pt x="44" y="40"/>
                </a:moveTo>
                <a:cubicBezTo>
                  <a:pt x="44" y="41"/>
                  <a:pt x="43" y="41"/>
                  <a:pt x="43" y="42"/>
                </a:cubicBezTo>
                <a:cubicBezTo>
                  <a:pt x="43" y="42"/>
                  <a:pt x="43" y="42"/>
                  <a:pt x="44" y="42"/>
                </a:cubicBezTo>
                <a:cubicBezTo>
                  <a:pt x="45" y="42"/>
                  <a:pt x="46" y="41"/>
                  <a:pt x="46" y="39"/>
                </a:cubicBezTo>
                <a:cubicBezTo>
                  <a:pt x="46" y="39"/>
                  <a:pt x="46" y="38"/>
                  <a:pt x="45" y="38"/>
                </a:cubicBezTo>
                <a:cubicBezTo>
                  <a:pt x="45" y="39"/>
                  <a:pt x="44" y="39"/>
                  <a:pt x="44" y="40"/>
                </a:cubicBezTo>
                <a:close/>
                <a:moveTo>
                  <a:pt x="37" y="42"/>
                </a:moveTo>
                <a:cubicBezTo>
                  <a:pt x="38" y="41"/>
                  <a:pt x="38" y="41"/>
                  <a:pt x="38" y="40"/>
                </a:cubicBezTo>
                <a:cubicBezTo>
                  <a:pt x="38" y="40"/>
                  <a:pt x="38" y="39"/>
                  <a:pt x="38" y="39"/>
                </a:cubicBezTo>
                <a:cubicBezTo>
                  <a:pt x="37" y="40"/>
                  <a:pt x="36" y="41"/>
                  <a:pt x="37" y="42"/>
                </a:cubicBezTo>
                <a:close/>
                <a:moveTo>
                  <a:pt x="26" y="40"/>
                </a:moveTo>
                <a:cubicBezTo>
                  <a:pt x="26" y="40"/>
                  <a:pt x="26" y="40"/>
                  <a:pt x="26" y="40"/>
                </a:cubicBezTo>
                <a:cubicBezTo>
                  <a:pt x="27" y="41"/>
                  <a:pt x="28" y="42"/>
                  <a:pt x="29" y="43"/>
                </a:cubicBezTo>
                <a:cubicBezTo>
                  <a:pt x="29" y="42"/>
                  <a:pt x="27" y="41"/>
                  <a:pt x="26" y="40"/>
                </a:cubicBezTo>
                <a:close/>
                <a:moveTo>
                  <a:pt x="31" y="41"/>
                </a:moveTo>
                <a:cubicBezTo>
                  <a:pt x="32" y="41"/>
                  <a:pt x="32" y="42"/>
                  <a:pt x="32" y="42"/>
                </a:cubicBezTo>
                <a:cubicBezTo>
                  <a:pt x="33" y="42"/>
                  <a:pt x="33" y="42"/>
                  <a:pt x="33" y="41"/>
                </a:cubicBezTo>
                <a:cubicBezTo>
                  <a:pt x="33" y="41"/>
                  <a:pt x="33" y="40"/>
                  <a:pt x="32" y="40"/>
                </a:cubicBezTo>
                <a:cubicBezTo>
                  <a:pt x="32" y="40"/>
                  <a:pt x="32" y="41"/>
                  <a:pt x="31" y="41"/>
                </a:cubicBezTo>
                <a:close/>
                <a:moveTo>
                  <a:pt x="78" y="49"/>
                </a:moveTo>
                <a:cubicBezTo>
                  <a:pt x="80" y="50"/>
                  <a:pt x="81" y="54"/>
                  <a:pt x="83" y="55"/>
                </a:cubicBezTo>
                <a:cubicBezTo>
                  <a:pt x="82" y="53"/>
                  <a:pt x="81" y="52"/>
                  <a:pt x="80" y="50"/>
                </a:cubicBezTo>
                <a:cubicBezTo>
                  <a:pt x="79" y="49"/>
                  <a:pt x="78" y="47"/>
                  <a:pt x="77" y="46"/>
                </a:cubicBezTo>
                <a:cubicBezTo>
                  <a:pt x="76" y="44"/>
                  <a:pt x="75" y="42"/>
                  <a:pt x="74" y="40"/>
                </a:cubicBezTo>
                <a:cubicBezTo>
                  <a:pt x="74" y="44"/>
                  <a:pt x="76" y="46"/>
                  <a:pt x="78" y="49"/>
                </a:cubicBezTo>
                <a:close/>
                <a:moveTo>
                  <a:pt x="35" y="42"/>
                </a:moveTo>
                <a:cubicBezTo>
                  <a:pt x="36" y="42"/>
                  <a:pt x="35" y="41"/>
                  <a:pt x="35" y="41"/>
                </a:cubicBezTo>
                <a:cubicBezTo>
                  <a:pt x="35" y="41"/>
                  <a:pt x="35" y="41"/>
                  <a:pt x="35" y="42"/>
                </a:cubicBezTo>
                <a:close/>
                <a:moveTo>
                  <a:pt x="39" y="43"/>
                </a:moveTo>
                <a:cubicBezTo>
                  <a:pt x="39" y="43"/>
                  <a:pt x="39" y="42"/>
                  <a:pt x="40" y="42"/>
                </a:cubicBezTo>
                <a:cubicBezTo>
                  <a:pt x="39" y="41"/>
                  <a:pt x="39" y="41"/>
                  <a:pt x="39" y="41"/>
                </a:cubicBezTo>
                <a:cubicBezTo>
                  <a:pt x="39" y="42"/>
                  <a:pt x="37" y="43"/>
                  <a:pt x="39" y="43"/>
                </a:cubicBezTo>
                <a:close/>
                <a:moveTo>
                  <a:pt x="31" y="42"/>
                </a:moveTo>
                <a:cubicBezTo>
                  <a:pt x="32" y="42"/>
                  <a:pt x="31" y="42"/>
                  <a:pt x="31" y="42"/>
                </a:cubicBezTo>
                <a:cubicBezTo>
                  <a:pt x="31" y="42"/>
                  <a:pt x="31" y="42"/>
                  <a:pt x="31" y="42"/>
                </a:cubicBezTo>
                <a:close/>
                <a:moveTo>
                  <a:pt x="33" y="44"/>
                </a:moveTo>
                <a:cubicBezTo>
                  <a:pt x="34" y="44"/>
                  <a:pt x="34" y="44"/>
                  <a:pt x="34" y="44"/>
                </a:cubicBezTo>
                <a:cubicBezTo>
                  <a:pt x="34" y="43"/>
                  <a:pt x="35" y="43"/>
                  <a:pt x="35" y="42"/>
                </a:cubicBezTo>
                <a:cubicBezTo>
                  <a:pt x="34" y="42"/>
                  <a:pt x="34" y="42"/>
                  <a:pt x="34" y="42"/>
                </a:cubicBezTo>
                <a:cubicBezTo>
                  <a:pt x="34" y="43"/>
                  <a:pt x="33" y="43"/>
                  <a:pt x="33" y="44"/>
                </a:cubicBezTo>
                <a:close/>
                <a:moveTo>
                  <a:pt x="35" y="45"/>
                </a:moveTo>
                <a:cubicBezTo>
                  <a:pt x="36" y="45"/>
                  <a:pt x="36" y="44"/>
                  <a:pt x="37" y="43"/>
                </a:cubicBezTo>
                <a:cubicBezTo>
                  <a:pt x="36" y="43"/>
                  <a:pt x="36" y="42"/>
                  <a:pt x="36" y="42"/>
                </a:cubicBezTo>
                <a:cubicBezTo>
                  <a:pt x="36" y="43"/>
                  <a:pt x="35" y="44"/>
                  <a:pt x="35" y="45"/>
                </a:cubicBezTo>
                <a:close/>
                <a:moveTo>
                  <a:pt x="37" y="45"/>
                </a:moveTo>
                <a:cubicBezTo>
                  <a:pt x="38" y="45"/>
                  <a:pt x="39" y="45"/>
                  <a:pt x="39" y="44"/>
                </a:cubicBezTo>
                <a:cubicBezTo>
                  <a:pt x="38" y="45"/>
                  <a:pt x="38" y="44"/>
                  <a:pt x="37" y="44"/>
                </a:cubicBezTo>
                <a:cubicBezTo>
                  <a:pt x="37" y="44"/>
                  <a:pt x="37" y="45"/>
                  <a:pt x="37" y="45"/>
                </a:cubicBezTo>
                <a:close/>
                <a:moveTo>
                  <a:pt x="59" y="50"/>
                </a:moveTo>
                <a:cubicBezTo>
                  <a:pt x="58" y="50"/>
                  <a:pt x="57" y="49"/>
                  <a:pt x="56" y="49"/>
                </a:cubicBezTo>
                <a:cubicBezTo>
                  <a:pt x="57" y="49"/>
                  <a:pt x="58" y="50"/>
                  <a:pt x="59" y="50"/>
                </a:cubicBezTo>
                <a:close/>
                <a:moveTo>
                  <a:pt x="54" y="49"/>
                </a:moveTo>
                <a:cubicBezTo>
                  <a:pt x="54" y="50"/>
                  <a:pt x="55" y="49"/>
                  <a:pt x="55" y="50"/>
                </a:cubicBezTo>
                <a:cubicBezTo>
                  <a:pt x="55" y="49"/>
                  <a:pt x="55" y="49"/>
                  <a:pt x="54" y="49"/>
                </a:cubicBezTo>
                <a:close/>
                <a:moveTo>
                  <a:pt x="19" y="51"/>
                </a:moveTo>
                <a:cubicBezTo>
                  <a:pt x="19" y="51"/>
                  <a:pt x="19" y="51"/>
                  <a:pt x="19" y="51"/>
                </a:cubicBezTo>
                <a:cubicBezTo>
                  <a:pt x="20" y="51"/>
                  <a:pt x="20" y="51"/>
                  <a:pt x="20" y="50"/>
                </a:cubicBezTo>
                <a:cubicBezTo>
                  <a:pt x="19" y="50"/>
                  <a:pt x="19" y="50"/>
                  <a:pt x="19" y="51"/>
                </a:cubicBezTo>
                <a:close/>
                <a:moveTo>
                  <a:pt x="21" y="53"/>
                </a:moveTo>
                <a:cubicBezTo>
                  <a:pt x="22" y="53"/>
                  <a:pt x="22" y="51"/>
                  <a:pt x="23" y="51"/>
                </a:cubicBezTo>
                <a:cubicBezTo>
                  <a:pt x="21" y="50"/>
                  <a:pt x="20" y="51"/>
                  <a:pt x="21" y="53"/>
                </a:cubicBezTo>
                <a:close/>
                <a:moveTo>
                  <a:pt x="63" y="52"/>
                </a:moveTo>
                <a:cubicBezTo>
                  <a:pt x="62" y="51"/>
                  <a:pt x="61" y="51"/>
                  <a:pt x="60" y="50"/>
                </a:cubicBezTo>
                <a:cubicBezTo>
                  <a:pt x="60" y="51"/>
                  <a:pt x="62" y="52"/>
                  <a:pt x="63" y="52"/>
                </a:cubicBezTo>
                <a:close/>
                <a:moveTo>
                  <a:pt x="24" y="51"/>
                </a:moveTo>
                <a:cubicBezTo>
                  <a:pt x="24" y="51"/>
                  <a:pt x="24" y="51"/>
                  <a:pt x="24" y="51"/>
                </a:cubicBezTo>
                <a:cubicBezTo>
                  <a:pt x="24" y="51"/>
                  <a:pt x="24" y="51"/>
                  <a:pt x="24" y="51"/>
                </a:cubicBezTo>
                <a:cubicBezTo>
                  <a:pt x="24" y="51"/>
                  <a:pt x="24" y="51"/>
                  <a:pt x="24" y="51"/>
                </a:cubicBezTo>
                <a:close/>
                <a:moveTo>
                  <a:pt x="47" y="52"/>
                </a:moveTo>
                <a:cubicBezTo>
                  <a:pt x="48" y="52"/>
                  <a:pt x="49" y="52"/>
                  <a:pt x="49" y="51"/>
                </a:cubicBezTo>
                <a:cubicBezTo>
                  <a:pt x="48" y="51"/>
                  <a:pt x="47" y="51"/>
                  <a:pt x="47" y="52"/>
                </a:cubicBezTo>
                <a:close/>
                <a:moveTo>
                  <a:pt x="52" y="51"/>
                </a:moveTo>
                <a:cubicBezTo>
                  <a:pt x="53" y="52"/>
                  <a:pt x="52" y="53"/>
                  <a:pt x="53" y="53"/>
                </a:cubicBezTo>
                <a:cubicBezTo>
                  <a:pt x="53" y="52"/>
                  <a:pt x="53" y="52"/>
                  <a:pt x="52" y="51"/>
                </a:cubicBezTo>
                <a:cubicBezTo>
                  <a:pt x="52" y="51"/>
                  <a:pt x="52" y="51"/>
                  <a:pt x="52" y="51"/>
                </a:cubicBezTo>
                <a:close/>
                <a:moveTo>
                  <a:pt x="25" y="53"/>
                </a:moveTo>
                <a:cubicBezTo>
                  <a:pt x="26" y="52"/>
                  <a:pt x="27" y="53"/>
                  <a:pt x="28" y="52"/>
                </a:cubicBezTo>
                <a:cubicBezTo>
                  <a:pt x="27" y="52"/>
                  <a:pt x="27" y="51"/>
                  <a:pt x="25" y="51"/>
                </a:cubicBezTo>
                <a:cubicBezTo>
                  <a:pt x="25" y="52"/>
                  <a:pt x="25" y="52"/>
                  <a:pt x="25" y="53"/>
                </a:cubicBezTo>
                <a:close/>
                <a:moveTo>
                  <a:pt x="79" y="53"/>
                </a:moveTo>
                <a:cubicBezTo>
                  <a:pt x="79" y="52"/>
                  <a:pt x="79" y="52"/>
                  <a:pt x="78" y="51"/>
                </a:cubicBezTo>
                <a:cubicBezTo>
                  <a:pt x="78" y="52"/>
                  <a:pt x="79" y="53"/>
                  <a:pt x="79" y="53"/>
                </a:cubicBezTo>
                <a:close/>
                <a:moveTo>
                  <a:pt x="40" y="52"/>
                </a:moveTo>
                <a:cubicBezTo>
                  <a:pt x="41" y="53"/>
                  <a:pt x="43" y="52"/>
                  <a:pt x="43" y="52"/>
                </a:cubicBezTo>
                <a:cubicBezTo>
                  <a:pt x="42" y="52"/>
                  <a:pt x="41" y="52"/>
                  <a:pt x="40" y="52"/>
                </a:cubicBezTo>
                <a:close/>
                <a:moveTo>
                  <a:pt x="44" y="52"/>
                </a:moveTo>
                <a:cubicBezTo>
                  <a:pt x="45" y="52"/>
                  <a:pt x="45" y="52"/>
                  <a:pt x="45" y="52"/>
                </a:cubicBezTo>
                <a:cubicBezTo>
                  <a:pt x="45" y="52"/>
                  <a:pt x="45" y="52"/>
                  <a:pt x="44" y="52"/>
                </a:cubicBezTo>
                <a:close/>
                <a:moveTo>
                  <a:pt x="55" y="53"/>
                </a:moveTo>
                <a:cubicBezTo>
                  <a:pt x="56" y="54"/>
                  <a:pt x="56" y="55"/>
                  <a:pt x="56" y="55"/>
                </a:cubicBezTo>
                <a:cubicBezTo>
                  <a:pt x="57" y="55"/>
                  <a:pt x="57" y="54"/>
                  <a:pt x="57" y="53"/>
                </a:cubicBezTo>
                <a:cubicBezTo>
                  <a:pt x="57" y="53"/>
                  <a:pt x="58" y="54"/>
                  <a:pt x="58" y="53"/>
                </a:cubicBezTo>
                <a:cubicBezTo>
                  <a:pt x="57" y="52"/>
                  <a:pt x="56" y="52"/>
                  <a:pt x="55" y="53"/>
                </a:cubicBezTo>
                <a:close/>
                <a:moveTo>
                  <a:pt x="14" y="56"/>
                </a:moveTo>
                <a:cubicBezTo>
                  <a:pt x="15" y="55"/>
                  <a:pt x="15" y="56"/>
                  <a:pt x="15" y="56"/>
                </a:cubicBezTo>
                <a:cubicBezTo>
                  <a:pt x="16" y="55"/>
                  <a:pt x="17" y="54"/>
                  <a:pt x="17" y="52"/>
                </a:cubicBezTo>
                <a:cubicBezTo>
                  <a:pt x="16" y="53"/>
                  <a:pt x="15" y="54"/>
                  <a:pt x="14" y="56"/>
                </a:cubicBezTo>
                <a:close/>
                <a:moveTo>
                  <a:pt x="61" y="53"/>
                </a:moveTo>
                <a:cubicBezTo>
                  <a:pt x="62" y="53"/>
                  <a:pt x="64" y="54"/>
                  <a:pt x="66" y="54"/>
                </a:cubicBezTo>
                <a:cubicBezTo>
                  <a:pt x="64" y="54"/>
                  <a:pt x="62" y="53"/>
                  <a:pt x="61" y="53"/>
                </a:cubicBezTo>
                <a:close/>
                <a:moveTo>
                  <a:pt x="48" y="56"/>
                </a:moveTo>
                <a:cubicBezTo>
                  <a:pt x="48" y="55"/>
                  <a:pt x="50" y="54"/>
                  <a:pt x="50" y="53"/>
                </a:cubicBezTo>
                <a:cubicBezTo>
                  <a:pt x="49" y="53"/>
                  <a:pt x="47" y="55"/>
                  <a:pt x="48" y="56"/>
                </a:cubicBezTo>
                <a:close/>
                <a:moveTo>
                  <a:pt x="19" y="54"/>
                </a:moveTo>
                <a:cubicBezTo>
                  <a:pt x="19" y="54"/>
                  <a:pt x="20" y="54"/>
                  <a:pt x="20" y="54"/>
                </a:cubicBezTo>
                <a:cubicBezTo>
                  <a:pt x="20" y="53"/>
                  <a:pt x="20" y="53"/>
                  <a:pt x="20" y="53"/>
                </a:cubicBezTo>
                <a:cubicBezTo>
                  <a:pt x="20" y="53"/>
                  <a:pt x="19" y="53"/>
                  <a:pt x="19" y="54"/>
                </a:cubicBezTo>
                <a:close/>
                <a:moveTo>
                  <a:pt x="25" y="53"/>
                </a:moveTo>
                <a:cubicBezTo>
                  <a:pt x="25" y="54"/>
                  <a:pt x="25" y="54"/>
                  <a:pt x="25" y="54"/>
                </a:cubicBezTo>
                <a:cubicBezTo>
                  <a:pt x="25" y="54"/>
                  <a:pt x="26" y="54"/>
                  <a:pt x="26" y="54"/>
                </a:cubicBezTo>
                <a:cubicBezTo>
                  <a:pt x="26" y="55"/>
                  <a:pt x="26" y="55"/>
                  <a:pt x="26" y="55"/>
                </a:cubicBezTo>
                <a:cubicBezTo>
                  <a:pt x="26" y="55"/>
                  <a:pt x="26" y="55"/>
                  <a:pt x="27" y="55"/>
                </a:cubicBezTo>
                <a:cubicBezTo>
                  <a:pt x="27" y="54"/>
                  <a:pt x="28" y="54"/>
                  <a:pt x="28" y="53"/>
                </a:cubicBezTo>
                <a:cubicBezTo>
                  <a:pt x="27" y="53"/>
                  <a:pt x="26" y="53"/>
                  <a:pt x="25" y="53"/>
                </a:cubicBezTo>
                <a:close/>
                <a:moveTo>
                  <a:pt x="35" y="54"/>
                </a:moveTo>
                <a:cubicBezTo>
                  <a:pt x="35" y="54"/>
                  <a:pt x="35" y="54"/>
                  <a:pt x="35" y="53"/>
                </a:cubicBezTo>
                <a:cubicBezTo>
                  <a:pt x="35" y="53"/>
                  <a:pt x="35" y="53"/>
                  <a:pt x="35" y="53"/>
                </a:cubicBezTo>
                <a:cubicBezTo>
                  <a:pt x="35" y="53"/>
                  <a:pt x="35" y="54"/>
                  <a:pt x="35" y="54"/>
                </a:cubicBezTo>
                <a:close/>
                <a:moveTo>
                  <a:pt x="35" y="55"/>
                </a:moveTo>
                <a:cubicBezTo>
                  <a:pt x="36" y="56"/>
                  <a:pt x="37" y="54"/>
                  <a:pt x="38" y="53"/>
                </a:cubicBezTo>
                <a:cubicBezTo>
                  <a:pt x="37" y="54"/>
                  <a:pt x="37" y="53"/>
                  <a:pt x="36" y="53"/>
                </a:cubicBezTo>
                <a:cubicBezTo>
                  <a:pt x="36" y="54"/>
                  <a:pt x="36" y="54"/>
                  <a:pt x="35" y="55"/>
                </a:cubicBezTo>
                <a:close/>
                <a:moveTo>
                  <a:pt x="39" y="54"/>
                </a:moveTo>
                <a:cubicBezTo>
                  <a:pt x="39" y="54"/>
                  <a:pt x="39" y="55"/>
                  <a:pt x="39" y="55"/>
                </a:cubicBezTo>
                <a:cubicBezTo>
                  <a:pt x="41" y="55"/>
                  <a:pt x="41" y="54"/>
                  <a:pt x="42" y="53"/>
                </a:cubicBezTo>
                <a:cubicBezTo>
                  <a:pt x="40" y="54"/>
                  <a:pt x="39" y="53"/>
                  <a:pt x="39" y="54"/>
                </a:cubicBezTo>
                <a:close/>
                <a:moveTo>
                  <a:pt x="45" y="54"/>
                </a:moveTo>
                <a:cubicBezTo>
                  <a:pt x="45" y="54"/>
                  <a:pt x="45" y="55"/>
                  <a:pt x="45" y="55"/>
                </a:cubicBezTo>
                <a:cubicBezTo>
                  <a:pt x="46" y="55"/>
                  <a:pt x="47" y="54"/>
                  <a:pt x="47" y="53"/>
                </a:cubicBezTo>
                <a:cubicBezTo>
                  <a:pt x="46" y="53"/>
                  <a:pt x="45" y="54"/>
                  <a:pt x="45" y="54"/>
                </a:cubicBezTo>
                <a:close/>
                <a:moveTo>
                  <a:pt x="84" y="59"/>
                </a:moveTo>
                <a:cubicBezTo>
                  <a:pt x="84" y="58"/>
                  <a:pt x="84" y="57"/>
                  <a:pt x="83" y="56"/>
                </a:cubicBezTo>
                <a:cubicBezTo>
                  <a:pt x="83" y="56"/>
                  <a:pt x="82" y="57"/>
                  <a:pt x="82" y="57"/>
                </a:cubicBezTo>
                <a:cubicBezTo>
                  <a:pt x="81" y="55"/>
                  <a:pt x="80" y="54"/>
                  <a:pt x="79" y="53"/>
                </a:cubicBezTo>
                <a:cubicBezTo>
                  <a:pt x="81" y="56"/>
                  <a:pt x="81" y="58"/>
                  <a:pt x="84" y="59"/>
                </a:cubicBezTo>
                <a:close/>
                <a:moveTo>
                  <a:pt x="51" y="55"/>
                </a:moveTo>
                <a:cubicBezTo>
                  <a:pt x="51" y="55"/>
                  <a:pt x="52" y="54"/>
                  <a:pt x="52" y="54"/>
                </a:cubicBezTo>
                <a:cubicBezTo>
                  <a:pt x="52" y="54"/>
                  <a:pt x="52" y="53"/>
                  <a:pt x="52" y="53"/>
                </a:cubicBezTo>
                <a:cubicBezTo>
                  <a:pt x="51" y="54"/>
                  <a:pt x="50" y="54"/>
                  <a:pt x="51" y="55"/>
                </a:cubicBezTo>
                <a:close/>
                <a:moveTo>
                  <a:pt x="29" y="55"/>
                </a:moveTo>
                <a:cubicBezTo>
                  <a:pt x="29" y="55"/>
                  <a:pt x="29" y="55"/>
                  <a:pt x="29" y="55"/>
                </a:cubicBezTo>
                <a:cubicBezTo>
                  <a:pt x="30" y="55"/>
                  <a:pt x="29" y="54"/>
                  <a:pt x="29" y="54"/>
                </a:cubicBezTo>
                <a:cubicBezTo>
                  <a:pt x="29" y="54"/>
                  <a:pt x="29" y="54"/>
                  <a:pt x="29" y="55"/>
                </a:cubicBezTo>
                <a:close/>
                <a:moveTo>
                  <a:pt x="24" y="55"/>
                </a:moveTo>
                <a:cubicBezTo>
                  <a:pt x="24" y="55"/>
                  <a:pt x="24" y="54"/>
                  <a:pt x="24" y="54"/>
                </a:cubicBezTo>
                <a:cubicBezTo>
                  <a:pt x="24" y="54"/>
                  <a:pt x="24" y="55"/>
                  <a:pt x="24" y="55"/>
                </a:cubicBezTo>
                <a:close/>
                <a:moveTo>
                  <a:pt x="40" y="57"/>
                </a:moveTo>
                <a:cubicBezTo>
                  <a:pt x="41" y="57"/>
                  <a:pt x="42" y="56"/>
                  <a:pt x="42" y="55"/>
                </a:cubicBezTo>
                <a:cubicBezTo>
                  <a:pt x="43" y="55"/>
                  <a:pt x="44" y="55"/>
                  <a:pt x="43" y="54"/>
                </a:cubicBezTo>
                <a:cubicBezTo>
                  <a:pt x="42" y="55"/>
                  <a:pt x="41" y="56"/>
                  <a:pt x="40" y="57"/>
                </a:cubicBezTo>
                <a:close/>
                <a:moveTo>
                  <a:pt x="33" y="55"/>
                </a:moveTo>
                <a:cubicBezTo>
                  <a:pt x="34" y="55"/>
                  <a:pt x="34" y="55"/>
                  <a:pt x="34" y="55"/>
                </a:cubicBezTo>
                <a:cubicBezTo>
                  <a:pt x="34" y="54"/>
                  <a:pt x="33" y="54"/>
                  <a:pt x="33" y="55"/>
                </a:cubicBezTo>
                <a:close/>
                <a:moveTo>
                  <a:pt x="54" y="55"/>
                </a:moveTo>
                <a:cubicBezTo>
                  <a:pt x="54" y="55"/>
                  <a:pt x="54" y="57"/>
                  <a:pt x="55" y="57"/>
                </a:cubicBezTo>
                <a:cubicBezTo>
                  <a:pt x="55" y="58"/>
                  <a:pt x="55" y="58"/>
                  <a:pt x="55" y="59"/>
                </a:cubicBezTo>
                <a:cubicBezTo>
                  <a:pt x="55" y="58"/>
                  <a:pt x="55" y="58"/>
                  <a:pt x="56" y="58"/>
                </a:cubicBezTo>
                <a:cubicBezTo>
                  <a:pt x="56" y="57"/>
                  <a:pt x="55" y="55"/>
                  <a:pt x="54" y="55"/>
                </a:cubicBezTo>
                <a:close/>
                <a:moveTo>
                  <a:pt x="20" y="57"/>
                </a:moveTo>
                <a:cubicBezTo>
                  <a:pt x="20" y="56"/>
                  <a:pt x="21" y="55"/>
                  <a:pt x="21" y="55"/>
                </a:cubicBezTo>
                <a:cubicBezTo>
                  <a:pt x="21" y="55"/>
                  <a:pt x="20" y="56"/>
                  <a:pt x="20" y="57"/>
                </a:cubicBezTo>
                <a:close/>
                <a:moveTo>
                  <a:pt x="62" y="55"/>
                </a:moveTo>
                <a:cubicBezTo>
                  <a:pt x="63" y="56"/>
                  <a:pt x="65" y="57"/>
                  <a:pt x="66" y="57"/>
                </a:cubicBezTo>
                <a:cubicBezTo>
                  <a:pt x="65" y="56"/>
                  <a:pt x="63" y="55"/>
                  <a:pt x="62" y="55"/>
                </a:cubicBezTo>
                <a:close/>
                <a:moveTo>
                  <a:pt x="46" y="56"/>
                </a:moveTo>
                <a:cubicBezTo>
                  <a:pt x="46" y="56"/>
                  <a:pt x="46" y="56"/>
                  <a:pt x="46" y="55"/>
                </a:cubicBezTo>
                <a:cubicBezTo>
                  <a:pt x="46" y="55"/>
                  <a:pt x="46" y="55"/>
                  <a:pt x="46" y="55"/>
                </a:cubicBezTo>
                <a:cubicBezTo>
                  <a:pt x="46" y="55"/>
                  <a:pt x="45" y="56"/>
                  <a:pt x="46" y="56"/>
                </a:cubicBezTo>
                <a:close/>
                <a:moveTo>
                  <a:pt x="51" y="57"/>
                </a:moveTo>
                <a:cubicBezTo>
                  <a:pt x="52" y="57"/>
                  <a:pt x="52" y="56"/>
                  <a:pt x="52" y="55"/>
                </a:cubicBezTo>
                <a:cubicBezTo>
                  <a:pt x="52" y="56"/>
                  <a:pt x="51" y="56"/>
                  <a:pt x="51" y="57"/>
                </a:cubicBezTo>
                <a:close/>
                <a:moveTo>
                  <a:pt x="41" y="59"/>
                </a:moveTo>
                <a:cubicBezTo>
                  <a:pt x="42" y="60"/>
                  <a:pt x="42" y="60"/>
                  <a:pt x="43" y="61"/>
                </a:cubicBezTo>
                <a:cubicBezTo>
                  <a:pt x="43" y="60"/>
                  <a:pt x="44" y="59"/>
                  <a:pt x="45" y="58"/>
                </a:cubicBezTo>
                <a:cubicBezTo>
                  <a:pt x="44" y="57"/>
                  <a:pt x="44" y="56"/>
                  <a:pt x="44" y="55"/>
                </a:cubicBezTo>
                <a:cubicBezTo>
                  <a:pt x="43" y="56"/>
                  <a:pt x="42" y="57"/>
                  <a:pt x="41" y="59"/>
                </a:cubicBezTo>
                <a:close/>
                <a:moveTo>
                  <a:pt x="49" y="58"/>
                </a:moveTo>
                <a:cubicBezTo>
                  <a:pt x="49" y="57"/>
                  <a:pt x="51" y="57"/>
                  <a:pt x="50" y="56"/>
                </a:cubicBezTo>
                <a:cubicBezTo>
                  <a:pt x="49" y="56"/>
                  <a:pt x="48" y="57"/>
                  <a:pt x="49" y="58"/>
                </a:cubicBezTo>
                <a:close/>
                <a:moveTo>
                  <a:pt x="21" y="57"/>
                </a:moveTo>
                <a:cubicBezTo>
                  <a:pt x="21" y="57"/>
                  <a:pt x="21" y="56"/>
                  <a:pt x="22" y="56"/>
                </a:cubicBezTo>
                <a:cubicBezTo>
                  <a:pt x="21" y="56"/>
                  <a:pt x="21" y="57"/>
                  <a:pt x="21" y="57"/>
                </a:cubicBezTo>
                <a:close/>
                <a:moveTo>
                  <a:pt x="27" y="57"/>
                </a:moveTo>
                <a:cubicBezTo>
                  <a:pt x="28" y="57"/>
                  <a:pt x="28" y="56"/>
                  <a:pt x="28" y="56"/>
                </a:cubicBezTo>
                <a:cubicBezTo>
                  <a:pt x="28" y="56"/>
                  <a:pt x="27" y="57"/>
                  <a:pt x="27" y="57"/>
                </a:cubicBezTo>
                <a:close/>
                <a:moveTo>
                  <a:pt x="28" y="59"/>
                </a:moveTo>
                <a:cubicBezTo>
                  <a:pt x="29" y="59"/>
                  <a:pt x="29" y="57"/>
                  <a:pt x="30" y="56"/>
                </a:cubicBezTo>
                <a:cubicBezTo>
                  <a:pt x="30" y="56"/>
                  <a:pt x="30" y="56"/>
                  <a:pt x="30" y="56"/>
                </a:cubicBezTo>
                <a:cubicBezTo>
                  <a:pt x="29" y="57"/>
                  <a:pt x="28" y="58"/>
                  <a:pt x="28" y="59"/>
                </a:cubicBezTo>
                <a:close/>
                <a:moveTo>
                  <a:pt x="37" y="56"/>
                </a:moveTo>
                <a:cubicBezTo>
                  <a:pt x="37" y="57"/>
                  <a:pt x="37" y="57"/>
                  <a:pt x="37" y="58"/>
                </a:cubicBezTo>
                <a:cubicBezTo>
                  <a:pt x="37" y="58"/>
                  <a:pt x="37" y="58"/>
                  <a:pt x="37" y="58"/>
                </a:cubicBezTo>
                <a:cubicBezTo>
                  <a:pt x="38" y="58"/>
                  <a:pt x="38" y="57"/>
                  <a:pt x="39" y="57"/>
                </a:cubicBezTo>
                <a:cubicBezTo>
                  <a:pt x="38" y="57"/>
                  <a:pt x="39" y="57"/>
                  <a:pt x="39" y="56"/>
                </a:cubicBezTo>
                <a:cubicBezTo>
                  <a:pt x="38" y="56"/>
                  <a:pt x="38" y="56"/>
                  <a:pt x="37" y="56"/>
                </a:cubicBezTo>
                <a:close/>
                <a:moveTo>
                  <a:pt x="32" y="57"/>
                </a:moveTo>
                <a:cubicBezTo>
                  <a:pt x="32" y="56"/>
                  <a:pt x="33" y="57"/>
                  <a:pt x="33" y="56"/>
                </a:cubicBezTo>
                <a:cubicBezTo>
                  <a:pt x="32" y="56"/>
                  <a:pt x="32" y="57"/>
                  <a:pt x="32" y="57"/>
                </a:cubicBezTo>
                <a:close/>
                <a:moveTo>
                  <a:pt x="71" y="57"/>
                </a:moveTo>
                <a:cubicBezTo>
                  <a:pt x="70" y="57"/>
                  <a:pt x="69" y="56"/>
                  <a:pt x="68" y="56"/>
                </a:cubicBezTo>
                <a:cubicBezTo>
                  <a:pt x="69" y="56"/>
                  <a:pt x="70" y="57"/>
                  <a:pt x="71" y="57"/>
                </a:cubicBezTo>
                <a:close/>
                <a:moveTo>
                  <a:pt x="46" y="57"/>
                </a:moveTo>
                <a:cubicBezTo>
                  <a:pt x="46" y="58"/>
                  <a:pt x="47" y="58"/>
                  <a:pt x="47" y="59"/>
                </a:cubicBezTo>
                <a:cubicBezTo>
                  <a:pt x="47" y="59"/>
                  <a:pt x="47" y="58"/>
                  <a:pt x="47" y="57"/>
                </a:cubicBezTo>
                <a:cubicBezTo>
                  <a:pt x="47" y="57"/>
                  <a:pt x="47" y="58"/>
                  <a:pt x="47" y="57"/>
                </a:cubicBezTo>
                <a:cubicBezTo>
                  <a:pt x="47" y="57"/>
                  <a:pt x="47" y="57"/>
                  <a:pt x="47" y="57"/>
                </a:cubicBezTo>
                <a:cubicBezTo>
                  <a:pt x="47" y="57"/>
                  <a:pt x="47" y="56"/>
                  <a:pt x="47" y="56"/>
                </a:cubicBezTo>
                <a:cubicBezTo>
                  <a:pt x="47" y="57"/>
                  <a:pt x="46" y="57"/>
                  <a:pt x="46" y="57"/>
                </a:cubicBezTo>
                <a:close/>
                <a:moveTo>
                  <a:pt x="34" y="58"/>
                </a:moveTo>
                <a:cubicBezTo>
                  <a:pt x="34" y="58"/>
                  <a:pt x="35" y="57"/>
                  <a:pt x="35" y="56"/>
                </a:cubicBezTo>
                <a:cubicBezTo>
                  <a:pt x="34" y="57"/>
                  <a:pt x="34" y="57"/>
                  <a:pt x="34" y="58"/>
                </a:cubicBezTo>
                <a:close/>
                <a:moveTo>
                  <a:pt x="33" y="58"/>
                </a:moveTo>
                <a:cubicBezTo>
                  <a:pt x="33" y="58"/>
                  <a:pt x="33" y="57"/>
                  <a:pt x="33" y="57"/>
                </a:cubicBezTo>
                <a:cubicBezTo>
                  <a:pt x="33" y="57"/>
                  <a:pt x="32" y="58"/>
                  <a:pt x="33" y="58"/>
                </a:cubicBezTo>
                <a:close/>
                <a:moveTo>
                  <a:pt x="37" y="58"/>
                </a:moveTo>
                <a:cubicBezTo>
                  <a:pt x="37" y="59"/>
                  <a:pt x="37" y="59"/>
                  <a:pt x="38" y="59"/>
                </a:cubicBezTo>
                <a:cubicBezTo>
                  <a:pt x="38" y="59"/>
                  <a:pt x="39" y="57"/>
                  <a:pt x="39" y="57"/>
                </a:cubicBezTo>
                <a:cubicBezTo>
                  <a:pt x="38" y="57"/>
                  <a:pt x="38" y="58"/>
                  <a:pt x="37" y="58"/>
                </a:cubicBezTo>
                <a:close/>
                <a:moveTo>
                  <a:pt x="41" y="58"/>
                </a:moveTo>
                <a:cubicBezTo>
                  <a:pt x="41" y="58"/>
                  <a:pt x="42" y="57"/>
                  <a:pt x="41" y="57"/>
                </a:cubicBezTo>
                <a:cubicBezTo>
                  <a:pt x="41" y="57"/>
                  <a:pt x="41" y="57"/>
                  <a:pt x="41" y="58"/>
                </a:cubicBezTo>
                <a:close/>
                <a:moveTo>
                  <a:pt x="24" y="58"/>
                </a:moveTo>
                <a:cubicBezTo>
                  <a:pt x="25" y="58"/>
                  <a:pt x="25" y="58"/>
                  <a:pt x="25" y="57"/>
                </a:cubicBezTo>
                <a:cubicBezTo>
                  <a:pt x="24" y="57"/>
                  <a:pt x="24" y="58"/>
                  <a:pt x="24" y="58"/>
                </a:cubicBezTo>
                <a:close/>
                <a:moveTo>
                  <a:pt x="22" y="59"/>
                </a:moveTo>
                <a:cubicBezTo>
                  <a:pt x="23" y="59"/>
                  <a:pt x="23" y="58"/>
                  <a:pt x="22" y="58"/>
                </a:cubicBezTo>
                <a:cubicBezTo>
                  <a:pt x="22" y="58"/>
                  <a:pt x="22" y="59"/>
                  <a:pt x="22" y="59"/>
                </a:cubicBezTo>
                <a:close/>
                <a:moveTo>
                  <a:pt x="22" y="57"/>
                </a:moveTo>
                <a:cubicBezTo>
                  <a:pt x="22" y="58"/>
                  <a:pt x="22" y="58"/>
                  <a:pt x="22" y="58"/>
                </a:cubicBezTo>
                <a:cubicBezTo>
                  <a:pt x="22" y="58"/>
                  <a:pt x="23" y="58"/>
                  <a:pt x="22" y="57"/>
                </a:cubicBezTo>
                <a:close/>
                <a:moveTo>
                  <a:pt x="18" y="60"/>
                </a:moveTo>
                <a:cubicBezTo>
                  <a:pt x="19" y="59"/>
                  <a:pt x="20" y="58"/>
                  <a:pt x="20" y="57"/>
                </a:cubicBezTo>
                <a:cubicBezTo>
                  <a:pt x="19" y="58"/>
                  <a:pt x="19" y="59"/>
                  <a:pt x="18" y="60"/>
                </a:cubicBezTo>
                <a:close/>
                <a:moveTo>
                  <a:pt x="33" y="59"/>
                </a:moveTo>
                <a:cubicBezTo>
                  <a:pt x="34" y="60"/>
                  <a:pt x="33" y="60"/>
                  <a:pt x="34" y="60"/>
                </a:cubicBezTo>
                <a:cubicBezTo>
                  <a:pt x="34" y="59"/>
                  <a:pt x="35" y="59"/>
                  <a:pt x="35" y="58"/>
                </a:cubicBezTo>
                <a:cubicBezTo>
                  <a:pt x="34" y="58"/>
                  <a:pt x="34" y="59"/>
                  <a:pt x="33" y="59"/>
                </a:cubicBezTo>
                <a:close/>
                <a:moveTo>
                  <a:pt x="50" y="60"/>
                </a:moveTo>
                <a:cubicBezTo>
                  <a:pt x="50" y="59"/>
                  <a:pt x="51" y="58"/>
                  <a:pt x="50" y="57"/>
                </a:cubicBezTo>
                <a:cubicBezTo>
                  <a:pt x="50" y="58"/>
                  <a:pt x="48" y="59"/>
                  <a:pt x="50" y="60"/>
                </a:cubicBezTo>
                <a:close/>
                <a:moveTo>
                  <a:pt x="53" y="59"/>
                </a:moveTo>
                <a:cubicBezTo>
                  <a:pt x="54" y="59"/>
                  <a:pt x="54" y="57"/>
                  <a:pt x="53" y="57"/>
                </a:cubicBezTo>
                <a:cubicBezTo>
                  <a:pt x="53" y="58"/>
                  <a:pt x="53" y="58"/>
                  <a:pt x="53" y="59"/>
                </a:cubicBezTo>
                <a:close/>
                <a:moveTo>
                  <a:pt x="52" y="58"/>
                </a:moveTo>
                <a:cubicBezTo>
                  <a:pt x="52" y="58"/>
                  <a:pt x="52" y="58"/>
                  <a:pt x="52" y="58"/>
                </a:cubicBezTo>
                <a:cubicBezTo>
                  <a:pt x="52" y="59"/>
                  <a:pt x="52" y="59"/>
                  <a:pt x="52" y="59"/>
                </a:cubicBezTo>
                <a:cubicBezTo>
                  <a:pt x="52" y="59"/>
                  <a:pt x="52" y="58"/>
                  <a:pt x="52" y="58"/>
                </a:cubicBezTo>
                <a:cubicBezTo>
                  <a:pt x="52" y="58"/>
                  <a:pt x="52" y="58"/>
                  <a:pt x="52" y="58"/>
                </a:cubicBezTo>
                <a:close/>
                <a:moveTo>
                  <a:pt x="31" y="58"/>
                </a:moveTo>
                <a:cubicBezTo>
                  <a:pt x="31" y="59"/>
                  <a:pt x="30" y="59"/>
                  <a:pt x="29" y="60"/>
                </a:cubicBezTo>
                <a:cubicBezTo>
                  <a:pt x="30" y="60"/>
                  <a:pt x="30" y="60"/>
                  <a:pt x="30" y="60"/>
                </a:cubicBezTo>
                <a:cubicBezTo>
                  <a:pt x="30" y="61"/>
                  <a:pt x="29" y="61"/>
                  <a:pt x="29" y="61"/>
                </a:cubicBezTo>
                <a:cubicBezTo>
                  <a:pt x="29" y="61"/>
                  <a:pt x="29" y="62"/>
                  <a:pt x="30" y="62"/>
                </a:cubicBezTo>
                <a:cubicBezTo>
                  <a:pt x="31" y="61"/>
                  <a:pt x="32" y="60"/>
                  <a:pt x="31" y="59"/>
                </a:cubicBezTo>
                <a:cubicBezTo>
                  <a:pt x="31" y="59"/>
                  <a:pt x="31" y="59"/>
                  <a:pt x="31" y="59"/>
                </a:cubicBezTo>
                <a:cubicBezTo>
                  <a:pt x="31" y="59"/>
                  <a:pt x="32" y="58"/>
                  <a:pt x="31" y="58"/>
                </a:cubicBezTo>
                <a:close/>
                <a:moveTo>
                  <a:pt x="19" y="59"/>
                </a:moveTo>
                <a:cubicBezTo>
                  <a:pt x="20" y="60"/>
                  <a:pt x="19" y="60"/>
                  <a:pt x="18" y="60"/>
                </a:cubicBezTo>
                <a:cubicBezTo>
                  <a:pt x="18" y="60"/>
                  <a:pt x="19" y="60"/>
                  <a:pt x="19" y="60"/>
                </a:cubicBezTo>
                <a:cubicBezTo>
                  <a:pt x="19" y="61"/>
                  <a:pt x="18" y="61"/>
                  <a:pt x="19" y="61"/>
                </a:cubicBezTo>
                <a:cubicBezTo>
                  <a:pt x="19" y="60"/>
                  <a:pt x="21" y="59"/>
                  <a:pt x="20" y="58"/>
                </a:cubicBezTo>
                <a:cubicBezTo>
                  <a:pt x="20" y="58"/>
                  <a:pt x="20" y="59"/>
                  <a:pt x="19" y="59"/>
                </a:cubicBezTo>
                <a:close/>
                <a:moveTo>
                  <a:pt x="38" y="60"/>
                </a:moveTo>
                <a:cubicBezTo>
                  <a:pt x="38" y="61"/>
                  <a:pt x="39" y="61"/>
                  <a:pt x="39" y="61"/>
                </a:cubicBezTo>
                <a:cubicBezTo>
                  <a:pt x="40" y="61"/>
                  <a:pt x="41" y="59"/>
                  <a:pt x="39" y="58"/>
                </a:cubicBezTo>
                <a:cubicBezTo>
                  <a:pt x="39" y="59"/>
                  <a:pt x="38" y="59"/>
                  <a:pt x="38" y="60"/>
                </a:cubicBezTo>
                <a:close/>
                <a:moveTo>
                  <a:pt x="26" y="59"/>
                </a:moveTo>
                <a:cubicBezTo>
                  <a:pt x="26" y="59"/>
                  <a:pt x="25" y="59"/>
                  <a:pt x="25" y="60"/>
                </a:cubicBezTo>
                <a:cubicBezTo>
                  <a:pt x="25" y="60"/>
                  <a:pt x="26" y="60"/>
                  <a:pt x="26" y="60"/>
                </a:cubicBezTo>
                <a:cubicBezTo>
                  <a:pt x="26" y="59"/>
                  <a:pt x="26" y="60"/>
                  <a:pt x="26" y="60"/>
                </a:cubicBezTo>
                <a:cubicBezTo>
                  <a:pt x="26" y="59"/>
                  <a:pt x="26" y="59"/>
                  <a:pt x="26" y="59"/>
                </a:cubicBezTo>
                <a:close/>
                <a:moveTo>
                  <a:pt x="35" y="63"/>
                </a:moveTo>
                <a:cubicBezTo>
                  <a:pt x="36" y="62"/>
                  <a:pt x="38" y="61"/>
                  <a:pt x="37" y="60"/>
                </a:cubicBezTo>
                <a:cubicBezTo>
                  <a:pt x="36" y="60"/>
                  <a:pt x="34" y="62"/>
                  <a:pt x="35" y="63"/>
                </a:cubicBezTo>
                <a:close/>
                <a:moveTo>
                  <a:pt x="35" y="61"/>
                </a:moveTo>
                <a:cubicBezTo>
                  <a:pt x="35" y="60"/>
                  <a:pt x="37" y="60"/>
                  <a:pt x="36" y="59"/>
                </a:cubicBezTo>
                <a:cubicBezTo>
                  <a:pt x="35" y="59"/>
                  <a:pt x="34" y="61"/>
                  <a:pt x="35" y="62"/>
                </a:cubicBezTo>
                <a:cubicBezTo>
                  <a:pt x="35" y="61"/>
                  <a:pt x="35" y="61"/>
                  <a:pt x="35" y="61"/>
                </a:cubicBezTo>
                <a:close/>
                <a:moveTo>
                  <a:pt x="47" y="60"/>
                </a:moveTo>
                <a:cubicBezTo>
                  <a:pt x="48" y="60"/>
                  <a:pt x="48" y="59"/>
                  <a:pt x="48" y="59"/>
                </a:cubicBezTo>
                <a:cubicBezTo>
                  <a:pt x="47" y="59"/>
                  <a:pt x="47" y="60"/>
                  <a:pt x="47" y="60"/>
                </a:cubicBezTo>
                <a:close/>
                <a:moveTo>
                  <a:pt x="43" y="62"/>
                </a:moveTo>
                <a:cubicBezTo>
                  <a:pt x="43" y="62"/>
                  <a:pt x="44" y="63"/>
                  <a:pt x="44" y="63"/>
                </a:cubicBezTo>
                <a:cubicBezTo>
                  <a:pt x="45" y="62"/>
                  <a:pt x="46" y="60"/>
                  <a:pt x="45" y="59"/>
                </a:cubicBezTo>
                <a:cubicBezTo>
                  <a:pt x="45" y="60"/>
                  <a:pt x="43" y="61"/>
                  <a:pt x="43" y="62"/>
                </a:cubicBezTo>
                <a:close/>
                <a:moveTo>
                  <a:pt x="76" y="59"/>
                </a:moveTo>
                <a:cubicBezTo>
                  <a:pt x="77" y="59"/>
                  <a:pt x="78" y="60"/>
                  <a:pt x="78" y="59"/>
                </a:cubicBezTo>
                <a:cubicBezTo>
                  <a:pt x="77" y="59"/>
                  <a:pt x="77" y="59"/>
                  <a:pt x="76" y="59"/>
                </a:cubicBezTo>
                <a:close/>
                <a:moveTo>
                  <a:pt x="81" y="61"/>
                </a:moveTo>
                <a:cubicBezTo>
                  <a:pt x="81" y="59"/>
                  <a:pt x="79" y="60"/>
                  <a:pt x="78" y="59"/>
                </a:cubicBezTo>
                <a:cubicBezTo>
                  <a:pt x="79" y="60"/>
                  <a:pt x="80" y="60"/>
                  <a:pt x="81" y="61"/>
                </a:cubicBezTo>
                <a:close/>
                <a:moveTo>
                  <a:pt x="20" y="64"/>
                </a:moveTo>
                <a:cubicBezTo>
                  <a:pt x="20" y="63"/>
                  <a:pt x="20" y="63"/>
                  <a:pt x="20" y="63"/>
                </a:cubicBezTo>
                <a:cubicBezTo>
                  <a:pt x="21" y="62"/>
                  <a:pt x="22" y="60"/>
                  <a:pt x="21" y="59"/>
                </a:cubicBezTo>
                <a:cubicBezTo>
                  <a:pt x="21" y="61"/>
                  <a:pt x="18" y="63"/>
                  <a:pt x="20" y="64"/>
                </a:cubicBezTo>
                <a:close/>
                <a:moveTo>
                  <a:pt x="51" y="62"/>
                </a:moveTo>
                <a:cubicBezTo>
                  <a:pt x="51" y="62"/>
                  <a:pt x="52" y="60"/>
                  <a:pt x="51" y="59"/>
                </a:cubicBezTo>
                <a:cubicBezTo>
                  <a:pt x="50" y="60"/>
                  <a:pt x="50" y="61"/>
                  <a:pt x="51" y="62"/>
                </a:cubicBezTo>
                <a:close/>
                <a:moveTo>
                  <a:pt x="40" y="61"/>
                </a:moveTo>
                <a:cubicBezTo>
                  <a:pt x="39" y="63"/>
                  <a:pt x="40" y="63"/>
                  <a:pt x="41" y="64"/>
                </a:cubicBezTo>
                <a:cubicBezTo>
                  <a:pt x="42" y="63"/>
                  <a:pt x="42" y="61"/>
                  <a:pt x="41" y="60"/>
                </a:cubicBezTo>
                <a:cubicBezTo>
                  <a:pt x="40" y="60"/>
                  <a:pt x="40" y="61"/>
                  <a:pt x="40" y="61"/>
                </a:cubicBezTo>
                <a:close/>
                <a:moveTo>
                  <a:pt x="26" y="62"/>
                </a:moveTo>
                <a:cubicBezTo>
                  <a:pt x="27" y="62"/>
                  <a:pt x="27" y="61"/>
                  <a:pt x="27" y="60"/>
                </a:cubicBezTo>
                <a:cubicBezTo>
                  <a:pt x="27" y="60"/>
                  <a:pt x="27" y="60"/>
                  <a:pt x="27" y="60"/>
                </a:cubicBezTo>
                <a:cubicBezTo>
                  <a:pt x="27" y="61"/>
                  <a:pt x="26" y="61"/>
                  <a:pt x="26" y="62"/>
                </a:cubicBezTo>
                <a:close/>
                <a:moveTo>
                  <a:pt x="31" y="63"/>
                </a:moveTo>
                <a:cubicBezTo>
                  <a:pt x="31" y="63"/>
                  <a:pt x="31" y="64"/>
                  <a:pt x="31" y="64"/>
                </a:cubicBezTo>
                <a:cubicBezTo>
                  <a:pt x="32" y="63"/>
                  <a:pt x="33" y="62"/>
                  <a:pt x="33" y="61"/>
                </a:cubicBezTo>
                <a:cubicBezTo>
                  <a:pt x="33" y="61"/>
                  <a:pt x="33" y="61"/>
                  <a:pt x="32" y="60"/>
                </a:cubicBezTo>
                <a:cubicBezTo>
                  <a:pt x="31" y="61"/>
                  <a:pt x="31" y="62"/>
                  <a:pt x="31" y="63"/>
                </a:cubicBezTo>
                <a:close/>
                <a:moveTo>
                  <a:pt x="55" y="66"/>
                </a:moveTo>
                <a:cubicBezTo>
                  <a:pt x="54" y="66"/>
                  <a:pt x="54" y="68"/>
                  <a:pt x="55" y="68"/>
                </a:cubicBezTo>
                <a:cubicBezTo>
                  <a:pt x="55" y="65"/>
                  <a:pt x="55" y="63"/>
                  <a:pt x="54" y="60"/>
                </a:cubicBezTo>
                <a:cubicBezTo>
                  <a:pt x="54" y="62"/>
                  <a:pt x="54" y="65"/>
                  <a:pt x="55" y="66"/>
                </a:cubicBezTo>
                <a:close/>
                <a:moveTo>
                  <a:pt x="46" y="61"/>
                </a:moveTo>
                <a:cubicBezTo>
                  <a:pt x="47" y="61"/>
                  <a:pt x="47" y="61"/>
                  <a:pt x="46" y="61"/>
                </a:cubicBezTo>
                <a:cubicBezTo>
                  <a:pt x="46" y="61"/>
                  <a:pt x="46" y="61"/>
                  <a:pt x="46" y="61"/>
                </a:cubicBezTo>
                <a:close/>
                <a:moveTo>
                  <a:pt x="89" y="61"/>
                </a:moveTo>
                <a:cubicBezTo>
                  <a:pt x="88" y="60"/>
                  <a:pt x="88" y="61"/>
                  <a:pt x="88" y="61"/>
                </a:cubicBezTo>
                <a:cubicBezTo>
                  <a:pt x="87" y="61"/>
                  <a:pt x="86" y="61"/>
                  <a:pt x="86" y="61"/>
                </a:cubicBezTo>
                <a:cubicBezTo>
                  <a:pt x="84" y="61"/>
                  <a:pt x="83" y="61"/>
                  <a:pt x="83" y="61"/>
                </a:cubicBezTo>
                <a:cubicBezTo>
                  <a:pt x="82" y="61"/>
                  <a:pt x="83" y="61"/>
                  <a:pt x="84" y="61"/>
                </a:cubicBezTo>
                <a:cubicBezTo>
                  <a:pt x="85" y="62"/>
                  <a:pt x="86" y="62"/>
                  <a:pt x="88" y="62"/>
                </a:cubicBezTo>
                <a:cubicBezTo>
                  <a:pt x="88" y="62"/>
                  <a:pt x="88" y="62"/>
                  <a:pt x="88" y="61"/>
                </a:cubicBezTo>
                <a:cubicBezTo>
                  <a:pt x="88" y="61"/>
                  <a:pt x="89" y="61"/>
                  <a:pt x="89" y="61"/>
                </a:cubicBezTo>
                <a:close/>
                <a:moveTo>
                  <a:pt x="48" y="62"/>
                </a:moveTo>
                <a:cubicBezTo>
                  <a:pt x="49" y="61"/>
                  <a:pt x="48" y="61"/>
                  <a:pt x="48" y="61"/>
                </a:cubicBezTo>
                <a:cubicBezTo>
                  <a:pt x="48" y="61"/>
                  <a:pt x="48" y="61"/>
                  <a:pt x="48" y="61"/>
                </a:cubicBezTo>
                <a:cubicBezTo>
                  <a:pt x="48" y="61"/>
                  <a:pt x="48" y="62"/>
                  <a:pt x="48" y="62"/>
                </a:cubicBezTo>
                <a:close/>
                <a:moveTo>
                  <a:pt x="24" y="61"/>
                </a:moveTo>
                <a:cubicBezTo>
                  <a:pt x="24" y="62"/>
                  <a:pt x="24" y="62"/>
                  <a:pt x="24" y="63"/>
                </a:cubicBezTo>
                <a:cubicBezTo>
                  <a:pt x="24" y="62"/>
                  <a:pt x="24" y="63"/>
                  <a:pt x="24" y="63"/>
                </a:cubicBezTo>
                <a:cubicBezTo>
                  <a:pt x="24" y="63"/>
                  <a:pt x="25" y="62"/>
                  <a:pt x="25" y="62"/>
                </a:cubicBezTo>
                <a:cubicBezTo>
                  <a:pt x="25" y="62"/>
                  <a:pt x="24" y="62"/>
                  <a:pt x="24" y="62"/>
                </a:cubicBezTo>
                <a:cubicBezTo>
                  <a:pt x="24" y="62"/>
                  <a:pt x="25" y="62"/>
                  <a:pt x="24" y="61"/>
                </a:cubicBezTo>
                <a:close/>
                <a:moveTo>
                  <a:pt x="27" y="63"/>
                </a:moveTo>
                <a:cubicBezTo>
                  <a:pt x="27" y="62"/>
                  <a:pt x="28" y="62"/>
                  <a:pt x="27" y="61"/>
                </a:cubicBezTo>
                <a:cubicBezTo>
                  <a:pt x="27" y="62"/>
                  <a:pt x="26" y="62"/>
                  <a:pt x="27" y="63"/>
                </a:cubicBezTo>
                <a:close/>
                <a:moveTo>
                  <a:pt x="21" y="63"/>
                </a:moveTo>
                <a:cubicBezTo>
                  <a:pt x="21" y="63"/>
                  <a:pt x="22" y="62"/>
                  <a:pt x="22" y="62"/>
                </a:cubicBezTo>
                <a:cubicBezTo>
                  <a:pt x="22" y="62"/>
                  <a:pt x="21" y="63"/>
                  <a:pt x="21" y="63"/>
                </a:cubicBezTo>
                <a:close/>
                <a:moveTo>
                  <a:pt x="36" y="64"/>
                </a:moveTo>
                <a:cubicBezTo>
                  <a:pt x="36" y="64"/>
                  <a:pt x="36" y="65"/>
                  <a:pt x="37" y="65"/>
                </a:cubicBezTo>
                <a:cubicBezTo>
                  <a:pt x="37" y="64"/>
                  <a:pt x="38" y="62"/>
                  <a:pt x="37" y="62"/>
                </a:cubicBezTo>
                <a:cubicBezTo>
                  <a:pt x="37" y="62"/>
                  <a:pt x="36" y="63"/>
                  <a:pt x="36" y="64"/>
                </a:cubicBezTo>
                <a:close/>
                <a:moveTo>
                  <a:pt x="45" y="64"/>
                </a:moveTo>
                <a:cubicBezTo>
                  <a:pt x="45" y="63"/>
                  <a:pt x="46" y="63"/>
                  <a:pt x="46" y="62"/>
                </a:cubicBezTo>
                <a:cubicBezTo>
                  <a:pt x="45" y="62"/>
                  <a:pt x="44" y="63"/>
                  <a:pt x="45" y="64"/>
                </a:cubicBezTo>
                <a:close/>
                <a:moveTo>
                  <a:pt x="29" y="63"/>
                </a:moveTo>
                <a:cubicBezTo>
                  <a:pt x="29" y="63"/>
                  <a:pt x="29" y="62"/>
                  <a:pt x="29" y="62"/>
                </a:cubicBezTo>
                <a:cubicBezTo>
                  <a:pt x="29" y="62"/>
                  <a:pt x="29" y="63"/>
                  <a:pt x="29" y="63"/>
                </a:cubicBezTo>
                <a:close/>
                <a:moveTo>
                  <a:pt x="48" y="63"/>
                </a:moveTo>
                <a:cubicBezTo>
                  <a:pt x="48" y="63"/>
                  <a:pt x="48" y="62"/>
                  <a:pt x="47" y="62"/>
                </a:cubicBezTo>
                <a:cubicBezTo>
                  <a:pt x="47" y="62"/>
                  <a:pt x="47" y="63"/>
                  <a:pt x="48" y="63"/>
                </a:cubicBezTo>
                <a:close/>
                <a:moveTo>
                  <a:pt x="13" y="64"/>
                </a:moveTo>
                <a:cubicBezTo>
                  <a:pt x="14" y="64"/>
                  <a:pt x="14" y="63"/>
                  <a:pt x="14" y="62"/>
                </a:cubicBezTo>
                <a:cubicBezTo>
                  <a:pt x="14" y="63"/>
                  <a:pt x="13" y="63"/>
                  <a:pt x="13" y="64"/>
                </a:cubicBezTo>
                <a:close/>
                <a:moveTo>
                  <a:pt x="16" y="66"/>
                </a:moveTo>
                <a:cubicBezTo>
                  <a:pt x="16" y="66"/>
                  <a:pt x="16" y="65"/>
                  <a:pt x="16" y="65"/>
                </a:cubicBezTo>
                <a:cubicBezTo>
                  <a:pt x="17" y="65"/>
                  <a:pt x="17" y="65"/>
                  <a:pt x="17" y="65"/>
                </a:cubicBezTo>
                <a:cubicBezTo>
                  <a:pt x="17" y="64"/>
                  <a:pt x="18" y="63"/>
                  <a:pt x="17" y="62"/>
                </a:cubicBezTo>
                <a:cubicBezTo>
                  <a:pt x="17" y="64"/>
                  <a:pt x="16" y="65"/>
                  <a:pt x="16" y="66"/>
                </a:cubicBezTo>
                <a:close/>
                <a:moveTo>
                  <a:pt x="28" y="63"/>
                </a:moveTo>
                <a:cubicBezTo>
                  <a:pt x="28" y="63"/>
                  <a:pt x="28" y="63"/>
                  <a:pt x="28" y="63"/>
                </a:cubicBezTo>
                <a:cubicBezTo>
                  <a:pt x="27" y="64"/>
                  <a:pt x="27" y="65"/>
                  <a:pt x="28" y="65"/>
                </a:cubicBezTo>
                <a:cubicBezTo>
                  <a:pt x="29" y="65"/>
                  <a:pt x="29" y="63"/>
                  <a:pt x="28" y="62"/>
                </a:cubicBezTo>
                <a:cubicBezTo>
                  <a:pt x="28" y="63"/>
                  <a:pt x="28" y="63"/>
                  <a:pt x="28" y="63"/>
                </a:cubicBezTo>
                <a:close/>
                <a:moveTo>
                  <a:pt x="32" y="65"/>
                </a:moveTo>
                <a:cubicBezTo>
                  <a:pt x="33" y="65"/>
                  <a:pt x="33" y="65"/>
                  <a:pt x="33" y="64"/>
                </a:cubicBezTo>
                <a:cubicBezTo>
                  <a:pt x="33" y="65"/>
                  <a:pt x="33" y="65"/>
                  <a:pt x="32" y="66"/>
                </a:cubicBezTo>
                <a:cubicBezTo>
                  <a:pt x="33" y="66"/>
                  <a:pt x="33" y="66"/>
                  <a:pt x="33" y="66"/>
                </a:cubicBezTo>
                <a:cubicBezTo>
                  <a:pt x="33" y="66"/>
                  <a:pt x="33" y="67"/>
                  <a:pt x="33" y="67"/>
                </a:cubicBezTo>
                <a:cubicBezTo>
                  <a:pt x="34" y="66"/>
                  <a:pt x="34" y="65"/>
                  <a:pt x="35" y="64"/>
                </a:cubicBezTo>
                <a:cubicBezTo>
                  <a:pt x="35" y="64"/>
                  <a:pt x="34" y="63"/>
                  <a:pt x="34" y="63"/>
                </a:cubicBezTo>
                <a:cubicBezTo>
                  <a:pt x="34" y="63"/>
                  <a:pt x="33" y="64"/>
                  <a:pt x="33" y="64"/>
                </a:cubicBezTo>
                <a:cubicBezTo>
                  <a:pt x="33" y="63"/>
                  <a:pt x="34" y="63"/>
                  <a:pt x="34" y="63"/>
                </a:cubicBezTo>
                <a:cubicBezTo>
                  <a:pt x="34" y="63"/>
                  <a:pt x="34" y="62"/>
                  <a:pt x="33" y="62"/>
                </a:cubicBezTo>
                <a:cubicBezTo>
                  <a:pt x="33" y="64"/>
                  <a:pt x="32" y="64"/>
                  <a:pt x="32" y="65"/>
                </a:cubicBezTo>
                <a:close/>
                <a:moveTo>
                  <a:pt x="49" y="64"/>
                </a:moveTo>
                <a:cubicBezTo>
                  <a:pt x="50" y="63"/>
                  <a:pt x="49" y="63"/>
                  <a:pt x="49" y="62"/>
                </a:cubicBezTo>
                <a:cubicBezTo>
                  <a:pt x="49" y="63"/>
                  <a:pt x="49" y="63"/>
                  <a:pt x="49" y="64"/>
                </a:cubicBezTo>
                <a:close/>
                <a:moveTo>
                  <a:pt x="43" y="64"/>
                </a:moveTo>
                <a:cubicBezTo>
                  <a:pt x="43" y="64"/>
                  <a:pt x="43" y="63"/>
                  <a:pt x="42" y="63"/>
                </a:cubicBezTo>
                <a:cubicBezTo>
                  <a:pt x="43" y="63"/>
                  <a:pt x="43" y="64"/>
                  <a:pt x="43" y="64"/>
                </a:cubicBezTo>
                <a:close/>
                <a:moveTo>
                  <a:pt x="52" y="64"/>
                </a:moveTo>
                <a:cubicBezTo>
                  <a:pt x="52" y="64"/>
                  <a:pt x="52" y="63"/>
                  <a:pt x="52" y="63"/>
                </a:cubicBezTo>
                <a:cubicBezTo>
                  <a:pt x="52" y="63"/>
                  <a:pt x="52" y="63"/>
                  <a:pt x="52" y="63"/>
                </a:cubicBezTo>
                <a:cubicBezTo>
                  <a:pt x="51" y="63"/>
                  <a:pt x="52" y="65"/>
                  <a:pt x="52" y="64"/>
                </a:cubicBezTo>
                <a:close/>
                <a:moveTo>
                  <a:pt x="40" y="65"/>
                </a:moveTo>
                <a:cubicBezTo>
                  <a:pt x="40" y="64"/>
                  <a:pt x="39" y="64"/>
                  <a:pt x="39" y="63"/>
                </a:cubicBezTo>
                <a:cubicBezTo>
                  <a:pt x="39" y="64"/>
                  <a:pt x="39" y="65"/>
                  <a:pt x="40" y="65"/>
                </a:cubicBezTo>
                <a:close/>
                <a:moveTo>
                  <a:pt x="25" y="64"/>
                </a:moveTo>
                <a:cubicBezTo>
                  <a:pt x="25" y="64"/>
                  <a:pt x="25" y="64"/>
                  <a:pt x="25" y="65"/>
                </a:cubicBezTo>
                <a:cubicBezTo>
                  <a:pt x="25" y="64"/>
                  <a:pt x="26" y="63"/>
                  <a:pt x="25" y="63"/>
                </a:cubicBezTo>
                <a:cubicBezTo>
                  <a:pt x="25" y="63"/>
                  <a:pt x="25" y="64"/>
                  <a:pt x="25" y="64"/>
                </a:cubicBezTo>
                <a:close/>
                <a:moveTo>
                  <a:pt x="45" y="65"/>
                </a:moveTo>
                <a:cubicBezTo>
                  <a:pt x="46" y="65"/>
                  <a:pt x="45" y="66"/>
                  <a:pt x="46" y="66"/>
                </a:cubicBezTo>
                <a:cubicBezTo>
                  <a:pt x="46" y="66"/>
                  <a:pt x="47" y="65"/>
                  <a:pt x="47" y="64"/>
                </a:cubicBezTo>
                <a:cubicBezTo>
                  <a:pt x="47" y="64"/>
                  <a:pt x="47" y="63"/>
                  <a:pt x="46" y="63"/>
                </a:cubicBezTo>
                <a:cubicBezTo>
                  <a:pt x="46" y="64"/>
                  <a:pt x="46" y="64"/>
                  <a:pt x="45" y="65"/>
                </a:cubicBezTo>
                <a:close/>
                <a:moveTo>
                  <a:pt x="41" y="65"/>
                </a:moveTo>
                <a:cubicBezTo>
                  <a:pt x="41" y="65"/>
                  <a:pt x="41" y="65"/>
                  <a:pt x="42" y="66"/>
                </a:cubicBezTo>
                <a:cubicBezTo>
                  <a:pt x="43" y="66"/>
                  <a:pt x="43" y="64"/>
                  <a:pt x="42" y="63"/>
                </a:cubicBezTo>
                <a:cubicBezTo>
                  <a:pt x="41" y="64"/>
                  <a:pt x="41" y="64"/>
                  <a:pt x="41" y="65"/>
                </a:cubicBezTo>
                <a:close/>
                <a:moveTo>
                  <a:pt x="57" y="64"/>
                </a:moveTo>
                <a:cubicBezTo>
                  <a:pt x="57" y="64"/>
                  <a:pt x="57" y="65"/>
                  <a:pt x="58" y="65"/>
                </a:cubicBezTo>
                <a:cubicBezTo>
                  <a:pt x="58" y="64"/>
                  <a:pt x="58" y="64"/>
                  <a:pt x="58" y="63"/>
                </a:cubicBezTo>
                <a:cubicBezTo>
                  <a:pt x="58" y="63"/>
                  <a:pt x="57" y="63"/>
                  <a:pt x="57" y="64"/>
                </a:cubicBezTo>
                <a:close/>
                <a:moveTo>
                  <a:pt x="22" y="66"/>
                </a:moveTo>
                <a:cubicBezTo>
                  <a:pt x="23" y="66"/>
                  <a:pt x="23" y="65"/>
                  <a:pt x="24" y="64"/>
                </a:cubicBezTo>
                <a:cubicBezTo>
                  <a:pt x="23" y="64"/>
                  <a:pt x="23" y="64"/>
                  <a:pt x="23" y="64"/>
                </a:cubicBezTo>
                <a:cubicBezTo>
                  <a:pt x="23" y="64"/>
                  <a:pt x="22" y="65"/>
                  <a:pt x="22" y="66"/>
                </a:cubicBezTo>
                <a:close/>
                <a:moveTo>
                  <a:pt x="37" y="66"/>
                </a:moveTo>
                <a:cubicBezTo>
                  <a:pt x="37" y="67"/>
                  <a:pt x="38" y="67"/>
                  <a:pt x="38" y="67"/>
                </a:cubicBezTo>
                <a:cubicBezTo>
                  <a:pt x="40" y="67"/>
                  <a:pt x="39" y="64"/>
                  <a:pt x="38" y="64"/>
                </a:cubicBezTo>
                <a:cubicBezTo>
                  <a:pt x="38" y="65"/>
                  <a:pt x="37" y="65"/>
                  <a:pt x="37" y="66"/>
                </a:cubicBezTo>
                <a:close/>
                <a:moveTo>
                  <a:pt x="50" y="64"/>
                </a:moveTo>
                <a:cubicBezTo>
                  <a:pt x="50" y="64"/>
                  <a:pt x="50" y="64"/>
                  <a:pt x="50" y="64"/>
                </a:cubicBezTo>
                <a:cubicBezTo>
                  <a:pt x="49" y="64"/>
                  <a:pt x="49" y="64"/>
                  <a:pt x="50" y="64"/>
                </a:cubicBezTo>
                <a:close/>
                <a:moveTo>
                  <a:pt x="48" y="66"/>
                </a:moveTo>
                <a:cubicBezTo>
                  <a:pt x="49" y="66"/>
                  <a:pt x="49" y="66"/>
                  <a:pt x="49" y="66"/>
                </a:cubicBezTo>
                <a:cubicBezTo>
                  <a:pt x="49" y="65"/>
                  <a:pt x="48" y="65"/>
                  <a:pt x="48" y="64"/>
                </a:cubicBezTo>
                <a:cubicBezTo>
                  <a:pt x="47" y="65"/>
                  <a:pt x="48" y="65"/>
                  <a:pt x="48" y="66"/>
                </a:cubicBezTo>
                <a:close/>
                <a:moveTo>
                  <a:pt x="30" y="64"/>
                </a:moveTo>
                <a:cubicBezTo>
                  <a:pt x="30" y="65"/>
                  <a:pt x="30" y="65"/>
                  <a:pt x="31" y="66"/>
                </a:cubicBezTo>
                <a:cubicBezTo>
                  <a:pt x="31" y="65"/>
                  <a:pt x="30" y="64"/>
                  <a:pt x="30" y="64"/>
                </a:cubicBezTo>
                <a:close/>
                <a:moveTo>
                  <a:pt x="44" y="65"/>
                </a:moveTo>
                <a:cubicBezTo>
                  <a:pt x="44" y="65"/>
                  <a:pt x="44" y="65"/>
                  <a:pt x="44" y="65"/>
                </a:cubicBezTo>
                <a:cubicBezTo>
                  <a:pt x="44" y="65"/>
                  <a:pt x="43" y="65"/>
                  <a:pt x="44" y="65"/>
                </a:cubicBezTo>
                <a:close/>
                <a:moveTo>
                  <a:pt x="29" y="67"/>
                </a:moveTo>
                <a:cubicBezTo>
                  <a:pt x="30" y="67"/>
                  <a:pt x="30" y="66"/>
                  <a:pt x="30" y="66"/>
                </a:cubicBezTo>
                <a:cubicBezTo>
                  <a:pt x="30" y="66"/>
                  <a:pt x="30" y="66"/>
                  <a:pt x="30" y="65"/>
                </a:cubicBezTo>
                <a:cubicBezTo>
                  <a:pt x="28" y="65"/>
                  <a:pt x="28" y="67"/>
                  <a:pt x="29" y="67"/>
                </a:cubicBezTo>
                <a:close/>
                <a:moveTo>
                  <a:pt x="33" y="68"/>
                </a:moveTo>
                <a:cubicBezTo>
                  <a:pt x="34" y="68"/>
                  <a:pt x="34" y="68"/>
                  <a:pt x="34" y="68"/>
                </a:cubicBezTo>
                <a:cubicBezTo>
                  <a:pt x="35" y="68"/>
                  <a:pt x="35" y="67"/>
                  <a:pt x="36" y="66"/>
                </a:cubicBezTo>
                <a:cubicBezTo>
                  <a:pt x="35" y="66"/>
                  <a:pt x="35" y="65"/>
                  <a:pt x="35" y="65"/>
                </a:cubicBezTo>
                <a:cubicBezTo>
                  <a:pt x="34" y="66"/>
                  <a:pt x="34" y="67"/>
                  <a:pt x="33" y="68"/>
                </a:cubicBezTo>
                <a:close/>
                <a:moveTo>
                  <a:pt x="50" y="66"/>
                </a:moveTo>
                <a:cubicBezTo>
                  <a:pt x="50" y="66"/>
                  <a:pt x="50" y="65"/>
                  <a:pt x="50" y="65"/>
                </a:cubicBezTo>
                <a:cubicBezTo>
                  <a:pt x="50" y="65"/>
                  <a:pt x="50" y="66"/>
                  <a:pt x="50" y="66"/>
                </a:cubicBezTo>
                <a:close/>
                <a:moveTo>
                  <a:pt x="26" y="66"/>
                </a:moveTo>
                <a:cubicBezTo>
                  <a:pt x="26" y="66"/>
                  <a:pt x="26" y="67"/>
                  <a:pt x="27" y="67"/>
                </a:cubicBezTo>
                <a:cubicBezTo>
                  <a:pt x="27" y="67"/>
                  <a:pt x="27" y="67"/>
                  <a:pt x="27" y="66"/>
                </a:cubicBezTo>
                <a:cubicBezTo>
                  <a:pt x="27" y="66"/>
                  <a:pt x="27" y="66"/>
                  <a:pt x="27" y="65"/>
                </a:cubicBezTo>
                <a:cubicBezTo>
                  <a:pt x="26" y="65"/>
                  <a:pt x="26" y="65"/>
                  <a:pt x="26" y="65"/>
                </a:cubicBezTo>
                <a:cubicBezTo>
                  <a:pt x="26" y="66"/>
                  <a:pt x="26" y="66"/>
                  <a:pt x="26" y="66"/>
                </a:cubicBezTo>
                <a:close/>
                <a:moveTo>
                  <a:pt x="46" y="67"/>
                </a:moveTo>
                <a:cubicBezTo>
                  <a:pt x="47" y="67"/>
                  <a:pt x="47" y="67"/>
                  <a:pt x="47" y="68"/>
                </a:cubicBezTo>
                <a:cubicBezTo>
                  <a:pt x="48" y="67"/>
                  <a:pt x="48" y="66"/>
                  <a:pt x="47" y="65"/>
                </a:cubicBezTo>
                <a:cubicBezTo>
                  <a:pt x="47" y="66"/>
                  <a:pt x="47" y="66"/>
                  <a:pt x="46" y="67"/>
                </a:cubicBezTo>
                <a:close/>
                <a:moveTo>
                  <a:pt x="17" y="66"/>
                </a:moveTo>
                <a:cubicBezTo>
                  <a:pt x="17" y="67"/>
                  <a:pt x="16" y="68"/>
                  <a:pt x="17" y="69"/>
                </a:cubicBezTo>
                <a:cubicBezTo>
                  <a:pt x="18" y="68"/>
                  <a:pt x="17" y="66"/>
                  <a:pt x="18" y="66"/>
                </a:cubicBezTo>
                <a:cubicBezTo>
                  <a:pt x="18" y="66"/>
                  <a:pt x="18" y="66"/>
                  <a:pt x="18" y="65"/>
                </a:cubicBezTo>
                <a:cubicBezTo>
                  <a:pt x="18" y="65"/>
                  <a:pt x="18" y="66"/>
                  <a:pt x="17" y="66"/>
                </a:cubicBezTo>
                <a:close/>
                <a:moveTo>
                  <a:pt x="23" y="68"/>
                </a:moveTo>
                <a:cubicBezTo>
                  <a:pt x="23" y="67"/>
                  <a:pt x="25" y="66"/>
                  <a:pt x="24" y="65"/>
                </a:cubicBezTo>
                <a:cubicBezTo>
                  <a:pt x="23" y="66"/>
                  <a:pt x="22" y="67"/>
                  <a:pt x="23" y="68"/>
                </a:cubicBezTo>
                <a:close/>
                <a:moveTo>
                  <a:pt x="43" y="67"/>
                </a:moveTo>
                <a:cubicBezTo>
                  <a:pt x="43" y="67"/>
                  <a:pt x="44" y="66"/>
                  <a:pt x="43" y="65"/>
                </a:cubicBezTo>
                <a:cubicBezTo>
                  <a:pt x="42" y="66"/>
                  <a:pt x="42" y="67"/>
                  <a:pt x="43" y="67"/>
                </a:cubicBezTo>
                <a:close/>
                <a:moveTo>
                  <a:pt x="12" y="66"/>
                </a:moveTo>
                <a:cubicBezTo>
                  <a:pt x="13" y="67"/>
                  <a:pt x="11" y="67"/>
                  <a:pt x="12" y="68"/>
                </a:cubicBezTo>
                <a:cubicBezTo>
                  <a:pt x="12" y="67"/>
                  <a:pt x="13" y="66"/>
                  <a:pt x="13" y="66"/>
                </a:cubicBezTo>
                <a:cubicBezTo>
                  <a:pt x="13" y="66"/>
                  <a:pt x="12" y="66"/>
                  <a:pt x="12" y="66"/>
                </a:cubicBezTo>
                <a:close/>
                <a:moveTo>
                  <a:pt x="41" y="67"/>
                </a:moveTo>
                <a:cubicBezTo>
                  <a:pt x="42" y="67"/>
                  <a:pt x="41" y="66"/>
                  <a:pt x="40" y="66"/>
                </a:cubicBezTo>
                <a:cubicBezTo>
                  <a:pt x="40" y="66"/>
                  <a:pt x="41" y="67"/>
                  <a:pt x="41" y="67"/>
                </a:cubicBezTo>
                <a:close/>
                <a:moveTo>
                  <a:pt x="44" y="66"/>
                </a:moveTo>
                <a:cubicBezTo>
                  <a:pt x="44" y="67"/>
                  <a:pt x="45" y="67"/>
                  <a:pt x="45" y="67"/>
                </a:cubicBezTo>
                <a:cubicBezTo>
                  <a:pt x="45" y="67"/>
                  <a:pt x="45" y="66"/>
                  <a:pt x="44" y="66"/>
                </a:cubicBezTo>
                <a:cubicBezTo>
                  <a:pt x="44" y="66"/>
                  <a:pt x="44" y="66"/>
                  <a:pt x="44" y="66"/>
                </a:cubicBezTo>
                <a:close/>
                <a:moveTo>
                  <a:pt x="31" y="67"/>
                </a:moveTo>
                <a:cubicBezTo>
                  <a:pt x="31" y="67"/>
                  <a:pt x="32" y="67"/>
                  <a:pt x="32" y="66"/>
                </a:cubicBezTo>
                <a:cubicBezTo>
                  <a:pt x="31" y="66"/>
                  <a:pt x="31" y="66"/>
                  <a:pt x="31" y="66"/>
                </a:cubicBezTo>
                <a:cubicBezTo>
                  <a:pt x="31" y="66"/>
                  <a:pt x="31" y="67"/>
                  <a:pt x="31" y="67"/>
                </a:cubicBezTo>
                <a:close/>
                <a:moveTo>
                  <a:pt x="49" y="67"/>
                </a:moveTo>
                <a:cubicBezTo>
                  <a:pt x="49" y="67"/>
                  <a:pt x="49" y="68"/>
                  <a:pt x="50" y="68"/>
                </a:cubicBezTo>
                <a:cubicBezTo>
                  <a:pt x="50" y="68"/>
                  <a:pt x="50" y="67"/>
                  <a:pt x="49" y="66"/>
                </a:cubicBezTo>
                <a:cubicBezTo>
                  <a:pt x="49" y="67"/>
                  <a:pt x="49" y="67"/>
                  <a:pt x="49" y="67"/>
                </a:cubicBezTo>
                <a:close/>
                <a:moveTo>
                  <a:pt x="39" y="68"/>
                </a:moveTo>
                <a:cubicBezTo>
                  <a:pt x="39" y="69"/>
                  <a:pt x="39" y="69"/>
                  <a:pt x="40" y="69"/>
                </a:cubicBezTo>
                <a:cubicBezTo>
                  <a:pt x="40" y="69"/>
                  <a:pt x="41" y="67"/>
                  <a:pt x="40" y="67"/>
                </a:cubicBezTo>
                <a:cubicBezTo>
                  <a:pt x="39" y="67"/>
                  <a:pt x="39" y="67"/>
                  <a:pt x="39" y="68"/>
                </a:cubicBezTo>
                <a:close/>
                <a:moveTo>
                  <a:pt x="21" y="69"/>
                </a:moveTo>
                <a:cubicBezTo>
                  <a:pt x="21" y="68"/>
                  <a:pt x="22" y="67"/>
                  <a:pt x="22" y="67"/>
                </a:cubicBezTo>
                <a:cubicBezTo>
                  <a:pt x="21" y="67"/>
                  <a:pt x="21" y="69"/>
                  <a:pt x="21" y="69"/>
                </a:cubicBezTo>
                <a:close/>
                <a:moveTo>
                  <a:pt x="32" y="68"/>
                </a:moveTo>
                <a:cubicBezTo>
                  <a:pt x="32" y="68"/>
                  <a:pt x="32" y="68"/>
                  <a:pt x="32" y="68"/>
                </a:cubicBezTo>
                <a:cubicBezTo>
                  <a:pt x="32" y="67"/>
                  <a:pt x="32" y="67"/>
                  <a:pt x="32" y="67"/>
                </a:cubicBezTo>
                <a:cubicBezTo>
                  <a:pt x="32" y="67"/>
                  <a:pt x="31" y="68"/>
                  <a:pt x="32" y="68"/>
                </a:cubicBezTo>
                <a:close/>
                <a:moveTo>
                  <a:pt x="35" y="69"/>
                </a:moveTo>
                <a:cubicBezTo>
                  <a:pt x="35" y="70"/>
                  <a:pt x="35" y="70"/>
                  <a:pt x="36" y="71"/>
                </a:cubicBezTo>
                <a:cubicBezTo>
                  <a:pt x="36" y="70"/>
                  <a:pt x="37" y="70"/>
                  <a:pt x="37" y="69"/>
                </a:cubicBezTo>
                <a:cubicBezTo>
                  <a:pt x="37" y="68"/>
                  <a:pt x="37" y="67"/>
                  <a:pt x="36" y="67"/>
                </a:cubicBezTo>
                <a:cubicBezTo>
                  <a:pt x="36" y="68"/>
                  <a:pt x="35" y="68"/>
                  <a:pt x="35" y="69"/>
                </a:cubicBezTo>
                <a:close/>
                <a:moveTo>
                  <a:pt x="43" y="68"/>
                </a:moveTo>
                <a:cubicBezTo>
                  <a:pt x="44" y="68"/>
                  <a:pt x="43" y="69"/>
                  <a:pt x="44" y="69"/>
                </a:cubicBezTo>
                <a:cubicBezTo>
                  <a:pt x="44" y="69"/>
                  <a:pt x="44" y="69"/>
                  <a:pt x="44" y="68"/>
                </a:cubicBezTo>
                <a:cubicBezTo>
                  <a:pt x="44" y="68"/>
                  <a:pt x="44" y="67"/>
                  <a:pt x="44" y="67"/>
                </a:cubicBezTo>
                <a:cubicBezTo>
                  <a:pt x="44" y="67"/>
                  <a:pt x="43" y="68"/>
                  <a:pt x="43" y="68"/>
                </a:cubicBezTo>
                <a:close/>
                <a:moveTo>
                  <a:pt x="25" y="68"/>
                </a:moveTo>
                <a:cubicBezTo>
                  <a:pt x="25" y="67"/>
                  <a:pt x="25" y="67"/>
                  <a:pt x="25" y="67"/>
                </a:cubicBezTo>
                <a:cubicBezTo>
                  <a:pt x="24" y="67"/>
                  <a:pt x="24" y="69"/>
                  <a:pt x="24" y="69"/>
                </a:cubicBezTo>
                <a:cubicBezTo>
                  <a:pt x="25" y="69"/>
                  <a:pt x="24" y="70"/>
                  <a:pt x="25" y="70"/>
                </a:cubicBezTo>
                <a:cubicBezTo>
                  <a:pt x="25" y="69"/>
                  <a:pt x="26" y="68"/>
                  <a:pt x="25" y="68"/>
                </a:cubicBezTo>
                <a:cubicBezTo>
                  <a:pt x="25" y="68"/>
                  <a:pt x="25" y="69"/>
                  <a:pt x="24" y="69"/>
                </a:cubicBezTo>
                <a:cubicBezTo>
                  <a:pt x="25" y="68"/>
                  <a:pt x="25" y="68"/>
                  <a:pt x="25" y="68"/>
                </a:cubicBezTo>
                <a:close/>
                <a:moveTo>
                  <a:pt x="26" y="68"/>
                </a:moveTo>
                <a:cubicBezTo>
                  <a:pt x="26" y="68"/>
                  <a:pt x="26" y="67"/>
                  <a:pt x="26" y="67"/>
                </a:cubicBezTo>
                <a:cubicBezTo>
                  <a:pt x="25" y="68"/>
                  <a:pt x="26" y="68"/>
                  <a:pt x="26" y="68"/>
                </a:cubicBezTo>
                <a:close/>
                <a:moveTo>
                  <a:pt x="30" y="69"/>
                </a:moveTo>
                <a:cubicBezTo>
                  <a:pt x="30" y="68"/>
                  <a:pt x="31" y="68"/>
                  <a:pt x="31" y="67"/>
                </a:cubicBezTo>
                <a:cubicBezTo>
                  <a:pt x="31" y="67"/>
                  <a:pt x="31" y="67"/>
                  <a:pt x="31" y="67"/>
                </a:cubicBezTo>
                <a:cubicBezTo>
                  <a:pt x="30" y="68"/>
                  <a:pt x="30" y="68"/>
                  <a:pt x="30" y="69"/>
                </a:cubicBezTo>
                <a:close/>
                <a:moveTo>
                  <a:pt x="27" y="68"/>
                </a:moveTo>
                <a:cubicBezTo>
                  <a:pt x="28" y="69"/>
                  <a:pt x="28" y="69"/>
                  <a:pt x="28" y="69"/>
                </a:cubicBezTo>
                <a:cubicBezTo>
                  <a:pt x="29" y="69"/>
                  <a:pt x="28" y="68"/>
                  <a:pt x="27" y="68"/>
                </a:cubicBezTo>
                <a:cubicBezTo>
                  <a:pt x="27" y="68"/>
                  <a:pt x="27" y="68"/>
                  <a:pt x="27" y="68"/>
                </a:cubicBezTo>
                <a:close/>
                <a:moveTo>
                  <a:pt x="41" y="69"/>
                </a:moveTo>
                <a:cubicBezTo>
                  <a:pt x="42" y="69"/>
                  <a:pt x="42" y="68"/>
                  <a:pt x="42" y="68"/>
                </a:cubicBezTo>
                <a:cubicBezTo>
                  <a:pt x="41" y="68"/>
                  <a:pt x="41" y="68"/>
                  <a:pt x="41" y="69"/>
                </a:cubicBezTo>
                <a:close/>
                <a:moveTo>
                  <a:pt x="49" y="70"/>
                </a:moveTo>
                <a:cubicBezTo>
                  <a:pt x="49" y="69"/>
                  <a:pt x="49" y="68"/>
                  <a:pt x="48" y="68"/>
                </a:cubicBezTo>
                <a:cubicBezTo>
                  <a:pt x="48" y="68"/>
                  <a:pt x="48" y="69"/>
                  <a:pt x="49" y="70"/>
                </a:cubicBezTo>
                <a:close/>
                <a:moveTo>
                  <a:pt x="37" y="68"/>
                </a:moveTo>
                <a:cubicBezTo>
                  <a:pt x="37" y="68"/>
                  <a:pt x="37" y="68"/>
                  <a:pt x="37" y="68"/>
                </a:cubicBezTo>
                <a:cubicBezTo>
                  <a:pt x="37" y="68"/>
                  <a:pt x="37" y="68"/>
                  <a:pt x="37" y="68"/>
                </a:cubicBezTo>
                <a:close/>
                <a:moveTo>
                  <a:pt x="46" y="70"/>
                </a:moveTo>
                <a:cubicBezTo>
                  <a:pt x="47" y="69"/>
                  <a:pt x="46" y="68"/>
                  <a:pt x="46" y="68"/>
                </a:cubicBezTo>
                <a:cubicBezTo>
                  <a:pt x="45" y="68"/>
                  <a:pt x="46" y="69"/>
                  <a:pt x="46" y="70"/>
                </a:cubicBezTo>
                <a:close/>
                <a:moveTo>
                  <a:pt x="21" y="70"/>
                </a:moveTo>
                <a:cubicBezTo>
                  <a:pt x="22" y="70"/>
                  <a:pt x="23" y="68"/>
                  <a:pt x="22" y="68"/>
                </a:cubicBezTo>
                <a:cubicBezTo>
                  <a:pt x="22" y="69"/>
                  <a:pt x="21" y="69"/>
                  <a:pt x="21" y="70"/>
                </a:cubicBezTo>
                <a:close/>
                <a:moveTo>
                  <a:pt x="31" y="70"/>
                </a:moveTo>
                <a:cubicBezTo>
                  <a:pt x="31" y="69"/>
                  <a:pt x="32" y="69"/>
                  <a:pt x="31" y="68"/>
                </a:cubicBezTo>
                <a:cubicBezTo>
                  <a:pt x="31" y="68"/>
                  <a:pt x="31" y="68"/>
                  <a:pt x="31" y="68"/>
                </a:cubicBezTo>
                <a:cubicBezTo>
                  <a:pt x="31" y="69"/>
                  <a:pt x="30" y="70"/>
                  <a:pt x="31" y="70"/>
                </a:cubicBezTo>
                <a:close/>
                <a:moveTo>
                  <a:pt x="33" y="70"/>
                </a:moveTo>
                <a:cubicBezTo>
                  <a:pt x="34" y="70"/>
                  <a:pt x="34" y="69"/>
                  <a:pt x="33" y="68"/>
                </a:cubicBezTo>
                <a:cubicBezTo>
                  <a:pt x="32" y="69"/>
                  <a:pt x="32" y="70"/>
                  <a:pt x="33" y="70"/>
                </a:cubicBezTo>
                <a:close/>
                <a:moveTo>
                  <a:pt x="27" y="70"/>
                </a:moveTo>
                <a:cubicBezTo>
                  <a:pt x="28" y="70"/>
                  <a:pt x="27" y="69"/>
                  <a:pt x="27" y="69"/>
                </a:cubicBezTo>
                <a:cubicBezTo>
                  <a:pt x="26" y="69"/>
                  <a:pt x="27" y="70"/>
                  <a:pt x="27" y="70"/>
                </a:cubicBezTo>
                <a:close/>
                <a:moveTo>
                  <a:pt x="39" y="71"/>
                </a:moveTo>
                <a:cubicBezTo>
                  <a:pt x="39" y="70"/>
                  <a:pt x="38" y="69"/>
                  <a:pt x="38" y="69"/>
                </a:cubicBezTo>
                <a:cubicBezTo>
                  <a:pt x="37" y="69"/>
                  <a:pt x="38" y="70"/>
                  <a:pt x="39" y="71"/>
                </a:cubicBezTo>
                <a:close/>
                <a:moveTo>
                  <a:pt x="40" y="70"/>
                </a:moveTo>
                <a:cubicBezTo>
                  <a:pt x="40" y="70"/>
                  <a:pt x="40" y="71"/>
                  <a:pt x="41" y="71"/>
                </a:cubicBezTo>
                <a:cubicBezTo>
                  <a:pt x="41" y="70"/>
                  <a:pt x="41" y="70"/>
                  <a:pt x="41" y="69"/>
                </a:cubicBezTo>
                <a:cubicBezTo>
                  <a:pt x="41" y="69"/>
                  <a:pt x="41" y="69"/>
                  <a:pt x="41" y="69"/>
                </a:cubicBezTo>
                <a:cubicBezTo>
                  <a:pt x="40" y="69"/>
                  <a:pt x="40" y="70"/>
                  <a:pt x="40" y="70"/>
                </a:cubicBezTo>
                <a:close/>
                <a:moveTo>
                  <a:pt x="44" y="70"/>
                </a:moveTo>
                <a:cubicBezTo>
                  <a:pt x="44" y="71"/>
                  <a:pt x="45" y="71"/>
                  <a:pt x="45" y="71"/>
                </a:cubicBezTo>
                <a:cubicBezTo>
                  <a:pt x="46" y="71"/>
                  <a:pt x="46" y="69"/>
                  <a:pt x="45" y="69"/>
                </a:cubicBezTo>
                <a:cubicBezTo>
                  <a:pt x="45" y="70"/>
                  <a:pt x="44" y="70"/>
                  <a:pt x="44" y="70"/>
                </a:cubicBezTo>
                <a:close/>
                <a:moveTo>
                  <a:pt x="43" y="71"/>
                </a:moveTo>
                <a:cubicBezTo>
                  <a:pt x="43" y="70"/>
                  <a:pt x="43" y="69"/>
                  <a:pt x="42" y="69"/>
                </a:cubicBezTo>
                <a:cubicBezTo>
                  <a:pt x="42" y="70"/>
                  <a:pt x="42" y="71"/>
                  <a:pt x="43" y="71"/>
                </a:cubicBezTo>
                <a:close/>
                <a:moveTo>
                  <a:pt x="26" y="72"/>
                </a:moveTo>
                <a:cubicBezTo>
                  <a:pt x="27" y="72"/>
                  <a:pt x="27" y="70"/>
                  <a:pt x="26" y="70"/>
                </a:cubicBezTo>
                <a:cubicBezTo>
                  <a:pt x="25" y="70"/>
                  <a:pt x="25" y="72"/>
                  <a:pt x="26" y="72"/>
                </a:cubicBezTo>
                <a:close/>
                <a:moveTo>
                  <a:pt x="47" y="72"/>
                </a:moveTo>
                <a:cubicBezTo>
                  <a:pt x="47" y="71"/>
                  <a:pt x="48" y="71"/>
                  <a:pt x="48" y="71"/>
                </a:cubicBezTo>
                <a:cubicBezTo>
                  <a:pt x="47" y="70"/>
                  <a:pt x="47" y="70"/>
                  <a:pt x="47" y="70"/>
                </a:cubicBezTo>
                <a:cubicBezTo>
                  <a:pt x="46" y="70"/>
                  <a:pt x="47" y="71"/>
                  <a:pt x="47" y="72"/>
                </a:cubicBezTo>
                <a:close/>
                <a:moveTo>
                  <a:pt x="17" y="71"/>
                </a:moveTo>
                <a:cubicBezTo>
                  <a:pt x="18" y="74"/>
                  <a:pt x="18" y="77"/>
                  <a:pt x="18" y="80"/>
                </a:cubicBezTo>
                <a:cubicBezTo>
                  <a:pt x="19" y="80"/>
                  <a:pt x="19" y="79"/>
                  <a:pt x="19" y="78"/>
                </a:cubicBezTo>
                <a:cubicBezTo>
                  <a:pt x="18" y="76"/>
                  <a:pt x="18" y="73"/>
                  <a:pt x="18" y="70"/>
                </a:cubicBezTo>
                <a:cubicBezTo>
                  <a:pt x="18" y="70"/>
                  <a:pt x="18" y="70"/>
                  <a:pt x="18" y="70"/>
                </a:cubicBezTo>
                <a:cubicBezTo>
                  <a:pt x="17" y="70"/>
                  <a:pt x="17" y="70"/>
                  <a:pt x="17" y="71"/>
                </a:cubicBezTo>
                <a:close/>
                <a:moveTo>
                  <a:pt x="29" y="70"/>
                </a:moveTo>
                <a:cubicBezTo>
                  <a:pt x="29" y="71"/>
                  <a:pt x="29" y="71"/>
                  <a:pt x="29" y="71"/>
                </a:cubicBezTo>
                <a:cubicBezTo>
                  <a:pt x="29" y="70"/>
                  <a:pt x="30" y="70"/>
                  <a:pt x="29" y="70"/>
                </a:cubicBezTo>
                <a:cubicBezTo>
                  <a:pt x="29" y="70"/>
                  <a:pt x="29" y="70"/>
                  <a:pt x="29" y="70"/>
                </a:cubicBezTo>
                <a:close/>
                <a:moveTo>
                  <a:pt x="32" y="70"/>
                </a:moveTo>
                <a:cubicBezTo>
                  <a:pt x="31" y="70"/>
                  <a:pt x="31" y="71"/>
                  <a:pt x="32" y="72"/>
                </a:cubicBezTo>
                <a:cubicBezTo>
                  <a:pt x="33" y="72"/>
                  <a:pt x="33" y="70"/>
                  <a:pt x="32" y="70"/>
                </a:cubicBezTo>
                <a:cubicBezTo>
                  <a:pt x="32" y="70"/>
                  <a:pt x="32" y="70"/>
                  <a:pt x="32" y="70"/>
                </a:cubicBezTo>
                <a:close/>
                <a:moveTo>
                  <a:pt x="36" y="71"/>
                </a:moveTo>
                <a:cubicBezTo>
                  <a:pt x="36" y="72"/>
                  <a:pt x="37" y="72"/>
                  <a:pt x="37" y="73"/>
                </a:cubicBezTo>
                <a:cubicBezTo>
                  <a:pt x="38" y="72"/>
                  <a:pt x="38" y="72"/>
                  <a:pt x="38" y="71"/>
                </a:cubicBezTo>
                <a:cubicBezTo>
                  <a:pt x="38" y="69"/>
                  <a:pt x="37" y="70"/>
                  <a:pt x="36" y="71"/>
                </a:cubicBezTo>
                <a:close/>
                <a:moveTo>
                  <a:pt x="34" y="73"/>
                </a:moveTo>
                <a:cubicBezTo>
                  <a:pt x="35" y="72"/>
                  <a:pt x="35" y="72"/>
                  <a:pt x="35" y="72"/>
                </a:cubicBezTo>
                <a:cubicBezTo>
                  <a:pt x="35" y="71"/>
                  <a:pt x="35" y="70"/>
                  <a:pt x="34" y="70"/>
                </a:cubicBezTo>
                <a:cubicBezTo>
                  <a:pt x="33" y="71"/>
                  <a:pt x="33" y="72"/>
                  <a:pt x="34" y="73"/>
                </a:cubicBezTo>
                <a:close/>
                <a:moveTo>
                  <a:pt x="49" y="71"/>
                </a:moveTo>
                <a:cubicBezTo>
                  <a:pt x="49" y="71"/>
                  <a:pt x="49" y="71"/>
                  <a:pt x="50" y="71"/>
                </a:cubicBezTo>
                <a:cubicBezTo>
                  <a:pt x="50" y="71"/>
                  <a:pt x="50" y="70"/>
                  <a:pt x="49" y="70"/>
                </a:cubicBezTo>
                <a:cubicBezTo>
                  <a:pt x="49" y="70"/>
                  <a:pt x="49" y="71"/>
                  <a:pt x="49" y="71"/>
                </a:cubicBezTo>
                <a:close/>
                <a:moveTo>
                  <a:pt x="51" y="71"/>
                </a:moveTo>
                <a:cubicBezTo>
                  <a:pt x="51" y="72"/>
                  <a:pt x="51" y="72"/>
                  <a:pt x="52" y="72"/>
                </a:cubicBezTo>
                <a:cubicBezTo>
                  <a:pt x="52" y="72"/>
                  <a:pt x="52" y="71"/>
                  <a:pt x="51" y="70"/>
                </a:cubicBezTo>
                <a:cubicBezTo>
                  <a:pt x="51" y="71"/>
                  <a:pt x="51" y="71"/>
                  <a:pt x="51" y="71"/>
                </a:cubicBezTo>
                <a:close/>
                <a:moveTo>
                  <a:pt x="42" y="73"/>
                </a:moveTo>
                <a:cubicBezTo>
                  <a:pt x="42" y="72"/>
                  <a:pt x="42" y="71"/>
                  <a:pt x="42" y="70"/>
                </a:cubicBezTo>
                <a:cubicBezTo>
                  <a:pt x="41" y="71"/>
                  <a:pt x="41" y="72"/>
                  <a:pt x="42" y="73"/>
                </a:cubicBezTo>
                <a:close/>
                <a:moveTo>
                  <a:pt x="23" y="73"/>
                </a:moveTo>
                <a:cubicBezTo>
                  <a:pt x="24" y="72"/>
                  <a:pt x="24" y="72"/>
                  <a:pt x="24" y="71"/>
                </a:cubicBezTo>
                <a:cubicBezTo>
                  <a:pt x="23" y="71"/>
                  <a:pt x="22" y="72"/>
                  <a:pt x="23" y="73"/>
                </a:cubicBezTo>
                <a:close/>
                <a:moveTo>
                  <a:pt x="28" y="72"/>
                </a:moveTo>
                <a:cubicBezTo>
                  <a:pt x="29" y="72"/>
                  <a:pt x="29" y="71"/>
                  <a:pt x="28" y="71"/>
                </a:cubicBezTo>
                <a:cubicBezTo>
                  <a:pt x="28" y="72"/>
                  <a:pt x="28" y="72"/>
                  <a:pt x="28" y="72"/>
                </a:cubicBezTo>
                <a:close/>
                <a:moveTo>
                  <a:pt x="40" y="72"/>
                </a:moveTo>
                <a:cubicBezTo>
                  <a:pt x="40" y="72"/>
                  <a:pt x="40" y="71"/>
                  <a:pt x="39" y="71"/>
                </a:cubicBezTo>
                <a:cubicBezTo>
                  <a:pt x="39" y="72"/>
                  <a:pt x="39" y="72"/>
                  <a:pt x="40" y="72"/>
                </a:cubicBezTo>
                <a:close/>
                <a:moveTo>
                  <a:pt x="43" y="73"/>
                </a:moveTo>
                <a:cubicBezTo>
                  <a:pt x="44" y="73"/>
                  <a:pt x="44" y="72"/>
                  <a:pt x="44" y="72"/>
                </a:cubicBezTo>
                <a:cubicBezTo>
                  <a:pt x="44" y="72"/>
                  <a:pt x="44" y="71"/>
                  <a:pt x="44" y="71"/>
                </a:cubicBezTo>
                <a:cubicBezTo>
                  <a:pt x="43" y="72"/>
                  <a:pt x="43" y="72"/>
                  <a:pt x="43" y="73"/>
                </a:cubicBezTo>
                <a:close/>
                <a:moveTo>
                  <a:pt x="46" y="73"/>
                </a:moveTo>
                <a:cubicBezTo>
                  <a:pt x="47" y="73"/>
                  <a:pt x="47" y="71"/>
                  <a:pt x="46" y="71"/>
                </a:cubicBezTo>
                <a:cubicBezTo>
                  <a:pt x="45" y="72"/>
                  <a:pt x="45" y="73"/>
                  <a:pt x="46" y="73"/>
                </a:cubicBezTo>
                <a:close/>
                <a:moveTo>
                  <a:pt x="33" y="74"/>
                </a:moveTo>
                <a:cubicBezTo>
                  <a:pt x="34" y="74"/>
                  <a:pt x="34" y="74"/>
                  <a:pt x="34" y="73"/>
                </a:cubicBezTo>
                <a:cubicBezTo>
                  <a:pt x="34" y="73"/>
                  <a:pt x="34" y="72"/>
                  <a:pt x="33" y="72"/>
                </a:cubicBezTo>
                <a:cubicBezTo>
                  <a:pt x="32" y="72"/>
                  <a:pt x="33" y="73"/>
                  <a:pt x="33" y="74"/>
                </a:cubicBezTo>
                <a:close/>
                <a:moveTo>
                  <a:pt x="27" y="73"/>
                </a:moveTo>
                <a:cubicBezTo>
                  <a:pt x="27" y="73"/>
                  <a:pt x="27" y="74"/>
                  <a:pt x="27" y="74"/>
                </a:cubicBezTo>
                <a:cubicBezTo>
                  <a:pt x="28" y="74"/>
                  <a:pt x="28" y="73"/>
                  <a:pt x="28" y="72"/>
                </a:cubicBezTo>
                <a:cubicBezTo>
                  <a:pt x="28" y="72"/>
                  <a:pt x="28" y="72"/>
                  <a:pt x="27" y="72"/>
                </a:cubicBezTo>
                <a:cubicBezTo>
                  <a:pt x="27" y="72"/>
                  <a:pt x="27" y="73"/>
                  <a:pt x="27" y="73"/>
                </a:cubicBezTo>
                <a:close/>
                <a:moveTo>
                  <a:pt x="56" y="76"/>
                </a:moveTo>
                <a:cubicBezTo>
                  <a:pt x="57" y="76"/>
                  <a:pt x="57" y="76"/>
                  <a:pt x="57" y="76"/>
                </a:cubicBezTo>
                <a:cubicBezTo>
                  <a:pt x="56" y="77"/>
                  <a:pt x="56" y="80"/>
                  <a:pt x="56" y="82"/>
                </a:cubicBezTo>
                <a:cubicBezTo>
                  <a:pt x="57" y="78"/>
                  <a:pt x="57" y="75"/>
                  <a:pt x="57" y="72"/>
                </a:cubicBezTo>
                <a:cubicBezTo>
                  <a:pt x="56" y="73"/>
                  <a:pt x="57" y="75"/>
                  <a:pt x="56" y="76"/>
                </a:cubicBezTo>
                <a:close/>
                <a:moveTo>
                  <a:pt x="29" y="73"/>
                </a:moveTo>
                <a:cubicBezTo>
                  <a:pt x="29" y="73"/>
                  <a:pt x="29" y="73"/>
                  <a:pt x="29" y="72"/>
                </a:cubicBezTo>
                <a:cubicBezTo>
                  <a:pt x="29" y="72"/>
                  <a:pt x="29" y="72"/>
                  <a:pt x="29" y="72"/>
                </a:cubicBezTo>
                <a:cubicBezTo>
                  <a:pt x="29" y="72"/>
                  <a:pt x="29" y="73"/>
                  <a:pt x="29" y="73"/>
                </a:cubicBezTo>
                <a:close/>
                <a:moveTo>
                  <a:pt x="48" y="73"/>
                </a:moveTo>
                <a:cubicBezTo>
                  <a:pt x="48" y="73"/>
                  <a:pt x="48" y="73"/>
                  <a:pt x="48" y="72"/>
                </a:cubicBezTo>
                <a:cubicBezTo>
                  <a:pt x="48" y="72"/>
                  <a:pt x="48" y="72"/>
                  <a:pt x="48" y="72"/>
                </a:cubicBezTo>
                <a:cubicBezTo>
                  <a:pt x="48" y="73"/>
                  <a:pt x="47" y="73"/>
                  <a:pt x="48" y="73"/>
                </a:cubicBezTo>
                <a:close/>
                <a:moveTo>
                  <a:pt x="38" y="74"/>
                </a:moveTo>
                <a:cubicBezTo>
                  <a:pt x="38" y="74"/>
                  <a:pt x="39" y="73"/>
                  <a:pt x="39" y="73"/>
                </a:cubicBezTo>
                <a:cubicBezTo>
                  <a:pt x="39" y="73"/>
                  <a:pt x="39" y="72"/>
                  <a:pt x="39" y="72"/>
                </a:cubicBezTo>
                <a:cubicBezTo>
                  <a:pt x="38" y="73"/>
                  <a:pt x="37" y="74"/>
                  <a:pt x="38" y="74"/>
                </a:cubicBezTo>
                <a:close/>
                <a:moveTo>
                  <a:pt x="24" y="74"/>
                </a:moveTo>
                <a:cubicBezTo>
                  <a:pt x="24" y="74"/>
                  <a:pt x="24" y="73"/>
                  <a:pt x="24" y="74"/>
                </a:cubicBezTo>
                <a:cubicBezTo>
                  <a:pt x="24" y="74"/>
                  <a:pt x="24" y="74"/>
                  <a:pt x="24" y="75"/>
                </a:cubicBezTo>
                <a:cubicBezTo>
                  <a:pt x="24" y="74"/>
                  <a:pt x="24" y="75"/>
                  <a:pt x="24" y="75"/>
                </a:cubicBezTo>
                <a:cubicBezTo>
                  <a:pt x="25" y="75"/>
                  <a:pt x="25" y="73"/>
                  <a:pt x="25" y="72"/>
                </a:cubicBezTo>
                <a:cubicBezTo>
                  <a:pt x="25" y="72"/>
                  <a:pt x="25" y="72"/>
                  <a:pt x="24" y="72"/>
                </a:cubicBezTo>
                <a:cubicBezTo>
                  <a:pt x="24" y="73"/>
                  <a:pt x="24" y="73"/>
                  <a:pt x="24" y="74"/>
                </a:cubicBezTo>
                <a:close/>
                <a:moveTo>
                  <a:pt x="36" y="75"/>
                </a:moveTo>
                <a:cubicBezTo>
                  <a:pt x="36" y="74"/>
                  <a:pt x="36" y="74"/>
                  <a:pt x="37" y="74"/>
                </a:cubicBezTo>
                <a:cubicBezTo>
                  <a:pt x="36" y="73"/>
                  <a:pt x="36" y="72"/>
                  <a:pt x="35" y="72"/>
                </a:cubicBezTo>
                <a:cubicBezTo>
                  <a:pt x="35" y="73"/>
                  <a:pt x="35" y="74"/>
                  <a:pt x="36" y="75"/>
                </a:cubicBezTo>
                <a:close/>
                <a:moveTo>
                  <a:pt x="31" y="74"/>
                </a:moveTo>
                <a:cubicBezTo>
                  <a:pt x="31" y="73"/>
                  <a:pt x="31" y="73"/>
                  <a:pt x="31" y="73"/>
                </a:cubicBezTo>
                <a:cubicBezTo>
                  <a:pt x="31" y="73"/>
                  <a:pt x="31" y="73"/>
                  <a:pt x="31" y="74"/>
                </a:cubicBezTo>
                <a:close/>
                <a:moveTo>
                  <a:pt x="40" y="73"/>
                </a:moveTo>
                <a:cubicBezTo>
                  <a:pt x="40" y="74"/>
                  <a:pt x="40" y="74"/>
                  <a:pt x="41" y="74"/>
                </a:cubicBezTo>
                <a:cubicBezTo>
                  <a:pt x="41" y="74"/>
                  <a:pt x="41" y="73"/>
                  <a:pt x="40" y="73"/>
                </a:cubicBezTo>
                <a:cubicBezTo>
                  <a:pt x="40" y="73"/>
                  <a:pt x="40" y="73"/>
                  <a:pt x="40" y="73"/>
                </a:cubicBezTo>
                <a:close/>
                <a:moveTo>
                  <a:pt x="42" y="74"/>
                </a:moveTo>
                <a:cubicBezTo>
                  <a:pt x="42" y="74"/>
                  <a:pt x="43" y="74"/>
                  <a:pt x="42" y="74"/>
                </a:cubicBezTo>
                <a:cubicBezTo>
                  <a:pt x="43" y="74"/>
                  <a:pt x="43" y="73"/>
                  <a:pt x="42" y="73"/>
                </a:cubicBezTo>
                <a:cubicBezTo>
                  <a:pt x="43" y="73"/>
                  <a:pt x="42" y="73"/>
                  <a:pt x="42" y="74"/>
                </a:cubicBezTo>
                <a:close/>
                <a:moveTo>
                  <a:pt x="45" y="75"/>
                </a:moveTo>
                <a:cubicBezTo>
                  <a:pt x="45" y="75"/>
                  <a:pt x="45" y="74"/>
                  <a:pt x="46" y="74"/>
                </a:cubicBezTo>
                <a:cubicBezTo>
                  <a:pt x="45" y="72"/>
                  <a:pt x="43" y="74"/>
                  <a:pt x="45" y="75"/>
                </a:cubicBezTo>
                <a:close/>
                <a:moveTo>
                  <a:pt x="51" y="74"/>
                </a:moveTo>
                <a:cubicBezTo>
                  <a:pt x="51" y="74"/>
                  <a:pt x="51" y="73"/>
                  <a:pt x="51" y="73"/>
                </a:cubicBezTo>
                <a:cubicBezTo>
                  <a:pt x="50" y="74"/>
                  <a:pt x="51" y="74"/>
                  <a:pt x="51" y="74"/>
                </a:cubicBezTo>
                <a:close/>
                <a:moveTo>
                  <a:pt x="33" y="75"/>
                </a:moveTo>
                <a:cubicBezTo>
                  <a:pt x="33" y="74"/>
                  <a:pt x="32" y="74"/>
                  <a:pt x="32" y="73"/>
                </a:cubicBezTo>
                <a:cubicBezTo>
                  <a:pt x="32" y="74"/>
                  <a:pt x="33" y="74"/>
                  <a:pt x="33" y="75"/>
                </a:cubicBezTo>
                <a:close/>
                <a:moveTo>
                  <a:pt x="47" y="74"/>
                </a:moveTo>
                <a:cubicBezTo>
                  <a:pt x="47" y="74"/>
                  <a:pt x="47" y="75"/>
                  <a:pt x="48" y="74"/>
                </a:cubicBezTo>
                <a:cubicBezTo>
                  <a:pt x="48" y="74"/>
                  <a:pt x="47" y="74"/>
                  <a:pt x="47" y="73"/>
                </a:cubicBezTo>
                <a:cubicBezTo>
                  <a:pt x="47" y="74"/>
                  <a:pt x="47" y="74"/>
                  <a:pt x="47" y="74"/>
                </a:cubicBezTo>
                <a:close/>
                <a:moveTo>
                  <a:pt x="48" y="74"/>
                </a:moveTo>
                <a:cubicBezTo>
                  <a:pt x="49" y="75"/>
                  <a:pt x="49" y="76"/>
                  <a:pt x="50" y="76"/>
                </a:cubicBezTo>
                <a:cubicBezTo>
                  <a:pt x="50" y="75"/>
                  <a:pt x="50" y="74"/>
                  <a:pt x="49" y="73"/>
                </a:cubicBezTo>
                <a:cubicBezTo>
                  <a:pt x="49" y="74"/>
                  <a:pt x="49" y="74"/>
                  <a:pt x="48" y="74"/>
                </a:cubicBezTo>
                <a:close/>
                <a:moveTo>
                  <a:pt x="22" y="75"/>
                </a:moveTo>
                <a:cubicBezTo>
                  <a:pt x="22" y="74"/>
                  <a:pt x="22" y="74"/>
                  <a:pt x="22" y="74"/>
                </a:cubicBezTo>
                <a:cubicBezTo>
                  <a:pt x="21" y="74"/>
                  <a:pt x="21" y="75"/>
                  <a:pt x="22" y="75"/>
                </a:cubicBezTo>
                <a:close/>
                <a:moveTo>
                  <a:pt x="39" y="76"/>
                </a:moveTo>
                <a:cubicBezTo>
                  <a:pt x="40" y="76"/>
                  <a:pt x="40" y="75"/>
                  <a:pt x="40" y="75"/>
                </a:cubicBezTo>
                <a:cubicBezTo>
                  <a:pt x="40" y="75"/>
                  <a:pt x="40" y="74"/>
                  <a:pt x="39" y="74"/>
                </a:cubicBezTo>
                <a:cubicBezTo>
                  <a:pt x="39" y="74"/>
                  <a:pt x="38" y="76"/>
                  <a:pt x="39" y="76"/>
                </a:cubicBezTo>
                <a:close/>
                <a:moveTo>
                  <a:pt x="30" y="75"/>
                </a:moveTo>
                <a:cubicBezTo>
                  <a:pt x="30" y="75"/>
                  <a:pt x="30" y="75"/>
                  <a:pt x="30" y="74"/>
                </a:cubicBezTo>
                <a:cubicBezTo>
                  <a:pt x="30" y="74"/>
                  <a:pt x="30" y="74"/>
                  <a:pt x="30" y="74"/>
                </a:cubicBezTo>
                <a:cubicBezTo>
                  <a:pt x="30" y="74"/>
                  <a:pt x="29" y="74"/>
                  <a:pt x="30" y="75"/>
                </a:cubicBezTo>
                <a:close/>
                <a:moveTo>
                  <a:pt x="32" y="75"/>
                </a:moveTo>
                <a:cubicBezTo>
                  <a:pt x="32" y="74"/>
                  <a:pt x="32" y="74"/>
                  <a:pt x="31" y="74"/>
                </a:cubicBezTo>
                <a:cubicBezTo>
                  <a:pt x="32" y="74"/>
                  <a:pt x="32" y="75"/>
                  <a:pt x="32" y="75"/>
                </a:cubicBezTo>
                <a:close/>
                <a:moveTo>
                  <a:pt x="54" y="77"/>
                </a:moveTo>
                <a:cubicBezTo>
                  <a:pt x="54" y="76"/>
                  <a:pt x="54" y="76"/>
                  <a:pt x="54" y="75"/>
                </a:cubicBezTo>
                <a:cubicBezTo>
                  <a:pt x="53" y="75"/>
                  <a:pt x="54" y="74"/>
                  <a:pt x="53" y="74"/>
                </a:cubicBezTo>
                <a:cubicBezTo>
                  <a:pt x="53" y="75"/>
                  <a:pt x="53" y="76"/>
                  <a:pt x="54" y="77"/>
                </a:cubicBezTo>
                <a:close/>
                <a:moveTo>
                  <a:pt x="35" y="76"/>
                </a:moveTo>
                <a:cubicBezTo>
                  <a:pt x="35" y="75"/>
                  <a:pt x="35" y="74"/>
                  <a:pt x="34" y="74"/>
                </a:cubicBezTo>
                <a:cubicBezTo>
                  <a:pt x="34" y="75"/>
                  <a:pt x="34" y="76"/>
                  <a:pt x="35" y="76"/>
                </a:cubicBezTo>
                <a:close/>
                <a:moveTo>
                  <a:pt x="36" y="76"/>
                </a:moveTo>
                <a:cubicBezTo>
                  <a:pt x="36" y="76"/>
                  <a:pt x="36" y="76"/>
                  <a:pt x="37" y="77"/>
                </a:cubicBezTo>
                <a:cubicBezTo>
                  <a:pt x="37" y="76"/>
                  <a:pt x="37" y="76"/>
                  <a:pt x="38" y="75"/>
                </a:cubicBezTo>
                <a:cubicBezTo>
                  <a:pt x="37" y="75"/>
                  <a:pt x="37" y="75"/>
                  <a:pt x="37" y="74"/>
                </a:cubicBezTo>
                <a:cubicBezTo>
                  <a:pt x="37" y="75"/>
                  <a:pt x="36" y="75"/>
                  <a:pt x="36" y="76"/>
                </a:cubicBezTo>
                <a:close/>
                <a:moveTo>
                  <a:pt x="42" y="76"/>
                </a:moveTo>
                <a:cubicBezTo>
                  <a:pt x="43" y="74"/>
                  <a:pt x="40" y="75"/>
                  <a:pt x="42" y="76"/>
                </a:cubicBezTo>
                <a:close/>
                <a:moveTo>
                  <a:pt x="25" y="76"/>
                </a:moveTo>
                <a:cubicBezTo>
                  <a:pt x="25" y="76"/>
                  <a:pt x="26" y="76"/>
                  <a:pt x="25" y="77"/>
                </a:cubicBezTo>
                <a:cubicBezTo>
                  <a:pt x="26" y="77"/>
                  <a:pt x="27" y="75"/>
                  <a:pt x="26" y="75"/>
                </a:cubicBezTo>
                <a:cubicBezTo>
                  <a:pt x="25" y="75"/>
                  <a:pt x="25" y="75"/>
                  <a:pt x="25" y="76"/>
                </a:cubicBezTo>
                <a:close/>
                <a:moveTo>
                  <a:pt x="43" y="75"/>
                </a:moveTo>
                <a:cubicBezTo>
                  <a:pt x="43" y="76"/>
                  <a:pt x="44" y="76"/>
                  <a:pt x="44" y="76"/>
                </a:cubicBezTo>
                <a:cubicBezTo>
                  <a:pt x="45" y="76"/>
                  <a:pt x="44" y="74"/>
                  <a:pt x="43" y="75"/>
                </a:cubicBezTo>
                <a:close/>
                <a:moveTo>
                  <a:pt x="23" y="75"/>
                </a:moveTo>
                <a:cubicBezTo>
                  <a:pt x="22" y="76"/>
                  <a:pt x="22" y="76"/>
                  <a:pt x="23" y="75"/>
                </a:cubicBezTo>
                <a:close/>
                <a:moveTo>
                  <a:pt x="29" y="76"/>
                </a:moveTo>
                <a:cubicBezTo>
                  <a:pt x="29" y="76"/>
                  <a:pt x="30" y="76"/>
                  <a:pt x="30" y="75"/>
                </a:cubicBezTo>
                <a:cubicBezTo>
                  <a:pt x="29" y="75"/>
                  <a:pt x="29" y="75"/>
                  <a:pt x="29" y="75"/>
                </a:cubicBezTo>
                <a:cubicBezTo>
                  <a:pt x="29" y="75"/>
                  <a:pt x="28" y="76"/>
                  <a:pt x="29" y="76"/>
                </a:cubicBezTo>
                <a:close/>
                <a:moveTo>
                  <a:pt x="31" y="77"/>
                </a:moveTo>
                <a:cubicBezTo>
                  <a:pt x="32" y="77"/>
                  <a:pt x="32" y="76"/>
                  <a:pt x="32" y="76"/>
                </a:cubicBezTo>
                <a:cubicBezTo>
                  <a:pt x="31" y="76"/>
                  <a:pt x="31" y="75"/>
                  <a:pt x="31" y="75"/>
                </a:cubicBezTo>
                <a:cubicBezTo>
                  <a:pt x="30" y="76"/>
                  <a:pt x="31" y="76"/>
                  <a:pt x="31" y="77"/>
                </a:cubicBezTo>
                <a:close/>
                <a:moveTo>
                  <a:pt x="45" y="76"/>
                </a:moveTo>
                <a:cubicBezTo>
                  <a:pt x="45" y="77"/>
                  <a:pt x="45" y="77"/>
                  <a:pt x="46" y="77"/>
                </a:cubicBezTo>
                <a:cubicBezTo>
                  <a:pt x="46" y="77"/>
                  <a:pt x="46" y="76"/>
                  <a:pt x="47" y="76"/>
                </a:cubicBezTo>
                <a:cubicBezTo>
                  <a:pt x="46" y="74"/>
                  <a:pt x="46" y="76"/>
                  <a:pt x="45" y="76"/>
                </a:cubicBezTo>
                <a:close/>
                <a:moveTo>
                  <a:pt x="34" y="77"/>
                </a:moveTo>
                <a:cubicBezTo>
                  <a:pt x="35" y="76"/>
                  <a:pt x="34" y="76"/>
                  <a:pt x="33" y="75"/>
                </a:cubicBezTo>
                <a:cubicBezTo>
                  <a:pt x="33" y="76"/>
                  <a:pt x="34" y="77"/>
                  <a:pt x="34" y="77"/>
                </a:cubicBezTo>
                <a:close/>
                <a:moveTo>
                  <a:pt x="23" y="78"/>
                </a:moveTo>
                <a:cubicBezTo>
                  <a:pt x="24" y="77"/>
                  <a:pt x="24" y="76"/>
                  <a:pt x="23" y="76"/>
                </a:cubicBezTo>
                <a:cubicBezTo>
                  <a:pt x="22" y="76"/>
                  <a:pt x="23" y="77"/>
                  <a:pt x="23" y="78"/>
                </a:cubicBezTo>
                <a:close/>
                <a:moveTo>
                  <a:pt x="49" y="78"/>
                </a:moveTo>
                <a:cubicBezTo>
                  <a:pt x="49" y="77"/>
                  <a:pt x="49" y="76"/>
                  <a:pt x="48" y="76"/>
                </a:cubicBezTo>
                <a:cubicBezTo>
                  <a:pt x="48" y="77"/>
                  <a:pt x="49" y="77"/>
                  <a:pt x="49" y="78"/>
                </a:cubicBezTo>
                <a:close/>
                <a:moveTo>
                  <a:pt x="40" y="78"/>
                </a:moveTo>
                <a:cubicBezTo>
                  <a:pt x="41" y="78"/>
                  <a:pt x="42" y="76"/>
                  <a:pt x="41" y="76"/>
                </a:cubicBezTo>
                <a:cubicBezTo>
                  <a:pt x="40" y="77"/>
                  <a:pt x="40" y="77"/>
                  <a:pt x="40" y="78"/>
                </a:cubicBezTo>
                <a:close/>
                <a:moveTo>
                  <a:pt x="30" y="78"/>
                </a:moveTo>
                <a:cubicBezTo>
                  <a:pt x="31" y="78"/>
                  <a:pt x="31" y="77"/>
                  <a:pt x="30" y="76"/>
                </a:cubicBezTo>
                <a:cubicBezTo>
                  <a:pt x="29" y="77"/>
                  <a:pt x="30" y="78"/>
                  <a:pt x="30" y="78"/>
                </a:cubicBezTo>
                <a:close/>
                <a:moveTo>
                  <a:pt x="37" y="78"/>
                </a:moveTo>
                <a:cubicBezTo>
                  <a:pt x="37" y="78"/>
                  <a:pt x="37" y="78"/>
                  <a:pt x="38" y="79"/>
                </a:cubicBezTo>
                <a:cubicBezTo>
                  <a:pt x="38" y="78"/>
                  <a:pt x="38" y="78"/>
                  <a:pt x="39" y="77"/>
                </a:cubicBezTo>
                <a:cubicBezTo>
                  <a:pt x="38" y="77"/>
                  <a:pt x="38" y="76"/>
                  <a:pt x="38" y="76"/>
                </a:cubicBezTo>
                <a:cubicBezTo>
                  <a:pt x="38" y="77"/>
                  <a:pt x="37" y="77"/>
                  <a:pt x="37" y="78"/>
                </a:cubicBezTo>
                <a:close/>
                <a:moveTo>
                  <a:pt x="42" y="78"/>
                </a:moveTo>
                <a:cubicBezTo>
                  <a:pt x="44" y="78"/>
                  <a:pt x="44" y="77"/>
                  <a:pt x="42" y="76"/>
                </a:cubicBezTo>
                <a:cubicBezTo>
                  <a:pt x="42" y="77"/>
                  <a:pt x="42" y="78"/>
                  <a:pt x="42" y="78"/>
                </a:cubicBezTo>
                <a:close/>
                <a:moveTo>
                  <a:pt x="36" y="78"/>
                </a:moveTo>
                <a:cubicBezTo>
                  <a:pt x="36" y="77"/>
                  <a:pt x="36" y="77"/>
                  <a:pt x="36" y="76"/>
                </a:cubicBezTo>
                <a:cubicBezTo>
                  <a:pt x="36" y="77"/>
                  <a:pt x="36" y="77"/>
                  <a:pt x="36" y="78"/>
                </a:cubicBezTo>
                <a:close/>
                <a:moveTo>
                  <a:pt x="47" y="80"/>
                </a:moveTo>
                <a:cubicBezTo>
                  <a:pt x="47" y="79"/>
                  <a:pt x="47" y="78"/>
                  <a:pt x="47" y="77"/>
                </a:cubicBezTo>
                <a:cubicBezTo>
                  <a:pt x="47" y="77"/>
                  <a:pt x="47" y="77"/>
                  <a:pt x="47" y="77"/>
                </a:cubicBezTo>
                <a:cubicBezTo>
                  <a:pt x="46" y="77"/>
                  <a:pt x="46" y="79"/>
                  <a:pt x="47" y="80"/>
                </a:cubicBezTo>
                <a:close/>
                <a:moveTo>
                  <a:pt x="21" y="78"/>
                </a:moveTo>
                <a:cubicBezTo>
                  <a:pt x="21" y="78"/>
                  <a:pt x="22" y="77"/>
                  <a:pt x="22" y="77"/>
                </a:cubicBezTo>
                <a:cubicBezTo>
                  <a:pt x="21" y="77"/>
                  <a:pt x="21" y="77"/>
                  <a:pt x="21" y="78"/>
                </a:cubicBezTo>
                <a:close/>
                <a:moveTo>
                  <a:pt x="28" y="78"/>
                </a:moveTo>
                <a:cubicBezTo>
                  <a:pt x="29" y="78"/>
                  <a:pt x="28" y="77"/>
                  <a:pt x="28" y="77"/>
                </a:cubicBezTo>
                <a:cubicBezTo>
                  <a:pt x="28" y="77"/>
                  <a:pt x="28" y="77"/>
                  <a:pt x="28" y="78"/>
                </a:cubicBezTo>
                <a:close/>
                <a:moveTo>
                  <a:pt x="45" y="78"/>
                </a:moveTo>
                <a:cubicBezTo>
                  <a:pt x="45" y="78"/>
                  <a:pt x="45" y="77"/>
                  <a:pt x="45" y="77"/>
                </a:cubicBezTo>
                <a:cubicBezTo>
                  <a:pt x="45" y="77"/>
                  <a:pt x="45" y="78"/>
                  <a:pt x="45" y="78"/>
                </a:cubicBezTo>
                <a:close/>
                <a:moveTo>
                  <a:pt x="27" y="78"/>
                </a:moveTo>
                <a:cubicBezTo>
                  <a:pt x="27" y="78"/>
                  <a:pt x="27" y="77"/>
                  <a:pt x="27" y="77"/>
                </a:cubicBezTo>
                <a:cubicBezTo>
                  <a:pt x="27" y="77"/>
                  <a:pt x="26" y="78"/>
                  <a:pt x="27" y="78"/>
                </a:cubicBezTo>
                <a:close/>
                <a:moveTo>
                  <a:pt x="32" y="79"/>
                </a:moveTo>
                <a:cubicBezTo>
                  <a:pt x="33" y="79"/>
                  <a:pt x="33" y="77"/>
                  <a:pt x="32" y="77"/>
                </a:cubicBezTo>
                <a:cubicBezTo>
                  <a:pt x="32" y="78"/>
                  <a:pt x="32" y="78"/>
                  <a:pt x="32" y="79"/>
                </a:cubicBezTo>
                <a:close/>
                <a:moveTo>
                  <a:pt x="50" y="78"/>
                </a:moveTo>
                <a:cubicBezTo>
                  <a:pt x="51" y="78"/>
                  <a:pt x="51" y="77"/>
                  <a:pt x="50" y="77"/>
                </a:cubicBezTo>
                <a:cubicBezTo>
                  <a:pt x="50" y="77"/>
                  <a:pt x="50" y="77"/>
                  <a:pt x="50" y="78"/>
                </a:cubicBezTo>
                <a:close/>
                <a:moveTo>
                  <a:pt x="52" y="80"/>
                </a:moveTo>
                <a:cubicBezTo>
                  <a:pt x="52" y="79"/>
                  <a:pt x="52" y="77"/>
                  <a:pt x="51" y="77"/>
                </a:cubicBezTo>
                <a:cubicBezTo>
                  <a:pt x="52" y="78"/>
                  <a:pt x="50" y="79"/>
                  <a:pt x="52" y="80"/>
                </a:cubicBezTo>
                <a:close/>
                <a:moveTo>
                  <a:pt x="25" y="78"/>
                </a:moveTo>
                <a:cubicBezTo>
                  <a:pt x="25" y="78"/>
                  <a:pt x="25" y="78"/>
                  <a:pt x="25" y="77"/>
                </a:cubicBezTo>
                <a:cubicBezTo>
                  <a:pt x="25" y="77"/>
                  <a:pt x="25" y="77"/>
                  <a:pt x="25" y="77"/>
                </a:cubicBezTo>
                <a:cubicBezTo>
                  <a:pt x="25" y="78"/>
                  <a:pt x="25" y="78"/>
                  <a:pt x="25" y="78"/>
                </a:cubicBezTo>
                <a:close/>
                <a:moveTo>
                  <a:pt x="35" y="79"/>
                </a:moveTo>
                <a:cubicBezTo>
                  <a:pt x="36" y="78"/>
                  <a:pt x="35" y="78"/>
                  <a:pt x="35" y="78"/>
                </a:cubicBezTo>
                <a:cubicBezTo>
                  <a:pt x="35" y="78"/>
                  <a:pt x="35" y="79"/>
                  <a:pt x="35" y="79"/>
                </a:cubicBezTo>
                <a:close/>
                <a:moveTo>
                  <a:pt x="24" y="78"/>
                </a:moveTo>
                <a:cubicBezTo>
                  <a:pt x="24" y="78"/>
                  <a:pt x="24" y="79"/>
                  <a:pt x="24" y="79"/>
                </a:cubicBezTo>
                <a:cubicBezTo>
                  <a:pt x="24" y="79"/>
                  <a:pt x="24" y="79"/>
                  <a:pt x="24" y="79"/>
                </a:cubicBezTo>
                <a:cubicBezTo>
                  <a:pt x="25" y="79"/>
                  <a:pt x="25" y="78"/>
                  <a:pt x="24" y="78"/>
                </a:cubicBezTo>
                <a:cubicBezTo>
                  <a:pt x="24" y="78"/>
                  <a:pt x="24" y="78"/>
                  <a:pt x="24" y="78"/>
                </a:cubicBezTo>
                <a:close/>
                <a:moveTo>
                  <a:pt x="55" y="79"/>
                </a:moveTo>
                <a:cubicBezTo>
                  <a:pt x="56" y="79"/>
                  <a:pt x="56" y="78"/>
                  <a:pt x="55" y="78"/>
                </a:cubicBezTo>
                <a:cubicBezTo>
                  <a:pt x="55" y="78"/>
                  <a:pt x="56" y="79"/>
                  <a:pt x="55" y="79"/>
                </a:cubicBezTo>
                <a:close/>
                <a:moveTo>
                  <a:pt x="41" y="79"/>
                </a:moveTo>
                <a:cubicBezTo>
                  <a:pt x="41" y="79"/>
                  <a:pt x="41" y="80"/>
                  <a:pt x="42" y="80"/>
                </a:cubicBezTo>
                <a:cubicBezTo>
                  <a:pt x="42" y="79"/>
                  <a:pt x="42" y="79"/>
                  <a:pt x="42" y="78"/>
                </a:cubicBezTo>
                <a:cubicBezTo>
                  <a:pt x="42" y="78"/>
                  <a:pt x="41" y="78"/>
                  <a:pt x="41" y="78"/>
                </a:cubicBezTo>
                <a:cubicBezTo>
                  <a:pt x="41" y="78"/>
                  <a:pt x="41" y="78"/>
                  <a:pt x="41" y="79"/>
                </a:cubicBezTo>
                <a:close/>
                <a:moveTo>
                  <a:pt x="22" y="80"/>
                </a:moveTo>
                <a:cubicBezTo>
                  <a:pt x="22" y="80"/>
                  <a:pt x="22" y="79"/>
                  <a:pt x="22" y="79"/>
                </a:cubicBezTo>
                <a:cubicBezTo>
                  <a:pt x="22" y="79"/>
                  <a:pt x="22" y="78"/>
                  <a:pt x="22" y="78"/>
                </a:cubicBezTo>
                <a:cubicBezTo>
                  <a:pt x="21" y="78"/>
                  <a:pt x="21" y="80"/>
                  <a:pt x="22" y="80"/>
                </a:cubicBezTo>
                <a:close/>
                <a:moveTo>
                  <a:pt x="27" y="79"/>
                </a:moveTo>
                <a:cubicBezTo>
                  <a:pt x="28" y="79"/>
                  <a:pt x="28" y="78"/>
                  <a:pt x="28" y="78"/>
                </a:cubicBezTo>
                <a:cubicBezTo>
                  <a:pt x="27" y="78"/>
                  <a:pt x="27" y="78"/>
                  <a:pt x="27" y="79"/>
                </a:cubicBezTo>
                <a:close/>
                <a:moveTo>
                  <a:pt x="38" y="80"/>
                </a:moveTo>
                <a:cubicBezTo>
                  <a:pt x="39" y="80"/>
                  <a:pt x="39" y="80"/>
                  <a:pt x="39" y="80"/>
                </a:cubicBezTo>
                <a:cubicBezTo>
                  <a:pt x="39" y="80"/>
                  <a:pt x="40" y="80"/>
                  <a:pt x="40" y="79"/>
                </a:cubicBezTo>
                <a:cubicBezTo>
                  <a:pt x="40" y="78"/>
                  <a:pt x="40" y="78"/>
                  <a:pt x="39" y="78"/>
                </a:cubicBezTo>
                <a:cubicBezTo>
                  <a:pt x="39" y="79"/>
                  <a:pt x="38" y="79"/>
                  <a:pt x="38" y="80"/>
                </a:cubicBezTo>
                <a:close/>
                <a:moveTo>
                  <a:pt x="29" y="78"/>
                </a:moveTo>
                <a:cubicBezTo>
                  <a:pt x="29" y="79"/>
                  <a:pt x="29" y="79"/>
                  <a:pt x="29" y="80"/>
                </a:cubicBezTo>
                <a:cubicBezTo>
                  <a:pt x="30" y="79"/>
                  <a:pt x="29" y="79"/>
                  <a:pt x="29" y="78"/>
                </a:cubicBezTo>
                <a:cubicBezTo>
                  <a:pt x="29" y="78"/>
                  <a:pt x="29" y="78"/>
                  <a:pt x="29" y="78"/>
                </a:cubicBezTo>
                <a:close/>
                <a:moveTo>
                  <a:pt x="37" y="79"/>
                </a:moveTo>
                <a:cubicBezTo>
                  <a:pt x="37" y="79"/>
                  <a:pt x="37" y="78"/>
                  <a:pt x="37" y="78"/>
                </a:cubicBezTo>
                <a:cubicBezTo>
                  <a:pt x="37" y="79"/>
                  <a:pt x="37" y="79"/>
                  <a:pt x="37" y="79"/>
                </a:cubicBezTo>
                <a:close/>
                <a:moveTo>
                  <a:pt x="43" y="79"/>
                </a:moveTo>
                <a:cubicBezTo>
                  <a:pt x="43" y="80"/>
                  <a:pt x="43" y="80"/>
                  <a:pt x="44" y="80"/>
                </a:cubicBezTo>
                <a:cubicBezTo>
                  <a:pt x="44" y="80"/>
                  <a:pt x="45" y="78"/>
                  <a:pt x="44" y="78"/>
                </a:cubicBezTo>
                <a:cubicBezTo>
                  <a:pt x="44" y="79"/>
                  <a:pt x="43" y="79"/>
                  <a:pt x="43" y="79"/>
                </a:cubicBezTo>
                <a:close/>
                <a:moveTo>
                  <a:pt x="48" y="79"/>
                </a:moveTo>
                <a:cubicBezTo>
                  <a:pt x="48" y="79"/>
                  <a:pt x="48" y="79"/>
                  <a:pt x="48" y="79"/>
                </a:cubicBezTo>
                <a:cubicBezTo>
                  <a:pt x="48" y="79"/>
                  <a:pt x="48" y="79"/>
                  <a:pt x="48" y="79"/>
                </a:cubicBezTo>
                <a:cubicBezTo>
                  <a:pt x="48" y="79"/>
                  <a:pt x="49" y="78"/>
                  <a:pt x="48" y="78"/>
                </a:cubicBezTo>
                <a:cubicBezTo>
                  <a:pt x="48" y="79"/>
                  <a:pt x="48" y="79"/>
                  <a:pt x="48" y="79"/>
                </a:cubicBezTo>
                <a:cubicBezTo>
                  <a:pt x="48" y="79"/>
                  <a:pt x="48" y="79"/>
                  <a:pt x="48" y="79"/>
                </a:cubicBezTo>
                <a:close/>
                <a:moveTo>
                  <a:pt x="31" y="79"/>
                </a:moveTo>
                <a:cubicBezTo>
                  <a:pt x="31" y="79"/>
                  <a:pt x="31" y="80"/>
                  <a:pt x="31" y="80"/>
                </a:cubicBezTo>
                <a:cubicBezTo>
                  <a:pt x="32" y="80"/>
                  <a:pt x="32" y="79"/>
                  <a:pt x="32" y="79"/>
                </a:cubicBezTo>
                <a:cubicBezTo>
                  <a:pt x="31" y="79"/>
                  <a:pt x="31" y="79"/>
                  <a:pt x="31" y="79"/>
                </a:cubicBezTo>
                <a:cubicBezTo>
                  <a:pt x="31" y="79"/>
                  <a:pt x="31" y="79"/>
                  <a:pt x="31" y="79"/>
                </a:cubicBezTo>
                <a:close/>
                <a:moveTo>
                  <a:pt x="52" y="80"/>
                </a:moveTo>
                <a:cubicBezTo>
                  <a:pt x="53" y="79"/>
                  <a:pt x="53" y="79"/>
                  <a:pt x="52" y="79"/>
                </a:cubicBezTo>
                <a:cubicBezTo>
                  <a:pt x="52" y="79"/>
                  <a:pt x="52" y="80"/>
                  <a:pt x="52" y="80"/>
                </a:cubicBezTo>
                <a:close/>
                <a:moveTo>
                  <a:pt x="36" y="81"/>
                </a:moveTo>
                <a:cubicBezTo>
                  <a:pt x="37" y="81"/>
                  <a:pt x="37" y="80"/>
                  <a:pt x="37" y="80"/>
                </a:cubicBezTo>
                <a:cubicBezTo>
                  <a:pt x="37" y="80"/>
                  <a:pt x="37" y="79"/>
                  <a:pt x="36" y="79"/>
                </a:cubicBezTo>
                <a:cubicBezTo>
                  <a:pt x="36" y="80"/>
                  <a:pt x="36" y="80"/>
                  <a:pt x="36" y="81"/>
                </a:cubicBezTo>
                <a:close/>
                <a:moveTo>
                  <a:pt x="34" y="81"/>
                </a:moveTo>
                <a:cubicBezTo>
                  <a:pt x="34" y="81"/>
                  <a:pt x="35" y="80"/>
                  <a:pt x="34" y="79"/>
                </a:cubicBezTo>
                <a:cubicBezTo>
                  <a:pt x="33" y="80"/>
                  <a:pt x="33" y="81"/>
                  <a:pt x="34" y="81"/>
                </a:cubicBezTo>
                <a:close/>
                <a:moveTo>
                  <a:pt x="48" y="81"/>
                </a:moveTo>
                <a:cubicBezTo>
                  <a:pt x="48" y="82"/>
                  <a:pt x="48" y="83"/>
                  <a:pt x="49" y="83"/>
                </a:cubicBezTo>
                <a:cubicBezTo>
                  <a:pt x="49" y="82"/>
                  <a:pt x="50" y="80"/>
                  <a:pt x="49" y="79"/>
                </a:cubicBezTo>
                <a:cubicBezTo>
                  <a:pt x="49" y="80"/>
                  <a:pt x="48" y="80"/>
                  <a:pt x="48" y="81"/>
                </a:cubicBezTo>
                <a:close/>
                <a:moveTo>
                  <a:pt x="29" y="81"/>
                </a:moveTo>
                <a:cubicBezTo>
                  <a:pt x="29" y="81"/>
                  <a:pt x="29" y="80"/>
                  <a:pt x="28" y="80"/>
                </a:cubicBezTo>
                <a:cubicBezTo>
                  <a:pt x="28" y="80"/>
                  <a:pt x="28" y="80"/>
                  <a:pt x="29" y="81"/>
                </a:cubicBezTo>
                <a:close/>
                <a:moveTo>
                  <a:pt x="40" y="82"/>
                </a:moveTo>
                <a:cubicBezTo>
                  <a:pt x="41" y="82"/>
                  <a:pt x="41" y="81"/>
                  <a:pt x="41" y="81"/>
                </a:cubicBezTo>
                <a:cubicBezTo>
                  <a:pt x="41" y="80"/>
                  <a:pt x="41" y="80"/>
                  <a:pt x="40" y="80"/>
                </a:cubicBezTo>
                <a:cubicBezTo>
                  <a:pt x="40" y="80"/>
                  <a:pt x="39" y="81"/>
                  <a:pt x="40" y="82"/>
                </a:cubicBezTo>
                <a:close/>
                <a:moveTo>
                  <a:pt x="26" y="80"/>
                </a:moveTo>
                <a:cubicBezTo>
                  <a:pt x="27" y="81"/>
                  <a:pt x="27" y="80"/>
                  <a:pt x="26" y="80"/>
                </a:cubicBezTo>
                <a:cubicBezTo>
                  <a:pt x="26" y="80"/>
                  <a:pt x="26" y="80"/>
                  <a:pt x="26" y="80"/>
                </a:cubicBezTo>
                <a:close/>
                <a:moveTo>
                  <a:pt x="22" y="81"/>
                </a:moveTo>
                <a:cubicBezTo>
                  <a:pt x="22" y="81"/>
                  <a:pt x="22" y="82"/>
                  <a:pt x="23" y="82"/>
                </a:cubicBezTo>
                <a:cubicBezTo>
                  <a:pt x="23" y="81"/>
                  <a:pt x="23" y="80"/>
                  <a:pt x="23" y="80"/>
                </a:cubicBezTo>
                <a:cubicBezTo>
                  <a:pt x="22" y="80"/>
                  <a:pt x="22" y="80"/>
                  <a:pt x="22" y="81"/>
                </a:cubicBezTo>
                <a:close/>
                <a:moveTo>
                  <a:pt x="42" y="81"/>
                </a:moveTo>
                <a:cubicBezTo>
                  <a:pt x="42" y="81"/>
                  <a:pt x="43" y="81"/>
                  <a:pt x="43" y="82"/>
                </a:cubicBezTo>
                <a:cubicBezTo>
                  <a:pt x="43" y="81"/>
                  <a:pt x="43" y="80"/>
                  <a:pt x="43" y="80"/>
                </a:cubicBezTo>
                <a:cubicBezTo>
                  <a:pt x="43" y="80"/>
                  <a:pt x="42" y="80"/>
                  <a:pt x="42" y="81"/>
                </a:cubicBezTo>
                <a:close/>
                <a:moveTo>
                  <a:pt x="30" y="81"/>
                </a:moveTo>
                <a:cubicBezTo>
                  <a:pt x="30" y="81"/>
                  <a:pt x="30" y="82"/>
                  <a:pt x="31" y="82"/>
                </a:cubicBezTo>
                <a:cubicBezTo>
                  <a:pt x="31" y="81"/>
                  <a:pt x="31" y="81"/>
                  <a:pt x="31" y="81"/>
                </a:cubicBezTo>
                <a:cubicBezTo>
                  <a:pt x="31" y="81"/>
                  <a:pt x="31" y="80"/>
                  <a:pt x="30" y="80"/>
                </a:cubicBezTo>
                <a:cubicBezTo>
                  <a:pt x="30" y="80"/>
                  <a:pt x="30" y="80"/>
                  <a:pt x="30" y="81"/>
                </a:cubicBezTo>
                <a:close/>
                <a:moveTo>
                  <a:pt x="45" y="83"/>
                </a:moveTo>
                <a:cubicBezTo>
                  <a:pt x="46" y="83"/>
                  <a:pt x="46" y="82"/>
                  <a:pt x="46" y="82"/>
                </a:cubicBezTo>
                <a:cubicBezTo>
                  <a:pt x="46" y="81"/>
                  <a:pt x="46" y="81"/>
                  <a:pt x="45" y="80"/>
                </a:cubicBezTo>
                <a:cubicBezTo>
                  <a:pt x="45" y="81"/>
                  <a:pt x="44" y="83"/>
                  <a:pt x="45" y="83"/>
                </a:cubicBezTo>
                <a:close/>
                <a:moveTo>
                  <a:pt x="52" y="82"/>
                </a:moveTo>
                <a:cubicBezTo>
                  <a:pt x="52" y="82"/>
                  <a:pt x="52" y="83"/>
                  <a:pt x="53" y="83"/>
                </a:cubicBezTo>
                <a:cubicBezTo>
                  <a:pt x="53" y="82"/>
                  <a:pt x="54" y="81"/>
                  <a:pt x="53" y="80"/>
                </a:cubicBezTo>
                <a:cubicBezTo>
                  <a:pt x="53" y="81"/>
                  <a:pt x="52" y="81"/>
                  <a:pt x="52" y="82"/>
                </a:cubicBezTo>
                <a:close/>
                <a:moveTo>
                  <a:pt x="33" y="82"/>
                </a:moveTo>
                <a:cubicBezTo>
                  <a:pt x="33" y="82"/>
                  <a:pt x="33" y="81"/>
                  <a:pt x="33" y="81"/>
                </a:cubicBezTo>
                <a:cubicBezTo>
                  <a:pt x="32" y="81"/>
                  <a:pt x="33" y="82"/>
                  <a:pt x="33" y="82"/>
                </a:cubicBezTo>
                <a:close/>
                <a:moveTo>
                  <a:pt x="26" y="81"/>
                </a:moveTo>
                <a:cubicBezTo>
                  <a:pt x="26" y="81"/>
                  <a:pt x="26" y="81"/>
                  <a:pt x="26" y="81"/>
                </a:cubicBezTo>
                <a:cubicBezTo>
                  <a:pt x="26" y="81"/>
                  <a:pt x="25" y="81"/>
                  <a:pt x="26" y="81"/>
                </a:cubicBezTo>
                <a:close/>
                <a:moveTo>
                  <a:pt x="34" y="82"/>
                </a:moveTo>
                <a:cubicBezTo>
                  <a:pt x="34" y="82"/>
                  <a:pt x="34" y="83"/>
                  <a:pt x="35" y="83"/>
                </a:cubicBezTo>
                <a:cubicBezTo>
                  <a:pt x="36" y="82"/>
                  <a:pt x="36" y="81"/>
                  <a:pt x="35" y="81"/>
                </a:cubicBezTo>
                <a:cubicBezTo>
                  <a:pt x="35" y="81"/>
                  <a:pt x="34" y="82"/>
                  <a:pt x="34" y="82"/>
                </a:cubicBezTo>
                <a:close/>
                <a:moveTo>
                  <a:pt x="37" y="82"/>
                </a:moveTo>
                <a:cubicBezTo>
                  <a:pt x="37" y="82"/>
                  <a:pt x="37" y="82"/>
                  <a:pt x="38" y="82"/>
                </a:cubicBezTo>
                <a:cubicBezTo>
                  <a:pt x="38" y="82"/>
                  <a:pt x="38" y="81"/>
                  <a:pt x="37" y="81"/>
                </a:cubicBezTo>
                <a:cubicBezTo>
                  <a:pt x="37" y="81"/>
                  <a:pt x="37" y="81"/>
                  <a:pt x="37" y="82"/>
                </a:cubicBezTo>
                <a:close/>
                <a:moveTo>
                  <a:pt x="28" y="82"/>
                </a:moveTo>
                <a:cubicBezTo>
                  <a:pt x="28" y="82"/>
                  <a:pt x="28" y="81"/>
                  <a:pt x="27" y="81"/>
                </a:cubicBezTo>
                <a:cubicBezTo>
                  <a:pt x="27" y="82"/>
                  <a:pt x="27" y="82"/>
                  <a:pt x="28" y="82"/>
                </a:cubicBezTo>
                <a:close/>
                <a:moveTo>
                  <a:pt x="41" y="83"/>
                </a:moveTo>
                <a:cubicBezTo>
                  <a:pt x="41" y="83"/>
                  <a:pt x="41" y="83"/>
                  <a:pt x="42" y="83"/>
                </a:cubicBezTo>
                <a:cubicBezTo>
                  <a:pt x="42" y="83"/>
                  <a:pt x="42" y="83"/>
                  <a:pt x="42" y="82"/>
                </a:cubicBezTo>
                <a:cubicBezTo>
                  <a:pt x="42" y="82"/>
                  <a:pt x="42" y="82"/>
                  <a:pt x="42" y="82"/>
                </a:cubicBezTo>
                <a:cubicBezTo>
                  <a:pt x="41" y="82"/>
                  <a:pt x="41" y="83"/>
                  <a:pt x="41" y="83"/>
                </a:cubicBezTo>
                <a:close/>
                <a:moveTo>
                  <a:pt x="30" y="83"/>
                </a:moveTo>
                <a:cubicBezTo>
                  <a:pt x="30" y="83"/>
                  <a:pt x="30" y="82"/>
                  <a:pt x="30" y="82"/>
                </a:cubicBezTo>
                <a:cubicBezTo>
                  <a:pt x="29" y="82"/>
                  <a:pt x="29" y="82"/>
                  <a:pt x="30" y="83"/>
                </a:cubicBezTo>
                <a:close/>
                <a:moveTo>
                  <a:pt x="44" y="83"/>
                </a:moveTo>
                <a:cubicBezTo>
                  <a:pt x="44" y="83"/>
                  <a:pt x="44" y="82"/>
                  <a:pt x="44" y="82"/>
                </a:cubicBezTo>
                <a:cubicBezTo>
                  <a:pt x="43" y="82"/>
                  <a:pt x="44" y="83"/>
                  <a:pt x="44" y="83"/>
                </a:cubicBezTo>
                <a:close/>
                <a:moveTo>
                  <a:pt x="21" y="83"/>
                </a:moveTo>
                <a:cubicBezTo>
                  <a:pt x="22" y="83"/>
                  <a:pt x="22" y="82"/>
                  <a:pt x="21" y="82"/>
                </a:cubicBezTo>
                <a:cubicBezTo>
                  <a:pt x="22" y="82"/>
                  <a:pt x="21" y="83"/>
                  <a:pt x="21" y="83"/>
                </a:cubicBezTo>
                <a:close/>
                <a:moveTo>
                  <a:pt x="25" y="83"/>
                </a:moveTo>
                <a:cubicBezTo>
                  <a:pt x="25" y="82"/>
                  <a:pt x="25" y="83"/>
                  <a:pt x="25" y="82"/>
                </a:cubicBezTo>
                <a:cubicBezTo>
                  <a:pt x="25" y="82"/>
                  <a:pt x="25" y="82"/>
                  <a:pt x="25" y="82"/>
                </a:cubicBezTo>
                <a:cubicBezTo>
                  <a:pt x="25" y="82"/>
                  <a:pt x="25" y="83"/>
                  <a:pt x="25" y="83"/>
                </a:cubicBezTo>
                <a:close/>
                <a:moveTo>
                  <a:pt x="23" y="83"/>
                </a:moveTo>
                <a:cubicBezTo>
                  <a:pt x="24" y="83"/>
                  <a:pt x="24" y="83"/>
                  <a:pt x="24" y="82"/>
                </a:cubicBezTo>
                <a:cubicBezTo>
                  <a:pt x="24" y="82"/>
                  <a:pt x="23" y="83"/>
                  <a:pt x="23" y="83"/>
                </a:cubicBezTo>
                <a:close/>
                <a:moveTo>
                  <a:pt x="32" y="84"/>
                </a:moveTo>
                <a:cubicBezTo>
                  <a:pt x="33" y="84"/>
                  <a:pt x="32" y="82"/>
                  <a:pt x="32" y="82"/>
                </a:cubicBezTo>
                <a:cubicBezTo>
                  <a:pt x="31" y="83"/>
                  <a:pt x="31" y="83"/>
                  <a:pt x="32" y="84"/>
                </a:cubicBezTo>
                <a:close/>
                <a:moveTo>
                  <a:pt x="47" y="85"/>
                </a:moveTo>
                <a:cubicBezTo>
                  <a:pt x="46" y="86"/>
                  <a:pt x="46" y="86"/>
                  <a:pt x="47" y="86"/>
                </a:cubicBezTo>
                <a:cubicBezTo>
                  <a:pt x="47" y="85"/>
                  <a:pt x="47" y="83"/>
                  <a:pt x="47" y="82"/>
                </a:cubicBezTo>
                <a:cubicBezTo>
                  <a:pt x="46" y="83"/>
                  <a:pt x="45" y="85"/>
                  <a:pt x="47" y="85"/>
                </a:cubicBezTo>
                <a:close/>
                <a:moveTo>
                  <a:pt x="34" y="84"/>
                </a:moveTo>
                <a:cubicBezTo>
                  <a:pt x="35" y="84"/>
                  <a:pt x="34" y="83"/>
                  <a:pt x="34" y="83"/>
                </a:cubicBezTo>
                <a:cubicBezTo>
                  <a:pt x="33" y="83"/>
                  <a:pt x="34" y="84"/>
                  <a:pt x="34" y="84"/>
                </a:cubicBezTo>
                <a:close/>
                <a:moveTo>
                  <a:pt x="35" y="84"/>
                </a:moveTo>
                <a:cubicBezTo>
                  <a:pt x="36" y="84"/>
                  <a:pt x="35" y="85"/>
                  <a:pt x="36" y="85"/>
                </a:cubicBezTo>
                <a:cubicBezTo>
                  <a:pt x="36" y="84"/>
                  <a:pt x="36" y="84"/>
                  <a:pt x="37" y="83"/>
                </a:cubicBezTo>
                <a:cubicBezTo>
                  <a:pt x="36" y="82"/>
                  <a:pt x="36" y="83"/>
                  <a:pt x="35" y="84"/>
                </a:cubicBezTo>
                <a:close/>
                <a:moveTo>
                  <a:pt x="39" y="84"/>
                </a:moveTo>
                <a:cubicBezTo>
                  <a:pt x="39" y="84"/>
                  <a:pt x="39" y="84"/>
                  <a:pt x="39" y="84"/>
                </a:cubicBezTo>
                <a:cubicBezTo>
                  <a:pt x="39" y="83"/>
                  <a:pt x="39" y="83"/>
                  <a:pt x="38" y="83"/>
                </a:cubicBezTo>
                <a:cubicBezTo>
                  <a:pt x="38" y="83"/>
                  <a:pt x="39" y="84"/>
                  <a:pt x="39" y="84"/>
                </a:cubicBezTo>
                <a:close/>
                <a:moveTo>
                  <a:pt x="54" y="85"/>
                </a:moveTo>
                <a:cubicBezTo>
                  <a:pt x="54" y="84"/>
                  <a:pt x="54" y="83"/>
                  <a:pt x="54" y="83"/>
                </a:cubicBezTo>
                <a:cubicBezTo>
                  <a:pt x="54" y="84"/>
                  <a:pt x="53" y="84"/>
                  <a:pt x="54" y="85"/>
                </a:cubicBezTo>
                <a:close/>
                <a:moveTo>
                  <a:pt x="5" y="89"/>
                </a:moveTo>
                <a:cubicBezTo>
                  <a:pt x="5" y="89"/>
                  <a:pt x="5" y="89"/>
                  <a:pt x="5" y="89"/>
                </a:cubicBezTo>
                <a:cubicBezTo>
                  <a:pt x="5" y="89"/>
                  <a:pt x="5" y="90"/>
                  <a:pt x="5" y="91"/>
                </a:cubicBezTo>
                <a:cubicBezTo>
                  <a:pt x="5" y="93"/>
                  <a:pt x="3" y="94"/>
                  <a:pt x="3" y="96"/>
                </a:cubicBezTo>
                <a:cubicBezTo>
                  <a:pt x="5" y="92"/>
                  <a:pt x="6" y="87"/>
                  <a:pt x="8" y="83"/>
                </a:cubicBezTo>
                <a:cubicBezTo>
                  <a:pt x="6" y="85"/>
                  <a:pt x="6" y="87"/>
                  <a:pt x="5" y="89"/>
                </a:cubicBezTo>
                <a:close/>
                <a:moveTo>
                  <a:pt x="29" y="84"/>
                </a:moveTo>
                <a:cubicBezTo>
                  <a:pt x="29" y="84"/>
                  <a:pt x="29" y="83"/>
                  <a:pt x="29" y="83"/>
                </a:cubicBezTo>
                <a:cubicBezTo>
                  <a:pt x="28" y="83"/>
                  <a:pt x="28" y="84"/>
                  <a:pt x="29" y="84"/>
                </a:cubicBezTo>
                <a:close/>
                <a:moveTo>
                  <a:pt x="41" y="86"/>
                </a:moveTo>
                <a:cubicBezTo>
                  <a:pt x="42" y="86"/>
                  <a:pt x="42" y="87"/>
                  <a:pt x="43" y="87"/>
                </a:cubicBezTo>
                <a:cubicBezTo>
                  <a:pt x="44" y="86"/>
                  <a:pt x="44" y="84"/>
                  <a:pt x="43" y="83"/>
                </a:cubicBezTo>
                <a:cubicBezTo>
                  <a:pt x="42" y="84"/>
                  <a:pt x="41" y="84"/>
                  <a:pt x="41" y="86"/>
                </a:cubicBezTo>
                <a:close/>
                <a:moveTo>
                  <a:pt x="50" y="86"/>
                </a:moveTo>
                <a:cubicBezTo>
                  <a:pt x="51" y="86"/>
                  <a:pt x="51" y="84"/>
                  <a:pt x="51" y="83"/>
                </a:cubicBezTo>
                <a:cubicBezTo>
                  <a:pt x="50" y="84"/>
                  <a:pt x="50" y="85"/>
                  <a:pt x="50" y="86"/>
                </a:cubicBezTo>
                <a:close/>
                <a:moveTo>
                  <a:pt x="26" y="84"/>
                </a:moveTo>
                <a:cubicBezTo>
                  <a:pt x="26" y="85"/>
                  <a:pt x="27" y="84"/>
                  <a:pt x="26" y="84"/>
                </a:cubicBezTo>
                <a:cubicBezTo>
                  <a:pt x="26" y="84"/>
                  <a:pt x="26" y="84"/>
                  <a:pt x="26" y="84"/>
                </a:cubicBezTo>
                <a:close/>
                <a:moveTo>
                  <a:pt x="31" y="85"/>
                </a:moveTo>
                <a:cubicBezTo>
                  <a:pt x="31" y="84"/>
                  <a:pt x="31" y="84"/>
                  <a:pt x="31" y="84"/>
                </a:cubicBezTo>
                <a:cubicBezTo>
                  <a:pt x="30" y="84"/>
                  <a:pt x="31" y="85"/>
                  <a:pt x="31" y="85"/>
                </a:cubicBezTo>
                <a:close/>
                <a:moveTo>
                  <a:pt x="48" y="86"/>
                </a:moveTo>
                <a:cubicBezTo>
                  <a:pt x="48" y="86"/>
                  <a:pt x="48" y="85"/>
                  <a:pt x="48" y="85"/>
                </a:cubicBezTo>
                <a:cubicBezTo>
                  <a:pt x="48" y="85"/>
                  <a:pt x="48" y="84"/>
                  <a:pt x="48" y="84"/>
                </a:cubicBezTo>
                <a:cubicBezTo>
                  <a:pt x="48" y="85"/>
                  <a:pt x="47" y="86"/>
                  <a:pt x="48" y="86"/>
                </a:cubicBezTo>
                <a:close/>
                <a:moveTo>
                  <a:pt x="22" y="86"/>
                </a:moveTo>
                <a:cubicBezTo>
                  <a:pt x="23" y="85"/>
                  <a:pt x="23" y="85"/>
                  <a:pt x="23" y="84"/>
                </a:cubicBezTo>
                <a:cubicBezTo>
                  <a:pt x="23" y="84"/>
                  <a:pt x="23" y="84"/>
                  <a:pt x="23" y="84"/>
                </a:cubicBezTo>
                <a:cubicBezTo>
                  <a:pt x="22" y="85"/>
                  <a:pt x="22" y="85"/>
                  <a:pt x="22" y="86"/>
                </a:cubicBezTo>
                <a:close/>
                <a:moveTo>
                  <a:pt x="32" y="85"/>
                </a:moveTo>
                <a:cubicBezTo>
                  <a:pt x="33" y="85"/>
                  <a:pt x="33" y="86"/>
                  <a:pt x="33" y="86"/>
                </a:cubicBezTo>
                <a:cubicBezTo>
                  <a:pt x="33" y="85"/>
                  <a:pt x="34" y="85"/>
                  <a:pt x="34" y="85"/>
                </a:cubicBezTo>
                <a:cubicBezTo>
                  <a:pt x="33" y="85"/>
                  <a:pt x="33" y="84"/>
                  <a:pt x="33" y="84"/>
                </a:cubicBezTo>
                <a:cubicBezTo>
                  <a:pt x="33" y="85"/>
                  <a:pt x="32" y="85"/>
                  <a:pt x="32" y="85"/>
                </a:cubicBezTo>
                <a:close/>
                <a:moveTo>
                  <a:pt x="25" y="85"/>
                </a:moveTo>
                <a:cubicBezTo>
                  <a:pt x="25" y="85"/>
                  <a:pt x="25" y="85"/>
                  <a:pt x="25" y="84"/>
                </a:cubicBezTo>
                <a:cubicBezTo>
                  <a:pt x="25" y="85"/>
                  <a:pt x="25" y="85"/>
                  <a:pt x="25" y="85"/>
                </a:cubicBezTo>
                <a:close/>
                <a:moveTo>
                  <a:pt x="28" y="84"/>
                </a:moveTo>
                <a:cubicBezTo>
                  <a:pt x="28" y="85"/>
                  <a:pt x="28" y="85"/>
                  <a:pt x="29" y="85"/>
                </a:cubicBezTo>
                <a:cubicBezTo>
                  <a:pt x="29" y="85"/>
                  <a:pt x="28" y="84"/>
                  <a:pt x="28" y="84"/>
                </a:cubicBezTo>
                <a:close/>
                <a:moveTo>
                  <a:pt x="36" y="86"/>
                </a:moveTo>
                <a:cubicBezTo>
                  <a:pt x="36" y="86"/>
                  <a:pt x="37" y="87"/>
                  <a:pt x="37" y="87"/>
                </a:cubicBezTo>
                <a:cubicBezTo>
                  <a:pt x="38" y="86"/>
                  <a:pt x="38" y="85"/>
                  <a:pt x="37" y="84"/>
                </a:cubicBezTo>
                <a:cubicBezTo>
                  <a:pt x="37" y="85"/>
                  <a:pt x="36" y="85"/>
                  <a:pt x="36" y="86"/>
                </a:cubicBezTo>
                <a:close/>
                <a:moveTo>
                  <a:pt x="27" y="86"/>
                </a:moveTo>
                <a:cubicBezTo>
                  <a:pt x="27" y="86"/>
                  <a:pt x="27" y="85"/>
                  <a:pt x="27" y="85"/>
                </a:cubicBezTo>
                <a:cubicBezTo>
                  <a:pt x="27" y="85"/>
                  <a:pt x="26" y="85"/>
                  <a:pt x="27" y="86"/>
                </a:cubicBezTo>
                <a:close/>
                <a:moveTo>
                  <a:pt x="35" y="86"/>
                </a:moveTo>
                <a:cubicBezTo>
                  <a:pt x="35" y="85"/>
                  <a:pt x="35" y="85"/>
                  <a:pt x="35" y="85"/>
                </a:cubicBezTo>
                <a:cubicBezTo>
                  <a:pt x="34" y="85"/>
                  <a:pt x="35" y="86"/>
                  <a:pt x="35" y="86"/>
                </a:cubicBezTo>
                <a:close/>
                <a:moveTo>
                  <a:pt x="39" y="85"/>
                </a:moveTo>
                <a:cubicBezTo>
                  <a:pt x="40" y="85"/>
                  <a:pt x="40" y="86"/>
                  <a:pt x="40" y="86"/>
                </a:cubicBezTo>
                <a:cubicBezTo>
                  <a:pt x="40" y="85"/>
                  <a:pt x="40" y="85"/>
                  <a:pt x="40" y="85"/>
                </a:cubicBezTo>
                <a:cubicBezTo>
                  <a:pt x="40" y="85"/>
                  <a:pt x="39" y="85"/>
                  <a:pt x="39" y="85"/>
                </a:cubicBezTo>
                <a:close/>
                <a:moveTo>
                  <a:pt x="30" y="85"/>
                </a:moveTo>
                <a:cubicBezTo>
                  <a:pt x="30" y="85"/>
                  <a:pt x="30" y="85"/>
                  <a:pt x="30" y="86"/>
                </a:cubicBezTo>
                <a:cubicBezTo>
                  <a:pt x="30" y="86"/>
                  <a:pt x="30" y="86"/>
                  <a:pt x="30" y="87"/>
                </a:cubicBezTo>
                <a:cubicBezTo>
                  <a:pt x="31" y="87"/>
                  <a:pt x="31" y="86"/>
                  <a:pt x="31" y="86"/>
                </a:cubicBezTo>
                <a:cubicBezTo>
                  <a:pt x="31" y="85"/>
                  <a:pt x="30" y="86"/>
                  <a:pt x="30" y="86"/>
                </a:cubicBezTo>
                <a:cubicBezTo>
                  <a:pt x="31" y="86"/>
                  <a:pt x="30" y="85"/>
                  <a:pt x="30" y="85"/>
                </a:cubicBezTo>
                <a:close/>
                <a:moveTo>
                  <a:pt x="46" y="87"/>
                </a:moveTo>
                <a:cubicBezTo>
                  <a:pt x="46" y="86"/>
                  <a:pt x="46" y="85"/>
                  <a:pt x="45" y="85"/>
                </a:cubicBezTo>
                <a:cubicBezTo>
                  <a:pt x="45" y="86"/>
                  <a:pt x="46" y="87"/>
                  <a:pt x="46" y="87"/>
                </a:cubicBezTo>
                <a:close/>
                <a:moveTo>
                  <a:pt x="52" y="89"/>
                </a:moveTo>
                <a:cubicBezTo>
                  <a:pt x="53" y="88"/>
                  <a:pt x="53" y="85"/>
                  <a:pt x="52" y="85"/>
                </a:cubicBezTo>
                <a:cubicBezTo>
                  <a:pt x="51" y="86"/>
                  <a:pt x="51" y="88"/>
                  <a:pt x="52" y="89"/>
                </a:cubicBezTo>
                <a:close/>
                <a:moveTo>
                  <a:pt x="23" y="86"/>
                </a:moveTo>
                <a:cubicBezTo>
                  <a:pt x="23" y="86"/>
                  <a:pt x="24" y="86"/>
                  <a:pt x="23" y="85"/>
                </a:cubicBezTo>
                <a:cubicBezTo>
                  <a:pt x="23" y="86"/>
                  <a:pt x="22" y="86"/>
                  <a:pt x="23" y="86"/>
                </a:cubicBezTo>
                <a:close/>
                <a:moveTo>
                  <a:pt x="27" y="86"/>
                </a:moveTo>
                <a:cubicBezTo>
                  <a:pt x="27" y="86"/>
                  <a:pt x="27" y="87"/>
                  <a:pt x="27" y="87"/>
                </a:cubicBezTo>
                <a:cubicBezTo>
                  <a:pt x="28" y="87"/>
                  <a:pt x="28" y="86"/>
                  <a:pt x="28" y="86"/>
                </a:cubicBezTo>
                <a:cubicBezTo>
                  <a:pt x="28" y="86"/>
                  <a:pt x="28" y="85"/>
                  <a:pt x="27" y="85"/>
                </a:cubicBezTo>
                <a:cubicBezTo>
                  <a:pt x="28" y="86"/>
                  <a:pt x="27" y="86"/>
                  <a:pt x="27" y="86"/>
                </a:cubicBezTo>
                <a:close/>
                <a:moveTo>
                  <a:pt x="33" y="87"/>
                </a:moveTo>
                <a:cubicBezTo>
                  <a:pt x="32" y="86"/>
                  <a:pt x="32" y="86"/>
                  <a:pt x="32" y="86"/>
                </a:cubicBezTo>
                <a:cubicBezTo>
                  <a:pt x="32" y="86"/>
                  <a:pt x="32" y="86"/>
                  <a:pt x="33" y="87"/>
                </a:cubicBezTo>
                <a:close/>
                <a:moveTo>
                  <a:pt x="34" y="88"/>
                </a:moveTo>
                <a:cubicBezTo>
                  <a:pt x="35" y="87"/>
                  <a:pt x="35" y="86"/>
                  <a:pt x="34" y="86"/>
                </a:cubicBezTo>
                <a:cubicBezTo>
                  <a:pt x="34" y="86"/>
                  <a:pt x="33" y="87"/>
                  <a:pt x="34" y="88"/>
                </a:cubicBezTo>
                <a:close/>
                <a:moveTo>
                  <a:pt x="26" y="86"/>
                </a:moveTo>
                <a:cubicBezTo>
                  <a:pt x="26" y="86"/>
                  <a:pt x="26" y="86"/>
                  <a:pt x="26" y="87"/>
                </a:cubicBezTo>
                <a:cubicBezTo>
                  <a:pt x="26" y="87"/>
                  <a:pt x="26" y="86"/>
                  <a:pt x="26" y="86"/>
                </a:cubicBezTo>
                <a:cubicBezTo>
                  <a:pt x="26" y="86"/>
                  <a:pt x="26" y="86"/>
                  <a:pt x="26" y="86"/>
                </a:cubicBezTo>
                <a:close/>
                <a:moveTo>
                  <a:pt x="30" y="87"/>
                </a:moveTo>
                <a:cubicBezTo>
                  <a:pt x="29" y="87"/>
                  <a:pt x="29" y="86"/>
                  <a:pt x="29" y="86"/>
                </a:cubicBezTo>
                <a:cubicBezTo>
                  <a:pt x="29" y="86"/>
                  <a:pt x="29" y="87"/>
                  <a:pt x="30" y="87"/>
                </a:cubicBezTo>
                <a:close/>
                <a:moveTo>
                  <a:pt x="45" y="91"/>
                </a:moveTo>
                <a:cubicBezTo>
                  <a:pt x="45" y="90"/>
                  <a:pt x="46" y="89"/>
                  <a:pt x="46" y="88"/>
                </a:cubicBezTo>
                <a:cubicBezTo>
                  <a:pt x="46" y="88"/>
                  <a:pt x="45" y="87"/>
                  <a:pt x="44" y="86"/>
                </a:cubicBezTo>
                <a:cubicBezTo>
                  <a:pt x="44" y="88"/>
                  <a:pt x="44" y="89"/>
                  <a:pt x="45" y="91"/>
                </a:cubicBezTo>
                <a:close/>
                <a:moveTo>
                  <a:pt x="48" y="88"/>
                </a:moveTo>
                <a:cubicBezTo>
                  <a:pt x="48" y="88"/>
                  <a:pt x="48" y="89"/>
                  <a:pt x="48" y="89"/>
                </a:cubicBezTo>
                <a:cubicBezTo>
                  <a:pt x="49" y="88"/>
                  <a:pt x="49" y="87"/>
                  <a:pt x="49" y="86"/>
                </a:cubicBezTo>
                <a:cubicBezTo>
                  <a:pt x="49" y="87"/>
                  <a:pt x="48" y="87"/>
                  <a:pt x="48" y="88"/>
                </a:cubicBezTo>
                <a:close/>
                <a:moveTo>
                  <a:pt x="23" y="88"/>
                </a:moveTo>
                <a:cubicBezTo>
                  <a:pt x="24" y="88"/>
                  <a:pt x="24" y="87"/>
                  <a:pt x="24" y="86"/>
                </a:cubicBezTo>
                <a:cubicBezTo>
                  <a:pt x="24" y="87"/>
                  <a:pt x="23" y="87"/>
                  <a:pt x="23" y="88"/>
                </a:cubicBezTo>
                <a:close/>
                <a:moveTo>
                  <a:pt x="38" y="89"/>
                </a:moveTo>
                <a:cubicBezTo>
                  <a:pt x="39" y="88"/>
                  <a:pt x="39" y="88"/>
                  <a:pt x="39" y="87"/>
                </a:cubicBezTo>
                <a:cubicBezTo>
                  <a:pt x="39" y="85"/>
                  <a:pt x="36" y="88"/>
                  <a:pt x="38" y="89"/>
                </a:cubicBezTo>
                <a:close/>
                <a:moveTo>
                  <a:pt x="37" y="88"/>
                </a:moveTo>
                <a:cubicBezTo>
                  <a:pt x="36" y="87"/>
                  <a:pt x="36" y="87"/>
                  <a:pt x="36" y="86"/>
                </a:cubicBezTo>
                <a:cubicBezTo>
                  <a:pt x="36" y="87"/>
                  <a:pt x="36" y="87"/>
                  <a:pt x="37" y="88"/>
                </a:cubicBezTo>
                <a:close/>
                <a:moveTo>
                  <a:pt x="27" y="88"/>
                </a:moveTo>
                <a:cubicBezTo>
                  <a:pt x="27" y="87"/>
                  <a:pt x="27" y="87"/>
                  <a:pt x="27" y="87"/>
                </a:cubicBezTo>
                <a:cubicBezTo>
                  <a:pt x="26" y="87"/>
                  <a:pt x="26" y="88"/>
                  <a:pt x="27" y="88"/>
                </a:cubicBezTo>
                <a:close/>
                <a:moveTo>
                  <a:pt x="31" y="87"/>
                </a:moveTo>
                <a:cubicBezTo>
                  <a:pt x="31" y="88"/>
                  <a:pt x="31" y="88"/>
                  <a:pt x="31" y="88"/>
                </a:cubicBezTo>
                <a:cubicBezTo>
                  <a:pt x="32" y="88"/>
                  <a:pt x="32" y="88"/>
                  <a:pt x="32" y="87"/>
                </a:cubicBezTo>
                <a:cubicBezTo>
                  <a:pt x="32" y="87"/>
                  <a:pt x="32" y="87"/>
                  <a:pt x="31" y="87"/>
                </a:cubicBezTo>
                <a:cubicBezTo>
                  <a:pt x="31" y="87"/>
                  <a:pt x="31" y="87"/>
                  <a:pt x="31" y="87"/>
                </a:cubicBezTo>
                <a:close/>
                <a:moveTo>
                  <a:pt x="28" y="88"/>
                </a:moveTo>
                <a:cubicBezTo>
                  <a:pt x="28" y="88"/>
                  <a:pt x="28" y="88"/>
                  <a:pt x="29" y="89"/>
                </a:cubicBezTo>
                <a:cubicBezTo>
                  <a:pt x="29" y="88"/>
                  <a:pt x="29" y="88"/>
                  <a:pt x="29" y="87"/>
                </a:cubicBezTo>
                <a:cubicBezTo>
                  <a:pt x="29" y="87"/>
                  <a:pt x="29" y="87"/>
                  <a:pt x="28" y="87"/>
                </a:cubicBezTo>
                <a:cubicBezTo>
                  <a:pt x="29" y="88"/>
                  <a:pt x="28" y="88"/>
                  <a:pt x="28" y="88"/>
                </a:cubicBezTo>
                <a:close/>
                <a:moveTo>
                  <a:pt x="42" y="89"/>
                </a:moveTo>
                <a:cubicBezTo>
                  <a:pt x="42" y="89"/>
                  <a:pt x="42" y="89"/>
                  <a:pt x="42" y="88"/>
                </a:cubicBezTo>
                <a:cubicBezTo>
                  <a:pt x="42" y="88"/>
                  <a:pt x="42" y="87"/>
                  <a:pt x="41" y="87"/>
                </a:cubicBezTo>
                <a:cubicBezTo>
                  <a:pt x="41" y="88"/>
                  <a:pt x="41" y="89"/>
                  <a:pt x="42" y="89"/>
                </a:cubicBezTo>
                <a:close/>
                <a:moveTo>
                  <a:pt x="35" y="90"/>
                </a:moveTo>
                <a:cubicBezTo>
                  <a:pt x="36" y="89"/>
                  <a:pt x="36" y="88"/>
                  <a:pt x="35" y="87"/>
                </a:cubicBezTo>
                <a:cubicBezTo>
                  <a:pt x="34" y="88"/>
                  <a:pt x="34" y="89"/>
                  <a:pt x="35" y="90"/>
                </a:cubicBezTo>
                <a:close/>
                <a:moveTo>
                  <a:pt x="24" y="89"/>
                </a:moveTo>
                <a:cubicBezTo>
                  <a:pt x="25" y="89"/>
                  <a:pt x="25" y="88"/>
                  <a:pt x="25" y="88"/>
                </a:cubicBezTo>
                <a:cubicBezTo>
                  <a:pt x="25" y="88"/>
                  <a:pt x="24" y="89"/>
                  <a:pt x="24" y="89"/>
                </a:cubicBezTo>
                <a:close/>
                <a:moveTo>
                  <a:pt x="39" y="90"/>
                </a:moveTo>
                <a:cubicBezTo>
                  <a:pt x="39" y="90"/>
                  <a:pt x="39" y="91"/>
                  <a:pt x="40" y="92"/>
                </a:cubicBezTo>
                <a:cubicBezTo>
                  <a:pt x="40" y="90"/>
                  <a:pt x="40" y="89"/>
                  <a:pt x="40" y="88"/>
                </a:cubicBezTo>
                <a:cubicBezTo>
                  <a:pt x="40" y="88"/>
                  <a:pt x="40" y="88"/>
                  <a:pt x="40" y="88"/>
                </a:cubicBezTo>
                <a:cubicBezTo>
                  <a:pt x="39" y="89"/>
                  <a:pt x="39" y="89"/>
                  <a:pt x="39" y="90"/>
                </a:cubicBezTo>
                <a:close/>
                <a:moveTo>
                  <a:pt x="50" y="91"/>
                </a:moveTo>
                <a:cubicBezTo>
                  <a:pt x="51" y="91"/>
                  <a:pt x="51" y="88"/>
                  <a:pt x="50" y="88"/>
                </a:cubicBezTo>
                <a:cubicBezTo>
                  <a:pt x="50" y="89"/>
                  <a:pt x="50" y="90"/>
                  <a:pt x="50" y="91"/>
                </a:cubicBezTo>
                <a:close/>
                <a:moveTo>
                  <a:pt x="26" y="89"/>
                </a:moveTo>
                <a:cubicBezTo>
                  <a:pt x="26" y="89"/>
                  <a:pt x="26" y="88"/>
                  <a:pt x="26" y="88"/>
                </a:cubicBezTo>
                <a:cubicBezTo>
                  <a:pt x="26" y="89"/>
                  <a:pt x="26" y="89"/>
                  <a:pt x="26" y="89"/>
                </a:cubicBezTo>
                <a:close/>
                <a:moveTo>
                  <a:pt x="32" y="89"/>
                </a:moveTo>
                <a:cubicBezTo>
                  <a:pt x="32" y="90"/>
                  <a:pt x="32" y="90"/>
                  <a:pt x="33" y="90"/>
                </a:cubicBezTo>
                <a:cubicBezTo>
                  <a:pt x="33" y="90"/>
                  <a:pt x="33" y="89"/>
                  <a:pt x="32" y="88"/>
                </a:cubicBezTo>
                <a:cubicBezTo>
                  <a:pt x="32" y="89"/>
                  <a:pt x="32" y="89"/>
                  <a:pt x="32" y="89"/>
                </a:cubicBezTo>
                <a:close/>
                <a:moveTo>
                  <a:pt x="28" y="90"/>
                </a:moveTo>
                <a:cubicBezTo>
                  <a:pt x="28" y="89"/>
                  <a:pt x="28" y="89"/>
                  <a:pt x="28" y="89"/>
                </a:cubicBezTo>
                <a:cubicBezTo>
                  <a:pt x="28" y="89"/>
                  <a:pt x="28" y="89"/>
                  <a:pt x="27" y="89"/>
                </a:cubicBezTo>
                <a:cubicBezTo>
                  <a:pt x="27" y="89"/>
                  <a:pt x="28" y="89"/>
                  <a:pt x="28" y="90"/>
                </a:cubicBezTo>
                <a:close/>
                <a:moveTo>
                  <a:pt x="29" y="90"/>
                </a:moveTo>
                <a:cubicBezTo>
                  <a:pt x="30" y="90"/>
                  <a:pt x="30" y="91"/>
                  <a:pt x="30" y="91"/>
                </a:cubicBezTo>
                <a:cubicBezTo>
                  <a:pt x="31" y="90"/>
                  <a:pt x="31" y="89"/>
                  <a:pt x="30" y="89"/>
                </a:cubicBezTo>
                <a:cubicBezTo>
                  <a:pt x="30" y="89"/>
                  <a:pt x="29" y="89"/>
                  <a:pt x="29" y="90"/>
                </a:cubicBezTo>
                <a:close/>
                <a:moveTo>
                  <a:pt x="25" y="90"/>
                </a:moveTo>
                <a:cubicBezTo>
                  <a:pt x="26" y="90"/>
                  <a:pt x="26" y="89"/>
                  <a:pt x="25" y="89"/>
                </a:cubicBezTo>
                <a:cubicBezTo>
                  <a:pt x="25" y="89"/>
                  <a:pt x="25" y="90"/>
                  <a:pt x="25" y="90"/>
                </a:cubicBezTo>
                <a:close/>
                <a:moveTo>
                  <a:pt x="42" y="90"/>
                </a:moveTo>
                <a:cubicBezTo>
                  <a:pt x="42" y="91"/>
                  <a:pt x="43" y="91"/>
                  <a:pt x="43" y="91"/>
                </a:cubicBezTo>
                <a:cubicBezTo>
                  <a:pt x="44" y="90"/>
                  <a:pt x="43" y="90"/>
                  <a:pt x="43" y="89"/>
                </a:cubicBezTo>
                <a:cubicBezTo>
                  <a:pt x="43" y="89"/>
                  <a:pt x="42" y="89"/>
                  <a:pt x="42" y="90"/>
                </a:cubicBezTo>
                <a:close/>
                <a:moveTo>
                  <a:pt x="37" y="92"/>
                </a:moveTo>
                <a:cubicBezTo>
                  <a:pt x="37" y="91"/>
                  <a:pt x="37" y="91"/>
                  <a:pt x="37" y="90"/>
                </a:cubicBezTo>
                <a:cubicBezTo>
                  <a:pt x="37" y="90"/>
                  <a:pt x="37" y="89"/>
                  <a:pt x="36" y="89"/>
                </a:cubicBezTo>
                <a:cubicBezTo>
                  <a:pt x="36" y="90"/>
                  <a:pt x="36" y="91"/>
                  <a:pt x="37" y="92"/>
                </a:cubicBezTo>
                <a:close/>
                <a:moveTo>
                  <a:pt x="27" y="91"/>
                </a:moveTo>
                <a:cubicBezTo>
                  <a:pt x="28" y="90"/>
                  <a:pt x="27" y="90"/>
                  <a:pt x="27" y="90"/>
                </a:cubicBezTo>
                <a:cubicBezTo>
                  <a:pt x="27" y="90"/>
                  <a:pt x="27" y="90"/>
                  <a:pt x="27" y="91"/>
                </a:cubicBezTo>
                <a:close/>
                <a:moveTo>
                  <a:pt x="41" y="91"/>
                </a:moveTo>
                <a:cubicBezTo>
                  <a:pt x="41" y="90"/>
                  <a:pt x="42" y="90"/>
                  <a:pt x="41" y="90"/>
                </a:cubicBezTo>
                <a:cubicBezTo>
                  <a:pt x="41" y="90"/>
                  <a:pt x="40" y="90"/>
                  <a:pt x="41" y="91"/>
                </a:cubicBezTo>
                <a:close/>
                <a:moveTo>
                  <a:pt x="47" y="92"/>
                </a:moveTo>
                <a:cubicBezTo>
                  <a:pt x="47" y="92"/>
                  <a:pt x="46" y="92"/>
                  <a:pt x="46" y="92"/>
                </a:cubicBezTo>
                <a:cubicBezTo>
                  <a:pt x="47" y="91"/>
                  <a:pt x="47" y="90"/>
                  <a:pt x="46" y="90"/>
                </a:cubicBezTo>
                <a:cubicBezTo>
                  <a:pt x="46" y="90"/>
                  <a:pt x="46" y="91"/>
                  <a:pt x="45" y="92"/>
                </a:cubicBezTo>
                <a:cubicBezTo>
                  <a:pt x="46" y="92"/>
                  <a:pt x="46" y="92"/>
                  <a:pt x="46" y="93"/>
                </a:cubicBezTo>
                <a:cubicBezTo>
                  <a:pt x="47" y="92"/>
                  <a:pt x="47" y="92"/>
                  <a:pt x="47" y="92"/>
                </a:cubicBezTo>
                <a:cubicBezTo>
                  <a:pt x="47" y="93"/>
                  <a:pt x="47" y="95"/>
                  <a:pt x="48" y="96"/>
                </a:cubicBezTo>
                <a:cubicBezTo>
                  <a:pt x="49" y="95"/>
                  <a:pt x="48" y="94"/>
                  <a:pt x="49" y="93"/>
                </a:cubicBezTo>
                <a:cubicBezTo>
                  <a:pt x="48" y="93"/>
                  <a:pt x="49" y="92"/>
                  <a:pt x="48" y="91"/>
                </a:cubicBezTo>
                <a:cubicBezTo>
                  <a:pt x="48" y="91"/>
                  <a:pt x="48" y="91"/>
                  <a:pt x="47" y="92"/>
                </a:cubicBezTo>
                <a:cubicBezTo>
                  <a:pt x="47" y="92"/>
                  <a:pt x="47" y="91"/>
                  <a:pt x="47" y="91"/>
                </a:cubicBezTo>
                <a:cubicBezTo>
                  <a:pt x="47" y="92"/>
                  <a:pt x="47" y="92"/>
                  <a:pt x="47" y="92"/>
                </a:cubicBezTo>
                <a:close/>
                <a:moveTo>
                  <a:pt x="22" y="91"/>
                </a:moveTo>
                <a:cubicBezTo>
                  <a:pt x="22" y="90"/>
                  <a:pt x="22" y="90"/>
                  <a:pt x="22" y="90"/>
                </a:cubicBezTo>
                <a:cubicBezTo>
                  <a:pt x="22" y="90"/>
                  <a:pt x="21" y="90"/>
                  <a:pt x="22" y="91"/>
                </a:cubicBezTo>
                <a:close/>
                <a:moveTo>
                  <a:pt x="23" y="91"/>
                </a:moveTo>
                <a:cubicBezTo>
                  <a:pt x="23" y="91"/>
                  <a:pt x="23" y="91"/>
                  <a:pt x="23" y="91"/>
                </a:cubicBezTo>
                <a:cubicBezTo>
                  <a:pt x="24" y="91"/>
                  <a:pt x="24" y="90"/>
                  <a:pt x="23" y="90"/>
                </a:cubicBezTo>
                <a:cubicBezTo>
                  <a:pt x="23" y="90"/>
                  <a:pt x="23" y="90"/>
                  <a:pt x="23" y="91"/>
                </a:cubicBezTo>
                <a:close/>
                <a:moveTo>
                  <a:pt x="33" y="92"/>
                </a:moveTo>
                <a:cubicBezTo>
                  <a:pt x="34" y="92"/>
                  <a:pt x="34" y="91"/>
                  <a:pt x="34" y="91"/>
                </a:cubicBezTo>
                <a:cubicBezTo>
                  <a:pt x="34" y="91"/>
                  <a:pt x="34" y="90"/>
                  <a:pt x="34" y="90"/>
                </a:cubicBezTo>
                <a:cubicBezTo>
                  <a:pt x="33" y="90"/>
                  <a:pt x="33" y="91"/>
                  <a:pt x="33" y="91"/>
                </a:cubicBezTo>
                <a:cubicBezTo>
                  <a:pt x="33" y="92"/>
                  <a:pt x="34" y="92"/>
                  <a:pt x="33" y="92"/>
                </a:cubicBezTo>
                <a:close/>
                <a:moveTo>
                  <a:pt x="29" y="92"/>
                </a:moveTo>
                <a:cubicBezTo>
                  <a:pt x="30" y="91"/>
                  <a:pt x="29" y="91"/>
                  <a:pt x="29" y="91"/>
                </a:cubicBezTo>
                <a:cubicBezTo>
                  <a:pt x="29" y="91"/>
                  <a:pt x="29" y="91"/>
                  <a:pt x="29" y="92"/>
                </a:cubicBezTo>
                <a:close/>
                <a:moveTo>
                  <a:pt x="31" y="93"/>
                </a:moveTo>
                <a:cubicBezTo>
                  <a:pt x="31" y="92"/>
                  <a:pt x="32" y="92"/>
                  <a:pt x="32" y="91"/>
                </a:cubicBezTo>
                <a:cubicBezTo>
                  <a:pt x="32" y="91"/>
                  <a:pt x="31" y="91"/>
                  <a:pt x="31" y="91"/>
                </a:cubicBezTo>
                <a:cubicBezTo>
                  <a:pt x="30" y="91"/>
                  <a:pt x="30" y="92"/>
                  <a:pt x="31" y="93"/>
                </a:cubicBezTo>
                <a:close/>
                <a:moveTo>
                  <a:pt x="26" y="91"/>
                </a:moveTo>
                <a:cubicBezTo>
                  <a:pt x="26" y="92"/>
                  <a:pt x="26" y="92"/>
                  <a:pt x="26" y="92"/>
                </a:cubicBezTo>
                <a:cubicBezTo>
                  <a:pt x="27" y="92"/>
                  <a:pt x="27" y="91"/>
                  <a:pt x="26" y="91"/>
                </a:cubicBezTo>
                <a:cubicBezTo>
                  <a:pt x="26" y="91"/>
                  <a:pt x="26" y="91"/>
                  <a:pt x="26" y="91"/>
                </a:cubicBezTo>
                <a:close/>
                <a:moveTo>
                  <a:pt x="25" y="91"/>
                </a:moveTo>
                <a:cubicBezTo>
                  <a:pt x="25" y="91"/>
                  <a:pt x="25" y="91"/>
                  <a:pt x="24" y="91"/>
                </a:cubicBezTo>
                <a:cubicBezTo>
                  <a:pt x="24" y="91"/>
                  <a:pt x="24" y="91"/>
                  <a:pt x="25" y="91"/>
                </a:cubicBezTo>
                <a:close/>
                <a:moveTo>
                  <a:pt x="42" y="95"/>
                </a:moveTo>
                <a:cubicBezTo>
                  <a:pt x="42" y="94"/>
                  <a:pt x="43" y="94"/>
                  <a:pt x="43" y="93"/>
                </a:cubicBezTo>
                <a:cubicBezTo>
                  <a:pt x="43" y="92"/>
                  <a:pt x="42" y="91"/>
                  <a:pt x="42" y="91"/>
                </a:cubicBezTo>
                <a:cubicBezTo>
                  <a:pt x="41" y="92"/>
                  <a:pt x="41" y="94"/>
                  <a:pt x="42" y="95"/>
                </a:cubicBezTo>
                <a:close/>
                <a:moveTo>
                  <a:pt x="37" y="93"/>
                </a:moveTo>
                <a:cubicBezTo>
                  <a:pt x="38" y="93"/>
                  <a:pt x="38" y="94"/>
                  <a:pt x="39" y="95"/>
                </a:cubicBezTo>
                <a:cubicBezTo>
                  <a:pt x="39" y="94"/>
                  <a:pt x="39" y="94"/>
                  <a:pt x="39" y="93"/>
                </a:cubicBezTo>
                <a:cubicBezTo>
                  <a:pt x="39" y="93"/>
                  <a:pt x="38" y="92"/>
                  <a:pt x="38" y="91"/>
                </a:cubicBezTo>
                <a:cubicBezTo>
                  <a:pt x="37" y="92"/>
                  <a:pt x="37" y="92"/>
                  <a:pt x="37" y="93"/>
                </a:cubicBezTo>
                <a:close/>
                <a:moveTo>
                  <a:pt x="51" y="93"/>
                </a:moveTo>
                <a:cubicBezTo>
                  <a:pt x="51" y="92"/>
                  <a:pt x="53" y="92"/>
                  <a:pt x="52" y="91"/>
                </a:cubicBezTo>
                <a:cubicBezTo>
                  <a:pt x="52" y="92"/>
                  <a:pt x="51" y="92"/>
                  <a:pt x="51" y="93"/>
                </a:cubicBezTo>
                <a:close/>
                <a:moveTo>
                  <a:pt x="24" y="92"/>
                </a:moveTo>
                <a:cubicBezTo>
                  <a:pt x="24" y="92"/>
                  <a:pt x="24" y="91"/>
                  <a:pt x="24" y="91"/>
                </a:cubicBezTo>
                <a:cubicBezTo>
                  <a:pt x="24" y="92"/>
                  <a:pt x="24" y="92"/>
                  <a:pt x="24" y="92"/>
                </a:cubicBezTo>
                <a:close/>
                <a:moveTo>
                  <a:pt x="22" y="92"/>
                </a:moveTo>
                <a:cubicBezTo>
                  <a:pt x="22" y="92"/>
                  <a:pt x="23" y="92"/>
                  <a:pt x="22" y="92"/>
                </a:cubicBezTo>
                <a:cubicBezTo>
                  <a:pt x="22" y="92"/>
                  <a:pt x="22" y="92"/>
                  <a:pt x="22" y="92"/>
                </a:cubicBezTo>
                <a:close/>
                <a:moveTo>
                  <a:pt x="29" y="93"/>
                </a:moveTo>
                <a:cubicBezTo>
                  <a:pt x="29" y="93"/>
                  <a:pt x="29" y="92"/>
                  <a:pt x="28" y="92"/>
                </a:cubicBezTo>
                <a:cubicBezTo>
                  <a:pt x="28" y="92"/>
                  <a:pt x="28" y="93"/>
                  <a:pt x="29" y="93"/>
                </a:cubicBezTo>
                <a:close/>
                <a:moveTo>
                  <a:pt x="54" y="93"/>
                </a:moveTo>
                <a:cubicBezTo>
                  <a:pt x="55" y="93"/>
                  <a:pt x="54" y="92"/>
                  <a:pt x="54" y="92"/>
                </a:cubicBezTo>
                <a:cubicBezTo>
                  <a:pt x="54" y="92"/>
                  <a:pt x="54" y="93"/>
                  <a:pt x="54" y="93"/>
                </a:cubicBezTo>
                <a:close/>
                <a:moveTo>
                  <a:pt x="35" y="94"/>
                </a:moveTo>
                <a:cubicBezTo>
                  <a:pt x="35" y="93"/>
                  <a:pt x="36" y="93"/>
                  <a:pt x="36" y="93"/>
                </a:cubicBezTo>
                <a:cubicBezTo>
                  <a:pt x="35" y="93"/>
                  <a:pt x="35" y="92"/>
                  <a:pt x="35" y="92"/>
                </a:cubicBezTo>
                <a:cubicBezTo>
                  <a:pt x="34" y="92"/>
                  <a:pt x="34" y="94"/>
                  <a:pt x="35" y="94"/>
                </a:cubicBezTo>
                <a:close/>
                <a:moveTo>
                  <a:pt x="31" y="94"/>
                </a:moveTo>
                <a:cubicBezTo>
                  <a:pt x="32" y="94"/>
                  <a:pt x="32" y="94"/>
                  <a:pt x="32" y="94"/>
                </a:cubicBezTo>
                <a:cubicBezTo>
                  <a:pt x="33" y="94"/>
                  <a:pt x="33" y="93"/>
                  <a:pt x="33" y="93"/>
                </a:cubicBezTo>
                <a:cubicBezTo>
                  <a:pt x="33" y="93"/>
                  <a:pt x="33" y="92"/>
                  <a:pt x="32" y="92"/>
                </a:cubicBezTo>
                <a:cubicBezTo>
                  <a:pt x="32" y="93"/>
                  <a:pt x="32" y="93"/>
                  <a:pt x="31" y="94"/>
                </a:cubicBezTo>
                <a:close/>
                <a:moveTo>
                  <a:pt x="25" y="92"/>
                </a:moveTo>
                <a:cubicBezTo>
                  <a:pt x="25" y="93"/>
                  <a:pt x="26" y="93"/>
                  <a:pt x="25" y="93"/>
                </a:cubicBezTo>
                <a:cubicBezTo>
                  <a:pt x="25" y="93"/>
                  <a:pt x="25" y="93"/>
                  <a:pt x="25" y="93"/>
                </a:cubicBezTo>
                <a:cubicBezTo>
                  <a:pt x="25" y="93"/>
                  <a:pt x="25" y="94"/>
                  <a:pt x="25" y="94"/>
                </a:cubicBezTo>
                <a:cubicBezTo>
                  <a:pt x="26" y="94"/>
                  <a:pt x="26" y="93"/>
                  <a:pt x="26" y="93"/>
                </a:cubicBezTo>
                <a:cubicBezTo>
                  <a:pt x="26" y="93"/>
                  <a:pt x="26" y="92"/>
                  <a:pt x="25" y="92"/>
                </a:cubicBezTo>
                <a:close/>
                <a:moveTo>
                  <a:pt x="31" y="93"/>
                </a:moveTo>
                <a:cubicBezTo>
                  <a:pt x="31" y="93"/>
                  <a:pt x="30" y="93"/>
                  <a:pt x="30" y="92"/>
                </a:cubicBezTo>
                <a:cubicBezTo>
                  <a:pt x="30" y="93"/>
                  <a:pt x="30" y="93"/>
                  <a:pt x="31" y="93"/>
                </a:cubicBezTo>
                <a:close/>
                <a:moveTo>
                  <a:pt x="44" y="93"/>
                </a:moveTo>
                <a:cubicBezTo>
                  <a:pt x="44" y="93"/>
                  <a:pt x="45" y="94"/>
                  <a:pt x="45" y="94"/>
                </a:cubicBezTo>
                <a:cubicBezTo>
                  <a:pt x="46" y="93"/>
                  <a:pt x="45" y="93"/>
                  <a:pt x="45" y="93"/>
                </a:cubicBezTo>
                <a:cubicBezTo>
                  <a:pt x="45" y="93"/>
                  <a:pt x="45" y="93"/>
                  <a:pt x="44" y="93"/>
                </a:cubicBezTo>
                <a:close/>
                <a:moveTo>
                  <a:pt x="28" y="94"/>
                </a:moveTo>
                <a:cubicBezTo>
                  <a:pt x="28" y="94"/>
                  <a:pt x="28" y="93"/>
                  <a:pt x="28" y="93"/>
                </a:cubicBezTo>
                <a:cubicBezTo>
                  <a:pt x="27" y="93"/>
                  <a:pt x="28" y="94"/>
                  <a:pt x="28" y="94"/>
                </a:cubicBezTo>
                <a:close/>
                <a:moveTo>
                  <a:pt x="29" y="94"/>
                </a:moveTo>
                <a:cubicBezTo>
                  <a:pt x="29" y="94"/>
                  <a:pt x="29" y="95"/>
                  <a:pt x="30" y="95"/>
                </a:cubicBezTo>
                <a:cubicBezTo>
                  <a:pt x="30" y="94"/>
                  <a:pt x="30" y="94"/>
                  <a:pt x="30" y="94"/>
                </a:cubicBezTo>
                <a:cubicBezTo>
                  <a:pt x="30" y="94"/>
                  <a:pt x="30" y="93"/>
                  <a:pt x="29" y="93"/>
                </a:cubicBezTo>
                <a:cubicBezTo>
                  <a:pt x="29" y="94"/>
                  <a:pt x="29" y="94"/>
                  <a:pt x="29" y="94"/>
                </a:cubicBezTo>
                <a:close/>
                <a:moveTo>
                  <a:pt x="37" y="97"/>
                </a:moveTo>
                <a:cubicBezTo>
                  <a:pt x="37" y="96"/>
                  <a:pt x="38" y="96"/>
                  <a:pt x="38" y="96"/>
                </a:cubicBezTo>
                <a:cubicBezTo>
                  <a:pt x="37" y="95"/>
                  <a:pt x="37" y="94"/>
                  <a:pt x="36" y="94"/>
                </a:cubicBezTo>
                <a:cubicBezTo>
                  <a:pt x="35" y="95"/>
                  <a:pt x="36" y="96"/>
                  <a:pt x="37" y="97"/>
                </a:cubicBezTo>
                <a:close/>
                <a:moveTo>
                  <a:pt x="33" y="95"/>
                </a:moveTo>
                <a:cubicBezTo>
                  <a:pt x="33" y="96"/>
                  <a:pt x="33" y="96"/>
                  <a:pt x="33" y="96"/>
                </a:cubicBezTo>
                <a:cubicBezTo>
                  <a:pt x="36" y="95"/>
                  <a:pt x="33" y="93"/>
                  <a:pt x="33" y="95"/>
                </a:cubicBezTo>
                <a:close/>
                <a:moveTo>
                  <a:pt x="24" y="96"/>
                </a:moveTo>
                <a:cubicBezTo>
                  <a:pt x="24" y="95"/>
                  <a:pt x="25" y="95"/>
                  <a:pt x="25" y="94"/>
                </a:cubicBezTo>
                <a:cubicBezTo>
                  <a:pt x="25" y="94"/>
                  <a:pt x="25" y="94"/>
                  <a:pt x="24" y="94"/>
                </a:cubicBezTo>
                <a:cubicBezTo>
                  <a:pt x="24" y="95"/>
                  <a:pt x="24" y="95"/>
                  <a:pt x="24" y="96"/>
                </a:cubicBezTo>
                <a:close/>
                <a:moveTo>
                  <a:pt x="27" y="94"/>
                </a:moveTo>
                <a:cubicBezTo>
                  <a:pt x="27" y="95"/>
                  <a:pt x="27" y="95"/>
                  <a:pt x="27" y="95"/>
                </a:cubicBezTo>
                <a:cubicBezTo>
                  <a:pt x="27" y="95"/>
                  <a:pt x="27" y="95"/>
                  <a:pt x="27" y="95"/>
                </a:cubicBezTo>
                <a:cubicBezTo>
                  <a:pt x="27" y="95"/>
                  <a:pt x="27" y="94"/>
                  <a:pt x="27" y="94"/>
                </a:cubicBezTo>
                <a:cubicBezTo>
                  <a:pt x="27" y="94"/>
                  <a:pt x="27" y="94"/>
                  <a:pt x="27" y="95"/>
                </a:cubicBezTo>
                <a:cubicBezTo>
                  <a:pt x="27" y="94"/>
                  <a:pt x="27" y="94"/>
                  <a:pt x="27" y="94"/>
                </a:cubicBezTo>
                <a:close/>
                <a:moveTo>
                  <a:pt x="32" y="95"/>
                </a:moveTo>
                <a:cubicBezTo>
                  <a:pt x="32" y="94"/>
                  <a:pt x="31" y="94"/>
                  <a:pt x="31" y="94"/>
                </a:cubicBezTo>
                <a:cubicBezTo>
                  <a:pt x="32" y="94"/>
                  <a:pt x="31" y="95"/>
                  <a:pt x="32" y="95"/>
                </a:cubicBezTo>
                <a:close/>
                <a:moveTo>
                  <a:pt x="39" y="96"/>
                </a:moveTo>
                <a:cubicBezTo>
                  <a:pt x="39" y="96"/>
                  <a:pt x="39" y="97"/>
                  <a:pt x="40" y="97"/>
                </a:cubicBezTo>
                <a:cubicBezTo>
                  <a:pt x="40" y="96"/>
                  <a:pt x="40" y="95"/>
                  <a:pt x="40" y="94"/>
                </a:cubicBezTo>
                <a:cubicBezTo>
                  <a:pt x="40" y="94"/>
                  <a:pt x="40" y="94"/>
                  <a:pt x="40" y="94"/>
                </a:cubicBezTo>
                <a:cubicBezTo>
                  <a:pt x="39" y="95"/>
                  <a:pt x="39" y="95"/>
                  <a:pt x="39" y="96"/>
                </a:cubicBezTo>
                <a:close/>
                <a:moveTo>
                  <a:pt x="52" y="95"/>
                </a:moveTo>
                <a:cubicBezTo>
                  <a:pt x="52" y="95"/>
                  <a:pt x="52" y="94"/>
                  <a:pt x="52" y="94"/>
                </a:cubicBezTo>
                <a:cubicBezTo>
                  <a:pt x="52" y="94"/>
                  <a:pt x="52" y="95"/>
                  <a:pt x="52" y="95"/>
                </a:cubicBezTo>
                <a:close/>
                <a:moveTo>
                  <a:pt x="46" y="95"/>
                </a:moveTo>
                <a:cubicBezTo>
                  <a:pt x="46" y="95"/>
                  <a:pt x="46" y="96"/>
                  <a:pt x="46" y="96"/>
                </a:cubicBezTo>
                <a:cubicBezTo>
                  <a:pt x="47" y="95"/>
                  <a:pt x="46" y="94"/>
                  <a:pt x="46" y="94"/>
                </a:cubicBezTo>
                <a:cubicBezTo>
                  <a:pt x="46" y="94"/>
                  <a:pt x="46" y="95"/>
                  <a:pt x="46" y="95"/>
                </a:cubicBezTo>
                <a:close/>
                <a:moveTo>
                  <a:pt x="28" y="95"/>
                </a:moveTo>
                <a:cubicBezTo>
                  <a:pt x="29" y="95"/>
                  <a:pt x="29" y="95"/>
                  <a:pt x="29" y="95"/>
                </a:cubicBezTo>
                <a:cubicBezTo>
                  <a:pt x="29" y="95"/>
                  <a:pt x="29" y="95"/>
                  <a:pt x="29" y="95"/>
                </a:cubicBezTo>
                <a:cubicBezTo>
                  <a:pt x="29" y="94"/>
                  <a:pt x="29" y="95"/>
                  <a:pt x="28" y="95"/>
                </a:cubicBezTo>
                <a:close/>
                <a:moveTo>
                  <a:pt x="44" y="95"/>
                </a:moveTo>
                <a:cubicBezTo>
                  <a:pt x="44" y="95"/>
                  <a:pt x="44" y="94"/>
                  <a:pt x="44" y="95"/>
                </a:cubicBezTo>
                <a:cubicBezTo>
                  <a:pt x="44" y="95"/>
                  <a:pt x="44" y="95"/>
                  <a:pt x="44" y="95"/>
                </a:cubicBezTo>
                <a:close/>
                <a:moveTo>
                  <a:pt x="50" y="95"/>
                </a:moveTo>
                <a:cubicBezTo>
                  <a:pt x="50" y="95"/>
                  <a:pt x="50" y="95"/>
                  <a:pt x="50" y="95"/>
                </a:cubicBezTo>
                <a:cubicBezTo>
                  <a:pt x="50" y="95"/>
                  <a:pt x="50" y="94"/>
                  <a:pt x="50" y="95"/>
                </a:cubicBezTo>
                <a:cubicBezTo>
                  <a:pt x="50" y="95"/>
                  <a:pt x="50" y="95"/>
                  <a:pt x="50" y="95"/>
                </a:cubicBezTo>
                <a:close/>
                <a:moveTo>
                  <a:pt x="42" y="96"/>
                </a:moveTo>
                <a:cubicBezTo>
                  <a:pt x="42" y="96"/>
                  <a:pt x="43" y="97"/>
                  <a:pt x="43" y="97"/>
                </a:cubicBezTo>
                <a:cubicBezTo>
                  <a:pt x="43" y="96"/>
                  <a:pt x="43" y="96"/>
                  <a:pt x="43" y="95"/>
                </a:cubicBezTo>
                <a:cubicBezTo>
                  <a:pt x="43" y="95"/>
                  <a:pt x="43" y="96"/>
                  <a:pt x="42" y="96"/>
                </a:cubicBezTo>
                <a:close/>
                <a:moveTo>
                  <a:pt x="31" y="97"/>
                </a:moveTo>
                <a:cubicBezTo>
                  <a:pt x="31" y="97"/>
                  <a:pt x="31" y="95"/>
                  <a:pt x="30" y="95"/>
                </a:cubicBezTo>
                <a:cubicBezTo>
                  <a:pt x="30" y="96"/>
                  <a:pt x="30" y="96"/>
                  <a:pt x="31" y="97"/>
                </a:cubicBezTo>
                <a:close/>
                <a:moveTo>
                  <a:pt x="27" y="96"/>
                </a:moveTo>
                <a:cubicBezTo>
                  <a:pt x="26" y="96"/>
                  <a:pt x="27" y="95"/>
                  <a:pt x="26" y="95"/>
                </a:cubicBezTo>
                <a:cubicBezTo>
                  <a:pt x="26" y="95"/>
                  <a:pt x="27" y="95"/>
                  <a:pt x="26" y="96"/>
                </a:cubicBezTo>
                <a:cubicBezTo>
                  <a:pt x="27" y="96"/>
                  <a:pt x="27" y="96"/>
                  <a:pt x="27" y="96"/>
                </a:cubicBezTo>
                <a:close/>
                <a:moveTo>
                  <a:pt x="54" y="99"/>
                </a:moveTo>
                <a:cubicBezTo>
                  <a:pt x="54" y="98"/>
                  <a:pt x="54" y="97"/>
                  <a:pt x="54" y="95"/>
                </a:cubicBezTo>
                <a:cubicBezTo>
                  <a:pt x="54" y="96"/>
                  <a:pt x="53" y="99"/>
                  <a:pt x="54" y="99"/>
                </a:cubicBezTo>
                <a:close/>
                <a:moveTo>
                  <a:pt x="28" y="97"/>
                </a:moveTo>
                <a:cubicBezTo>
                  <a:pt x="28" y="97"/>
                  <a:pt x="28" y="96"/>
                  <a:pt x="27" y="97"/>
                </a:cubicBezTo>
                <a:cubicBezTo>
                  <a:pt x="28" y="97"/>
                  <a:pt x="28" y="98"/>
                  <a:pt x="28" y="97"/>
                </a:cubicBezTo>
                <a:cubicBezTo>
                  <a:pt x="28" y="97"/>
                  <a:pt x="29" y="97"/>
                  <a:pt x="29" y="96"/>
                </a:cubicBezTo>
                <a:cubicBezTo>
                  <a:pt x="28" y="96"/>
                  <a:pt x="28" y="96"/>
                  <a:pt x="28" y="96"/>
                </a:cubicBezTo>
                <a:cubicBezTo>
                  <a:pt x="28" y="96"/>
                  <a:pt x="28" y="97"/>
                  <a:pt x="28" y="97"/>
                </a:cubicBezTo>
                <a:close/>
                <a:moveTo>
                  <a:pt x="34" y="97"/>
                </a:moveTo>
                <a:cubicBezTo>
                  <a:pt x="34" y="98"/>
                  <a:pt x="35" y="98"/>
                  <a:pt x="35" y="99"/>
                </a:cubicBezTo>
                <a:cubicBezTo>
                  <a:pt x="36" y="99"/>
                  <a:pt x="36" y="98"/>
                  <a:pt x="36" y="98"/>
                </a:cubicBezTo>
                <a:cubicBezTo>
                  <a:pt x="36" y="97"/>
                  <a:pt x="36" y="96"/>
                  <a:pt x="35" y="96"/>
                </a:cubicBezTo>
                <a:cubicBezTo>
                  <a:pt x="35" y="96"/>
                  <a:pt x="34" y="97"/>
                  <a:pt x="34" y="97"/>
                </a:cubicBezTo>
                <a:close/>
                <a:moveTo>
                  <a:pt x="45" y="100"/>
                </a:moveTo>
                <a:cubicBezTo>
                  <a:pt x="46" y="99"/>
                  <a:pt x="46" y="99"/>
                  <a:pt x="46" y="98"/>
                </a:cubicBezTo>
                <a:cubicBezTo>
                  <a:pt x="46" y="97"/>
                  <a:pt x="46" y="96"/>
                  <a:pt x="45" y="96"/>
                </a:cubicBezTo>
                <a:cubicBezTo>
                  <a:pt x="44" y="97"/>
                  <a:pt x="44" y="99"/>
                  <a:pt x="45" y="100"/>
                </a:cubicBezTo>
                <a:close/>
                <a:moveTo>
                  <a:pt x="25" y="98"/>
                </a:moveTo>
                <a:cubicBezTo>
                  <a:pt x="25" y="97"/>
                  <a:pt x="25" y="98"/>
                  <a:pt x="26" y="98"/>
                </a:cubicBezTo>
                <a:cubicBezTo>
                  <a:pt x="26" y="97"/>
                  <a:pt x="26" y="97"/>
                  <a:pt x="26" y="97"/>
                </a:cubicBezTo>
                <a:cubicBezTo>
                  <a:pt x="26" y="95"/>
                  <a:pt x="25" y="97"/>
                  <a:pt x="25" y="98"/>
                </a:cubicBezTo>
                <a:close/>
                <a:moveTo>
                  <a:pt x="51" y="98"/>
                </a:moveTo>
                <a:cubicBezTo>
                  <a:pt x="51" y="98"/>
                  <a:pt x="51" y="98"/>
                  <a:pt x="52" y="98"/>
                </a:cubicBezTo>
                <a:cubicBezTo>
                  <a:pt x="51" y="97"/>
                  <a:pt x="51" y="96"/>
                  <a:pt x="51" y="96"/>
                </a:cubicBezTo>
                <a:cubicBezTo>
                  <a:pt x="51" y="97"/>
                  <a:pt x="51" y="97"/>
                  <a:pt x="51" y="98"/>
                </a:cubicBezTo>
                <a:close/>
                <a:moveTo>
                  <a:pt x="37" y="98"/>
                </a:moveTo>
                <a:cubicBezTo>
                  <a:pt x="38" y="98"/>
                  <a:pt x="38" y="99"/>
                  <a:pt x="39" y="100"/>
                </a:cubicBezTo>
                <a:cubicBezTo>
                  <a:pt x="40" y="99"/>
                  <a:pt x="39" y="97"/>
                  <a:pt x="38" y="97"/>
                </a:cubicBezTo>
                <a:cubicBezTo>
                  <a:pt x="38" y="97"/>
                  <a:pt x="38" y="97"/>
                  <a:pt x="37" y="98"/>
                </a:cubicBezTo>
                <a:close/>
                <a:moveTo>
                  <a:pt x="33" y="98"/>
                </a:moveTo>
                <a:cubicBezTo>
                  <a:pt x="33" y="96"/>
                  <a:pt x="30" y="97"/>
                  <a:pt x="32" y="99"/>
                </a:cubicBezTo>
                <a:cubicBezTo>
                  <a:pt x="32" y="99"/>
                  <a:pt x="33" y="98"/>
                  <a:pt x="33" y="98"/>
                </a:cubicBezTo>
                <a:close/>
                <a:moveTo>
                  <a:pt x="50" y="99"/>
                </a:moveTo>
                <a:cubicBezTo>
                  <a:pt x="50" y="98"/>
                  <a:pt x="50" y="97"/>
                  <a:pt x="50" y="97"/>
                </a:cubicBezTo>
                <a:cubicBezTo>
                  <a:pt x="50" y="97"/>
                  <a:pt x="49" y="98"/>
                  <a:pt x="50" y="99"/>
                </a:cubicBezTo>
                <a:close/>
                <a:moveTo>
                  <a:pt x="41" y="98"/>
                </a:moveTo>
                <a:cubicBezTo>
                  <a:pt x="41" y="99"/>
                  <a:pt x="41" y="99"/>
                  <a:pt x="41" y="99"/>
                </a:cubicBezTo>
                <a:cubicBezTo>
                  <a:pt x="43" y="99"/>
                  <a:pt x="42" y="97"/>
                  <a:pt x="41" y="97"/>
                </a:cubicBezTo>
                <a:cubicBezTo>
                  <a:pt x="42" y="97"/>
                  <a:pt x="41" y="98"/>
                  <a:pt x="41" y="98"/>
                </a:cubicBezTo>
                <a:close/>
                <a:moveTo>
                  <a:pt x="29" y="98"/>
                </a:moveTo>
                <a:cubicBezTo>
                  <a:pt x="28" y="99"/>
                  <a:pt x="29" y="99"/>
                  <a:pt x="29" y="99"/>
                </a:cubicBezTo>
                <a:cubicBezTo>
                  <a:pt x="30" y="99"/>
                  <a:pt x="30" y="98"/>
                  <a:pt x="30" y="98"/>
                </a:cubicBezTo>
                <a:cubicBezTo>
                  <a:pt x="30" y="98"/>
                  <a:pt x="30" y="97"/>
                  <a:pt x="29" y="97"/>
                </a:cubicBezTo>
                <a:cubicBezTo>
                  <a:pt x="29" y="98"/>
                  <a:pt x="29" y="99"/>
                  <a:pt x="29" y="98"/>
                </a:cubicBezTo>
                <a:close/>
                <a:moveTo>
                  <a:pt x="22" y="99"/>
                </a:moveTo>
                <a:cubicBezTo>
                  <a:pt x="22" y="99"/>
                  <a:pt x="23" y="99"/>
                  <a:pt x="23" y="99"/>
                </a:cubicBezTo>
                <a:cubicBezTo>
                  <a:pt x="23" y="98"/>
                  <a:pt x="23" y="98"/>
                  <a:pt x="23" y="97"/>
                </a:cubicBezTo>
                <a:cubicBezTo>
                  <a:pt x="22" y="98"/>
                  <a:pt x="22" y="98"/>
                  <a:pt x="22" y="99"/>
                </a:cubicBezTo>
                <a:close/>
                <a:moveTo>
                  <a:pt x="48" y="98"/>
                </a:moveTo>
                <a:cubicBezTo>
                  <a:pt x="48" y="98"/>
                  <a:pt x="48" y="98"/>
                  <a:pt x="48" y="98"/>
                </a:cubicBezTo>
                <a:cubicBezTo>
                  <a:pt x="49" y="98"/>
                  <a:pt x="48" y="98"/>
                  <a:pt x="48" y="97"/>
                </a:cubicBezTo>
                <a:cubicBezTo>
                  <a:pt x="48" y="97"/>
                  <a:pt x="48" y="98"/>
                  <a:pt x="48" y="98"/>
                </a:cubicBezTo>
                <a:close/>
                <a:moveTo>
                  <a:pt x="26" y="99"/>
                </a:moveTo>
                <a:cubicBezTo>
                  <a:pt x="26" y="99"/>
                  <a:pt x="27" y="99"/>
                  <a:pt x="27" y="100"/>
                </a:cubicBezTo>
                <a:cubicBezTo>
                  <a:pt x="27" y="99"/>
                  <a:pt x="27" y="99"/>
                  <a:pt x="27" y="98"/>
                </a:cubicBezTo>
                <a:cubicBezTo>
                  <a:pt x="27" y="98"/>
                  <a:pt x="27" y="98"/>
                  <a:pt x="27" y="98"/>
                </a:cubicBezTo>
                <a:cubicBezTo>
                  <a:pt x="27" y="98"/>
                  <a:pt x="26" y="98"/>
                  <a:pt x="26" y="99"/>
                </a:cubicBezTo>
                <a:close/>
                <a:moveTo>
                  <a:pt x="4" y="111"/>
                </a:moveTo>
                <a:cubicBezTo>
                  <a:pt x="4" y="111"/>
                  <a:pt x="4" y="111"/>
                  <a:pt x="4" y="110"/>
                </a:cubicBezTo>
                <a:cubicBezTo>
                  <a:pt x="4" y="107"/>
                  <a:pt x="5" y="102"/>
                  <a:pt x="4" y="98"/>
                </a:cubicBezTo>
                <a:cubicBezTo>
                  <a:pt x="3" y="102"/>
                  <a:pt x="4" y="107"/>
                  <a:pt x="4" y="111"/>
                </a:cubicBezTo>
                <a:close/>
                <a:moveTo>
                  <a:pt x="36" y="100"/>
                </a:moveTo>
                <a:cubicBezTo>
                  <a:pt x="36" y="100"/>
                  <a:pt x="36" y="101"/>
                  <a:pt x="36" y="101"/>
                </a:cubicBezTo>
                <a:cubicBezTo>
                  <a:pt x="36" y="101"/>
                  <a:pt x="36" y="101"/>
                  <a:pt x="36" y="101"/>
                </a:cubicBezTo>
                <a:cubicBezTo>
                  <a:pt x="36" y="101"/>
                  <a:pt x="36" y="101"/>
                  <a:pt x="37" y="101"/>
                </a:cubicBezTo>
                <a:cubicBezTo>
                  <a:pt x="36" y="101"/>
                  <a:pt x="37" y="102"/>
                  <a:pt x="37" y="102"/>
                </a:cubicBezTo>
                <a:cubicBezTo>
                  <a:pt x="38" y="102"/>
                  <a:pt x="38" y="101"/>
                  <a:pt x="38" y="100"/>
                </a:cubicBezTo>
                <a:cubicBezTo>
                  <a:pt x="38" y="100"/>
                  <a:pt x="37" y="99"/>
                  <a:pt x="37" y="99"/>
                </a:cubicBezTo>
                <a:cubicBezTo>
                  <a:pt x="36" y="99"/>
                  <a:pt x="36" y="100"/>
                  <a:pt x="36" y="100"/>
                </a:cubicBezTo>
                <a:close/>
                <a:moveTo>
                  <a:pt x="33" y="100"/>
                </a:moveTo>
                <a:cubicBezTo>
                  <a:pt x="33" y="100"/>
                  <a:pt x="33" y="101"/>
                  <a:pt x="34" y="102"/>
                </a:cubicBezTo>
                <a:cubicBezTo>
                  <a:pt x="34" y="101"/>
                  <a:pt x="35" y="101"/>
                  <a:pt x="35" y="100"/>
                </a:cubicBezTo>
                <a:cubicBezTo>
                  <a:pt x="34" y="100"/>
                  <a:pt x="34" y="99"/>
                  <a:pt x="33" y="99"/>
                </a:cubicBezTo>
                <a:cubicBezTo>
                  <a:pt x="33" y="99"/>
                  <a:pt x="33" y="99"/>
                  <a:pt x="33" y="99"/>
                </a:cubicBezTo>
                <a:cubicBezTo>
                  <a:pt x="33" y="99"/>
                  <a:pt x="33" y="99"/>
                  <a:pt x="33" y="100"/>
                </a:cubicBezTo>
                <a:close/>
                <a:moveTo>
                  <a:pt x="31" y="101"/>
                </a:moveTo>
                <a:cubicBezTo>
                  <a:pt x="31" y="101"/>
                  <a:pt x="31" y="100"/>
                  <a:pt x="31" y="100"/>
                </a:cubicBezTo>
                <a:cubicBezTo>
                  <a:pt x="31" y="100"/>
                  <a:pt x="31" y="99"/>
                  <a:pt x="30" y="99"/>
                </a:cubicBezTo>
                <a:cubicBezTo>
                  <a:pt x="30" y="100"/>
                  <a:pt x="30" y="101"/>
                  <a:pt x="31" y="101"/>
                </a:cubicBezTo>
                <a:close/>
                <a:moveTo>
                  <a:pt x="42" y="100"/>
                </a:moveTo>
                <a:cubicBezTo>
                  <a:pt x="42" y="101"/>
                  <a:pt x="43" y="101"/>
                  <a:pt x="43" y="102"/>
                </a:cubicBezTo>
                <a:cubicBezTo>
                  <a:pt x="43" y="101"/>
                  <a:pt x="43" y="99"/>
                  <a:pt x="43" y="99"/>
                </a:cubicBezTo>
                <a:cubicBezTo>
                  <a:pt x="43" y="99"/>
                  <a:pt x="42" y="100"/>
                  <a:pt x="42" y="100"/>
                </a:cubicBezTo>
                <a:close/>
                <a:moveTo>
                  <a:pt x="28" y="101"/>
                </a:moveTo>
                <a:cubicBezTo>
                  <a:pt x="28" y="101"/>
                  <a:pt x="29" y="101"/>
                  <a:pt x="29" y="100"/>
                </a:cubicBezTo>
                <a:cubicBezTo>
                  <a:pt x="29" y="100"/>
                  <a:pt x="28" y="99"/>
                  <a:pt x="28" y="99"/>
                </a:cubicBezTo>
                <a:cubicBezTo>
                  <a:pt x="27" y="100"/>
                  <a:pt x="27" y="101"/>
                  <a:pt x="28" y="101"/>
                </a:cubicBezTo>
                <a:close/>
                <a:moveTo>
                  <a:pt x="51" y="100"/>
                </a:moveTo>
                <a:cubicBezTo>
                  <a:pt x="51" y="101"/>
                  <a:pt x="51" y="101"/>
                  <a:pt x="52" y="101"/>
                </a:cubicBezTo>
                <a:cubicBezTo>
                  <a:pt x="52" y="101"/>
                  <a:pt x="52" y="100"/>
                  <a:pt x="52" y="99"/>
                </a:cubicBezTo>
                <a:cubicBezTo>
                  <a:pt x="51" y="100"/>
                  <a:pt x="51" y="100"/>
                  <a:pt x="51" y="100"/>
                </a:cubicBezTo>
                <a:close/>
                <a:moveTo>
                  <a:pt x="40" y="101"/>
                </a:moveTo>
                <a:cubicBezTo>
                  <a:pt x="40" y="101"/>
                  <a:pt x="40" y="100"/>
                  <a:pt x="40" y="100"/>
                </a:cubicBezTo>
                <a:cubicBezTo>
                  <a:pt x="40" y="100"/>
                  <a:pt x="40" y="100"/>
                  <a:pt x="40" y="100"/>
                </a:cubicBezTo>
                <a:cubicBezTo>
                  <a:pt x="39" y="101"/>
                  <a:pt x="39" y="101"/>
                  <a:pt x="40" y="101"/>
                </a:cubicBezTo>
                <a:close/>
                <a:moveTo>
                  <a:pt x="46" y="101"/>
                </a:moveTo>
                <a:cubicBezTo>
                  <a:pt x="46" y="101"/>
                  <a:pt x="47" y="100"/>
                  <a:pt x="46" y="100"/>
                </a:cubicBezTo>
                <a:cubicBezTo>
                  <a:pt x="46" y="100"/>
                  <a:pt x="45" y="101"/>
                  <a:pt x="46" y="101"/>
                </a:cubicBezTo>
                <a:close/>
                <a:moveTo>
                  <a:pt x="2" y="101"/>
                </a:moveTo>
                <a:cubicBezTo>
                  <a:pt x="2" y="101"/>
                  <a:pt x="3" y="101"/>
                  <a:pt x="2" y="100"/>
                </a:cubicBezTo>
                <a:cubicBezTo>
                  <a:pt x="2" y="100"/>
                  <a:pt x="2" y="100"/>
                  <a:pt x="2" y="100"/>
                </a:cubicBezTo>
                <a:cubicBezTo>
                  <a:pt x="2" y="100"/>
                  <a:pt x="2" y="101"/>
                  <a:pt x="2" y="101"/>
                </a:cubicBezTo>
                <a:close/>
                <a:moveTo>
                  <a:pt x="22" y="103"/>
                </a:moveTo>
                <a:cubicBezTo>
                  <a:pt x="23" y="102"/>
                  <a:pt x="24" y="101"/>
                  <a:pt x="23" y="100"/>
                </a:cubicBezTo>
                <a:cubicBezTo>
                  <a:pt x="22" y="101"/>
                  <a:pt x="22" y="102"/>
                  <a:pt x="22" y="103"/>
                </a:cubicBezTo>
                <a:close/>
                <a:moveTo>
                  <a:pt x="48" y="102"/>
                </a:moveTo>
                <a:cubicBezTo>
                  <a:pt x="48" y="101"/>
                  <a:pt x="48" y="101"/>
                  <a:pt x="48" y="101"/>
                </a:cubicBezTo>
                <a:cubicBezTo>
                  <a:pt x="48" y="102"/>
                  <a:pt x="48" y="102"/>
                  <a:pt x="48" y="102"/>
                </a:cubicBezTo>
                <a:cubicBezTo>
                  <a:pt x="48" y="102"/>
                  <a:pt x="48" y="102"/>
                  <a:pt x="47" y="102"/>
                </a:cubicBezTo>
                <a:cubicBezTo>
                  <a:pt x="47" y="102"/>
                  <a:pt x="47" y="103"/>
                  <a:pt x="48" y="104"/>
                </a:cubicBezTo>
                <a:cubicBezTo>
                  <a:pt x="49" y="104"/>
                  <a:pt x="48" y="102"/>
                  <a:pt x="48" y="101"/>
                </a:cubicBezTo>
                <a:cubicBezTo>
                  <a:pt x="48" y="101"/>
                  <a:pt x="49" y="100"/>
                  <a:pt x="48" y="100"/>
                </a:cubicBezTo>
                <a:cubicBezTo>
                  <a:pt x="48" y="101"/>
                  <a:pt x="47" y="101"/>
                  <a:pt x="48" y="102"/>
                </a:cubicBezTo>
                <a:close/>
                <a:moveTo>
                  <a:pt x="44" y="101"/>
                </a:moveTo>
                <a:cubicBezTo>
                  <a:pt x="44" y="101"/>
                  <a:pt x="44" y="101"/>
                  <a:pt x="44" y="102"/>
                </a:cubicBezTo>
                <a:cubicBezTo>
                  <a:pt x="45" y="101"/>
                  <a:pt x="44" y="101"/>
                  <a:pt x="44" y="100"/>
                </a:cubicBezTo>
                <a:cubicBezTo>
                  <a:pt x="44" y="100"/>
                  <a:pt x="44" y="101"/>
                  <a:pt x="44" y="101"/>
                </a:cubicBezTo>
                <a:close/>
                <a:moveTo>
                  <a:pt x="29" y="103"/>
                </a:moveTo>
                <a:cubicBezTo>
                  <a:pt x="30" y="103"/>
                  <a:pt x="30" y="102"/>
                  <a:pt x="30" y="102"/>
                </a:cubicBezTo>
                <a:cubicBezTo>
                  <a:pt x="30" y="101"/>
                  <a:pt x="30" y="101"/>
                  <a:pt x="29" y="101"/>
                </a:cubicBezTo>
                <a:cubicBezTo>
                  <a:pt x="29" y="102"/>
                  <a:pt x="28" y="103"/>
                  <a:pt x="29" y="103"/>
                </a:cubicBezTo>
                <a:close/>
                <a:moveTo>
                  <a:pt x="33" y="104"/>
                </a:moveTo>
                <a:cubicBezTo>
                  <a:pt x="34" y="103"/>
                  <a:pt x="32" y="101"/>
                  <a:pt x="32" y="101"/>
                </a:cubicBezTo>
                <a:cubicBezTo>
                  <a:pt x="31" y="102"/>
                  <a:pt x="32" y="103"/>
                  <a:pt x="33" y="104"/>
                </a:cubicBezTo>
                <a:close/>
                <a:moveTo>
                  <a:pt x="25" y="102"/>
                </a:moveTo>
                <a:cubicBezTo>
                  <a:pt x="25" y="102"/>
                  <a:pt x="25" y="101"/>
                  <a:pt x="25" y="101"/>
                </a:cubicBezTo>
                <a:cubicBezTo>
                  <a:pt x="25" y="102"/>
                  <a:pt x="25" y="102"/>
                  <a:pt x="25" y="102"/>
                </a:cubicBezTo>
                <a:close/>
                <a:moveTo>
                  <a:pt x="42" y="105"/>
                </a:moveTo>
                <a:cubicBezTo>
                  <a:pt x="42" y="104"/>
                  <a:pt x="43" y="104"/>
                  <a:pt x="43" y="103"/>
                </a:cubicBezTo>
                <a:cubicBezTo>
                  <a:pt x="43" y="103"/>
                  <a:pt x="42" y="102"/>
                  <a:pt x="42" y="101"/>
                </a:cubicBezTo>
                <a:cubicBezTo>
                  <a:pt x="40" y="102"/>
                  <a:pt x="42" y="104"/>
                  <a:pt x="42" y="105"/>
                </a:cubicBezTo>
                <a:close/>
                <a:moveTo>
                  <a:pt x="35" y="103"/>
                </a:moveTo>
                <a:cubicBezTo>
                  <a:pt x="35" y="103"/>
                  <a:pt x="35" y="104"/>
                  <a:pt x="36" y="105"/>
                </a:cubicBezTo>
                <a:cubicBezTo>
                  <a:pt x="36" y="104"/>
                  <a:pt x="36" y="104"/>
                  <a:pt x="37" y="103"/>
                </a:cubicBezTo>
                <a:cubicBezTo>
                  <a:pt x="36" y="103"/>
                  <a:pt x="36" y="102"/>
                  <a:pt x="35" y="101"/>
                </a:cubicBezTo>
                <a:cubicBezTo>
                  <a:pt x="35" y="102"/>
                  <a:pt x="34" y="102"/>
                  <a:pt x="35" y="103"/>
                </a:cubicBezTo>
                <a:close/>
                <a:moveTo>
                  <a:pt x="38" y="103"/>
                </a:moveTo>
                <a:cubicBezTo>
                  <a:pt x="38" y="104"/>
                  <a:pt x="38" y="104"/>
                  <a:pt x="39" y="104"/>
                </a:cubicBezTo>
                <a:cubicBezTo>
                  <a:pt x="39" y="104"/>
                  <a:pt x="40" y="103"/>
                  <a:pt x="40" y="102"/>
                </a:cubicBezTo>
                <a:cubicBezTo>
                  <a:pt x="39" y="102"/>
                  <a:pt x="39" y="102"/>
                  <a:pt x="39" y="101"/>
                </a:cubicBezTo>
                <a:cubicBezTo>
                  <a:pt x="38" y="102"/>
                  <a:pt x="38" y="102"/>
                  <a:pt x="38" y="103"/>
                </a:cubicBezTo>
                <a:close/>
                <a:moveTo>
                  <a:pt x="54" y="105"/>
                </a:moveTo>
                <a:cubicBezTo>
                  <a:pt x="54" y="105"/>
                  <a:pt x="53" y="105"/>
                  <a:pt x="53" y="105"/>
                </a:cubicBezTo>
                <a:cubicBezTo>
                  <a:pt x="54" y="105"/>
                  <a:pt x="54" y="105"/>
                  <a:pt x="54" y="105"/>
                </a:cubicBezTo>
                <a:cubicBezTo>
                  <a:pt x="54" y="104"/>
                  <a:pt x="55" y="102"/>
                  <a:pt x="54" y="101"/>
                </a:cubicBezTo>
                <a:cubicBezTo>
                  <a:pt x="54" y="103"/>
                  <a:pt x="54" y="104"/>
                  <a:pt x="54" y="105"/>
                </a:cubicBezTo>
                <a:close/>
                <a:moveTo>
                  <a:pt x="51" y="103"/>
                </a:moveTo>
                <a:cubicBezTo>
                  <a:pt x="51" y="103"/>
                  <a:pt x="51" y="103"/>
                  <a:pt x="51" y="103"/>
                </a:cubicBezTo>
                <a:cubicBezTo>
                  <a:pt x="51" y="103"/>
                  <a:pt x="52" y="103"/>
                  <a:pt x="52" y="103"/>
                </a:cubicBezTo>
                <a:cubicBezTo>
                  <a:pt x="51" y="103"/>
                  <a:pt x="51" y="102"/>
                  <a:pt x="50" y="102"/>
                </a:cubicBezTo>
                <a:cubicBezTo>
                  <a:pt x="51" y="102"/>
                  <a:pt x="51" y="103"/>
                  <a:pt x="51" y="103"/>
                </a:cubicBezTo>
                <a:close/>
                <a:moveTo>
                  <a:pt x="44" y="104"/>
                </a:moveTo>
                <a:cubicBezTo>
                  <a:pt x="45" y="103"/>
                  <a:pt x="44" y="104"/>
                  <a:pt x="45" y="104"/>
                </a:cubicBezTo>
                <a:cubicBezTo>
                  <a:pt x="45" y="103"/>
                  <a:pt x="46" y="102"/>
                  <a:pt x="45" y="102"/>
                </a:cubicBezTo>
                <a:cubicBezTo>
                  <a:pt x="45" y="103"/>
                  <a:pt x="44" y="103"/>
                  <a:pt x="44" y="104"/>
                </a:cubicBezTo>
                <a:close/>
                <a:moveTo>
                  <a:pt x="3" y="111"/>
                </a:moveTo>
                <a:cubicBezTo>
                  <a:pt x="2" y="109"/>
                  <a:pt x="3" y="105"/>
                  <a:pt x="2" y="102"/>
                </a:cubicBezTo>
                <a:cubicBezTo>
                  <a:pt x="2" y="106"/>
                  <a:pt x="2" y="109"/>
                  <a:pt x="3" y="111"/>
                </a:cubicBezTo>
                <a:close/>
                <a:moveTo>
                  <a:pt x="25" y="103"/>
                </a:moveTo>
                <a:cubicBezTo>
                  <a:pt x="25" y="103"/>
                  <a:pt x="25" y="103"/>
                  <a:pt x="25" y="103"/>
                </a:cubicBezTo>
                <a:cubicBezTo>
                  <a:pt x="25" y="103"/>
                  <a:pt x="24" y="103"/>
                  <a:pt x="24" y="103"/>
                </a:cubicBezTo>
                <a:cubicBezTo>
                  <a:pt x="24" y="103"/>
                  <a:pt x="24" y="103"/>
                  <a:pt x="25" y="103"/>
                </a:cubicBezTo>
                <a:close/>
                <a:moveTo>
                  <a:pt x="30" y="104"/>
                </a:moveTo>
                <a:cubicBezTo>
                  <a:pt x="30" y="105"/>
                  <a:pt x="31" y="105"/>
                  <a:pt x="31" y="106"/>
                </a:cubicBezTo>
                <a:cubicBezTo>
                  <a:pt x="32" y="106"/>
                  <a:pt x="32" y="105"/>
                  <a:pt x="32" y="105"/>
                </a:cubicBezTo>
                <a:cubicBezTo>
                  <a:pt x="32" y="104"/>
                  <a:pt x="31" y="103"/>
                  <a:pt x="31" y="103"/>
                </a:cubicBezTo>
                <a:cubicBezTo>
                  <a:pt x="30" y="103"/>
                  <a:pt x="30" y="104"/>
                  <a:pt x="30" y="104"/>
                </a:cubicBezTo>
                <a:close/>
                <a:moveTo>
                  <a:pt x="25" y="104"/>
                </a:moveTo>
                <a:cubicBezTo>
                  <a:pt x="26" y="104"/>
                  <a:pt x="26" y="105"/>
                  <a:pt x="26" y="105"/>
                </a:cubicBezTo>
                <a:cubicBezTo>
                  <a:pt x="27" y="104"/>
                  <a:pt x="26" y="103"/>
                  <a:pt x="26" y="103"/>
                </a:cubicBezTo>
                <a:cubicBezTo>
                  <a:pt x="26" y="103"/>
                  <a:pt x="25" y="103"/>
                  <a:pt x="25" y="104"/>
                </a:cubicBezTo>
                <a:close/>
                <a:moveTo>
                  <a:pt x="50" y="106"/>
                </a:moveTo>
                <a:cubicBezTo>
                  <a:pt x="49" y="105"/>
                  <a:pt x="50" y="104"/>
                  <a:pt x="49" y="103"/>
                </a:cubicBezTo>
                <a:cubicBezTo>
                  <a:pt x="50" y="104"/>
                  <a:pt x="49" y="105"/>
                  <a:pt x="50" y="106"/>
                </a:cubicBezTo>
                <a:close/>
                <a:moveTo>
                  <a:pt x="45" y="105"/>
                </a:moveTo>
                <a:cubicBezTo>
                  <a:pt x="46" y="105"/>
                  <a:pt x="46" y="106"/>
                  <a:pt x="46" y="106"/>
                </a:cubicBezTo>
                <a:cubicBezTo>
                  <a:pt x="47" y="105"/>
                  <a:pt x="47" y="104"/>
                  <a:pt x="46" y="103"/>
                </a:cubicBezTo>
                <a:cubicBezTo>
                  <a:pt x="46" y="104"/>
                  <a:pt x="45" y="104"/>
                  <a:pt x="45" y="105"/>
                </a:cubicBezTo>
                <a:close/>
                <a:moveTo>
                  <a:pt x="33" y="105"/>
                </a:moveTo>
                <a:cubicBezTo>
                  <a:pt x="34" y="105"/>
                  <a:pt x="34" y="106"/>
                  <a:pt x="35" y="106"/>
                </a:cubicBezTo>
                <a:cubicBezTo>
                  <a:pt x="35" y="106"/>
                  <a:pt x="35" y="106"/>
                  <a:pt x="35" y="105"/>
                </a:cubicBezTo>
                <a:cubicBezTo>
                  <a:pt x="35" y="105"/>
                  <a:pt x="35" y="104"/>
                  <a:pt x="34" y="104"/>
                </a:cubicBezTo>
                <a:cubicBezTo>
                  <a:pt x="34" y="104"/>
                  <a:pt x="33" y="105"/>
                  <a:pt x="33" y="105"/>
                </a:cubicBezTo>
                <a:close/>
                <a:moveTo>
                  <a:pt x="23" y="105"/>
                </a:moveTo>
                <a:cubicBezTo>
                  <a:pt x="23" y="105"/>
                  <a:pt x="23" y="106"/>
                  <a:pt x="23" y="106"/>
                </a:cubicBezTo>
                <a:cubicBezTo>
                  <a:pt x="24" y="105"/>
                  <a:pt x="24" y="105"/>
                  <a:pt x="24" y="104"/>
                </a:cubicBezTo>
                <a:cubicBezTo>
                  <a:pt x="23" y="104"/>
                  <a:pt x="23" y="105"/>
                  <a:pt x="23" y="105"/>
                </a:cubicBezTo>
                <a:close/>
                <a:moveTo>
                  <a:pt x="39" y="105"/>
                </a:moveTo>
                <a:cubicBezTo>
                  <a:pt x="39" y="106"/>
                  <a:pt x="40" y="106"/>
                  <a:pt x="40" y="106"/>
                </a:cubicBezTo>
                <a:cubicBezTo>
                  <a:pt x="40" y="105"/>
                  <a:pt x="40" y="105"/>
                  <a:pt x="40" y="104"/>
                </a:cubicBezTo>
                <a:cubicBezTo>
                  <a:pt x="40" y="104"/>
                  <a:pt x="40" y="104"/>
                  <a:pt x="40" y="104"/>
                </a:cubicBezTo>
                <a:cubicBezTo>
                  <a:pt x="40" y="105"/>
                  <a:pt x="39" y="105"/>
                  <a:pt x="39" y="105"/>
                </a:cubicBezTo>
                <a:close/>
                <a:moveTo>
                  <a:pt x="50" y="105"/>
                </a:moveTo>
                <a:cubicBezTo>
                  <a:pt x="51" y="105"/>
                  <a:pt x="51" y="104"/>
                  <a:pt x="51" y="104"/>
                </a:cubicBezTo>
                <a:cubicBezTo>
                  <a:pt x="51" y="104"/>
                  <a:pt x="50" y="104"/>
                  <a:pt x="50" y="104"/>
                </a:cubicBezTo>
                <a:cubicBezTo>
                  <a:pt x="50" y="104"/>
                  <a:pt x="50" y="104"/>
                  <a:pt x="50" y="105"/>
                </a:cubicBezTo>
                <a:close/>
                <a:moveTo>
                  <a:pt x="36" y="106"/>
                </a:moveTo>
                <a:cubicBezTo>
                  <a:pt x="37" y="106"/>
                  <a:pt x="37" y="106"/>
                  <a:pt x="37" y="107"/>
                </a:cubicBezTo>
                <a:cubicBezTo>
                  <a:pt x="38" y="106"/>
                  <a:pt x="38" y="105"/>
                  <a:pt x="37" y="104"/>
                </a:cubicBezTo>
                <a:cubicBezTo>
                  <a:pt x="37" y="105"/>
                  <a:pt x="37" y="105"/>
                  <a:pt x="36" y="106"/>
                </a:cubicBezTo>
                <a:close/>
                <a:moveTo>
                  <a:pt x="41" y="106"/>
                </a:moveTo>
                <a:cubicBezTo>
                  <a:pt x="41" y="106"/>
                  <a:pt x="41" y="106"/>
                  <a:pt x="42" y="105"/>
                </a:cubicBezTo>
                <a:cubicBezTo>
                  <a:pt x="41" y="105"/>
                  <a:pt x="41" y="105"/>
                  <a:pt x="41" y="105"/>
                </a:cubicBezTo>
                <a:cubicBezTo>
                  <a:pt x="41" y="105"/>
                  <a:pt x="41" y="106"/>
                  <a:pt x="41" y="106"/>
                </a:cubicBezTo>
                <a:close/>
                <a:moveTo>
                  <a:pt x="26" y="106"/>
                </a:moveTo>
                <a:cubicBezTo>
                  <a:pt x="27" y="107"/>
                  <a:pt x="27" y="107"/>
                  <a:pt x="27" y="107"/>
                </a:cubicBezTo>
                <a:cubicBezTo>
                  <a:pt x="27" y="107"/>
                  <a:pt x="28" y="106"/>
                  <a:pt x="28" y="106"/>
                </a:cubicBezTo>
                <a:cubicBezTo>
                  <a:pt x="27" y="106"/>
                  <a:pt x="27" y="105"/>
                  <a:pt x="27" y="105"/>
                </a:cubicBezTo>
                <a:cubicBezTo>
                  <a:pt x="27" y="105"/>
                  <a:pt x="27" y="105"/>
                  <a:pt x="27" y="105"/>
                </a:cubicBezTo>
                <a:cubicBezTo>
                  <a:pt x="27" y="105"/>
                  <a:pt x="26" y="106"/>
                  <a:pt x="26" y="106"/>
                </a:cubicBezTo>
                <a:close/>
                <a:moveTo>
                  <a:pt x="29" y="106"/>
                </a:moveTo>
                <a:cubicBezTo>
                  <a:pt x="30" y="106"/>
                  <a:pt x="29" y="106"/>
                  <a:pt x="29" y="106"/>
                </a:cubicBezTo>
                <a:cubicBezTo>
                  <a:pt x="30" y="106"/>
                  <a:pt x="30" y="107"/>
                  <a:pt x="31" y="108"/>
                </a:cubicBezTo>
                <a:cubicBezTo>
                  <a:pt x="31" y="106"/>
                  <a:pt x="30" y="106"/>
                  <a:pt x="29" y="105"/>
                </a:cubicBezTo>
                <a:cubicBezTo>
                  <a:pt x="29" y="105"/>
                  <a:pt x="29" y="105"/>
                  <a:pt x="29" y="106"/>
                </a:cubicBezTo>
                <a:close/>
                <a:moveTo>
                  <a:pt x="25" y="107"/>
                </a:moveTo>
                <a:cubicBezTo>
                  <a:pt x="25" y="106"/>
                  <a:pt x="25" y="106"/>
                  <a:pt x="25" y="105"/>
                </a:cubicBezTo>
                <a:cubicBezTo>
                  <a:pt x="25" y="106"/>
                  <a:pt x="24" y="107"/>
                  <a:pt x="25" y="107"/>
                </a:cubicBezTo>
                <a:close/>
                <a:moveTo>
                  <a:pt x="44" y="107"/>
                </a:moveTo>
                <a:cubicBezTo>
                  <a:pt x="44" y="108"/>
                  <a:pt x="44" y="108"/>
                  <a:pt x="45" y="109"/>
                </a:cubicBezTo>
                <a:cubicBezTo>
                  <a:pt x="45" y="108"/>
                  <a:pt x="46" y="108"/>
                  <a:pt x="46" y="107"/>
                </a:cubicBezTo>
                <a:cubicBezTo>
                  <a:pt x="45" y="107"/>
                  <a:pt x="45" y="106"/>
                  <a:pt x="45" y="106"/>
                </a:cubicBezTo>
                <a:cubicBezTo>
                  <a:pt x="44" y="106"/>
                  <a:pt x="44" y="106"/>
                  <a:pt x="44" y="107"/>
                </a:cubicBezTo>
                <a:close/>
                <a:moveTo>
                  <a:pt x="32" y="107"/>
                </a:moveTo>
                <a:cubicBezTo>
                  <a:pt x="32" y="108"/>
                  <a:pt x="32" y="108"/>
                  <a:pt x="33" y="109"/>
                </a:cubicBezTo>
                <a:cubicBezTo>
                  <a:pt x="33" y="108"/>
                  <a:pt x="34" y="108"/>
                  <a:pt x="34" y="108"/>
                </a:cubicBezTo>
                <a:cubicBezTo>
                  <a:pt x="34" y="107"/>
                  <a:pt x="33" y="106"/>
                  <a:pt x="33" y="106"/>
                </a:cubicBezTo>
                <a:cubicBezTo>
                  <a:pt x="32" y="106"/>
                  <a:pt x="32" y="107"/>
                  <a:pt x="32" y="107"/>
                </a:cubicBezTo>
                <a:close/>
                <a:moveTo>
                  <a:pt x="48" y="108"/>
                </a:moveTo>
                <a:cubicBezTo>
                  <a:pt x="48" y="107"/>
                  <a:pt x="48" y="106"/>
                  <a:pt x="48" y="106"/>
                </a:cubicBezTo>
                <a:cubicBezTo>
                  <a:pt x="48" y="106"/>
                  <a:pt x="47" y="108"/>
                  <a:pt x="48" y="108"/>
                </a:cubicBezTo>
                <a:close/>
                <a:moveTo>
                  <a:pt x="24" y="107"/>
                </a:moveTo>
                <a:cubicBezTo>
                  <a:pt x="24" y="107"/>
                  <a:pt x="24" y="106"/>
                  <a:pt x="24" y="106"/>
                </a:cubicBezTo>
                <a:cubicBezTo>
                  <a:pt x="24" y="106"/>
                  <a:pt x="24" y="107"/>
                  <a:pt x="24" y="107"/>
                </a:cubicBezTo>
                <a:close/>
                <a:moveTo>
                  <a:pt x="35" y="108"/>
                </a:moveTo>
                <a:cubicBezTo>
                  <a:pt x="36" y="108"/>
                  <a:pt x="36" y="108"/>
                  <a:pt x="36" y="109"/>
                </a:cubicBezTo>
                <a:cubicBezTo>
                  <a:pt x="36" y="109"/>
                  <a:pt x="36" y="108"/>
                  <a:pt x="37" y="108"/>
                </a:cubicBezTo>
                <a:cubicBezTo>
                  <a:pt x="36" y="107"/>
                  <a:pt x="36" y="107"/>
                  <a:pt x="36" y="106"/>
                </a:cubicBezTo>
                <a:cubicBezTo>
                  <a:pt x="36" y="107"/>
                  <a:pt x="35" y="107"/>
                  <a:pt x="35" y="108"/>
                </a:cubicBezTo>
                <a:close/>
                <a:moveTo>
                  <a:pt x="41" y="108"/>
                </a:moveTo>
                <a:cubicBezTo>
                  <a:pt x="41" y="108"/>
                  <a:pt x="41" y="109"/>
                  <a:pt x="42" y="109"/>
                </a:cubicBezTo>
                <a:cubicBezTo>
                  <a:pt x="42" y="108"/>
                  <a:pt x="43" y="108"/>
                  <a:pt x="43" y="107"/>
                </a:cubicBezTo>
                <a:cubicBezTo>
                  <a:pt x="43" y="107"/>
                  <a:pt x="43" y="106"/>
                  <a:pt x="42" y="106"/>
                </a:cubicBezTo>
                <a:cubicBezTo>
                  <a:pt x="42" y="107"/>
                  <a:pt x="41" y="108"/>
                  <a:pt x="41" y="108"/>
                </a:cubicBezTo>
                <a:close/>
                <a:moveTo>
                  <a:pt x="38" y="108"/>
                </a:moveTo>
                <a:cubicBezTo>
                  <a:pt x="38" y="108"/>
                  <a:pt x="38" y="109"/>
                  <a:pt x="39" y="109"/>
                </a:cubicBezTo>
                <a:cubicBezTo>
                  <a:pt x="39" y="109"/>
                  <a:pt x="40" y="109"/>
                  <a:pt x="40" y="108"/>
                </a:cubicBezTo>
                <a:cubicBezTo>
                  <a:pt x="39" y="108"/>
                  <a:pt x="39" y="107"/>
                  <a:pt x="39" y="106"/>
                </a:cubicBezTo>
                <a:cubicBezTo>
                  <a:pt x="38" y="107"/>
                  <a:pt x="38" y="107"/>
                  <a:pt x="38" y="108"/>
                </a:cubicBezTo>
                <a:close/>
                <a:moveTo>
                  <a:pt x="27" y="108"/>
                </a:moveTo>
                <a:cubicBezTo>
                  <a:pt x="28" y="109"/>
                  <a:pt x="29" y="110"/>
                  <a:pt x="29" y="110"/>
                </a:cubicBezTo>
                <a:cubicBezTo>
                  <a:pt x="29" y="110"/>
                  <a:pt x="29" y="109"/>
                  <a:pt x="30" y="109"/>
                </a:cubicBezTo>
                <a:cubicBezTo>
                  <a:pt x="29" y="108"/>
                  <a:pt x="29" y="107"/>
                  <a:pt x="28" y="107"/>
                </a:cubicBezTo>
                <a:cubicBezTo>
                  <a:pt x="28" y="107"/>
                  <a:pt x="28" y="108"/>
                  <a:pt x="27" y="108"/>
                </a:cubicBezTo>
                <a:close/>
                <a:moveTo>
                  <a:pt x="25" y="107"/>
                </a:moveTo>
                <a:cubicBezTo>
                  <a:pt x="25" y="108"/>
                  <a:pt x="25" y="109"/>
                  <a:pt x="26" y="110"/>
                </a:cubicBezTo>
                <a:cubicBezTo>
                  <a:pt x="26" y="109"/>
                  <a:pt x="27" y="108"/>
                  <a:pt x="26" y="107"/>
                </a:cubicBezTo>
                <a:cubicBezTo>
                  <a:pt x="26" y="107"/>
                  <a:pt x="26" y="107"/>
                  <a:pt x="25" y="107"/>
                </a:cubicBezTo>
                <a:close/>
                <a:moveTo>
                  <a:pt x="32" y="110"/>
                </a:moveTo>
                <a:cubicBezTo>
                  <a:pt x="33" y="109"/>
                  <a:pt x="32" y="108"/>
                  <a:pt x="31" y="108"/>
                </a:cubicBezTo>
                <a:cubicBezTo>
                  <a:pt x="31" y="109"/>
                  <a:pt x="32" y="109"/>
                  <a:pt x="32" y="110"/>
                </a:cubicBezTo>
                <a:close/>
                <a:moveTo>
                  <a:pt x="46" y="111"/>
                </a:moveTo>
                <a:cubicBezTo>
                  <a:pt x="47" y="111"/>
                  <a:pt x="47" y="109"/>
                  <a:pt x="46" y="108"/>
                </a:cubicBezTo>
                <a:cubicBezTo>
                  <a:pt x="45" y="108"/>
                  <a:pt x="46" y="111"/>
                  <a:pt x="46" y="111"/>
                </a:cubicBezTo>
                <a:close/>
                <a:moveTo>
                  <a:pt x="52" y="109"/>
                </a:moveTo>
                <a:cubicBezTo>
                  <a:pt x="52" y="109"/>
                  <a:pt x="52" y="108"/>
                  <a:pt x="52" y="108"/>
                </a:cubicBezTo>
                <a:cubicBezTo>
                  <a:pt x="52" y="108"/>
                  <a:pt x="51" y="109"/>
                  <a:pt x="52" y="109"/>
                </a:cubicBezTo>
                <a:close/>
                <a:moveTo>
                  <a:pt x="42" y="109"/>
                </a:moveTo>
                <a:cubicBezTo>
                  <a:pt x="43" y="110"/>
                  <a:pt x="43" y="111"/>
                  <a:pt x="43" y="110"/>
                </a:cubicBezTo>
                <a:cubicBezTo>
                  <a:pt x="43" y="110"/>
                  <a:pt x="44" y="109"/>
                  <a:pt x="43" y="108"/>
                </a:cubicBezTo>
                <a:cubicBezTo>
                  <a:pt x="43" y="109"/>
                  <a:pt x="42" y="109"/>
                  <a:pt x="42" y="109"/>
                </a:cubicBezTo>
                <a:close/>
                <a:moveTo>
                  <a:pt x="35" y="111"/>
                </a:moveTo>
                <a:cubicBezTo>
                  <a:pt x="36" y="111"/>
                  <a:pt x="36" y="109"/>
                  <a:pt x="34" y="108"/>
                </a:cubicBezTo>
                <a:cubicBezTo>
                  <a:pt x="34" y="109"/>
                  <a:pt x="34" y="110"/>
                  <a:pt x="35" y="111"/>
                </a:cubicBezTo>
                <a:close/>
                <a:moveTo>
                  <a:pt x="38" y="111"/>
                </a:moveTo>
                <a:cubicBezTo>
                  <a:pt x="38" y="111"/>
                  <a:pt x="38" y="111"/>
                  <a:pt x="39" y="110"/>
                </a:cubicBezTo>
                <a:cubicBezTo>
                  <a:pt x="38" y="110"/>
                  <a:pt x="38" y="109"/>
                  <a:pt x="37" y="108"/>
                </a:cubicBezTo>
                <a:cubicBezTo>
                  <a:pt x="36" y="109"/>
                  <a:pt x="37" y="111"/>
                  <a:pt x="38" y="111"/>
                </a:cubicBezTo>
                <a:close/>
                <a:moveTo>
                  <a:pt x="53" y="112"/>
                </a:moveTo>
                <a:cubicBezTo>
                  <a:pt x="54" y="111"/>
                  <a:pt x="54" y="112"/>
                  <a:pt x="54" y="112"/>
                </a:cubicBezTo>
                <a:cubicBezTo>
                  <a:pt x="54" y="111"/>
                  <a:pt x="54" y="109"/>
                  <a:pt x="53" y="108"/>
                </a:cubicBezTo>
                <a:cubicBezTo>
                  <a:pt x="53" y="109"/>
                  <a:pt x="53" y="110"/>
                  <a:pt x="53" y="112"/>
                </a:cubicBezTo>
                <a:close/>
                <a:moveTo>
                  <a:pt x="44" y="110"/>
                </a:moveTo>
                <a:cubicBezTo>
                  <a:pt x="44" y="110"/>
                  <a:pt x="44" y="110"/>
                  <a:pt x="44" y="109"/>
                </a:cubicBezTo>
                <a:cubicBezTo>
                  <a:pt x="44" y="109"/>
                  <a:pt x="44" y="109"/>
                  <a:pt x="44" y="109"/>
                </a:cubicBezTo>
                <a:cubicBezTo>
                  <a:pt x="44" y="109"/>
                  <a:pt x="44" y="110"/>
                  <a:pt x="44" y="110"/>
                </a:cubicBezTo>
                <a:close/>
                <a:moveTo>
                  <a:pt x="26" y="110"/>
                </a:moveTo>
                <a:cubicBezTo>
                  <a:pt x="27" y="111"/>
                  <a:pt x="27" y="112"/>
                  <a:pt x="28" y="113"/>
                </a:cubicBezTo>
                <a:cubicBezTo>
                  <a:pt x="29" y="111"/>
                  <a:pt x="28" y="110"/>
                  <a:pt x="27" y="109"/>
                </a:cubicBezTo>
                <a:cubicBezTo>
                  <a:pt x="27" y="109"/>
                  <a:pt x="26" y="110"/>
                  <a:pt x="26" y="110"/>
                </a:cubicBezTo>
                <a:close/>
                <a:moveTo>
                  <a:pt x="50" y="110"/>
                </a:moveTo>
                <a:cubicBezTo>
                  <a:pt x="50" y="110"/>
                  <a:pt x="50" y="110"/>
                  <a:pt x="50" y="109"/>
                </a:cubicBezTo>
                <a:cubicBezTo>
                  <a:pt x="50" y="109"/>
                  <a:pt x="50" y="109"/>
                  <a:pt x="50" y="109"/>
                </a:cubicBezTo>
                <a:cubicBezTo>
                  <a:pt x="50" y="109"/>
                  <a:pt x="50" y="110"/>
                  <a:pt x="50" y="110"/>
                </a:cubicBezTo>
                <a:close/>
                <a:moveTo>
                  <a:pt x="40" y="110"/>
                </a:moveTo>
                <a:cubicBezTo>
                  <a:pt x="40" y="110"/>
                  <a:pt x="40" y="111"/>
                  <a:pt x="40" y="111"/>
                </a:cubicBezTo>
                <a:cubicBezTo>
                  <a:pt x="40" y="111"/>
                  <a:pt x="40" y="110"/>
                  <a:pt x="40" y="110"/>
                </a:cubicBezTo>
                <a:cubicBezTo>
                  <a:pt x="40" y="110"/>
                  <a:pt x="40" y="110"/>
                  <a:pt x="40" y="110"/>
                </a:cubicBezTo>
                <a:close/>
                <a:moveTo>
                  <a:pt x="29" y="111"/>
                </a:moveTo>
                <a:cubicBezTo>
                  <a:pt x="30" y="111"/>
                  <a:pt x="30" y="112"/>
                  <a:pt x="31" y="112"/>
                </a:cubicBezTo>
                <a:cubicBezTo>
                  <a:pt x="32" y="112"/>
                  <a:pt x="31" y="110"/>
                  <a:pt x="31" y="110"/>
                </a:cubicBezTo>
                <a:cubicBezTo>
                  <a:pt x="30" y="110"/>
                  <a:pt x="30" y="110"/>
                  <a:pt x="30" y="110"/>
                </a:cubicBezTo>
                <a:cubicBezTo>
                  <a:pt x="30" y="110"/>
                  <a:pt x="30" y="111"/>
                  <a:pt x="29" y="111"/>
                </a:cubicBezTo>
                <a:close/>
                <a:moveTo>
                  <a:pt x="45" y="113"/>
                </a:moveTo>
                <a:cubicBezTo>
                  <a:pt x="45" y="112"/>
                  <a:pt x="46" y="112"/>
                  <a:pt x="46" y="111"/>
                </a:cubicBezTo>
                <a:cubicBezTo>
                  <a:pt x="45" y="111"/>
                  <a:pt x="45" y="110"/>
                  <a:pt x="45" y="110"/>
                </a:cubicBezTo>
                <a:cubicBezTo>
                  <a:pt x="44" y="111"/>
                  <a:pt x="44" y="112"/>
                  <a:pt x="45" y="113"/>
                </a:cubicBezTo>
                <a:close/>
                <a:moveTo>
                  <a:pt x="42" y="114"/>
                </a:moveTo>
                <a:cubicBezTo>
                  <a:pt x="42" y="113"/>
                  <a:pt x="43" y="113"/>
                  <a:pt x="43" y="112"/>
                </a:cubicBezTo>
                <a:cubicBezTo>
                  <a:pt x="42" y="111"/>
                  <a:pt x="42" y="111"/>
                  <a:pt x="42" y="110"/>
                </a:cubicBezTo>
                <a:cubicBezTo>
                  <a:pt x="40" y="111"/>
                  <a:pt x="41" y="113"/>
                  <a:pt x="42" y="114"/>
                </a:cubicBezTo>
                <a:close/>
                <a:moveTo>
                  <a:pt x="50" y="112"/>
                </a:moveTo>
                <a:cubicBezTo>
                  <a:pt x="50" y="112"/>
                  <a:pt x="51" y="111"/>
                  <a:pt x="50" y="110"/>
                </a:cubicBezTo>
                <a:cubicBezTo>
                  <a:pt x="50" y="111"/>
                  <a:pt x="49" y="112"/>
                  <a:pt x="50" y="112"/>
                </a:cubicBezTo>
                <a:close/>
                <a:moveTo>
                  <a:pt x="24" y="113"/>
                </a:moveTo>
                <a:cubicBezTo>
                  <a:pt x="24" y="113"/>
                  <a:pt x="24" y="111"/>
                  <a:pt x="24" y="111"/>
                </a:cubicBezTo>
                <a:cubicBezTo>
                  <a:pt x="24" y="111"/>
                  <a:pt x="23" y="112"/>
                  <a:pt x="24" y="113"/>
                </a:cubicBezTo>
                <a:close/>
                <a:moveTo>
                  <a:pt x="35" y="112"/>
                </a:moveTo>
                <a:cubicBezTo>
                  <a:pt x="35" y="113"/>
                  <a:pt x="36" y="113"/>
                  <a:pt x="36" y="114"/>
                </a:cubicBezTo>
                <a:cubicBezTo>
                  <a:pt x="37" y="113"/>
                  <a:pt x="37" y="113"/>
                  <a:pt x="37" y="112"/>
                </a:cubicBezTo>
                <a:cubicBezTo>
                  <a:pt x="37" y="112"/>
                  <a:pt x="37" y="111"/>
                  <a:pt x="36" y="111"/>
                </a:cubicBezTo>
                <a:cubicBezTo>
                  <a:pt x="36" y="111"/>
                  <a:pt x="35" y="112"/>
                  <a:pt x="35" y="112"/>
                </a:cubicBezTo>
                <a:close/>
                <a:moveTo>
                  <a:pt x="38" y="112"/>
                </a:moveTo>
                <a:cubicBezTo>
                  <a:pt x="39" y="113"/>
                  <a:pt x="39" y="113"/>
                  <a:pt x="39" y="113"/>
                </a:cubicBezTo>
                <a:cubicBezTo>
                  <a:pt x="40" y="112"/>
                  <a:pt x="40" y="112"/>
                  <a:pt x="39" y="111"/>
                </a:cubicBezTo>
                <a:cubicBezTo>
                  <a:pt x="39" y="112"/>
                  <a:pt x="38" y="112"/>
                  <a:pt x="38" y="112"/>
                </a:cubicBezTo>
                <a:close/>
                <a:moveTo>
                  <a:pt x="52" y="113"/>
                </a:moveTo>
                <a:cubicBezTo>
                  <a:pt x="52" y="113"/>
                  <a:pt x="52" y="111"/>
                  <a:pt x="52" y="111"/>
                </a:cubicBezTo>
                <a:cubicBezTo>
                  <a:pt x="51" y="112"/>
                  <a:pt x="51" y="113"/>
                  <a:pt x="52" y="113"/>
                </a:cubicBezTo>
                <a:close/>
                <a:moveTo>
                  <a:pt x="33" y="112"/>
                </a:moveTo>
                <a:cubicBezTo>
                  <a:pt x="34" y="112"/>
                  <a:pt x="34" y="112"/>
                  <a:pt x="34" y="113"/>
                </a:cubicBezTo>
                <a:cubicBezTo>
                  <a:pt x="34" y="112"/>
                  <a:pt x="34" y="112"/>
                  <a:pt x="34" y="112"/>
                </a:cubicBezTo>
                <a:cubicBezTo>
                  <a:pt x="34" y="112"/>
                  <a:pt x="33" y="112"/>
                  <a:pt x="33" y="112"/>
                </a:cubicBezTo>
                <a:close/>
                <a:moveTo>
                  <a:pt x="46" y="114"/>
                </a:moveTo>
                <a:cubicBezTo>
                  <a:pt x="46" y="113"/>
                  <a:pt x="46" y="113"/>
                  <a:pt x="46" y="112"/>
                </a:cubicBezTo>
                <a:cubicBezTo>
                  <a:pt x="46" y="112"/>
                  <a:pt x="46" y="112"/>
                  <a:pt x="46" y="112"/>
                </a:cubicBezTo>
                <a:cubicBezTo>
                  <a:pt x="46" y="113"/>
                  <a:pt x="45" y="114"/>
                  <a:pt x="46" y="114"/>
                </a:cubicBezTo>
                <a:close/>
                <a:moveTo>
                  <a:pt x="53" y="117"/>
                </a:moveTo>
                <a:cubicBezTo>
                  <a:pt x="54" y="117"/>
                  <a:pt x="54" y="114"/>
                  <a:pt x="54" y="112"/>
                </a:cubicBezTo>
                <a:cubicBezTo>
                  <a:pt x="53" y="114"/>
                  <a:pt x="53" y="116"/>
                  <a:pt x="53" y="117"/>
                </a:cubicBezTo>
                <a:close/>
                <a:moveTo>
                  <a:pt x="29" y="114"/>
                </a:moveTo>
                <a:cubicBezTo>
                  <a:pt x="30" y="114"/>
                  <a:pt x="29" y="113"/>
                  <a:pt x="29" y="112"/>
                </a:cubicBezTo>
                <a:cubicBezTo>
                  <a:pt x="28" y="113"/>
                  <a:pt x="29" y="114"/>
                  <a:pt x="29" y="114"/>
                </a:cubicBezTo>
                <a:close/>
                <a:moveTo>
                  <a:pt x="31" y="114"/>
                </a:moveTo>
                <a:cubicBezTo>
                  <a:pt x="32" y="114"/>
                  <a:pt x="32" y="115"/>
                  <a:pt x="32" y="115"/>
                </a:cubicBezTo>
                <a:cubicBezTo>
                  <a:pt x="33" y="115"/>
                  <a:pt x="33" y="114"/>
                  <a:pt x="33" y="114"/>
                </a:cubicBezTo>
                <a:cubicBezTo>
                  <a:pt x="33" y="114"/>
                  <a:pt x="32" y="113"/>
                  <a:pt x="32" y="113"/>
                </a:cubicBezTo>
                <a:cubicBezTo>
                  <a:pt x="32" y="113"/>
                  <a:pt x="32" y="114"/>
                  <a:pt x="31" y="114"/>
                </a:cubicBezTo>
                <a:close/>
                <a:moveTo>
                  <a:pt x="40" y="115"/>
                </a:moveTo>
                <a:cubicBezTo>
                  <a:pt x="40" y="114"/>
                  <a:pt x="40" y="113"/>
                  <a:pt x="40" y="113"/>
                </a:cubicBezTo>
                <a:cubicBezTo>
                  <a:pt x="40" y="114"/>
                  <a:pt x="39" y="114"/>
                  <a:pt x="40" y="115"/>
                </a:cubicBezTo>
                <a:close/>
                <a:moveTo>
                  <a:pt x="34" y="114"/>
                </a:moveTo>
                <a:cubicBezTo>
                  <a:pt x="35" y="114"/>
                  <a:pt x="35" y="115"/>
                  <a:pt x="36" y="115"/>
                </a:cubicBezTo>
                <a:cubicBezTo>
                  <a:pt x="35" y="114"/>
                  <a:pt x="35" y="113"/>
                  <a:pt x="35" y="113"/>
                </a:cubicBezTo>
                <a:cubicBezTo>
                  <a:pt x="35" y="113"/>
                  <a:pt x="34" y="113"/>
                  <a:pt x="34" y="114"/>
                </a:cubicBezTo>
                <a:close/>
                <a:moveTo>
                  <a:pt x="37" y="115"/>
                </a:moveTo>
                <a:cubicBezTo>
                  <a:pt x="38" y="115"/>
                  <a:pt x="38" y="114"/>
                  <a:pt x="38" y="114"/>
                </a:cubicBezTo>
                <a:cubicBezTo>
                  <a:pt x="38" y="113"/>
                  <a:pt x="38" y="113"/>
                  <a:pt x="38" y="113"/>
                </a:cubicBezTo>
                <a:cubicBezTo>
                  <a:pt x="37" y="114"/>
                  <a:pt x="36" y="114"/>
                  <a:pt x="37" y="115"/>
                </a:cubicBezTo>
                <a:close/>
                <a:moveTo>
                  <a:pt x="50" y="115"/>
                </a:moveTo>
                <a:cubicBezTo>
                  <a:pt x="50" y="115"/>
                  <a:pt x="50" y="115"/>
                  <a:pt x="50" y="115"/>
                </a:cubicBezTo>
                <a:cubicBezTo>
                  <a:pt x="50" y="114"/>
                  <a:pt x="51" y="114"/>
                  <a:pt x="50" y="113"/>
                </a:cubicBezTo>
                <a:cubicBezTo>
                  <a:pt x="50" y="114"/>
                  <a:pt x="49" y="114"/>
                  <a:pt x="50" y="115"/>
                </a:cubicBezTo>
                <a:close/>
                <a:moveTo>
                  <a:pt x="43" y="116"/>
                </a:moveTo>
                <a:cubicBezTo>
                  <a:pt x="43" y="115"/>
                  <a:pt x="43" y="114"/>
                  <a:pt x="43" y="114"/>
                </a:cubicBezTo>
                <a:cubicBezTo>
                  <a:pt x="42" y="114"/>
                  <a:pt x="42" y="115"/>
                  <a:pt x="43" y="116"/>
                </a:cubicBezTo>
                <a:close/>
                <a:moveTo>
                  <a:pt x="46" y="115"/>
                </a:moveTo>
                <a:cubicBezTo>
                  <a:pt x="47" y="115"/>
                  <a:pt x="47" y="114"/>
                  <a:pt x="47" y="114"/>
                </a:cubicBezTo>
                <a:cubicBezTo>
                  <a:pt x="47" y="114"/>
                  <a:pt x="46" y="114"/>
                  <a:pt x="46" y="115"/>
                </a:cubicBezTo>
                <a:close/>
                <a:moveTo>
                  <a:pt x="29" y="116"/>
                </a:moveTo>
                <a:cubicBezTo>
                  <a:pt x="29" y="115"/>
                  <a:pt x="28" y="115"/>
                  <a:pt x="28" y="114"/>
                </a:cubicBezTo>
                <a:cubicBezTo>
                  <a:pt x="28" y="115"/>
                  <a:pt x="28" y="116"/>
                  <a:pt x="29" y="116"/>
                </a:cubicBezTo>
                <a:close/>
                <a:moveTo>
                  <a:pt x="44" y="116"/>
                </a:moveTo>
                <a:cubicBezTo>
                  <a:pt x="44" y="116"/>
                  <a:pt x="45" y="115"/>
                  <a:pt x="45" y="115"/>
                </a:cubicBezTo>
                <a:cubicBezTo>
                  <a:pt x="45" y="115"/>
                  <a:pt x="45" y="114"/>
                  <a:pt x="44" y="114"/>
                </a:cubicBezTo>
                <a:cubicBezTo>
                  <a:pt x="44" y="115"/>
                  <a:pt x="44" y="116"/>
                  <a:pt x="44" y="116"/>
                </a:cubicBezTo>
                <a:close/>
                <a:moveTo>
                  <a:pt x="26" y="116"/>
                </a:moveTo>
                <a:cubicBezTo>
                  <a:pt x="26" y="115"/>
                  <a:pt x="26" y="115"/>
                  <a:pt x="26" y="115"/>
                </a:cubicBezTo>
                <a:cubicBezTo>
                  <a:pt x="26" y="115"/>
                  <a:pt x="26" y="115"/>
                  <a:pt x="25" y="114"/>
                </a:cubicBezTo>
                <a:cubicBezTo>
                  <a:pt x="26" y="115"/>
                  <a:pt x="25" y="115"/>
                  <a:pt x="26" y="116"/>
                </a:cubicBezTo>
                <a:close/>
                <a:moveTo>
                  <a:pt x="41" y="115"/>
                </a:moveTo>
                <a:cubicBezTo>
                  <a:pt x="41" y="115"/>
                  <a:pt x="41" y="116"/>
                  <a:pt x="41" y="116"/>
                </a:cubicBezTo>
                <a:cubicBezTo>
                  <a:pt x="41" y="116"/>
                  <a:pt x="41" y="115"/>
                  <a:pt x="41" y="114"/>
                </a:cubicBezTo>
                <a:cubicBezTo>
                  <a:pt x="41" y="115"/>
                  <a:pt x="41" y="115"/>
                  <a:pt x="41" y="115"/>
                </a:cubicBezTo>
                <a:close/>
                <a:moveTo>
                  <a:pt x="23" y="115"/>
                </a:moveTo>
                <a:cubicBezTo>
                  <a:pt x="23" y="116"/>
                  <a:pt x="23" y="116"/>
                  <a:pt x="24" y="116"/>
                </a:cubicBezTo>
                <a:cubicBezTo>
                  <a:pt x="24" y="116"/>
                  <a:pt x="24" y="115"/>
                  <a:pt x="24" y="115"/>
                </a:cubicBezTo>
                <a:cubicBezTo>
                  <a:pt x="24" y="115"/>
                  <a:pt x="24" y="115"/>
                  <a:pt x="23" y="115"/>
                </a:cubicBezTo>
                <a:close/>
                <a:moveTo>
                  <a:pt x="32" y="116"/>
                </a:moveTo>
                <a:cubicBezTo>
                  <a:pt x="32" y="116"/>
                  <a:pt x="31" y="115"/>
                  <a:pt x="31" y="115"/>
                </a:cubicBezTo>
                <a:cubicBezTo>
                  <a:pt x="31" y="115"/>
                  <a:pt x="31" y="117"/>
                  <a:pt x="32" y="116"/>
                </a:cubicBezTo>
                <a:close/>
                <a:moveTo>
                  <a:pt x="39" y="118"/>
                </a:moveTo>
                <a:cubicBezTo>
                  <a:pt x="40" y="118"/>
                  <a:pt x="40" y="117"/>
                  <a:pt x="40" y="116"/>
                </a:cubicBezTo>
                <a:cubicBezTo>
                  <a:pt x="40" y="116"/>
                  <a:pt x="40" y="115"/>
                  <a:pt x="39" y="115"/>
                </a:cubicBezTo>
                <a:cubicBezTo>
                  <a:pt x="38" y="116"/>
                  <a:pt x="38" y="117"/>
                  <a:pt x="39" y="118"/>
                </a:cubicBezTo>
                <a:close/>
                <a:moveTo>
                  <a:pt x="33" y="116"/>
                </a:moveTo>
                <a:cubicBezTo>
                  <a:pt x="33" y="116"/>
                  <a:pt x="33" y="117"/>
                  <a:pt x="34" y="117"/>
                </a:cubicBezTo>
                <a:cubicBezTo>
                  <a:pt x="34" y="117"/>
                  <a:pt x="34" y="117"/>
                  <a:pt x="34" y="117"/>
                </a:cubicBezTo>
                <a:cubicBezTo>
                  <a:pt x="34" y="116"/>
                  <a:pt x="34" y="116"/>
                  <a:pt x="34" y="115"/>
                </a:cubicBezTo>
                <a:cubicBezTo>
                  <a:pt x="34" y="115"/>
                  <a:pt x="33" y="115"/>
                  <a:pt x="33" y="115"/>
                </a:cubicBezTo>
                <a:cubicBezTo>
                  <a:pt x="33" y="116"/>
                  <a:pt x="33" y="116"/>
                  <a:pt x="33" y="116"/>
                </a:cubicBezTo>
                <a:close/>
                <a:moveTo>
                  <a:pt x="52" y="119"/>
                </a:moveTo>
                <a:cubicBezTo>
                  <a:pt x="53" y="118"/>
                  <a:pt x="52" y="118"/>
                  <a:pt x="53" y="117"/>
                </a:cubicBezTo>
                <a:cubicBezTo>
                  <a:pt x="52" y="117"/>
                  <a:pt x="53" y="116"/>
                  <a:pt x="52" y="115"/>
                </a:cubicBezTo>
                <a:cubicBezTo>
                  <a:pt x="52" y="116"/>
                  <a:pt x="52" y="118"/>
                  <a:pt x="52" y="119"/>
                </a:cubicBezTo>
                <a:close/>
                <a:moveTo>
                  <a:pt x="31" y="117"/>
                </a:moveTo>
                <a:cubicBezTo>
                  <a:pt x="31" y="117"/>
                  <a:pt x="31" y="116"/>
                  <a:pt x="30" y="116"/>
                </a:cubicBezTo>
                <a:cubicBezTo>
                  <a:pt x="30" y="116"/>
                  <a:pt x="31" y="117"/>
                  <a:pt x="31" y="117"/>
                </a:cubicBezTo>
                <a:close/>
                <a:moveTo>
                  <a:pt x="37" y="117"/>
                </a:moveTo>
                <a:cubicBezTo>
                  <a:pt x="37" y="116"/>
                  <a:pt x="37" y="116"/>
                  <a:pt x="36" y="116"/>
                </a:cubicBezTo>
                <a:cubicBezTo>
                  <a:pt x="36" y="116"/>
                  <a:pt x="36" y="116"/>
                  <a:pt x="37" y="117"/>
                </a:cubicBezTo>
                <a:close/>
                <a:moveTo>
                  <a:pt x="41" y="116"/>
                </a:moveTo>
                <a:cubicBezTo>
                  <a:pt x="41" y="117"/>
                  <a:pt x="42" y="117"/>
                  <a:pt x="42" y="117"/>
                </a:cubicBezTo>
                <a:cubicBezTo>
                  <a:pt x="42" y="117"/>
                  <a:pt x="42" y="117"/>
                  <a:pt x="42" y="116"/>
                </a:cubicBezTo>
                <a:cubicBezTo>
                  <a:pt x="42" y="116"/>
                  <a:pt x="42" y="115"/>
                  <a:pt x="42" y="116"/>
                </a:cubicBezTo>
                <a:cubicBezTo>
                  <a:pt x="42" y="116"/>
                  <a:pt x="42" y="116"/>
                  <a:pt x="41" y="116"/>
                </a:cubicBezTo>
                <a:close/>
                <a:moveTo>
                  <a:pt x="28" y="117"/>
                </a:moveTo>
                <a:cubicBezTo>
                  <a:pt x="28" y="116"/>
                  <a:pt x="27" y="116"/>
                  <a:pt x="27" y="116"/>
                </a:cubicBezTo>
                <a:cubicBezTo>
                  <a:pt x="27" y="116"/>
                  <a:pt x="27" y="117"/>
                  <a:pt x="28" y="117"/>
                </a:cubicBezTo>
                <a:close/>
                <a:moveTo>
                  <a:pt x="44" y="118"/>
                </a:moveTo>
                <a:cubicBezTo>
                  <a:pt x="45" y="118"/>
                  <a:pt x="45" y="118"/>
                  <a:pt x="45" y="118"/>
                </a:cubicBezTo>
                <a:cubicBezTo>
                  <a:pt x="45" y="118"/>
                  <a:pt x="46" y="117"/>
                  <a:pt x="46" y="116"/>
                </a:cubicBezTo>
                <a:cubicBezTo>
                  <a:pt x="46" y="116"/>
                  <a:pt x="46" y="116"/>
                  <a:pt x="46" y="116"/>
                </a:cubicBezTo>
                <a:cubicBezTo>
                  <a:pt x="45" y="116"/>
                  <a:pt x="45" y="117"/>
                  <a:pt x="44" y="118"/>
                </a:cubicBezTo>
                <a:close/>
                <a:moveTo>
                  <a:pt x="24" y="120"/>
                </a:moveTo>
                <a:cubicBezTo>
                  <a:pt x="25" y="119"/>
                  <a:pt x="24" y="117"/>
                  <a:pt x="23" y="116"/>
                </a:cubicBezTo>
                <a:cubicBezTo>
                  <a:pt x="23" y="118"/>
                  <a:pt x="23" y="119"/>
                  <a:pt x="24" y="120"/>
                </a:cubicBezTo>
                <a:close/>
                <a:moveTo>
                  <a:pt x="27" y="118"/>
                </a:moveTo>
                <a:cubicBezTo>
                  <a:pt x="28" y="118"/>
                  <a:pt x="27" y="117"/>
                  <a:pt x="27" y="116"/>
                </a:cubicBezTo>
                <a:cubicBezTo>
                  <a:pt x="26" y="117"/>
                  <a:pt x="27" y="117"/>
                  <a:pt x="27" y="118"/>
                </a:cubicBezTo>
                <a:close/>
                <a:moveTo>
                  <a:pt x="33" y="119"/>
                </a:moveTo>
                <a:cubicBezTo>
                  <a:pt x="33" y="119"/>
                  <a:pt x="33" y="119"/>
                  <a:pt x="33" y="118"/>
                </a:cubicBezTo>
                <a:cubicBezTo>
                  <a:pt x="33" y="118"/>
                  <a:pt x="33" y="117"/>
                  <a:pt x="32" y="117"/>
                </a:cubicBezTo>
                <a:cubicBezTo>
                  <a:pt x="32" y="118"/>
                  <a:pt x="33" y="118"/>
                  <a:pt x="33" y="119"/>
                </a:cubicBezTo>
                <a:close/>
                <a:moveTo>
                  <a:pt x="30" y="119"/>
                </a:moveTo>
                <a:cubicBezTo>
                  <a:pt x="30" y="118"/>
                  <a:pt x="30" y="117"/>
                  <a:pt x="29" y="117"/>
                </a:cubicBezTo>
                <a:cubicBezTo>
                  <a:pt x="29" y="117"/>
                  <a:pt x="30" y="119"/>
                  <a:pt x="30" y="119"/>
                </a:cubicBezTo>
                <a:close/>
                <a:moveTo>
                  <a:pt x="43" y="118"/>
                </a:moveTo>
                <a:cubicBezTo>
                  <a:pt x="43" y="118"/>
                  <a:pt x="43" y="117"/>
                  <a:pt x="43" y="117"/>
                </a:cubicBezTo>
                <a:cubicBezTo>
                  <a:pt x="42" y="117"/>
                  <a:pt x="42" y="118"/>
                  <a:pt x="43" y="118"/>
                </a:cubicBezTo>
                <a:close/>
                <a:moveTo>
                  <a:pt x="45" y="119"/>
                </a:moveTo>
                <a:cubicBezTo>
                  <a:pt x="45" y="119"/>
                  <a:pt x="45" y="119"/>
                  <a:pt x="46" y="119"/>
                </a:cubicBezTo>
                <a:cubicBezTo>
                  <a:pt x="46" y="118"/>
                  <a:pt x="47" y="117"/>
                  <a:pt x="46" y="117"/>
                </a:cubicBezTo>
                <a:cubicBezTo>
                  <a:pt x="46" y="118"/>
                  <a:pt x="45" y="118"/>
                  <a:pt x="45" y="119"/>
                </a:cubicBezTo>
                <a:close/>
                <a:moveTo>
                  <a:pt x="38" y="119"/>
                </a:moveTo>
                <a:cubicBezTo>
                  <a:pt x="38" y="119"/>
                  <a:pt x="38" y="119"/>
                  <a:pt x="39" y="119"/>
                </a:cubicBezTo>
                <a:cubicBezTo>
                  <a:pt x="38" y="118"/>
                  <a:pt x="38" y="118"/>
                  <a:pt x="37" y="117"/>
                </a:cubicBezTo>
                <a:cubicBezTo>
                  <a:pt x="37" y="118"/>
                  <a:pt x="38" y="119"/>
                  <a:pt x="38" y="119"/>
                </a:cubicBezTo>
                <a:close/>
                <a:moveTo>
                  <a:pt x="49" y="119"/>
                </a:moveTo>
                <a:cubicBezTo>
                  <a:pt x="50" y="118"/>
                  <a:pt x="50" y="118"/>
                  <a:pt x="50" y="117"/>
                </a:cubicBezTo>
                <a:cubicBezTo>
                  <a:pt x="49" y="118"/>
                  <a:pt x="50" y="117"/>
                  <a:pt x="49" y="117"/>
                </a:cubicBezTo>
                <a:cubicBezTo>
                  <a:pt x="49" y="118"/>
                  <a:pt x="49" y="118"/>
                  <a:pt x="49" y="119"/>
                </a:cubicBezTo>
                <a:close/>
                <a:moveTo>
                  <a:pt x="40" y="120"/>
                </a:moveTo>
                <a:cubicBezTo>
                  <a:pt x="40" y="119"/>
                  <a:pt x="41" y="119"/>
                  <a:pt x="41" y="118"/>
                </a:cubicBezTo>
                <a:cubicBezTo>
                  <a:pt x="41" y="118"/>
                  <a:pt x="41" y="117"/>
                  <a:pt x="41" y="117"/>
                </a:cubicBezTo>
                <a:cubicBezTo>
                  <a:pt x="41" y="118"/>
                  <a:pt x="39" y="119"/>
                  <a:pt x="40" y="120"/>
                </a:cubicBezTo>
                <a:close/>
                <a:moveTo>
                  <a:pt x="35" y="118"/>
                </a:moveTo>
                <a:cubicBezTo>
                  <a:pt x="34" y="119"/>
                  <a:pt x="35" y="119"/>
                  <a:pt x="35" y="119"/>
                </a:cubicBezTo>
                <a:cubicBezTo>
                  <a:pt x="36" y="119"/>
                  <a:pt x="35" y="118"/>
                  <a:pt x="35" y="117"/>
                </a:cubicBezTo>
                <a:cubicBezTo>
                  <a:pt x="35" y="118"/>
                  <a:pt x="35" y="118"/>
                  <a:pt x="35" y="118"/>
                </a:cubicBezTo>
                <a:close/>
                <a:moveTo>
                  <a:pt x="29" y="120"/>
                </a:moveTo>
                <a:cubicBezTo>
                  <a:pt x="29" y="119"/>
                  <a:pt x="29" y="119"/>
                  <a:pt x="29" y="118"/>
                </a:cubicBezTo>
                <a:cubicBezTo>
                  <a:pt x="28" y="119"/>
                  <a:pt x="29" y="120"/>
                  <a:pt x="29" y="120"/>
                </a:cubicBezTo>
                <a:close/>
                <a:moveTo>
                  <a:pt x="47" y="120"/>
                </a:moveTo>
                <a:cubicBezTo>
                  <a:pt x="47" y="120"/>
                  <a:pt x="48" y="119"/>
                  <a:pt x="47" y="118"/>
                </a:cubicBezTo>
                <a:cubicBezTo>
                  <a:pt x="47" y="119"/>
                  <a:pt x="46" y="119"/>
                  <a:pt x="46" y="120"/>
                </a:cubicBezTo>
                <a:cubicBezTo>
                  <a:pt x="46" y="120"/>
                  <a:pt x="47" y="121"/>
                  <a:pt x="47" y="120"/>
                </a:cubicBezTo>
                <a:close/>
                <a:moveTo>
                  <a:pt x="41" y="120"/>
                </a:moveTo>
                <a:cubicBezTo>
                  <a:pt x="41" y="121"/>
                  <a:pt x="41" y="121"/>
                  <a:pt x="41" y="121"/>
                </a:cubicBezTo>
                <a:cubicBezTo>
                  <a:pt x="42" y="121"/>
                  <a:pt x="43" y="119"/>
                  <a:pt x="41" y="119"/>
                </a:cubicBezTo>
                <a:cubicBezTo>
                  <a:pt x="41" y="119"/>
                  <a:pt x="41" y="120"/>
                  <a:pt x="41" y="120"/>
                </a:cubicBezTo>
                <a:close/>
                <a:moveTo>
                  <a:pt x="31" y="119"/>
                </a:moveTo>
                <a:cubicBezTo>
                  <a:pt x="31" y="120"/>
                  <a:pt x="31" y="121"/>
                  <a:pt x="32" y="121"/>
                </a:cubicBezTo>
                <a:cubicBezTo>
                  <a:pt x="32" y="120"/>
                  <a:pt x="32" y="119"/>
                  <a:pt x="31" y="119"/>
                </a:cubicBezTo>
                <a:cubicBezTo>
                  <a:pt x="31" y="119"/>
                  <a:pt x="31" y="119"/>
                  <a:pt x="31" y="119"/>
                </a:cubicBezTo>
                <a:close/>
                <a:moveTo>
                  <a:pt x="28" y="120"/>
                </a:moveTo>
                <a:cubicBezTo>
                  <a:pt x="28" y="120"/>
                  <a:pt x="28" y="121"/>
                  <a:pt x="28" y="122"/>
                </a:cubicBezTo>
                <a:cubicBezTo>
                  <a:pt x="30" y="121"/>
                  <a:pt x="29" y="120"/>
                  <a:pt x="28" y="119"/>
                </a:cubicBezTo>
                <a:cubicBezTo>
                  <a:pt x="28" y="119"/>
                  <a:pt x="28" y="120"/>
                  <a:pt x="28" y="120"/>
                </a:cubicBezTo>
                <a:close/>
                <a:moveTo>
                  <a:pt x="53" y="121"/>
                </a:moveTo>
                <a:cubicBezTo>
                  <a:pt x="54" y="121"/>
                  <a:pt x="54" y="120"/>
                  <a:pt x="54" y="119"/>
                </a:cubicBezTo>
                <a:cubicBezTo>
                  <a:pt x="53" y="120"/>
                  <a:pt x="52" y="121"/>
                  <a:pt x="53" y="121"/>
                </a:cubicBezTo>
                <a:close/>
                <a:moveTo>
                  <a:pt x="37" y="122"/>
                </a:moveTo>
                <a:cubicBezTo>
                  <a:pt x="37" y="122"/>
                  <a:pt x="37" y="122"/>
                  <a:pt x="37" y="121"/>
                </a:cubicBezTo>
                <a:cubicBezTo>
                  <a:pt x="37" y="121"/>
                  <a:pt x="37" y="120"/>
                  <a:pt x="36" y="119"/>
                </a:cubicBezTo>
                <a:cubicBezTo>
                  <a:pt x="35" y="120"/>
                  <a:pt x="36" y="121"/>
                  <a:pt x="37" y="122"/>
                </a:cubicBezTo>
                <a:close/>
                <a:moveTo>
                  <a:pt x="50" y="120"/>
                </a:moveTo>
                <a:cubicBezTo>
                  <a:pt x="50" y="120"/>
                  <a:pt x="50" y="120"/>
                  <a:pt x="50" y="119"/>
                </a:cubicBezTo>
                <a:cubicBezTo>
                  <a:pt x="50" y="119"/>
                  <a:pt x="50" y="120"/>
                  <a:pt x="50" y="120"/>
                </a:cubicBezTo>
                <a:close/>
                <a:moveTo>
                  <a:pt x="34" y="121"/>
                </a:moveTo>
                <a:cubicBezTo>
                  <a:pt x="34" y="120"/>
                  <a:pt x="34" y="120"/>
                  <a:pt x="34" y="119"/>
                </a:cubicBezTo>
                <a:cubicBezTo>
                  <a:pt x="33" y="120"/>
                  <a:pt x="34" y="121"/>
                  <a:pt x="34" y="121"/>
                </a:cubicBezTo>
                <a:close/>
                <a:moveTo>
                  <a:pt x="44" y="120"/>
                </a:moveTo>
                <a:cubicBezTo>
                  <a:pt x="44" y="120"/>
                  <a:pt x="45" y="121"/>
                  <a:pt x="44" y="121"/>
                </a:cubicBezTo>
                <a:cubicBezTo>
                  <a:pt x="45" y="121"/>
                  <a:pt x="45" y="120"/>
                  <a:pt x="45" y="121"/>
                </a:cubicBezTo>
                <a:cubicBezTo>
                  <a:pt x="45" y="120"/>
                  <a:pt x="45" y="120"/>
                  <a:pt x="44" y="119"/>
                </a:cubicBezTo>
                <a:cubicBezTo>
                  <a:pt x="45" y="120"/>
                  <a:pt x="44" y="120"/>
                  <a:pt x="44" y="120"/>
                </a:cubicBezTo>
                <a:close/>
                <a:moveTo>
                  <a:pt x="24" y="121"/>
                </a:moveTo>
                <a:cubicBezTo>
                  <a:pt x="24" y="121"/>
                  <a:pt x="24" y="122"/>
                  <a:pt x="25" y="122"/>
                </a:cubicBezTo>
                <a:cubicBezTo>
                  <a:pt x="25" y="121"/>
                  <a:pt x="26" y="121"/>
                  <a:pt x="25" y="120"/>
                </a:cubicBezTo>
                <a:cubicBezTo>
                  <a:pt x="25" y="120"/>
                  <a:pt x="25" y="120"/>
                  <a:pt x="25" y="120"/>
                </a:cubicBezTo>
                <a:cubicBezTo>
                  <a:pt x="25" y="120"/>
                  <a:pt x="24" y="121"/>
                  <a:pt x="24" y="121"/>
                </a:cubicBezTo>
                <a:close/>
                <a:moveTo>
                  <a:pt x="39" y="121"/>
                </a:moveTo>
                <a:cubicBezTo>
                  <a:pt x="40" y="121"/>
                  <a:pt x="40" y="120"/>
                  <a:pt x="39" y="120"/>
                </a:cubicBezTo>
                <a:cubicBezTo>
                  <a:pt x="39" y="120"/>
                  <a:pt x="39" y="121"/>
                  <a:pt x="39" y="121"/>
                </a:cubicBezTo>
                <a:close/>
                <a:moveTo>
                  <a:pt x="42" y="122"/>
                </a:moveTo>
                <a:cubicBezTo>
                  <a:pt x="42" y="122"/>
                  <a:pt x="42" y="122"/>
                  <a:pt x="42" y="122"/>
                </a:cubicBezTo>
                <a:cubicBezTo>
                  <a:pt x="42" y="122"/>
                  <a:pt x="44" y="121"/>
                  <a:pt x="43" y="120"/>
                </a:cubicBezTo>
                <a:cubicBezTo>
                  <a:pt x="43" y="121"/>
                  <a:pt x="42" y="122"/>
                  <a:pt x="42" y="122"/>
                </a:cubicBezTo>
                <a:close/>
                <a:moveTo>
                  <a:pt x="30" y="122"/>
                </a:moveTo>
                <a:cubicBezTo>
                  <a:pt x="30" y="122"/>
                  <a:pt x="31" y="122"/>
                  <a:pt x="31" y="122"/>
                </a:cubicBezTo>
                <a:cubicBezTo>
                  <a:pt x="31" y="122"/>
                  <a:pt x="30" y="121"/>
                  <a:pt x="30" y="121"/>
                </a:cubicBezTo>
                <a:cubicBezTo>
                  <a:pt x="30" y="121"/>
                  <a:pt x="30" y="122"/>
                  <a:pt x="30" y="122"/>
                </a:cubicBezTo>
                <a:close/>
                <a:moveTo>
                  <a:pt x="45" y="122"/>
                </a:moveTo>
                <a:cubicBezTo>
                  <a:pt x="46" y="122"/>
                  <a:pt x="46" y="121"/>
                  <a:pt x="46" y="121"/>
                </a:cubicBezTo>
                <a:cubicBezTo>
                  <a:pt x="45" y="121"/>
                  <a:pt x="45" y="121"/>
                  <a:pt x="45" y="122"/>
                </a:cubicBezTo>
                <a:close/>
                <a:moveTo>
                  <a:pt x="49" y="123"/>
                </a:moveTo>
                <a:cubicBezTo>
                  <a:pt x="49" y="123"/>
                  <a:pt x="49" y="123"/>
                  <a:pt x="49" y="123"/>
                </a:cubicBezTo>
                <a:cubicBezTo>
                  <a:pt x="49" y="123"/>
                  <a:pt x="49" y="124"/>
                  <a:pt x="49" y="124"/>
                </a:cubicBezTo>
                <a:cubicBezTo>
                  <a:pt x="50" y="124"/>
                  <a:pt x="50" y="122"/>
                  <a:pt x="49" y="121"/>
                </a:cubicBezTo>
                <a:cubicBezTo>
                  <a:pt x="49" y="121"/>
                  <a:pt x="49" y="123"/>
                  <a:pt x="49" y="123"/>
                </a:cubicBezTo>
                <a:cubicBezTo>
                  <a:pt x="49" y="123"/>
                  <a:pt x="49" y="123"/>
                  <a:pt x="49" y="123"/>
                </a:cubicBezTo>
                <a:close/>
                <a:moveTo>
                  <a:pt x="40" y="123"/>
                </a:moveTo>
                <a:cubicBezTo>
                  <a:pt x="41" y="123"/>
                  <a:pt x="40" y="121"/>
                  <a:pt x="40" y="121"/>
                </a:cubicBezTo>
                <a:cubicBezTo>
                  <a:pt x="39" y="122"/>
                  <a:pt x="40" y="122"/>
                  <a:pt x="40" y="123"/>
                </a:cubicBezTo>
                <a:close/>
                <a:moveTo>
                  <a:pt x="32" y="122"/>
                </a:moveTo>
                <a:cubicBezTo>
                  <a:pt x="32" y="122"/>
                  <a:pt x="32" y="122"/>
                  <a:pt x="33" y="123"/>
                </a:cubicBezTo>
                <a:cubicBezTo>
                  <a:pt x="33" y="123"/>
                  <a:pt x="33" y="122"/>
                  <a:pt x="33" y="122"/>
                </a:cubicBezTo>
                <a:cubicBezTo>
                  <a:pt x="33" y="122"/>
                  <a:pt x="33" y="121"/>
                  <a:pt x="32" y="121"/>
                </a:cubicBezTo>
                <a:cubicBezTo>
                  <a:pt x="32" y="121"/>
                  <a:pt x="32" y="122"/>
                  <a:pt x="32" y="122"/>
                </a:cubicBezTo>
                <a:close/>
                <a:moveTo>
                  <a:pt x="35" y="122"/>
                </a:moveTo>
                <a:cubicBezTo>
                  <a:pt x="35" y="122"/>
                  <a:pt x="35" y="124"/>
                  <a:pt x="36" y="124"/>
                </a:cubicBezTo>
                <a:cubicBezTo>
                  <a:pt x="35" y="123"/>
                  <a:pt x="35" y="122"/>
                  <a:pt x="35" y="122"/>
                </a:cubicBezTo>
                <a:cubicBezTo>
                  <a:pt x="35" y="122"/>
                  <a:pt x="35" y="122"/>
                  <a:pt x="35" y="122"/>
                </a:cubicBezTo>
                <a:close/>
                <a:moveTo>
                  <a:pt x="42" y="123"/>
                </a:moveTo>
                <a:cubicBezTo>
                  <a:pt x="43" y="123"/>
                  <a:pt x="43" y="124"/>
                  <a:pt x="43" y="124"/>
                </a:cubicBezTo>
                <a:cubicBezTo>
                  <a:pt x="43" y="123"/>
                  <a:pt x="44" y="122"/>
                  <a:pt x="43" y="122"/>
                </a:cubicBezTo>
                <a:cubicBezTo>
                  <a:pt x="43" y="122"/>
                  <a:pt x="43" y="123"/>
                  <a:pt x="42" y="123"/>
                </a:cubicBezTo>
                <a:close/>
                <a:moveTo>
                  <a:pt x="52" y="122"/>
                </a:moveTo>
                <a:cubicBezTo>
                  <a:pt x="52" y="122"/>
                  <a:pt x="52" y="123"/>
                  <a:pt x="52" y="123"/>
                </a:cubicBezTo>
                <a:cubicBezTo>
                  <a:pt x="52" y="122"/>
                  <a:pt x="53" y="122"/>
                  <a:pt x="52" y="122"/>
                </a:cubicBezTo>
                <a:cubicBezTo>
                  <a:pt x="52" y="122"/>
                  <a:pt x="52" y="122"/>
                  <a:pt x="52" y="122"/>
                </a:cubicBezTo>
                <a:close/>
                <a:moveTo>
                  <a:pt x="46" y="123"/>
                </a:moveTo>
                <a:cubicBezTo>
                  <a:pt x="46" y="123"/>
                  <a:pt x="46" y="124"/>
                  <a:pt x="47" y="124"/>
                </a:cubicBezTo>
                <a:cubicBezTo>
                  <a:pt x="47" y="123"/>
                  <a:pt x="47" y="123"/>
                  <a:pt x="47" y="123"/>
                </a:cubicBezTo>
                <a:cubicBezTo>
                  <a:pt x="47" y="123"/>
                  <a:pt x="47" y="122"/>
                  <a:pt x="47" y="122"/>
                </a:cubicBezTo>
                <a:cubicBezTo>
                  <a:pt x="46" y="122"/>
                  <a:pt x="46" y="122"/>
                  <a:pt x="46" y="123"/>
                </a:cubicBezTo>
                <a:close/>
                <a:moveTo>
                  <a:pt x="30" y="124"/>
                </a:moveTo>
                <a:cubicBezTo>
                  <a:pt x="30" y="123"/>
                  <a:pt x="30" y="122"/>
                  <a:pt x="30" y="122"/>
                </a:cubicBezTo>
                <a:cubicBezTo>
                  <a:pt x="29" y="123"/>
                  <a:pt x="30" y="123"/>
                  <a:pt x="30" y="124"/>
                </a:cubicBezTo>
                <a:close/>
                <a:moveTo>
                  <a:pt x="37" y="123"/>
                </a:moveTo>
                <a:cubicBezTo>
                  <a:pt x="38" y="123"/>
                  <a:pt x="38" y="122"/>
                  <a:pt x="38" y="122"/>
                </a:cubicBezTo>
                <a:cubicBezTo>
                  <a:pt x="38" y="123"/>
                  <a:pt x="37" y="123"/>
                  <a:pt x="37" y="123"/>
                </a:cubicBezTo>
                <a:close/>
                <a:moveTo>
                  <a:pt x="44" y="123"/>
                </a:moveTo>
                <a:cubicBezTo>
                  <a:pt x="45" y="124"/>
                  <a:pt x="45" y="123"/>
                  <a:pt x="45" y="123"/>
                </a:cubicBezTo>
                <a:cubicBezTo>
                  <a:pt x="44" y="123"/>
                  <a:pt x="44" y="123"/>
                  <a:pt x="44" y="123"/>
                </a:cubicBezTo>
                <a:close/>
                <a:moveTo>
                  <a:pt x="26" y="124"/>
                </a:moveTo>
                <a:cubicBezTo>
                  <a:pt x="26" y="124"/>
                  <a:pt x="26" y="124"/>
                  <a:pt x="26" y="123"/>
                </a:cubicBezTo>
                <a:cubicBezTo>
                  <a:pt x="25" y="124"/>
                  <a:pt x="25" y="125"/>
                  <a:pt x="26" y="126"/>
                </a:cubicBezTo>
                <a:cubicBezTo>
                  <a:pt x="26" y="125"/>
                  <a:pt x="28" y="124"/>
                  <a:pt x="26" y="123"/>
                </a:cubicBezTo>
                <a:cubicBezTo>
                  <a:pt x="26" y="124"/>
                  <a:pt x="26" y="124"/>
                  <a:pt x="26" y="124"/>
                </a:cubicBezTo>
                <a:close/>
                <a:moveTo>
                  <a:pt x="32" y="124"/>
                </a:moveTo>
                <a:cubicBezTo>
                  <a:pt x="32" y="124"/>
                  <a:pt x="32" y="123"/>
                  <a:pt x="31" y="123"/>
                </a:cubicBezTo>
                <a:cubicBezTo>
                  <a:pt x="31" y="123"/>
                  <a:pt x="31" y="124"/>
                  <a:pt x="32" y="124"/>
                </a:cubicBezTo>
                <a:close/>
                <a:moveTo>
                  <a:pt x="33" y="124"/>
                </a:moveTo>
                <a:cubicBezTo>
                  <a:pt x="34" y="124"/>
                  <a:pt x="34" y="124"/>
                  <a:pt x="34" y="124"/>
                </a:cubicBezTo>
                <a:cubicBezTo>
                  <a:pt x="34" y="124"/>
                  <a:pt x="34" y="123"/>
                  <a:pt x="34" y="123"/>
                </a:cubicBezTo>
                <a:cubicBezTo>
                  <a:pt x="34" y="124"/>
                  <a:pt x="33" y="124"/>
                  <a:pt x="33" y="124"/>
                </a:cubicBezTo>
                <a:close/>
                <a:moveTo>
                  <a:pt x="41" y="124"/>
                </a:moveTo>
                <a:cubicBezTo>
                  <a:pt x="41" y="124"/>
                  <a:pt x="42" y="123"/>
                  <a:pt x="41" y="123"/>
                </a:cubicBezTo>
                <a:cubicBezTo>
                  <a:pt x="41" y="123"/>
                  <a:pt x="41" y="124"/>
                  <a:pt x="41" y="124"/>
                </a:cubicBezTo>
                <a:close/>
                <a:moveTo>
                  <a:pt x="38" y="124"/>
                </a:moveTo>
                <a:cubicBezTo>
                  <a:pt x="38" y="124"/>
                  <a:pt x="38" y="125"/>
                  <a:pt x="39" y="125"/>
                </a:cubicBezTo>
                <a:cubicBezTo>
                  <a:pt x="39" y="125"/>
                  <a:pt x="39" y="125"/>
                  <a:pt x="39" y="124"/>
                </a:cubicBezTo>
                <a:cubicBezTo>
                  <a:pt x="39" y="124"/>
                  <a:pt x="38" y="123"/>
                  <a:pt x="38" y="124"/>
                </a:cubicBezTo>
                <a:close/>
                <a:moveTo>
                  <a:pt x="44" y="125"/>
                </a:moveTo>
                <a:cubicBezTo>
                  <a:pt x="44" y="125"/>
                  <a:pt x="45" y="125"/>
                  <a:pt x="45" y="125"/>
                </a:cubicBezTo>
                <a:cubicBezTo>
                  <a:pt x="44" y="126"/>
                  <a:pt x="45" y="127"/>
                  <a:pt x="45" y="127"/>
                </a:cubicBezTo>
                <a:cubicBezTo>
                  <a:pt x="46" y="126"/>
                  <a:pt x="46" y="123"/>
                  <a:pt x="44" y="125"/>
                </a:cubicBezTo>
                <a:close/>
                <a:moveTo>
                  <a:pt x="53" y="125"/>
                </a:moveTo>
                <a:cubicBezTo>
                  <a:pt x="54" y="125"/>
                  <a:pt x="54" y="124"/>
                  <a:pt x="54" y="124"/>
                </a:cubicBezTo>
                <a:cubicBezTo>
                  <a:pt x="53" y="124"/>
                  <a:pt x="53" y="125"/>
                  <a:pt x="53" y="125"/>
                </a:cubicBezTo>
                <a:close/>
                <a:moveTo>
                  <a:pt x="28" y="125"/>
                </a:moveTo>
                <a:cubicBezTo>
                  <a:pt x="29" y="125"/>
                  <a:pt x="29" y="124"/>
                  <a:pt x="29" y="124"/>
                </a:cubicBezTo>
                <a:cubicBezTo>
                  <a:pt x="28" y="124"/>
                  <a:pt x="28" y="125"/>
                  <a:pt x="28" y="125"/>
                </a:cubicBezTo>
                <a:close/>
                <a:moveTo>
                  <a:pt x="52" y="125"/>
                </a:moveTo>
                <a:cubicBezTo>
                  <a:pt x="52" y="125"/>
                  <a:pt x="53" y="124"/>
                  <a:pt x="52" y="124"/>
                </a:cubicBezTo>
                <a:cubicBezTo>
                  <a:pt x="52" y="124"/>
                  <a:pt x="52" y="124"/>
                  <a:pt x="52" y="125"/>
                </a:cubicBezTo>
                <a:close/>
                <a:moveTo>
                  <a:pt x="30" y="124"/>
                </a:moveTo>
                <a:cubicBezTo>
                  <a:pt x="30" y="125"/>
                  <a:pt x="31" y="125"/>
                  <a:pt x="31" y="125"/>
                </a:cubicBezTo>
                <a:cubicBezTo>
                  <a:pt x="31" y="125"/>
                  <a:pt x="31" y="124"/>
                  <a:pt x="31" y="124"/>
                </a:cubicBezTo>
                <a:cubicBezTo>
                  <a:pt x="31" y="124"/>
                  <a:pt x="30" y="124"/>
                  <a:pt x="30" y="124"/>
                </a:cubicBezTo>
                <a:close/>
                <a:moveTo>
                  <a:pt x="42" y="125"/>
                </a:moveTo>
                <a:cubicBezTo>
                  <a:pt x="43" y="125"/>
                  <a:pt x="42" y="124"/>
                  <a:pt x="42" y="124"/>
                </a:cubicBezTo>
                <a:cubicBezTo>
                  <a:pt x="41" y="125"/>
                  <a:pt x="42" y="125"/>
                  <a:pt x="42" y="125"/>
                </a:cubicBezTo>
                <a:close/>
                <a:moveTo>
                  <a:pt x="34" y="126"/>
                </a:moveTo>
                <a:cubicBezTo>
                  <a:pt x="35" y="126"/>
                  <a:pt x="35" y="125"/>
                  <a:pt x="35" y="124"/>
                </a:cubicBezTo>
                <a:cubicBezTo>
                  <a:pt x="34" y="125"/>
                  <a:pt x="34" y="126"/>
                  <a:pt x="34" y="126"/>
                </a:cubicBezTo>
                <a:close/>
                <a:moveTo>
                  <a:pt x="29" y="127"/>
                </a:moveTo>
                <a:cubicBezTo>
                  <a:pt x="29" y="127"/>
                  <a:pt x="29" y="128"/>
                  <a:pt x="30" y="128"/>
                </a:cubicBezTo>
                <a:cubicBezTo>
                  <a:pt x="30" y="127"/>
                  <a:pt x="30" y="127"/>
                  <a:pt x="30" y="126"/>
                </a:cubicBezTo>
                <a:cubicBezTo>
                  <a:pt x="30" y="126"/>
                  <a:pt x="30" y="125"/>
                  <a:pt x="30" y="125"/>
                </a:cubicBezTo>
                <a:cubicBezTo>
                  <a:pt x="30" y="126"/>
                  <a:pt x="29" y="126"/>
                  <a:pt x="29" y="127"/>
                </a:cubicBezTo>
                <a:close/>
                <a:moveTo>
                  <a:pt x="24" y="127"/>
                </a:moveTo>
                <a:cubicBezTo>
                  <a:pt x="25" y="127"/>
                  <a:pt x="25" y="127"/>
                  <a:pt x="25" y="127"/>
                </a:cubicBezTo>
                <a:cubicBezTo>
                  <a:pt x="25" y="127"/>
                  <a:pt x="25" y="125"/>
                  <a:pt x="24" y="126"/>
                </a:cubicBezTo>
                <a:cubicBezTo>
                  <a:pt x="25" y="126"/>
                  <a:pt x="24" y="127"/>
                  <a:pt x="24" y="127"/>
                </a:cubicBezTo>
                <a:close/>
                <a:moveTo>
                  <a:pt x="47" y="128"/>
                </a:moveTo>
                <a:cubicBezTo>
                  <a:pt x="47" y="128"/>
                  <a:pt x="47" y="127"/>
                  <a:pt x="48" y="127"/>
                </a:cubicBezTo>
                <a:cubicBezTo>
                  <a:pt x="47" y="126"/>
                  <a:pt x="47" y="126"/>
                  <a:pt x="47" y="126"/>
                </a:cubicBezTo>
                <a:cubicBezTo>
                  <a:pt x="46" y="126"/>
                  <a:pt x="46" y="127"/>
                  <a:pt x="46" y="128"/>
                </a:cubicBezTo>
                <a:cubicBezTo>
                  <a:pt x="46" y="128"/>
                  <a:pt x="46" y="129"/>
                  <a:pt x="46" y="129"/>
                </a:cubicBezTo>
                <a:cubicBezTo>
                  <a:pt x="47" y="128"/>
                  <a:pt x="46" y="128"/>
                  <a:pt x="46" y="128"/>
                </a:cubicBezTo>
                <a:cubicBezTo>
                  <a:pt x="46" y="128"/>
                  <a:pt x="46" y="128"/>
                  <a:pt x="47" y="128"/>
                </a:cubicBezTo>
                <a:close/>
                <a:moveTo>
                  <a:pt x="53" y="127"/>
                </a:moveTo>
                <a:cubicBezTo>
                  <a:pt x="53" y="127"/>
                  <a:pt x="54" y="126"/>
                  <a:pt x="53" y="126"/>
                </a:cubicBezTo>
                <a:cubicBezTo>
                  <a:pt x="53" y="126"/>
                  <a:pt x="53" y="127"/>
                  <a:pt x="53" y="127"/>
                </a:cubicBezTo>
                <a:close/>
                <a:moveTo>
                  <a:pt x="27" y="128"/>
                </a:moveTo>
                <a:cubicBezTo>
                  <a:pt x="27" y="128"/>
                  <a:pt x="27" y="127"/>
                  <a:pt x="28" y="126"/>
                </a:cubicBezTo>
                <a:cubicBezTo>
                  <a:pt x="28" y="126"/>
                  <a:pt x="28" y="126"/>
                  <a:pt x="27" y="126"/>
                </a:cubicBezTo>
                <a:cubicBezTo>
                  <a:pt x="27" y="127"/>
                  <a:pt x="27" y="128"/>
                  <a:pt x="27" y="128"/>
                </a:cubicBezTo>
                <a:close/>
                <a:moveTo>
                  <a:pt x="44" y="129"/>
                </a:moveTo>
                <a:cubicBezTo>
                  <a:pt x="44" y="129"/>
                  <a:pt x="44" y="128"/>
                  <a:pt x="44" y="128"/>
                </a:cubicBezTo>
                <a:cubicBezTo>
                  <a:pt x="44" y="127"/>
                  <a:pt x="44" y="127"/>
                  <a:pt x="43" y="126"/>
                </a:cubicBezTo>
                <a:cubicBezTo>
                  <a:pt x="42" y="127"/>
                  <a:pt x="43" y="128"/>
                  <a:pt x="44" y="129"/>
                </a:cubicBezTo>
                <a:close/>
                <a:moveTo>
                  <a:pt x="40" y="129"/>
                </a:moveTo>
                <a:cubicBezTo>
                  <a:pt x="41" y="128"/>
                  <a:pt x="41" y="128"/>
                  <a:pt x="41" y="127"/>
                </a:cubicBezTo>
                <a:cubicBezTo>
                  <a:pt x="40" y="127"/>
                  <a:pt x="40" y="126"/>
                  <a:pt x="40" y="127"/>
                </a:cubicBezTo>
                <a:cubicBezTo>
                  <a:pt x="40" y="127"/>
                  <a:pt x="40" y="128"/>
                  <a:pt x="40" y="129"/>
                </a:cubicBezTo>
                <a:close/>
                <a:moveTo>
                  <a:pt x="33" y="127"/>
                </a:moveTo>
                <a:cubicBezTo>
                  <a:pt x="33" y="127"/>
                  <a:pt x="33" y="127"/>
                  <a:pt x="33" y="128"/>
                </a:cubicBezTo>
                <a:cubicBezTo>
                  <a:pt x="33" y="127"/>
                  <a:pt x="34" y="127"/>
                  <a:pt x="34" y="127"/>
                </a:cubicBezTo>
                <a:cubicBezTo>
                  <a:pt x="34" y="127"/>
                  <a:pt x="33" y="127"/>
                  <a:pt x="33" y="127"/>
                </a:cubicBezTo>
                <a:close/>
                <a:moveTo>
                  <a:pt x="36" y="127"/>
                </a:moveTo>
                <a:cubicBezTo>
                  <a:pt x="36" y="128"/>
                  <a:pt x="35" y="128"/>
                  <a:pt x="35" y="129"/>
                </a:cubicBezTo>
                <a:cubicBezTo>
                  <a:pt x="35" y="129"/>
                  <a:pt x="35" y="129"/>
                  <a:pt x="35" y="130"/>
                </a:cubicBezTo>
                <a:cubicBezTo>
                  <a:pt x="36" y="129"/>
                  <a:pt x="36" y="129"/>
                  <a:pt x="36" y="128"/>
                </a:cubicBezTo>
                <a:cubicBezTo>
                  <a:pt x="36" y="128"/>
                  <a:pt x="36" y="128"/>
                  <a:pt x="37" y="128"/>
                </a:cubicBezTo>
                <a:cubicBezTo>
                  <a:pt x="37" y="127"/>
                  <a:pt x="36" y="127"/>
                  <a:pt x="36" y="127"/>
                </a:cubicBezTo>
                <a:cubicBezTo>
                  <a:pt x="36" y="127"/>
                  <a:pt x="36" y="127"/>
                  <a:pt x="36" y="127"/>
                </a:cubicBezTo>
                <a:close/>
                <a:moveTo>
                  <a:pt x="22" y="128"/>
                </a:moveTo>
                <a:cubicBezTo>
                  <a:pt x="23" y="128"/>
                  <a:pt x="23" y="128"/>
                  <a:pt x="23" y="129"/>
                </a:cubicBezTo>
                <a:cubicBezTo>
                  <a:pt x="23" y="129"/>
                  <a:pt x="23" y="129"/>
                  <a:pt x="22" y="129"/>
                </a:cubicBezTo>
                <a:cubicBezTo>
                  <a:pt x="23" y="133"/>
                  <a:pt x="22" y="136"/>
                  <a:pt x="23" y="140"/>
                </a:cubicBezTo>
                <a:cubicBezTo>
                  <a:pt x="23" y="140"/>
                  <a:pt x="23" y="140"/>
                  <a:pt x="24" y="140"/>
                </a:cubicBezTo>
                <a:cubicBezTo>
                  <a:pt x="25" y="137"/>
                  <a:pt x="22" y="134"/>
                  <a:pt x="24" y="133"/>
                </a:cubicBezTo>
                <a:cubicBezTo>
                  <a:pt x="24" y="130"/>
                  <a:pt x="24" y="129"/>
                  <a:pt x="24" y="127"/>
                </a:cubicBezTo>
                <a:cubicBezTo>
                  <a:pt x="23" y="127"/>
                  <a:pt x="23" y="128"/>
                  <a:pt x="22" y="128"/>
                </a:cubicBezTo>
                <a:close/>
                <a:moveTo>
                  <a:pt x="53" y="128"/>
                </a:moveTo>
                <a:cubicBezTo>
                  <a:pt x="53" y="128"/>
                  <a:pt x="53" y="128"/>
                  <a:pt x="52" y="127"/>
                </a:cubicBezTo>
                <a:cubicBezTo>
                  <a:pt x="52" y="128"/>
                  <a:pt x="52" y="128"/>
                  <a:pt x="53" y="128"/>
                </a:cubicBezTo>
                <a:close/>
                <a:moveTo>
                  <a:pt x="30" y="129"/>
                </a:moveTo>
                <a:cubicBezTo>
                  <a:pt x="31" y="129"/>
                  <a:pt x="31" y="128"/>
                  <a:pt x="31" y="128"/>
                </a:cubicBezTo>
                <a:cubicBezTo>
                  <a:pt x="31" y="128"/>
                  <a:pt x="31" y="128"/>
                  <a:pt x="31" y="128"/>
                </a:cubicBezTo>
                <a:cubicBezTo>
                  <a:pt x="31" y="128"/>
                  <a:pt x="30" y="129"/>
                  <a:pt x="30" y="129"/>
                </a:cubicBezTo>
                <a:close/>
                <a:moveTo>
                  <a:pt x="33" y="128"/>
                </a:moveTo>
                <a:cubicBezTo>
                  <a:pt x="33" y="128"/>
                  <a:pt x="33" y="128"/>
                  <a:pt x="32" y="128"/>
                </a:cubicBezTo>
                <a:cubicBezTo>
                  <a:pt x="32" y="128"/>
                  <a:pt x="33" y="129"/>
                  <a:pt x="33" y="128"/>
                </a:cubicBezTo>
                <a:close/>
                <a:moveTo>
                  <a:pt x="27" y="129"/>
                </a:moveTo>
                <a:cubicBezTo>
                  <a:pt x="28" y="130"/>
                  <a:pt x="27" y="131"/>
                  <a:pt x="28" y="131"/>
                </a:cubicBezTo>
                <a:cubicBezTo>
                  <a:pt x="28" y="130"/>
                  <a:pt x="29" y="130"/>
                  <a:pt x="29" y="129"/>
                </a:cubicBezTo>
                <a:cubicBezTo>
                  <a:pt x="28" y="129"/>
                  <a:pt x="29" y="128"/>
                  <a:pt x="28" y="128"/>
                </a:cubicBezTo>
                <a:cubicBezTo>
                  <a:pt x="28" y="128"/>
                  <a:pt x="27" y="129"/>
                  <a:pt x="27" y="129"/>
                </a:cubicBezTo>
                <a:close/>
                <a:moveTo>
                  <a:pt x="31" y="131"/>
                </a:moveTo>
                <a:cubicBezTo>
                  <a:pt x="31" y="131"/>
                  <a:pt x="31" y="131"/>
                  <a:pt x="31" y="132"/>
                </a:cubicBezTo>
                <a:cubicBezTo>
                  <a:pt x="31" y="132"/>
                  <a:pt x="31" y="132"/>
                  <a:pt x="32" y="132"/>
                </a:cubicBezTo>
                <a:cubicBezTo>
                  <a:pt x="32" y="132"/>
                  <a:pt x="32" y="131"/>
                  <a:pt x="32" y="131"/>
                </a:cubicBezTo>
                <a:cubicBezTo>
                  <a:pt x="31" y="131"/>
                  <a:pt x="32" y="130"/>
                  <a:pt x="32" y="129"/>
                </a:cubicBezTo>
                <a:cubicBezTo>
                  <a:pt x="32" y="129"/>
                  <a:pt x="32" y="129"/>
                  <a:pt x="32" y="129"/>
                </a:cubicBezTo>
                <a:cubicBezTo>
                  <a:pt x="32" y="130"/>
                  <a:pt x="31" y="130"/>
                  <a:pt x="31" y="131"/>
                </a:cubicBezTo>
                <a:close/>
                <a:moveTo>
                  <a:pt x="45" y="131"/>
                </a:moveTo>
                <a:cubicBezTo>
                  <a:pt x="45" y="130"/>
                  <a:pt x="46" y="130"/>
                  <a:pt x="46" y="129"/>
                </a:cubicBezTo>
                <a:cubicBezTo>
                  <a:pt x="45" y="129"/>
                  <a:pt x="46" y="129"/>
                  <a:pt x="45" y="129"/>
                </a:cubicBezTo>
                <a:cubicBezTo>
                  <a:pt x="45" y="130"/>
                  <a:pt x="44" y="130"/>
                  <a:pt x="45" y="131"/>
                </a:cubicBezTo>
                <a:close/>
                <a:moveTo>
                  <a:pt x="41" y="130"/>
                </a:moveTo>
                <a:cubicBezTo>
                  <a:pt x="42" y="131"/>
                  <a:pt x="42" y="132"/>
                  <a:pt x="43" y="132"/>
                </a:cubicBezTo>
                <a:cubicBezTo>
                  <a:pt x="43" y="132"/>
                  <a:pt x="43" y="131"/>
                  <a:pt x="43" y="131"/>
                </a:cubicBezTo>
                <a:cubicBezTo>
                  <a:pt x="43" y="130"/>
                  <a:pt x="42" y="130"/>
                  <a:pt x="42" y="129"/>
                </a:cubicBezTo>
                <a:cubicBezTo>
                  <a:pt x="41" y="130"/>
                  <a:pt x="41" y="130"/>
                  <a:pt x="41" y="130"/>
                </a:cubicBezTo>
                <a:close/>
                <a:moveTo>
                  <a:pt x="49" y="131"/>
                </a:moveTo>
                <a:cubicBezTo>
                  <a:pt x="49" y="131"/>
                  <a:pt x="49" y="129"/>
                  <a:pt x="49" y="129"/>
                </a:cubicBezTo>
                <a:cubicBezTo>
                  <a:pt x="48" y="130"/>
                  <a:pt x="49" y="130"/>
                  <a:pt x="49" y="131"/>
                </a:cubicBezTo>
                <a:close/>
                <a:moveTo>
                  <a:pt x="27" y="133"/>
                </a:moveTo>
                <a:cubicBezTo>
                  <a:pt x="27" y="132"/>
                  <a:pt x="26" y="131"/>
                  <a:pt x="26" y="131"/>
                </a:cubicBezTo>
                <a:cubicBezTo>
                  <a:pt x="26" y="131"/>
                  <a:pt x="26" y="132"/>
                  <a:pt x="27" y="133"/>
                </a:cubicBezTo>
                <a:close/>
                <a:moveTo>
                  <a:pt x="45" y="132"/>
                </a:moveTo>
                <a:cubicBezTo>
                  <a:pt x="46" y="132"/>
                  <a:pt x="46" y="131"/>
                  <a:pt x="46" y="131"/>
                </a:cubicBezTo>
                <a:cubicBezTo>
                  <a:pt x="46" y="131"/>
                  <a:pt x="45" y="131"/>
                  <a:pt x="45" y="132"/>
                </a:cubicBezTo>
                <a:close/>
                <a:moveTo>
                  <a:pt x="29" y="132"/>
                </a:moveTo>
                <a:cubicBezTo>
                  <a:pt x="29" y="132"/>
                  <a:pt x="30" y="131"/>
                  <a:pt x="29" y="131"/>
                </a:cubicBezTo>
                <a:cubicBezTo>
                  <a:pt x="29" y="132"/>
                  <a:pt x="28" y="132"/>
                  <a:pt x="29" y="132"/>
                </a:cubicBezTo>
                <a:close/>
                <a:moveTo>
                  <a:pt x="30" y="133"/>
                </a:moveTo>
                <a:cubicBezTo>
                  <a:pt x="31" y="133"/>
                  <a:pt x="31" y="133"/>
                  <a:pt x="31" y="133"/>
                </a:cubicBezTo>
                <a:cubicBezTo>
                  <a:pt x="31" y="132"/>
                  <a:pt x="31" y="131"/>
                  <a:pt x="30" y="131"/>
                </a:cubicBezTo>
                <a:cubicBezTo>
                  <a:pt x="30" y="132"/>
                  <a:pt x="30" y="132"/>
                  <a:pt x="30" y="133"/>
                </a:cubicBezTo>
                <a:close/>
                <a:moveTo>
                  <a:pt x="33" y="135"/>
                </a:moveTo>
                <a:cubicBezTo>
                  <a:pt x="33" y="135"/>
                  <a:pt x="33" y="134"/>
                  <a:pt x="34" y="134"/>
                </a:cubicBezTo>
                <a:cubicBezTo>
                  <a:pt x="35" y="133"/>
                  <a:pt x="35" y="132"/>
                  <a:pt x="33" y="131"/>
                </a:cubicBezTo>
                <a:cubicBezTo>
                  <a:pt x="33" y="132"/>
                  <a:pt x="32" y="132"/>
                  <a:pt x="32" y="132"/>
                </a:cubicBezTo>
                <a:cubicBezTo>
                  <a:pt x="33" y="133"/>
                  <a:pt x="32" y="134"/>
                  <a:pt x="33" y="135"/>
                </a:cubicBezTo>
                <a:close/>
                <a:moveTo>
                  <a:pt x="41" y="134"/>
                </a:moveTo>
                <a:cubicBezTo>
                  <a:pt x="41" y="134"/>
                  <a:pt x="41" y="133"/>
                  <a:pt x="41" y="133"/>
                </a:cubicBezTo>
                <a:cubicBezTo>
                  <a:pt x="41" y="133"/>
                  <a:pt x="41" y="132"/>
                  <a:pt x="40" y="131"/>
                </a:cubicBezTo>
                <a:cubicBezTo>
                  <a:pt x="40" y="132"/>
                  <a:pt x="41" y="133"/>
                  <a:pt x="41" y="134"/>
                </a:cubicBezTo>
                <a:close/>
                <a:moveTo>
                  <a:pt x="47" y="134"/>
                </a:moveTo>
                <a:cubicBezTo>
                  <a:pt x="48" y="134"/>
                  <a:pt x="48" y="132"/>
                  <a:pt x="47" y="132"/>
                </a:cubicBezTo>
                <a:cubicBezTo>
                  <a:pt x="47" y="133"/>
                  <a:pt x="46" y="134"/>
                  <a:pt x="47" y="134"/>
                </a:cubicBezTo>
                <a:close/>
                <a:moveTo>
                  <a:pt x="5" y="134"/>
                </a:moveTo>
                <a:cubicBezTo>
                  <a:pt x="4" y="134"/>
                  <a:pt x="5" y="133"/>
                  <a:pt x="4" y="132"/>
                </a:cubicBezTo>
                <a:cubicBezTo>
                  <a:pt x="4" y="133"/>
                  <a:pt x="4" y="134"/>
                  <a:pt x="5" y="134"/>
                </a:cubicBezTo>
                <a:close/>
                <a:moveTo>
                  <a:pt x="25" y="136"/>
                </a:moveTo>
                <a:cubicBezTo>
                  <a:pt x="26" y="135"/>
                  <a:pt x="26" y="133"/>
                  <a:pt x="25" y="133"/>
                </a:cubicBezTo>
                <a:cubicBezTo>
                  <a:pt x="25" y="133"/>
                  <a:pt x="24" y="135"/>
                  <a:pt x="25" y="136"/>
                </a:cubicBezTo>
                <a:close/>
                <a:moveTo>
                  <a:pt x="30" y="134"/>
                </a:moveTo>
                <a:cubicBezTo>
                  <a:pt x="30" y="134"/>
                  <a:pt x="30" y="133"/>
                  <a:pt x="29" y="133"/>
                </a:cubicBezTo>
                <a:cubicBezTo>
                  <a:pt x="29" y="133"/>
                  <a:pt x="29" y="134"/>
                  <a:pt x="30" y="134"/>
                </a:cubicBezTo>
                <a:close/>
                <a:moveTo>
                  <a:pt x="44" y="134"/>
                </a:moveTo>
                <a:cubicBezTo>
                  <a:pt x="44" y="134"/>
                  <a:pt x="44" y="134"/>
                  <a:pt x="44" y="135"/>
                </a:cubicBezTo>
                <a:cubicBezTo>
                  <a:pt x="44" y="134"/>
                  <a:pt x="45" y="133"/>
                  <a:pt x="44" y="133"/>
                </a:cubicBezTo>
                <a:cubicBezTo>
                  <a:pt x="44" y="134"/>
                  <a:pt x="44" y="134"/>
                  <a:pt x="44" y="134"/>
                </a:cubicBezTo>
                <a:close/>
                <a:moveTo>
                  <a:pt x="31" y="137"/>
                </a:moveTo>
                <a:cubicBezTo>
                  <a:pt x="32" y="136"/>
                  <a:pt x="32" y="136"/>
                  <a:pt x="32" y="135"/>
                </a:cubicBezTo>
                <a:cubicBezTo>
                  <a:pt x="32" y="135"/>
                  <a:pt x="32" y="134"/>
                  <a:pt x="32" y="134"/>
                </a:cubicBezTo>
                <a:cubicBezTo>
                  <a:pt x="31" y="135"/>
                  <a:pt x="31" y="135"/>
                  <a:pt x="31" y="137"/>
                </a:cubicBezTo>
                <a:close/>
                <a:moveTo>
                  <a:pt x="52" y="137"/>
                </a:moveTo>
                <a:cubicBezTo>
                  <a:pt x="53" y="137"/>
                  <a:pt x="53" y="137"/>
                  <a:pt x="53" y="137"/>
                </a:cubicBezTo>
                <a:cubicBezTo>
                  <a:pt x="53" y="137"/>
                  <a:pt x="54" y="137"/>
                  <a:pt x="54" y="137"/>
                </a:cubicBezTo>
                <a:cubicBezTo>
                  <a:pt x="54" y="136"/>
                  <a:pt x="54" y="136"/>
                  <a:pt x="54" y="135"/>
                </a:cubicBezTo>
                <a:cubicBezTo>
                  <a:pt x="53" y="136"/>
                  <a:pt x="53" y="134"/>
                  <a:pt x="53" y="134"/>
                </a:cubicBezTo>
                <a:cubicBezTo>
                  <a:pt x="52" y="135"/>
                  <a:pt x="52" y="136"/>
                  <a:pt x="52" y="137"/>
                </a:cubicBezTo>
                <a:close/>
                <a:moveTo>
                  <a:pt x="6" y="137"/>
                </a:moveTo>
                <a:cubicBezTo>
                  <a:pt x="6" y="136"/>
                  <a:pt x="6" y="135"/>
                  <a:pt x="6" y="134"/>
                </a:cubicBezTo>
                <a:cubicBezTo>
                  <a:pt x="6" y="136"/>
                  <a:pt x="6" y="137"/>
                  <a:pt x="6" y="137"/>
                </a:cubicBezTo>
                <a:close/>
                <a:moveTo>
                  <a:pt x="45" y="136"/>
                </a:moveTo>
                <a:cubicBezTo>
                  <a:pt x="45" y="137"/>
                  <a:pt x="45" y="137"/>
                  <a:pt x="46" y="137"/>
                </a:cubicBezTo>
                <a:cubicBezTo>
                  <a:pt x="46" y="136"/>
                  <a:pt x="46" y="135"/>
                  <a:pt x="45" y="135"/>
                </a:cubicBezTo>
                <a:cubicBezTo>
                  <a:pt x="46" y="136"/>
                  <a:pt x="45" y="136"/>
                  <a:pt x="45" y="136"/>
                </a:cubicBezTo>
                <a:close/>
                <a:moveTo>
                  <a:pt x="28" y="136"/>
                </a:moveTo>
                <a:cubicBezTo>
                  <a:pt x="28" y="136"/>
                  <a:pt x="28" y="136"/>
                  <a:pt x="28" y="136"/>
                </a:cubicBezTo>
                <a:cubicBezTo>
                  <a:pt x="28" y="136"/>
                  <a:pt x="28" y="135"/>
                  <a:pt x="27" y="135"/>
                </a:cubicBezTo>
                <a:cubicBezTo>
                  <a:pt x="27" y="136"/>
                  <a:pt x="28" y="136"/>
                  <a:pt x="28" y="136"/>
                </a:cubicBezTo>
                <a:close/>
                <a:moveTo>
                  <a:pt x="5" y="137"/>
                </a:moveTo>
                <a:cubicBezTo>
                  <a:pt x="5" y="137"/>
                  <a:pt x="4" y="136"/>
                  <a:pt x="5" y="136"/>
                </a:cubicBezTo>
                <a:cubicBezTo>
                  <a:pt x="5" y="136"/>
                  <a:pt x="5" y="136"/>
                  <a:pt x="5" y="135"/>
                </a:cubicBezTo>
                <a:cubicBezTo>
                  <a:pt x="5" y="136"/>
                  <a:pt x="5" y="135"/>
                  <a:pt x="4" y="135"/>
                </a:cubicBezTo>
                <a:cubicBezTo>
                  <a:pt x="4" y="136"/>
                  <a:pt x="4" y="137"/>
                  <a:pt x="5" y="137"/>
                </a:cubicBezTo>
                <a:close/>
                <a:moveTo>
                  <a:pt x="30" y="140"/>
                </a:moveTo>
                <a:cubicBezTo>
                  <a:pt x="31" y="138"/>
                  <a:pt x="32" y="137"/>
                  <a:pt x="33" y="136"/>
                </a:cubicBezTo>
                <a:cubicBezTo>
                  <a:pt x="32" y="137"/>
                  <a:pt x="30" y="138"/>
                  <a:pt x="30" y="140"/>
                </a:cubicBezTo>
                <a:close/>
                <a:moveTo>
                  <a:pt x="25" y="137"/>
                </a:moveTo>
                <a:cubicBezTo>
                  <a:pt x="26" y="137"/>
                  <a:pt x="26" y="136"/>
                  <a:pt x="26" y="136"/>
                </a:cubicBezTo>
                <a:cubicBezTo>
                  <a:pt x="26" y="137"/>
                  <a:pt x="25" y="137"/>
                  <a:pt x="25" y="137"/>
                </a:cubicBezTo>
                <a:close/>
                <a:moveTo>
                  <a:pt x="2" y="141"/>
                </a:moveTo>
                <a:cubicBezTo>
                  <a:pt x="2" y="139"/>
                  <a:pt x="2" y="138"/>
                  <a:pt x="2" y="137"/>
                </a:cubicBezTo>
                <a:cubicBezTo>
                  <a:pt x="2" y="138"/>
                  <a:pt x="1" y="140"/>
                  <a:pt x="2" y="141"/>
                </a:cubicBezTo>
                <a:close/>
                <a:moveTo>
                  <a:pt x="30" y="141"/>
                </a:moveTo>
                <a:cubicBezTo>
                  <a:pt x="30" y="141"/>
                  <a:pt x="31" y="141"/>
                  <a:pt x="31" y="142"/>
                </a:cubicBezTo>
                <a:cubicBezTo>
                  <a:pt x="31" y="141"/>
                  <a:pt x="32" y="140"/>
                  <a:pt x="33" y="141"/>
                </a:cubicBezTo>
                <a:cubicBezTo>
                  <a:pt x="33" y="140"/>
                  <a:pt x="33" y="138"/>
                  <a:pt x="33" y="137"/>
                </a:cubicBezTo>
                <a:cubicBezTo>
                  <a:pt x="32" y="138"/>
                  <a:pt x="31" y="140"/>
                  <a:pt x="30" y="141"/>
                </a:cubicBezTo>
                <a:close/>
                <a:moveTo>
                  <a:pt x="26" y="139"/>
                </a:moveTo>
                <a:cubicBezTo>
                  <a:pt x="26" y="138"/>
                  <a:pt x="27" y="138"/>
                  <a:pt x="27" y="137"/>
                </a:cubicBezTo>
                <a:cubicBezTo>
                  <a:pt x="27" y="137"/>
                  <a:pt x="27" y="137"/>
                  <a:pt x="27" y="137"/>
                </a:cubicBezTo>
                <a:cubicBezTo>
                  <a:pt x="26" y="138"/>
                  <a:pt x="26" y="138"/>
                  <a:pt x="26" y="139"/>
                </a:cubicBezTo>
                <a:close/>
                <a:moveTo>
                  <a:pt x="42" y="138"/>
                </a:moveTo>
                <a:cubicBezTo>
                  <a:pt x="43" y="139"/>
                  <a:pt x="43" y="138"/>
                  <a:pt x="43" y="138"/>
                </a:cubicBezTo>
                <a:cubicBezTo>
                  <a:pt x="44" y="139"/>
                  <a:pt x="44" y="142"/>
                  <a:pt x="45" y="142"/>
                </a:cubicBezTo>
                <a:cubicBezTo>
                  <a:pt x="45" y="143"/>
                  <a:pt x="46" y="144"/>
                  <a:pt x="46" y="145"/>
                </a:cubicBezTo>
                <a:cubicBezTo>
                  <a:pt x="47" y="144"/>
                  <a:pt x="45" y="142"/>
                  <a:pt x="45" y="141"/>
                </a:cubicBezTo>
                <a:cubicBezTo>
                  <a:pt x="44" y="141"/>
                  <a:pt x="44" y="141"/>
                  <a:pt x="44" y="140"/>
                </a:cubicBezTo>
                <a:cubicBezTo>
                  <a:pt x="44" y="139"/>
                  <a:pt x="43" y="138"/>
                  <a:pt x="42" y="137"/>
                </a:cubicBezTo>
                <a:cubicBezTo>
                  <a:pt x="42" y="138"/>
                  <a:pt x="43" y="138"/>
                  <a:pt x="42" y="138"/>
                </a:cubicBezTo>
                <a:close/>
                <a:moveTo>
                  <a:pt x="5" y="140"/>
                </a:moveTo>
                <a:cubicBezTo>
                  <a:pt x="5" y="138"/>
                  <a:pt x="5" y="138"/>
                  <a:pt x="5" y="137"/>
                </a:cubicBezTo>
                <a:cubicBezTo>
                  <a:pt x="5" y="138"/>
                  <a:pt x="5" y="137"/>
                  <a:pt x="4" y="137"/>
                </a:cubicBezTo>
                <a:cubicBezTo>
                  <a:pt x="4" y="138"/>
                  <a:pt x="4" y="139"/>
                  <a:pt x="5" y="140"/>
                </a:cubicBezTo>
                <a:close/>
                <a:moveTo>
                  <a:pt x="46" y="138"/>
                </a:moveTo>
                <a:cubicBezTo>
                  <a:pt x="46" y="139"/>
                  <a:pt x="47" y="139"/>
                  <a:pt x="47" y="140"/>
                </a:cubicBezTo>
                <a:cubicBezTo>
                  <a:pt x="47" y="139"/>
                  <a:pt x="47" y="138"/>
                  <a:pt x="47" y="137"/>
                </a:cubicBezTo>
                <a:cubicBezTo>
                  <a:pt x="47" y="138"/>
                  <a:pt x="46" y="138"/>
                  <a:pt x="46" y="138"/>
                </a:cubicBezTo>
                <a:close/>
                <a:moveTo>
                  <a:pt x="29" y="138"/>
                </a:moveTo>
                <a:cubicBezTo>
                  <a:pt x="30" y="138"/>
                  <a:pt x="30" y="138"/>
                  <a:pt x="30" y="138"/>
                </a:cubicBezTo>
                <a:cubicBezTo>
                  <a:pt x="30" y="138"/>
                  <a:pt x="30" y="138"/>
                  <a:pt x="29" y="137"/>
                </a:cubicBezTo>
                <a:cubicBezTo>
                  <a:pt x="29" y="138"/>
                  <a:pt x="30" y="138"/>
                  <a:pt x="29" y="138"/>
                </a:cubicBezTo>
                <a:close/>
                <a:moveTo>
                  <a:pt x="52" y="143"/>
                </a:moveTo>
                <a:cubicBezTo>
                  <a:pt x="53" y="143"/>
                  <a:pt x="53" y="142"/>
                  <a:pt x="54" y="142"/>
                </a:cubicBezTo>
                <a:cubicBezTo>
                  <a:pt x="54" y="141"/>
                  <a:pt x="54" y="139"/>
                  <a:pt x="54" y="138"/>
                </a:cubicBezTo>
                <a:cubicBezTo>
                  <a:pt x="53" y="139"/>
                  <a:pt x="52" y="141"/>
                  <a:pt x="52" y="143"/>
                </a:cubicBezTo>
                <a:close/>
                <a:moveTo>
                  <a:pt x="29" y="139"/>
                </a:moveTo>
                <a:cubicBezTo>
                  <a:pt x="29" y="139"/>
                  <a:pt x="29" y="139"/>
                  <a:pt x="29" y="138"/>
                </a:cubicBezTo>
                <a:cubicBezTo>
                  <a:pt x="28" y="139"/>
                  <a:pt x="29" y="139"/>
                  <a:pt x="29" y="139"/>
                </a:cubicBezTo>
                <a:close/>
                <a:moveTo>
                  <a:pt x="51" y="140"/>
                </a:moveTo>
                <a:cubicBezTo>
                  <a:pt x="52" y="140"/>
                  <a:pt x="52" y="139"/>
                  <a:pt x="51" y="139"/>
                </a:cubicBezTo>
                <a:cubicBezTo>
                  <a:pt x="51" y="139"/>
                  <a:pt x="51" y="139"/>
                  <a:pt x="51" y="140"/>
                </a:cubicBezTo>
                <a:close/>
                <a:moveTo>
                  <a:pt x="7" y="144"/>
                </a:moveTo>
                <a:cubicBezTo>
                  <a:pt x="8" y="143"/>
                  <a:pt x="7" y="140"/>
                  <a:pt x="7" y="139"/>
                </a:cubicBezTo>
                <a:cubicBezTo>
                  <a:pt x="7" y="140"/>
                  <a:pt x="6" y="143"/>
                  <a:pt x="7" y="144"/>
                </a:cubicBezTo>
                <a:close/>
                <a:moveTo>
                  <a:pt x="26" y="140"/>
                </a:moveTo>
                <a:cubicBezTo>
                  <a:pt x="27" y="140"/>
                  <a:pt x="27" y="140"/>
                  <a:pt x="27" y="139"/>
                </a:cubicBezTo>
                <a:cubicBezTo>
                  <a:pt x="27" y="139"/>
                  <a:pt x="27" y="139"/>
                  <a:pt x="27" y="139"/>
                </a:cubicBezTo>
                <a:cubicBezTo>
                  <a:pt x="27" y="139"/>
                  <a:pt x="26" y="139"/>
                  <a:pt x="26" y="140"/>
                </a:cubicBezTo>
                <a:close/>
                <a:moveTo>
                  <a:pt x="5" y="141"/>
                </a:moveTo>
                <a:cubicBezTo>
                  <a:pt x="5" y="141"/>
                  <a:pt x="5" y="140"/>
                  <a:pt x="5" y="140"/>
                </a:cubicBezTo>
                <a:cubicBezTo>
                  <a:pt x="5" y="140"/>
                  <a:pt x="4" y="141"/>
                  <a:pt x="5" y="141"/>
                </a:cubicBezTo>
                <a:close/>
                <a:moveTo>
                  <a:pt x="3" y="149"/>
                </a:moveTo>
                <a:cubicBezTo>
                  <a:pt x="4" y="149"/>
                  <a:pt x="4" y="148"/>
                  <a:pt x="4" y="147"/>
                </a:cubicBezTo>
                <a:cubicBezTo>
                  <a:pt x="4" y="148"/>
                  <a:pt x="4" y="149"/>
                  <a:pt x="4" y="150"/>
                </a:cubicBezTo>
                <a:cubicBezTo>
                  <a:pt x="5" y="148"/>
                  <a:pt x="5" y="147"/>
                  <a:pt x="6" y="146"/>
                </a:cubicBezTo>
                <a:cubicBezTo>
                  <a:pt x="5" y="146"/>
                  <a:pt x="5" y="147"/>
                  <a:pt x="5" y="147"/>
                </a:cubicBezTo>
                <a:cubicBezTo>
                  <a:pt x="4" y="146"/>
                  <a:pt x="4" y="147"/>
                  <a:pt x="4" y="147"/>
                </a:cubicBezTo>
                <a:cubicBezTo>
                  <a:pt x="3" y="145"/>
                  <a:pt x="4" y="142"/>
                  <a:pt x="3" y="140"/>
                </a:cubicBezTo>
                <a:cubicBezTo>
                  <a:pt x="3" y="143"/>
                  <a:pt x="3" y="146"/>
                  <a:pt x="3" y="149"/>
                </a:cubicBezTo>
                <a:close/>
                <a:moveTo>
                  <a:pt x="22" y="146"/>
                </a:moveTo>
                <a:cubicBezTo>
                  <a:pt x="24" y="146"/>
                  <a:pt x="24" y="143"/>
                  <a:pt x="23" y="142"/>
                </a:cubicBezTo>
                <a:cubicBezTo>
                  <a:pt x="23" y="142"/>
                  <a:pt x="23" y="141"/>
                  <a:pt x="23" y="140"/>
                </a:cubicBezTo>
                <a:cubicBezTo>
                  <a:pt x="22" y="143"/>
                  <a:pt x="23" y="144"/>
                  <a:pt x="22" y="146"/>
                </a:cubicBezTo>
                <a:close/>
                <a:moveTo>
                  <a:pt x="27" y="141"/>
                </a:moveTo>
                <a:cubicBezTo>
                  <a:pt x="27" y="141"/>
                  <a:pt x="27" y="142"/>
                  <a:pt x="27" y="142"/>
                </a:cubicBezTo>
                <a:cubicBezTo>
                  <a:pt x="27" y="142"/>
                  <a:pt x="28" y="142"/>
                  <a:pt x="28" y="142"/>
                </a:cubicBezTo>
                <a:cubicBezTo>
                  <a:pt x="28" y="141"/>
                  <a:pt x="28" y="140"/>
                  <a:pt x="27" y="140"/>
                </a:cubicBezTo>
                <a:cubicBezTo>
                  <a:pt x="27" y="141"/>
                  <a:pt x="27" y="141"/>
                  <a:pt x="27" y="141"/>
                </a:cubicBezTo>
                <a:close/>
                <a:moveTo>
                  <a:pt x="49" y="143"/>
                </a:moveTo>
                <a:cubicBezTo>
                  <a:pt x="50" y="142"/>
                  <a:pt x="50" y="141"/>
                  <a:pt x="50" y="140"/>
                </a:cubicBezTo>
                <a:cubicBezTo>
                  <a:pt x="49" y="141"/>
                  <a:pt x="49" y="142"/>
                  <a:pt x="49" y="143"/>
                </a:cubicBezTo>
                <a:close/>
                <a:moveTo>
                  <a:pt x="44" y="147"/>
                </a:moveTo>
                <a:cubicBezTo>
                  <a:pt x="45" y="148"/>
                  <a:pt x="45" y="150"/>
                  <a:pt x="46" y="151"/>
                </a:cubicBezTo>
                <a:cubicBezTo>
                  <a:pt x="45" y="149"/>
                  <a:pt x="45" y="147"/>
                  <a:pt x="44" y="145"/>
                </a:cubicBezTo>
                <a:cubicBezTo>
                  <a:pt x="45" y="145"/>
                  <a:pt x="45" y="145"/>
                  <a:pt x="45" y="145"/>
                </a:cubicBezTo>
                <a:cubicBezTo>
                  <a:pt x="44" y="144"/>
                  <a:pt x="44" y="142"/>
                  <a:pt x="43" y="141"/>
                </a:cubicBezTo>
                <a:cubicBezTo>
                  <a:pt x="43" y="142"/>
                  <a:pt x="44" y="144"/>
                  <a:pt x="43" y="146"/>
                </a:cubicBezTo>
                <a:cubicBezTo>
                  <a:pt x="44" y="146"/>
                  <a:pt x="44" y="147"/>
                  <a:pt x="44" y="147"/>
                </a:cubicBezTo>
                <a:close/>
                <a:moveTo>
                  <a:pt x="25" y="143"/>
                </a:moveTo>
                <a:cubicBezTo>
                  <a:pt x="25" y="143"/>
                  <a:pt x="25" y="142"/>
                  <a:pt x="26" y="142"/>
                </a:cubicBezTo>
                <a:cubicBezTo>
                  <a:pt x="25" y="142"/>
                  <a:pt x="26" y="141"/>
                  <a:pt x="25" y="141"/>
                </a:cubicBezTo>
                <a:cubicBezTo>
                  <a:pt x="25" y="142"/>
                  <a:pt x="24" y="142"/>
                  <a:pt x="25" y="143"/>
                </a:cubicBezTo>
                <a:close/>
                <a:moveTo>
                  <a:pt x="29" y="142"/>
                </a:moveTo>
                <a:cubicBezTo>
                  <a:pt x="29" y="142"/>
                  <a:pt x="29" y="141"/>
                  <a:pt x="29" y="141"/>
                </a:cubicBezTo>
                <a:cubicBezTo>
                  <a:pt x="29" y="141"/>
                  <a:pt x="29" y="142"/>
                  <a:pt x="29" y="142"/>
                </a:cubicBezTo>
                <a:close/>
                <a:moveTo>
                  <a:pt x="32" y="145"/>
                </a:moveTo>
                <a:cubicBezTo>
                  <a:pt x="32" y="144"/>
                  <a:pt x="32" y="142"/>
                  <a:pt x="32" y="142"/>
                </a:cubicBezTo>
                <a:cubicBezTo>
                  <a:pt x="32" y="143"/>
                  <a:pt x="31" y="143"/>
                  <a:pt x="32" y="145"/>
                </a:cubicBezTo>
                <a:close/>
                <a:moveTo>
                  <a:pt x="27" y="143"/>
                </a:moveTo>
                <a:cubicBezTo>
                  <a:pt x="28" y="143"/>
                  <a:pt x="28" y="143"/>
                  <a:pt x="28" y="143"/>
                </a:cubicBezTo>
                <a:cubicBezTo>
                  <a:pt x="28" y="143"/>
                  <a:pt x="28" y="143"/>
                  <a:pt x="28" y="142"/>
                </a:cubicBezTo>
                <a:cubicBezTo>
                  <a:pt x="28" y="142"/>
                  <a:pt x="28" y="142"/>
                  <a:pt x="28" y="142"/>
                </a:cubicBezTo>
                <a:cubicBezTo>
                  <a:pt x="28" y="142"/>
                  <a:pt x="28" y="143"/>
                  <a:pt x="27" y="143"/>
                </a:cubicBezTo>
                <a:close/>
                <a:moveTo>
                  <a:pt x="29" y="143"/>
                </a:moveTo>
                <a:cubicBezTo>
                  <a:pt x="29" y="143"/>
                  <a:pt x="30" y="142"/>
                  <a:pt x="29" y="142"/>
                </a:cubicBezTo>
                <a:cubicBezTo>
                  <a:pt x="29" y="143"/>
                  <a:pt x="29" y="143"/>
                  <a:pt x="29" y="143"/>
                </a:cubicBezTo>
                <a:close/>
                <a:moveTo>
                  <a:pt x="51" y="143"/>
                </a:moveTo>
                <a:cubicBezTo>
                  <a:pt x="51" y="143"/>
                  <a:pt x="51" y="144"/>
                  <a:pt x="51" y="145"/>
                </a:cubicBezTo>
                <a:cubicBezTo>
                  <a:pt x="51" y="145"/>
                  <a:pt x="51" y="144"/>
                  <a:pt x="52" y="144"/>
                </a:cubicBezTo>
                <a:cubicBezTo>
                  <a:pt x="51" y="144"/>
                  <a:pt x="52" y="143"/>
                  <a:pt x="51" y="142"/>
                </a:cubicBezTo>
                <a:cubicBezTo>
                  <a:pt x="51" y="143"/>
                  <a:pt x="51" y="143"/>
                  <a:pt x="51" y="143"/>
                </a:cubicBezTo>
                <a:close/>
                <a:moveTo>
                  <a:pt x="25" y="144"/>
                </a:moveTo>
                <a:cubicBezTo>
                  <a:pt x="26" y="144"/>
                  <a:pt x="27" y="143"/>
                  <a:pt x="26" y="143"/>
                </a:cubicBezTo>
                <a:cubicBezTo>
                  <a:pt x="26" y="143"/>
                  <a:pt x="25" y="144"/>
                  <a:pt x="25" y="144"/>
                </a:cubicBezTo>
                <a:close/>
                <a:moveTo>
                  <a:pt x="52" y="148"/>
                </a:moveTo>
                <a:cubicBezTo>
                  <a:pt x="53" y="147"/>
                  <a:pt x="54" y="145"/>
                  <a:pt x="54" y="143"/>
                </a:cubicBezTo>
                <a:cubicBezTo>
                  <a:pt x="53" y="145"/>
                  <a:pt x="52" y="147"/>
                  <a:pt x="52" y="148"/>
                </a:cubicBezTo>
                <a:close/>
                <a:moveTo>
                  <a:pt x="26" y="146"/>
                </a:moveTo>
                <a:cubicBezTo>
                  <a:pt x="26" y="146"/>
                  <a:pt x="27" y="145"/>
                  <a:pt x="27" y="145"/>
                </a:cubicBezTo>
                <a:cubicBezTo>
                  <a:pt x="27" y="145"/>
                  <a:pt x="27" y="145"/>
                  <a:pt x="26" y="144"/>
                </a:cubicBezTo>
                <a:cubicBezTo>
                  <a:pt x="26" y="145"/>
                  <a:pt x="25" y="145"/>
                  <a:pt x="26" y="146"/>
                </a:cubicBezTo>
                <a:close/>
                <a:moveTo>
                  <a:pt x="30" y="148"/>
                </a:moveTo>
                <a:cubicBezTo>
                  <a:pt x="30" y="148"/>
                  <a:pt x="30" y="148"/>
                  <a:pt x="29" y="148"/>
                </a:cubicBezTo>
                <a:cubicBezTo>
                  <a:pt x="29" y="148"/>
                  <a:pt x="29" y="148"/>
                  <a:pt x="29" y="149"/>
                </a:cubicBezTo>
                <a:cubicBezTo>
                  <a:pt x="29" y="149"/>
                  <a:pt x="29" y="150"/>
                  <a:pt x="29" y="151"/>
                </a:cubicBezTo>
                <a:cubicBezTo>
                  <a:pt x="30" y="149"/>
                  <a:pt x="32" y="148"/>
                  <a:pt x="32" y="146"/>
                </a:cubicBezTo>
                <a:cubicBezTo>
                  <a:pt x="31" y="146"/>
                  <a:pt x="31" y="145"/>
                  <a:pt x="30" y="145"/>
                </a:cubicBezTo>
                <a:cubicBezTo>
                  <a:pt x="30" y="146"/>
                  <a:pt x="31" y="148"/>
                  <a:pt x="30" y="148"/>
                </a:cubicBezTo>
                <a:close/>
                <a:moveTo>
                  <a:pt x="27" y="147"/>
                </a:moveTo>
                <a:cubicBezTo>
                  <a:pt x="27" y="147"/>
                  <a:pt x="28" y="146"/>
                  <a:pt x="27" y="146"/>
                </a:cubicBezTo>
                <a:cubicBezTo>
                  <a:pt x="27" y="146"/>
                  <a:pt x="26" y="147"/>
                  <a:pt x="27" y="147"/>
                </a:cubicBezTo>
                <a:close/>
                <a:moveTo>
                  <a:pt x="28" y="147"/>
                </a:moveTo>
                <a:cubicBezTo>
                  <a:pt x="29" y="147"/>
                  <a:pt x="28" y="146"/>
                  <a:pt x="28" y="146"/>
                </a:cubicBezTo>
                <a:cubicBezTo>
                  <a:pt x="28" y="147"/>
                  <a:pt x="28" y="147"/>
                  <a:pt x="28" y="147"/>
                </a:cubicBezTo>
                <a:close/>
                <a:moveTo>
                  <a:pt x="27" y="149"/>
                </a:moveTo>
                <a:cubicBezTo>
                  <a:pt x="28" y="149"/>
                  <a:pt x="28" y="147"/>
                  <a:pt x="27" y="147"/>
                </a:cubicBezTo>
                <a:cubicBezTo>
                  <a:pt x="27" y="148"/>
                  <a:pt x="27" y="149"/>
                  <a:pt x="27" y="149"/>
                </a:cubicBezTo>
                <a:close/>
                <a:moveTo>
                  <a:pt x="52" y="149"/>
                </a:moveTo>
                <a:cubicBezTo>
                  <a:pt x="52" y="149"/>
                  <a:pt x="52" y="148"/>
                  <a:pt x="51" y="148"/>
                </a:cubicBezTo>
                <a:cubicBezTo>
                  <a:pt x="51" y="148"/>
                  <a:pt x="51" y="149"/>
                  <a:pt x="52" y="149"/>
                </a:cubicBezTo>
                <a:close/>
                <a:moveTo>
                  <a:pt x="52" y="151"/>
                </a:moveTo>
                <a:cubicBezTo>
                  <a:pt x="53" y="151"/>
                  <a:pt x="53" y="150"/>
                  <a:pt x="54" y="151"/>
                </a:cubicBezTo>
                <a:cubicBezTo>
                  <a:pt x="53" y="150"/>
                  <a:pt x="54" y="148"/>
                  <a:pt x="53" y="148"/>
                </a:cubicBezTo>
                <a:cubicBezTo>
                  <a:pt x="53" y="149"/>
                  <a:pt x="52" y="150"/>
                  <a:pt x="52" y="151"/>
                </a:cubicBezTo>
                <a:close/>
                <a:moveTo>
                  <a:pt x="24" y="150"/>
                </a:moveTo>
                <a:cubicBezTo>
                  <a:pt x="24" y="150"/>
                  <a:pt x="24" y="149"/>
                  <a:pt x="23" y="149"/>
                </a:cubicBezTo>
                <a:cubicBezTo>
                  <a:pt x="23" y="150"/>
                  <a:pt x="23" y="150"/>
                  <a:pt x="24" y="150"/>
                </a:cubicBezTo>
                <a:close/>
                <a:moveTo>
                  <a:pt x="23" y="152"/>
                </a:moveTo>
                <a:cubicBezTo>
                  <a:pt x="23" y="152"/>
                  <a:pt x="22" y="152"/>
                  <a:pt x="22" y="152"/>
                </a:cubicBezTo>
                <a:cubicBezTo>
                  <a:pt x="22" y="152"/>
                  <a:pt x="22" y="153"/>
                  <a:pt x="23" y="153"/>
                </a:cubicBezTo>
                <a:cubicBezTo>
                  <a:pt x="23" y="152"/>
                  <a:pt x="23" y="151"/>
                  <a:pt x="23" y="149"/>
                </a:cubicBezTo>
                <a:cubicBezTo>
                  <a:pt x="23" y="149"/>
                  <a:pt x="23" y="149"/>
                  <a:pt x="23" y="149"/>
                </a:cubicBezTo>
                <a:cubicBezTo>
                  <a:pt x="22" y="150"/>
                  <a:pt x="22" y="151"/>
                  <a:pt x="23" y="152"/>
                </a:cubicBezTo>
                <a:close/>
                <a:moveTo>
                  <a:pt x="26" y="150"/>
                </a:moveTo>
                <a:cubicBezTo>
                  <a:pt x="26" y="149"/>
                  <a:pt x="26" y="151"/>
                  <a:pt x="27" y="151"/>
                </a:cubicBezTo>
                <a:cubicBezTo>
                  <a:pt x="27" y="150"/>
                  <a:pt x="26" y="150"/>
                  <a:pt x="26" y="150"/>
                </a:cubicBezTo>
                <a:close/>
                <a:moveTo>
                  <a:pt x="30" y="154"/>
                </a:moveTo>
                <a:cubicBezTo>
                  <a:pt x="31" y="153"/>
                  <a:pt x="31" y="151"/>
                  <a:pt x="31" y="149"/>
                </a:cubicBezTo>
                <a:cubicBezTo>
                  <a:pt x="30" y="151"/>
                  <a:pt x="29" y="152"/>
                  <a:pt x="30" y="154"/>
                </a:cubicBezTo>
                <a:close/>
                <a:moveTo>
                  <a:pt x="28" y="150"/>
                </a:moveTo>
                <a:cubicBezTo>
                  <a:pt x="28" y="151"/>
                  <a:pt x="28" y="152"/>
                  <a:pt x="29" y="152"/>
                </a:cubicBezTo>
                <a:cubicBezTo>
                  <a:pt x="29" y="151"/>
                  <a:pt x="29" y="150"/>
                  <a:pt x="28" y="150"/>
                </a:cubicBezTo>
                <a:cubicBezTo>
                  <a:pt x="28" y="150"/>
                  <a:pt x="28" y="150"/>
                  <a:pt x="28" y="150"/>
                </a:cubicBezTo>
                <a:close/>
                <a:moveTo>
                  <a:pt x="26" y="152"/>
                </a:moveTo>
                <a:cubicBezTo>
                  <a:pt x="26" y="152"/>
                  <a:pt x="26" y="151"/>
                  <a:pt x="26" y="150"/>
                </a:cubicBezTo>
                <a:cubicBezTo>
                  <a:pt x="25" y="151"/>
                  <a:pt x="25" y="152"/>
                  <a:pt x="26" y="152"/>
                </a:cubicBezTo>
                <a:close/>
                <a:moveTo>
                  <a:pt x="47" y="151"/>
                </a:moveTo>
                <a:cubicBezTo>
                  <a:pt x="47" y="151"/>
                  <a:pt x="47" y="150"/>
                  <a:pt x="47" y="151"/>
                </a:cubicBezTo>
                <a:cubicBezTo>
                  <a:pt x="47" y="151"/>
                  <a:pt x="47" y="151"/>
                  <a:pt x="47" y="151"/>
                </a:cubicBezTo>
                <a:close/>
                <a:moveTo>
                  <a:pt x="52" y="152"/>
                </a:moveTo>
                <a:cubicBezTo>
                  <a:pt x="52" y="152"/>
                  <a:pt x="52" y="151"/>
                  <a:pt x="52" y="151"/>
                </a:cubicBezTo>
                <a:cubicBezTo>
                  <a:pt x="51" y="152"/>
                  <a:pt x="51" y="152"/>
                  <a:pt x="52" y="152"/>
                </a:cubicBezTo>
                <a:close/>
                <a:moveTo>
                  <a:pt x="53" y="153"/>
                </a:moveTo>
                <a:cubicBezTo>
                  <a:pt x="53" y="153"/>
                  <a:pt x="53" y="153"/>
                  <a:pt x="52" y="153"/>
                </a:cubicBezTo>
                <a:cubicBezTo>
                  <a:pt x="52" y="154"/>
                  <a:pt x="53" y="154"/>
                  <a:pt x="52" y="155"/>
                </a:cubicBezTo>
                <a:cubicBezTo>
                  <a:pt x="52" y="155"/>
                  <a:pt x="52" y="155"/>
                  <a:pt x="52" y="155"/>
                </a:cubicBezTo>
                <a:cubicBezTo>
                  <a:pt x="51" y="155"/>
                  <a:pt x="51" y="156"/>
                  <a:pt x="52" y="157"/>
                </a:cubicBezTo>
                <a:cubicBezTo>
                  <a:pt x="53" y="155"/>
                  <a:pt x="54" y="154"/>
                  <a:pt x="53" y="151"/>
                </a:cubicBezTo>
                <a:cubicBezTo>
                  <a:pt x="53" y="152"/>
                  <a:pt x="53" y="152"/>
                  <a:pt x="53" y="153"/>
                </a:cubicBezTo>
                <a:close/>
                <a:moveTo>
                  <a:pt x="27" y="153"/>
                </a:moveTo>
                <a:cubicBezTo>
                  <a:pt x="28" y="153"/>
                  <a:pt x="27" y="152"/>
                  <a:pt x="27" y="152"/>
                </a:cubicBezTo>
                <a:cubicBezTo>
                  <a:pt x="27" y="152"/>
                  <a:pt x="28" y="152"/>
                  <a:pt x="27" y="153"/>
                </a:cubicBezTo>
                <a:close/>
                <a:moveTo>
                  <a:pt x="49" y="153"/>
                </a:moveTo>
                <a:cubicBezTo>
                  <a:pt x="49" y="152"/>
                  <a:pt x="49" y="152"/>
                  <a:pt x="49" y="152"/>
                </a:cubicBezTo>
                <a:cubicBezTo>
                  <a:pt x="49" y="152"/>
                  <a:pt x="49" y="152"/>
                  <a:pt x="49" y="152"/>
                </a:cubicBezTo>
                <a:cubicBezTo>
                  <a:pt x="49" y="152"/>
                  <a:pt x="49" y="153"/>
                  <a:pt x="49" y="153"/>
                </a:cubicBezTo>
                <a:close/>
                <a:moveTo>
                  <a:pt x="25" y="153"/>
                </a:moveTo>
                <a:cubicBezTo>
                  <a:pt x="25" y="153"/>
                  <a:pt x="25" y="152"/>
                  <a:pt x="25" y="152"/>
                </a:cubicBezTo>
                <a:cubicBezTo>
                  <a:pt x="25" y="153"/>
                  <a:pt x="25" y="153"/>
                  <a:pt x="25" y="153"/>
                </a:cubicBezTo>
                <a:close/>
                <a:moveTo>
                  <a:pt x="44" y="153"/>
                </a:moveTo>
                <a:cubicBezTo>
                  <a:pt x="45" y="153"/>
                  <a:pt x="45" y="152"/>
                  <a:pt x="44" y="152"/>
                </a:cubicBezTo>
                <a:cubicBezTo>
                  <a:pt x="44" y="153"/>
                  <a:pt x="44" y="153"/>
                  <a:pt x="44" y="153"/>
                </a:cubicBezTo>
                <a:close/>
                <a:moveTo>
                  <a:pt x="27" y="155"/>
                </a:moveTo>
                <a:cubicBezTo>
                  <a:pt x="27" y="154"/>
                  <a:pt x="27" y="153"/>
                  <a:pt x="27" y="153"/>
                </a:cubicBezTo>
                <a:cubicBezTo>
                  <a:pt x="26" y="153"/>
                  <a:pt x="27" y="154"/>
                  <a:pt x="27" y="155"/>
                </a:cubicBezTo>
                <a:close/>
                <a:moveTo>
                  <a:pt x="24" y="153"/>
                </a:moveTo>
                <a:cubicBezTo>
                  <a:pt x="23" y="154"/>
                  <a:pt x="23" y="154"/>
                  <a:pt x="22" y="153"/>
                </a:cubicBezTo>
                <a:cubicBezTo>
                  <a:pt x="22" y="156"/>
                  <a:pt x="22" y="158"/>
                  <a:pt x="22" y="160"/>
                </a:cubicBezTo>
                <a:cubicBezTo>
                  <a:pt x="23" y="158"/>
                  <a:pt x="25" y="156"/>
                  <a:pt x="24" y="153"/>
                </a:cubicBezTo>
                <a:close/>
                <a:moveTo>
                  <a:pt x="30" y="155"/>
                </a:moveTo>
                <a:cubicBezTo>
                  <a:pt x="30" y="154"/>
                  <a:pt x="30" y="153"/>
                  <a:pt x="29" y="153"/>
                </a:cubicBezTo>
                <a:cubicBezTo>
                  <a:pt x="29" y="154"/>
                  <a:pt x="29" y="154"/>
                  <a:pt x="30" y="155"/>
                </a:cubicBezTo>
                <a:close/>
                <a:moveTo>
                  <a:pt x="4" y="155"/>
                </a:moveTo>
                <a:cubicBezTo>
                  <a:pt x="5" y="155"/>
                  <a:pt x="5" y="154"/>
                  <a:pt x="4" y="154"/>
                </a:cubicBezTo>
                <a:cubicBezTo>
                  <a:pt x="4" y="155"/>
                  <a:pt x="4" y="155"/>
                  <a:pt x="4" y="155"/>
                </a:cubicBezTo>
                <a:close/>
                <a:moveTo>
                  <a:pt x="26" y="156"/>
                </a:moveTo>
                <a:cubicBezTo>
                  <a:pt x="26" y="155"/>
                  <a:pt x="26" y="154"/>
                  <a:pt x="26" y="154"/>
                </a:cubicBezTo>
                <a:cubicBezTo>
                  <a:pt x="26" y="155"/>
                  <a:pt x="26" y="155"/>
                  <a:pt x="26" y="156"/>
                </a:cubicBezTo>
                <a:close/>
                <a:moveTo>
                  <a:pt x="29" y="156"/>
                </a:moveTo>
                <a:cubicBezTo>
                  <a:pt x="29" y="156"/>
                  <a:pt x="29" y="155"/>
                  <a:pt x="28" y="155"/>
                </a:cubicBezTo>
                <a:cubicBezTo>
                  <a:pt x="28" y="155"/>
                  <a:pt x="29" y="155"/>
                  <a:pt x="29" y="156"/>
                </a:cubicBezTo>
                <a:close/>
                <a:moveTo>
                  <a:pt x="45" y="157"/>
                </a:moveTo>
                <a:cubicBezTo>
                  <a:pt x="44" y="158"/>
                  <a:pt x="45" y="157"/>
                  <a:pt x="45" y="157"/>
                </a:cubicBezTo>
                <a:cubicBezTo>
                  <a:pt x="45" y="156"/>
                  <a:pt x="46" y="156"/>
                  <a:pt x="46" y="155"/>
                </a:cubicBezTo>
                <a:cubicBezTo>
                  <a:pt x="45" y="155"/>
                  <a:pt x="45" y="156"/>
                  <a:pt x="45" y="156"/>
                </a:cubicBezTo>
                <a:cubicBezTo>
                  <a:pt x="45" y="156"/>
                  <a:pt x="45" y="157"/>
                  <a:pt x="45" y="157"/>
                </a:cubicBezTo>
                <a:close/>
                <a:moveTo>
                  <a:pt x="25" y="157"/>
                </a:moveTo>
                <a:cubicBezTo>
                  <a:pt x="25" y="157"/>
                  <a:pt x="25" y="157"/>
                  <a:pt x="26" y="156"/>
                </a:cubicBezTo>
                <a:cubicBezTo>
                  <a:pt x="25" y="156"/>
                  <a:pt x="25" y="156"/>
                  <a:pt x="25" y="156"/>
                </a:cubicBezTo>
                <a:cubicBezTo>
                  <a:pt x="24" y="156"/>
                  <a:pt x="25" y="157"/>
                  <a:pt x="25" y="157"/>
                </a:cubicBezTo>
                <a:close/>
                <a:moveTo>
                  <a:pt x="28" y="157"/>
                </a:moveTo>
                <a:cubicBezTo>
                  <a:pt x="28" y="157"/>
                  <a:pt x="28" y="156"/>
                  <a:pt x="28" y="156"/>
                </a:cubicBezTo>
                <a:cubicBezTo>
                  <a:pt x="28" y="156"/>
                  <a:pt x="28" y="157"/>
                  <a:pt x="28" y="157"/>
                </a:cubicBezTo>
                <a:close/>
                <a:moveTo>
                  <a:pt x="49" y="157"/>
                </a:moveTo>
                <a:cubicBezTo>
                  <a:pt x="49" y="157"/>
                  <a:pt x="49" y="156"/>
                  <a:pt x="49" y="156"/>
                </a:cubicBezTo>
                <a:cubicBezTo>
                  <a:pt x="49" y="156"/>
                  <a:pt x="49" y="156"/>
                  <a:pt x="49" y="156"/>
                </a:cubicBezTo>
                <a:cubicBezTo>
                  <a:pt x="49" y="156"/>
                  <a:pt x="49" y="156"/>
                  <a:pt x="49" y="157"/>
                </a:cubicBezTo>
                <a:close/>
                <a:moveTo>
                  <a:pt x="29" y="157"/>
                </a:moveTo>
                <a:cubicBezTo>
                  <a:pt x="29" y="157"/>
                  <a:pt x="30" y="157"/>
                  <a:pt x="29" y="157"/>
                </a:cubicBezTo>
                <a:cubicBezTo>
                  <a:pt x="29" y="157"/>
                  <a:pt x="29" y="157"/>
                  <a:pt x="29" y="157"/>
                </a:cubicBezTo>
                <a:close/>
                <a:moveTo>
                  <a:pt x="52" y="158"/>
                </a:moveTo>
                <a:cubicBezTo>
                  <a:pt x="52" y="158"/>
                  <a:pt x="53" y="157"/>
                  <a:pt x="52" y="157"/>
                </a:cubicBezTo>
                <a:cubicBezTo>
                  <a:pt x="52" y="157"/>
                  <a:pt x="52" y="158"/>
                  <a:pt x="52" y="158"/>
                </a:cubicBezTo>
                <a:close/>
                <a:moveTo>
                  <a:pt x="27" y="159"/>
                </a:moveTo>
                <a:cubicBezTo>
                  <a:pt x="27" y="158"/>
                  <a:pt x="27" y="157"/>
                  <a:pt x="27" y="157"/>
                </a:cubicBezTo>
                <a:cubicBezTo>
                  <a:pt x="27" y="158"/>
                  <a:pt x="27" y="159"/>
                  <a:pt x="27" y="159"/>
                </a:cubicBezTo>
                <a:close/>
                <a:moveTo>
                  <a:pt x="45" y="159"/>
                </a:moveTo>
                <a:cubicBezTo>
                  <a:pt x="45" y="159"/>
                  <a:pt x="45" y="160"/>
                  <a:pt x="45" y="161"/>
                </a:cubicBezTo>
                <a:cubicBezTo>
                  <a:pt x="46" y="160"/>
                  <a:pt x="47" y="158"/>
                  <a:pt x="47" y="157"/>
                </a:cubicBezTo>
                <a:cubicBezTo>
                  <a:pt x="46" y="158"/>
                  <a:pt x="46" y="159"/>
                  <a:pt x="45" y="159"/>
                </a:cubicBezTo>
                <a:close/>
                <a:moveTo>
                  <a:pt x="29" y="159"/>
                </a:moveTo>
                <a:cubicBezTo>
                  <a:pt x="30" y="159"/>
                  <a:pt x="30" y="159"/>
                  <a:pt x="30" y="159"/>
                </a:cubicBezTo>
                <a:cubicBezTo>
                  <a:pt x="30" y="159"/>
                  <a:pt x="31" y="158"/>
                  <a:pt x="30" y="158"/>
                </a:cubicBezTo>
                <a:cubicBezTo>
                  <a:pt x="30" y="158"/>
                  <a:pt x="30" y="158"/>
                  <a:pt x="29" y="159"/>
                </a:cubicBezTo>
                <a:close/>
                <a:moveTo>
                  <a:pt x="52" y="160"/>
                </a:moveTo>
                <a:cubicBezTo>
                  <a:pt x="52" y="160"/>
                  <a:pt x="52" y="160"/>
                  <a:pt x="52" y="160"/>
                </a:cubicBezTo>
                <a:cubicBezTo>
                  <a:pt x="52" y="161"/>
                  <a:pt x="52" y="161"/>
                  <a:pt x="52" y="161"/>
                </a:cubicBezTo>
                <a:cubicBezTo>
                  <a:pt x="52" y="161"/>
                  <a:pt x="53" y="161"/>
                  <a:pt x="53" y="161"/>
                </a:cubicBezTo>
                <a:cubicBezTo>
                  <a:pt x="53" y="159"/>
                  <a:pt x="53" y="159"/>
                  <a:pt x="53" y="158"/>
                </a:cubicBezTo>
                <a:cubicBezTo>
                  <a:pt x="53" y="159"/>
                  <a:pt x="52" y="159"/>
                  <a:pt x="52" y="160"/>
                </a:cubicBezTo>
                <a:close/>
                <a:moveTo>
                  <a:pt x="26" y="159"/>
                </a:moveTo>
                <a:cubicBezTo>
                  <a:pt x="26" y="159"/>
                  <a:pt x="26" y="160"/>
                  <a:pt x="26" y="160"/>
                </a:cubicBezTo>
                <a:cubicBezTo>
                  <a:pt x="27" y="160"/>
                  <a:pt x="27" y="159"/>
                  <a:pt x="26" y="159"/>
                </a:cubicBezTo>
                <a:cubicBezTo>
                  <a:pt x="26" y="159"/>
                  <a:pt x="26" y="159"/>
                  <a:pt x="26" y="159"/>
                </a:cubicBezTo>
                <a:close/>
                <a:moveTo>
                  <a:pt x="47" y="160"/>
                </a:moveTo>
                <a:cubicBezTo>
                  <a:pt x="48" y="160"/>
                  <a:pt x="48" y="159"/>
                  <a:pt x="48" y="159"/>
                </a:cubicBezTo>
                <a:cubicBezTo>
                  <a:pt x="47" y="159"/>
                  <a:pt x="47" y="160"/>
                  <a:pt x="47" y="160"/>
                </a:cubicBezTo>
                <a:close/>
                <a:moveTo>
                  <a:pt x="23" y="160"/>
                </a:moveTo>
                <a:cubicBezTo>
                  <a:pt x="23" y="160"/>
                  <a:pt x="24" y="159"/>
                  <a:pt x="24" y="159"/>
                </a:cubicBezTo>
                <a:cubicBezTo>
                  <a:pt x="23" y="160"/>
                  <a:pt x="23" y="160"/>
                  <a:pt x="23" y="160"/>
                </a:cubicBezTo>
                <a:close/>
                <a:moveTo>
                  <a:pt x="25" y="162"/>
                </a:moveTo>
                <a:cubicBezTo>
                  <a:pt x="26" y="161"/>
                  <a:pt x="25" y="161"/>
                  <a:pt x="25" y="161"/>
                </a:cubicBezTo>
                <a:cubicBezTo>
                  <a:pt x="25" y="161"/>
                  <a:pt x="25" y="161"/>
                  <a:pt x="25" y="162"/>
                </a:cubicBezTo>
                <a:close/>
                <a:moveTo>
                  <a:pt x="27" y="162"/>
                </a:moveTo>
                <a:cubicBezTo>
                  <a:pt x="27" y="161"/>
                  <a:pt x="27" y="161"/>
                  <a:pt x="27" y="161"/>
                </a:cubicBezTo>
                <a:cubicBezTo>
                  <a:pt x="27" y="161"/>
                  <a:pt x="26" y="161"/>
                  <a:pt x="27" y="162"/>
                </a:cubicBezTo>
                <a:close/>
                <a:moveTo>
                  <a:pt x="29" y="162"/>
                </a:moveTo>
                <a:cubicBezTo>
                  <a:pt x="29" y="161"/>
                  <a:pt x="29" y="161"/>
                  <a:pt x="29" y="161"/>
                </a:cubicBezTo>
                <a:cubicBezTo>
                  <a:pt x="29" y="161"/>
                  <a:pt x="29" y="161"/>
                  <a:pt x="28" y="161"/>
                </a:cubicBezTo>
                <a:cubicBezTo>
                  <a:pt x="28" y="161"/>
                  <a:pt x="28" y="161"/>
                  <a:pt x="29" y="162"/>
                </a:cubicBezTo>
                <a:close/>
                <a:moveTo>
                  <a:pt x="27" y="163"/>
                </a:moveTo>
                <a:cubicBezTo>
                  <a:pt x="28" y="163"/>
                  <a:pt x="28" y="163"/>
                  <a:pt x="28" y="162"/>
                </a:cubicBezTo>
                <a:cubicBezTo>
                  <a:pt x="28" y="162"/>
                  <a:pt x="28" y="162"/>
                  <a:pt x="27" y="162"/>
                </a:cubicBezTo>
                <a:cubicBezTo>
                  <a:pt x="27" y="162"/>
                  <a:pt x="27" y="163"/>
                  <a:pt x="27" y="163"/>
                </a:cubicBezTo>
                <a:close/>
                <a:moveTo>
                  <a:pt x="29" y="162"/>
                </a:moveTo>
                <a:cubicBezTo>
                  <a:pt x="29" y="162"/>
                  <a:pt x="29" y="162"/>
                  <a:pt x="29" y="162"/>
                </a:cubicBezTo>
                <a:cubicBezTo>
                  <a:pt x="29" y="163"/>
                  <a:pt x="29" y="163"/>
                  <a:pt x="29" y="163"/>
                </a:cubicBezTo>
                <a:cubicBezTo>
                  <a:pt x="29" y="163"/>
                  <a:pt x="30" y="162"/>
                  <a:pt x="29" y="162"/>
                </a:cubicBezTo>
                <a:cubicBezTo>
                  <a:pt x="29" y="162"/>
                  <a:pt x="29" y="162"/>
                  <a:pt x="29" y="162"/>
                </a:cubicBezTo>
                <a:close/>
                <a:moveTo>
                  <a:pt x="45" y="164"/>
                </a:moveTo>
                <a:cubicBezTo>
                  <a:pt x="46" y="164"/>
                  <a:pt x="46" y="163"/>
                  <a:pt x="46" y="162"/>
                </a:cubicBezTo>
                <a:cubicBezTo>
                  <a:pt x="46" y="162"/>
                  <a:pt x="46" y="162"/>
                  <a:pt x="46" y="162"/>
                </a:cubicBezTo>
                <a:cubicBezTo>
                  <a:pt x="45" y="162"/>
                  <a:pt x="45" y="163"/>
                  <a:pt x="45" y="164"/>
                </a:cubicBezTo>
                <a:close/>
                <a:moveTo>
                  <a:pt x="49" y="163"/>
                </a:moveTo>
                <a:cubicBezTo>
                  <a:pt x="49" y="163"/>
                  <a:pt x="49" y="162"/>
                  <a:pt x="49" y="162"/>
                </a:cubicBezTo>
                <a:cubicBezTo>
                  <a:pt x="49" y="162"/>
                  <a:pt x="49" y="163"/>
                  <a:pt x="49" y="163"/>
                </a:cubicBezTo>
                <a:close/>
                <a:moveTo>
                  <a:pt x="23" y="162"/>
                </a:moveTo>
                <a:cubicBezTo>
                  <a:pt x="22" y="163"/>
                  <a:pt x="22" y="163"/>
                  <a:pt x="22" y="163"/>
                </a:cubicBezTo>
                <a:cubicBezTo>
                  <a:pt x="22" y="165"/>
                  <a:pt x="22" y="167"/>
                  <a:pt x="22" y="169"/>
                </a:cubicBezTo>
                <a:cubicBezTo>
                  <a:pt x="22" y="169"/>
                  <a:pt x="23" y="168"/>
                  <a:pt x="23" y="167"/>
                </a:cubicBezTo>
                <a:cubicBezTo>
                  <a:pt x="22" y="168"/>
                  <a:pt x="22" y="167"/>
                  <a:pt x="22" y="167"/>
                </a:cubicBezTo>
                <a:cubicBezTo>
                  <a:pt x="22" y="165"/>
                  <a:pt x="24" y="163"/>
                  <a:pt x="23" y="162"/>
                </a:cubicBezTo>
                <a:close/>
                <a:moveTo>
                  <a:pt x="47" y="163"/>
                </a:moveTo>
                <a:cubicBezTo>
                  <a:pt x="48" y="163"/>
                  <a:pt x="47" y="163"/>
                  <a:pt x="47" y="163"/>
                </a:cubicBezTo>
                <a:cubicBezTo>
                  <a:pt x="47" y="163"/>
                  <a:pt x="47" y="163"/>
                  <a:pt x="47" y="163"/>
                </a:cubicBezTo>
                <a:close/>
                <a:moveTo>
                  <a:pt x="28" y="165"/>
                </a:moveTo>
                <a:cubicBezTo>
                  <a:pt x="29" y="164"/>
                  <a:pt x="29" y="164"/>
                  <a:pt x="28" y="163"/>
                </a:cubicBezTo>
                <a:cubicBezTo>
                  <a:pt x="28" y="164"/>
                  <a:pt x="27" y="165"/>
                  <a:pt x="28" y="165"/>
                </a:cubicBezTo>
                <a:close/>
                <a:moveTo>
                  <a:pt x="48" y="165"/>
                </a:moveTo>
                <a:cubicBezTo>
                  <a:pt x="48" y="165"/>
                  <a:pt x="48" y="164"/>
                  <a:pt x="48" y="164"/>
                </a:cubicBezTo>
                <a:cubicBezTo>
                  <a:pt x="47" y="164"/>
                  <a:pt x="47" y="165"/>
                  <a:pt x="48" y="165"/>
                </a:cubicBezTo>
                <a:close/>
                <a:moveTo>
                  <a:pt x="26" y="165"/>
                </a:moveTo>
                <a:cubicBezTo>
                  <a:pt x="27" y="164"/>
                  <a:pt x="27" y="164"/>
                  <a:pt x="26" y="164"/>
                </a:cubicBezTo>
                <a:cubicBezTo>
                  <a:pt x="26" y="164"/>
                  <a:pt x="26" y="164"/>
                  <a:pt x="26" y="165"/>
                </a:cubicBezTo>
                <a:close/>
                <a:moveTo>
                  <a:pt x="46" y="166"/>
                </a:moveTo>
                <a:cubicBezTo>
                  <a:pt x="46" y="167"/>
                  <a:pt x="46" y="167"/>
                  <a:pt x="46" y="168"/>
                </a:cubicBezTo>
                <a:cubicBezTo>
                  <a:pt x="47" y="167"/>
                  <a:pt x="48" y="166"/>
                  <a:pt x="47" y="165"/>
                </a:cubicBezTo>
                <a:cubicBezTo>
                  <a:pt x="47" y="165"/>
                  <a:pt x="46" y="166"/>
                  <a:pt x="46" y="166"/>
                </a:cubicBezTo>
                <a:close/>
                <a:moveTo>
                  <a:pt x="25" y="166"/>
                </a:moveTo>
                <a:cubicBezTo>
                  <a:pt x="26" y="166"/>
                  <a:pt x="26" y="166"/>
                  <a:pt x="26" y="165"/>
                </a:cubicBezTo>
                <a:cubicBezTo>
                  <a:pt x="25" y="165"/>
                  <a:pt x="26" y="166"/>
                  <a:pt x="25" y="166"/>
                </a:cubicBezTo>
                <a:close/>
                <a:moveTo>
                  <a:pt x="27" y="167"/>
                </a:moveTo>
                <a:cubicBezTo>
                  <a:pt x="28" y="166"/>
                  <a:pt x="27" y="165"/>
                  <a:pt x="27" y="165"/>
                </a:cubicBezTo>
                <a:cubicBezTo>
                  <a:pt x="26" y="165"/>
                  <a:pt x="27" y="166"/>
                  <a:pt x="27" y="167"/>
                </a:cubicBezTo>
                <a:close/>
                <a:moveTo>
                  <a:pt x="29" y="168"/>
                </a:moveTo>
                <a:cubicBezTo>
                  <a:pt x="29" y="167"/>
                  <a:pt x="29" y="166"/>
                  <a:pt x="29" y="166"/>
                </a:cubicBezTo>
                <a:cubicBezTo>
                  <a:pt x="28" y="166"/>
                  <a:pt x="29" y="167"/>
                  <a:pt x="29" y="168"/>
                </a:cubicBezTo>
                <a:close/>
                <a:moveTo>
                  <a:pt x="50" y="167"/>
                </a:moveTo>
                <a:cubicBezTo>
                  <a:pt x="50" y="167"/>
                  <a:pt x="50" y="166"/>
                  <a:pt x="50" y="166"/>
                </a:cubicBezTo>
                <a:cubicBezTo>
                  <a:pt x="49" y="166"/>
                  <a:pt x="50" y="166"/>
                  <a:pt x="50" y="167"/>
                </a:cubicBezTo>
                <a:close/>
                <a:moveTo>
                  <a:pt x="48" y="167"/>
                </a:moveTo>
                <a:cubicBezTo>
                  <a:pt x="49" y="167"/>
                  <a:pt x="49" y="166"/>
                  <a:pt x="48" y="166"/>
                </a:cubicBezTo>
                <a:cubicBezTo>
                  <a:pt x="49" y="166"/>
                  <a:pt x="48" y="166"/>
                  <a:pt x="48" y="167"/>
                </a:cubicBezTo>
                <a:close/>
                <a:moveTo>
                  <a:pt x="26" y="168"/>
                </a:moveTo>
                <a:cubicBezTo>
                  <a:pt x="27" y="168"/>
                  <a:pt x="26" y="167"/>
                  <a:pt x="26" y="166"/>
                </a:cubicBezTo>
                <a:cubicBezTo>
                  <a:pt x="26" y="167"/>
                  <a:pt x="26" y="168"/>
                  <a:pt x="26" y="168"/>
                </a:cubicBezTo>
                <a:close/>
                <a:moveTo>
                  <a:pt x="52" y="168"/>
                </a:moveTo>
                <a:cubicBezTo>
                  <a:pt x="52" y="168"/>
                  <a:pt x="52" y="168"/>
                  <a:pt x="52" y="167"/>
                </a:cubicBezTo>
                <a:cubicBezTo>
                  <a:pt x="52" y="167"/>
                  <a:pt x="52" y="167"/>
                  <a:pt x="52" y="166"/>
                </a:cubicBezTo>
                <a:cubicBezTo>
                  <a:pt x="52" y="167"/>
                  <a:pt x="52" y="167"/>
                  <a:pt x="52" y="168"/>
                </a:cubicBezTo>
                <a:close/>
                <a:moveTo>
                  <a:pt x="28" y="170"/>
                </a:moveTo>
                <a:cubicBezTo>
                  <a:pt x="28" y="170"/>
                  <a:pt x="29" y="169"/>
                  <a:pt x="29" y="169"/>
                </a:cubicBezTo>
                <a:cubicBezTo>
                  <a:pt x="28" y="168"/>
                  <a:pt x="28" y="168"/>
                  <a:pt x="28" y="167"/>
                </a:cubicBezTo>
                <a:cubicBezTo>
                  <a:pt x="27" y="168"/>
                  <a:pt x="28" y="169"/>
                  <a:pt x="28" y="170"/>
                </a:cubicBezTo>
                <a:close/>
                <a:moveTo>
                  <a:pt x="47" y="168"/>
                </a:moveTo>
                <a:cubicBezTo>
                  <a:pt x="48" y="168"/>
                  <a:pt x="48" y="168"/>
                  <a:pt x="48" y="167"/>
                </a:cubicBezTo>
                <a:cubicBezTo>
                  <a:pt x="48" y="168"/>
                  <a:pt x="47" y="168"/>
                  <a:pt x="47" y="168"/>
                </a:cubicBezTo>
                <a:close/>
                <a:moveTo>
                  <a:pt x="49" y="169"/>
                </a:moveTo>
                <a:cubicBezTo>
                  <a:pt x="50" y="168"/>
                  <a:pt x="50" y="168"/>
                  <a:pt x="49" y="167"/>
                </a:cubicBezTo>
                <a:cubicBezTo>
                  <a:pt x="49" y="168"/>
                  <a:pt x="49" y="168"/>
                  <a:pt x="49" y="169"/>
                </a:cubicBezTo>
                <a:close/>
                <a:moveTo>
                  <a:pt x="26" y="169"/>
                </a:moveTo>
                <a:cubicBezTo>
                  <a:pt x="26" y="169"/>
                  <a:pt x="25" y="168"/>
                  <a:pt x="25" y="168"/>
                </a:cubicBezTo>
                <a:cubicBezTo>
                  <a:pt x="25" y="169"/>
                  <a:pt x="25" y="169"/>
                  <a:pt x="26" y="169"/>
                </a:cubicBezTo>
                <a:close/>
                <a:moveTo>
                  <a:pt x="48" y="170"/>
                </a:moveTo>
                <a:cubicBezTo>
                  <a:pt x="49" y="170"/>
                  <a:pt x="48" y="169"/>
                  <a:pt x="48" y="169"/>
                </a:cubicBezTo>
                <a:cubicBezTo>
                  <a:pt x="48" y="169"/>
                  <a:pt x="48" y="169"/>
                  <a:pt x="48" y="168"/>
                </a:cubicBezTo>
                <a:cubicBezTo>
                  <a:pt x="48" y="169"/>
                  <a:pt x="49" y="169"/>
                  <a:pt x="48" y="170"/>
                </a:cubicBezTo>
                <a:close/>
                <a:moveTo>
                  <a:pt x="22" y="171"/>
                </a:moveTo>
                <a:cubicBezTo>
                  <a:pt x="23" y="171"/>
                  <a:pt x="24" y="170"/>
                  <a:pt x="23" y="169"/>
                </a:cubicBezTo>
                <a:cubicBezTo>
                  <a:pt x="23" y="170"/>
                  <a:pt x="22" y="171"/>
                  <a:pt x="22" y="171"/>
                </a:cubicBezTo>
                <a:close/>
                <a:moveTo>
                  <a:pt x="49" y="170"/>
                </a:moveTo>
                <a:cubicBezTo>
                  <a:pt x="50" y="171"/>
                  <a:pt x="50" y="171"/>
                  <a:pt x="50" y="171"/>
                </a:cubicBezTo>
                <a:cubicBezTo>
                  <a:pt x="50" y="170"/>
                  <a:pt x="51" y="170"/>
                  <a:pt x="50" y="169"/>
                </a:cubicBezTo>
                <a:cubicBezTo>
                  <a:pt x="50" y="170"/>
                  <a:pt x="50" y="170"/>
                  <a:pt x="49" y="170"/>
                </a:cubicBezTo>
                <a:close/>
                <a:moveTo>
                  <a:pt x="48" y="172"/>
                </a:moveTo>
                <a:cubicBezTo>
                  <a:pt x="48" y="171"/>
                  <a:pt x="48" y="171"/>
                  <a:pt x="48" y="171"/>
                </a:cubicBezTo>
                <a:cubicBezTo>
                  <a:pt x="48" y="171"/>
                  <a:pt x="48" y="170"/>
                  <a:pt x="47" y="170"/>
                </a:cubicBezTo>
                <a:cubicBezTo>
                  <a:pt x="47" y="170"/>
                  <a:pt x="47" y="171"/>
                  <a:pt x="48" y="172"/>
                </a:cubicBezTo>
                <a:close/>
                <a:moveTo>
                  <a:pt x="26" y="172"/>
                </a:moveTo>
                <a:cubicBezTo>
                  <a:pt x="27" y="171"/>
                  <a:pt x="27" y="170"/>
                  <a:pt x="26" y="170"/>
                </a:cubicBezTo>
                <a:cubicBezTo>
                  <a:pt x="26" y="171"/>
                  <a:pt x="26" y="171"/>
                  <a:pt x="26" y="172"/>
                </a:cubicBezTo>
                <a:close/>
                <a:moveTo>
                  <a:pt x="46" y="174"/>
                </a:moveTo>
                <a:cubicBezTo>
                  <a:pt x="47" y="173"/>
                  <a:pt x="47" y="171"/>
                  <a:pt x="46" y="171"/>
                </a:cubicBezTo>
                <a:cubicBezTo>
                  <a:pt x="46" y="171"/>
                  <a:pt x="46" y="173"/>
                  <a:pt x="46" y="174"/>
                </a:cubicBezTo>
                <a:close/>
                <a:moveTo>
                  <a:pt x="22" y="173"/>
                </a:moveTo>
                <a:cubicBezTo>
                  <a:pt x="22" y="174"/>
                  <a:pt x="22" y="175"/>
                  <a:pt x="22" y="176"/>
                </a:cubicBezTo>
                <a:cubicBezTo>
                  <a:pt x="23" y="175"/>
                  <a:pt x="22" y="173"/>
                  <a:pt x="23" y="173"/>
                </a:cubicBezTo>
                <a:cubicBezTo>
                  <a:pt x="23" y="172"/>
                  <a:pt x="23" y="173"/>
                  <a:pt x="24" y="173"/>
                </a:cubicBezTo>
                <a:cubicBezTo>
                  <a:pt x="24" y="172"/>
                  <a:pt x="24" y="172"/>
                  <a:pt x="24" y="172"/>
                </a:cubicBezTo>
                <a:cubicBezTo>
                  <a:pt x="24" y="171"/>
                  <a:pt x="24" y="171"/>
                  <a:pt x="24" y="171"/>
                </a:cubicBezTo>
                <a:cubicBezTo>
                  <a:pt x="23" y="172"/>
                  <a:pt x="22" y="172"/>
                  <a:pt x="22" y="173"/>
                </a:cubicBezTo>
                <a:close/>
                <a:moveTo>
                  <a:pt x="51" y="174"/>
                </a:moveTo>
                <a:cubicBezTo>
                  <a:pt x="52" y="173"/>
                  <a:pt x="52" y="172"/>
                  <a:pt x="51" y="172"/>
                </a:cubicBezTo>
                <a:cubicBezTo>
                  <a:pt x="51" y="173"/>
                  <a:pt x="51" y="173"/>
                  <a:pt x="51" y="174"/>
                </a:cubicBezTo>
                <a:close/>
                <a:moveTo>
                  <a:pt x="28" y="175"/>
                </a:moveTo>
                <a:cubicBezTo>
                  <a:pt x="28" y="174"/>
                  <a:pt x="28" y="175"/>
                  <a:pt x="29" y="175"/>
                </a:cubicBezTo>
                <a:cubicBezTo>
                  <a:pt x="29" y="174"/>
                  <a:pt x="29" y="173"/>
                  <a:pt x="29" y="172"/>
                </a:cubicBezTo>
                <a:cubicBezTo>
                  <a:pt x="29" y="173"/>
                  <a:pt x="28" y="174"/>
                  <a:pt x="28" y="175"/>
                </a:cubicBezTo>
                <a:close/>
                <a:moveTo>
                  <a:pt x="48" y="173"/>
                </a:moveTo>
                <a:cubicBezTo>
                  <a:pt x="48" y="173"/>
                  <a:pt x="48" y="174"/>
                  <a:pt x="48" y="174"/>
                </a:cubicBezTo>
                <a:cubicBezTo>
                  <a:pt x="48" y="173"/>
                  <a:pt x="49" y="173"/>
                  <a:pt x="48" y="172"/>
                </a:cubicBezTo>
                <a:cubicBezTo>
                  <a:pt x="48" y="173"/>
                  <a:pt x="48" y="173"/>
                  <a:pt x="48" y="173"/>
                </a:cubicBezTo>
                <a:close/>
                <a:moveTo>
                  <a:pt x="27" y="174"/>
                </a:moveTo>
                <a:cubicBezTo>
                  <a:pt x="27" y="174"/>
                  <a:pt x="28" y="173"/>
                  <a:pt x="27" y="172"/>
                </a:cubicBezTo>
                <a:cubicBezTo>
                  <a:pt x="27" y="173"/>
                  <a:pt x="27" y="173"/>
                  <a:pt x="27" y="174"/>
                </a:cubicBezTo>
                <a:close/>
                <a:moveTo>
                  <a:pt x="47" y="176"/>
                </a:moveTo>
                <a:cubicBezTo>
                  <a:pt x="47" y="176"/>
                  <a:pt x="47" y="175"/>
                  <a:pt x="48" y="175"/>
                </a:cubicBezTo>
                <a:cubicBezTo>
                  <a:pt x="48" y="175"/>
                  <a:pt x="48" y="174"/>
                  <a:pt x="48" y="174"/>
                </a:cubicBezTo>
                <a:cubicBezTo>
                  <a:pt x="47" y="175"/>
                  <a:pt x="47" y="175"/>
                  <a:pt x="47" y="176"/>
                </a:cubicBezTo>
                <a:close/>
                <a:moveTo>
                  <a:pt x="24" y="175"/>
                </a:moveTo>
                <a:cubicBezTo>
                  <a:pt x="24" y="175"/>
                  <a:pt x="25" y="174"/>
                  <a:pt x="24" y="174"/>
                </a:cubicBezTo>
                <a:cubicBezTo>
                  <a:pt x="24" y="174"/>
                  <a:pt x="24" y="175"/>
                  <a:pt x="24" y="175"/>
                </a:cubicBezTo>
                <a:close/>
                <a:moveTo>
                  <a:pt x="49" y="177"/>
                </a:moveTo>
                <a:cubicBezTo>
                  <a:pt x="50" y="177"/>
                  <a:pt x="50" y="175"/>
                  <a:pt x="50" y="175"/>
                </a:cubicBezTo>
                <a:cubicBezTo>
                  <a:pt x="49" y="175"/>
                  <a:pt x="49" y="176"/>
                  <a:pt x="49" y="177"/>
                </a:cubicBezTo>
                <a:close/>
                <a:moveTo>
                  <a:pt x="52" y="177"/>
                </a:moveTo>
                <a:cubicBezTo>
                  <a:pt x="52" y="177"/>
                  <a:pt x="52" y="176"/>
                  <a:pt x="52" y="175"/>
                </a:cubicBezTo>
                <a:cubicBezTo>
                  <a:pt x="52" y="176"/>
                  <a:pt x="51" y="177"/>
                  <a:pt x="52" y="177"/>
                </a:cubicBezTo>
                <a:close/>
                <a:moveTo>
                  <a:pt x="25" y="177"/>
                </a:moveTo>
                <a:cubicBezTo>
                  <a:pt x="25" y="177"/>
                  <a:pt x="26" y="176"/>
                  <a:pt x="25" y="176"/>
                </a:cubicBezTo>
                <a:cubicBezTo>
                  <a:pt x="25" y="176"/>
                  <a:pt x="25" y="177"/>
                  <a:pt x="25" y="177"/>
                </a:cubicBezTo>
                <a:close/>
                <a:moveTo>
                  <a:pt x="23" y="178"/>
                </a:moveTo>
                <a:cubicBezTo>
                  <a:pt x="23" y="178"/>
                  <a:pt x="23" y="177"/>
                  <a:pt x="23" y="177"/>
                </a:cubicBezTo>
                <a:cubicBezTo>
                  <a:pt x="23" y="177"/>
                  <a:pt x="23" y="177"/>
                  <a:pt x="23" y="178"/>
                </a:cubicBezTo>
                <a:close/>
                <a:moveTo>
                  <a:pt x="47" y="178"/>
                </a:moveTo>
                <a:cubicBezTo>
                  <a:pt x="47" y="178"/>
                  <a:pt x="47" y="177"/>
                  <a:pt x="47" y="177"/>
                </a:cubicBezTo>
                <a:cubicBezTo>
                  <a:pt x="47" y="177"/>
                  <a:pt x="47" y="177"/>
                  <a:pt x="47" y="178"/>
                </a:cubicBezTo>
                <a:close/>
                <a:moveTo>
                  <a:pt x="27" y="178"/>
                </a:moveTo>
                <a:cubicBezTo>
                  <a:pt x="27" y="178"/>
                  <a:pt x="27" y="178"/>
                  <a:pt x="27" y="177"/>
                </a:cubicBezTo>
                <a:cubicBezTo>
                  <a:pt x="26" y="178"/>
                  <a:pt x="27" y="178"/>
                  <a:pt x="27" y="178"/>
                </a:cubicBezTo>
                <a:close/>
                <a:moveTo>
                  <a:pt x="26" y="178"/>
                </a:moveTo>
                <a:cubicBezTo>
                  <a:pt x="26" y="178"/>
                  <a:pt x="26" y="178"/>
                  <a:pt x="26" y="178"/>
                </a:cubicBezTo>
                <a:cubicBezTo>
                  <a:pt x="26" y="178"/>
                  <a:pt x="25" y="178"/>
                  <a:pt x="26" y="178"/>
                </a:cubicBezTo>
                <a:close/>
                <a:moveTo>
                  <a:pt x="24" y="180"/>
                </a:moveTo>
                <a:cubicBezTo>
                  <a:pt x="24" y="179"/>
                  <a:pt x="24" y="179"/>
                  <a:pt x="23" y="178"/>
                </a:cubicBezTo>
                <a:cubicBezTo>
                  <a:pt x="23" y="179"/>
                  <a:pt x="23" y="180"/>
                  <a:pt x="24" y="180"/>
                </a:cubicBezTo>
                <a:close/>
                <a:moveTo>
                  <a:pt x="26" y="180"/>
                </a:moveTo>
                <a:cubicBezTo>
                  <a:pt x="26" y="180"/>
                  <a:pt x="26" y="179"/>
                  <a:pt x="27" y="179"/>
                </a:cubicBezTo>
                <a:cubicBezTo>
                  <a:pt x="26" y="179"/>
                  <a:pt x="26" y="179"/>
                  <a:pt x="26" y="178"/>
                </a:cubicBezTo>
                <a:cubicBezTo>
                  <a:pt x="26" y="179"/>
                  <a:pt x="26" y="179"/>
                  <a:pt x="26" y="180"/>
                </a:cubicBezTo>
                <a:close/>
                <a:moveTo>
                  <a:pt x="47" y="181"/>
                </a:moveTo>
                <a:cubicBezTo>
                  <a:pt x="48" y="181"/>
                  <a:pt x="49" y="179"/>
                  <a:pt x="48" y="178"/>
                </a:cubicBezTo>
                <a:cubicBezTo>
                  <a:pt x="47" y="179"/>
                  <a:pt x="47" y="180"/>
                  <a:pt x="47" y="181"/>
                </a:cubicBezTo>
                <a:close/>
                <a:moveTo>
                  <a:pt x="27" y="180"/>
                </a:moveTo>
                <a:cubicBezTo>
                  <a:pt x="28" y="180"/>
                  <a:pt x="28" y="181"/>
                  <a:pt x="28" y="181"/>
                </a:cubicBezTo>
                <a:cubicBezTo>
                  <a:pt x="28" y="180"/>
                  <a:pt x="28" y="180"/>
                  <a:pt x="28" y="180"/>
                </a:cubicBezTo>
                <a:cubicBezTo>
                  <a:pt x="28" y="179"/>
                  <a:pt x="28" y="179"/>
                  <a:pt x="28" y="179"/>
                </a:cubicBezTo>
                <a:cubicBezTo>
                  <a:pt x="28" y="179"/>
                  <a:pt x="27" y="179"/>
                  <a:pt x="27" y="180"/>
                </a:cubicBezTo>
                <a:close/>
                <a:moveTo>
                  <a:pt x="25" y="181"/>
                </a:moveTo>
                <a:cubicBezTo>
                  <a:pt x="26" y="181"/>
                  <a:pt x="26" y="180"/>
                  <a:pt x="25" y="180"/>
                </a:cubicBezTo>
                <a:cubicBezTo>
                  <a:pt x="25" y="180"/>
                  <a:pt x="25" y="181"/>
                  <a:pt x="25" y="181"/>
                </a:cubicBezTo>
                <a:close/>
                <a:moveTo>
                  <a:pt x="52" y="183"/>
                </a:moveTo>
                <a:cubicBezTo>
                  <a:pt x="52" y="182"/>
                  <a:pt x="52" y="181"/>
                  <a:pt x="51" y="180"/>
                </a:cubicBezTo>
                <a:cubicBezTo>
                  <a:pt x="51" y="181"/>
                  <a:pt x="51" y="182"/>
                  <a:pt x="52" y="183"/>
                </a:cubicBezTo>
                <a:close/>
                <a:moveTo>
                  <a:pt x="26" y="182"/>
                </a:moveTo>
                <a:cubicBezTo>
                  <a:pt x="26" y="183"/>
                  <a:pt x="26" y="184"/>
                  <a:pt x="27" y="184"/>
                </a:cubicBezTo>
                <a:cubicBezTo>
                  <a:pt x="27" y="183"/>
                  <a:pt x="27" y="182"/>
                  <a:pt x="26" y="182"/>
                </a:cubicBezTo>
                <a:cubicBezTo>
                  <a:pt x="26" y="182"/>
                  <a:pt x="26" y="182"/>
                  <a:pt x="26" y="182"/>
                </a:cubicBezTo>
                <a:close/>
                <a:moveTo>
                  <a:pt x="47" y="184"/>
                </a:moveTo>
                <a:cubicBezTo>
                  <a:pt x="47" y="184"/>
                  <a:pt x="48" y="183"/>
                  <a:pt x="47" y="183"/>
                </a:cubicBezTo>
                <a:cubicBezTo>
                  <a:pt x="47" y="183"/>
                  <a:pt x="47" y="183"/>
                  <a:pt x="47" y="184"/>
                </a:cubicBezTo>
                <a:close/>
                <a:moveTo>
                  <a:pt x="51" y="185"/>
                </a:moveTo>
                <a:cubicBezTo>
                  <a:pt x="50" y="184"/>
                  <a:pt x="51" y="183"/>
                  <a:pt x="50" y="183"/>
                </a:cubicBezTo>
                <a:cubicBezTo>
                  <a:pt x="50" y="184"/>
                  <a:pt x="50" y="184"/>
                  <a:pt x="51" y="185"/>
                </a:cubicBezTo>
                <a:close/>
                <a:moveTo>
                  <a:pt x="27" y="185"/>
                </a:moveTo>
                <a:cubicBezTo>
                  <a:pt x="27" y="185"/>
                  <a:pt x="27" y="185"/>
                  <a:pt x="27" y="185"/>
                </a:cubicBezTo>
                <a:cubicBezTo>
                  <a:pt x="27" y="185"/>
                  <a:pt x="28" y="185"/>
                  <a:pt x="28" y="184"/>
                </a:cubicBezTo>
                <a:cubicBezTo>
                  <a:pt x="27" y="184"/>
                  <a:pt x="27" y="184"/>
                  <a:pt x="27" y="184"/>
                </a:cubicBezTo>
                <a:cubicBezTo>
                  <a:pt x="27" y="184"/>
                  <a:pt x="27" y="184"/>
                  <a:pt x="27" y="185"/>
                </a:cubicBezTo>
                <a:close/>
                <a:moveTo>
                  <a:pt x="23" y="185"/>
                </a:moveTo>
                <a:cubicBezTo>
                  <a:pt x="24" y="185"/>
                  <a:pt x="24" y="184"/>
                  <a:pt x="23" y="184"/>
                </a:cubicBezTo>
                <a:cubicBezTo>
                  <a:pt x="23" y="184"/>
                  <a:pt x="23" y="185"/>
                  <a:pt x="23" y="185"/>
                </a:cubicBezTo>
                <a:close/>
                <a:moveTo>
                  <a:pt x="25" y="186"/>
                </a:moveTo>
                <a:cubicBezTo>
                  <a:pt x="25" y="186"/>
                  <a:pt x="25" y="185"/>
                  <a:pt x="25" y="185"/>
                </a:cubicBezTo>
                <a:cubicBezTo>
                  <a:pt x="25" y="185"/>
                  <a:pt x="25" y="186"/>
                  <a:pt x="25" y="186"/>
                </a:cubicBezTo>
                <a:close/>
                <a:moveTo>
                  <a:pt x="50" y="185"/>
                </a:moveTo>
                <a:cubicBezTo>
                  <a:pt x="50" y="185"/>
                  <a:pt x="50" y="185"/>
                  <a:pt x="50" y="185"/>
                </a:cubicBezTo>
                <a:cubicBezTo>
                  <a:pt x="50" y="185"/>
                  <a:pt x="51" y="185"/>
                  <a:pt x="50" y="185"/>
                </a:cubicBezTo>
                <a:cubicBezTo>
                  <a:pt x="50" y="185"/>
                  <a:pt x="50" y="185"/>
                  <a:pt x="50" y="185"/>
                </a:cubicBezTo>
                <a:close/>
                <a:moveTo>
                  <a:pt x="49" y="187"/>
                </a:moveTo>
                <a:cubicBezTo>
                  <a:pt x="50" y="186"/>
                  <a:pt x="49" y="186"/>
                  <a:pt x="49" y="186"/>
                </a:cubicBezTo>
                <a:cubicBezTo>
                  <a:pt x="49" y="186"/>
                  <a:pt x="49" y="187"/>
                  <a:pt x="49" y="187"/>
                </a:cubicBezTo>
                <a:close/>
                <a:moveTo>
                  <a:pt x="47" y="187"/>
                </a:moveTo>
                <a:cubicBezTo>
                  <a:pt x="48" y="187"/>
                  <a:pt x="48" y="186"/>
                  <a:pt x="48" y="186"/>
                </a:cubicBezTo>
                <a:cubicBezTo>
                  <a:pt x="47" y="186"/>
                  <a:pt x="47" y="186"/>
                  <a:pt x="47" y="187"/>
                </a:cubicBezTo>
                <a:close/>
                <a:moveTo>
                  <a:pt x="26" y="188"/>
                </a:moveTo>
                <a:cubicBezTo>
                  <a:pt x="26" y="188"/>
                  <a:pt x="26" y="187"/>
                  <a:pt x="25" y="187"/>
                </a:cubicBezTo>
                <a:cubicBezTo>
                  <a:pt x="25" y="187"/>
                  <a:pt x="26" y="188"/>
                  <a:pt x="26" y="188"/>
                </a:cubicBezTo>
                <a:close/>
                <a:moveTo>
                  <a:pt x="48" y="188"/>
                </a:moveTo>
                <a:cubicBezTo>
                  <a:pt x="49" y="188"/>
                  <a:pt x="49" y="187"/>
                  <a:pt x="48" y="187"/>
                </a:cubicBezTo>
                <a:cubicBezTo>
                  <a:pt x="48" y="187"/>
                  <a:pt x="48" y="188"/>
                  <a:pt x="48" y="188"/>
                </a:cubicBezTo>
                <a:close/>
                <a:moveTo>
                  <a:pt x="50" y="190"/>
                </a:moveTo>
                <a:cubicBezTo>
                  <a:pt x="50" y="189"/>
                  <a:pt x="51" y="189"/>
                  <a:pt x="50" y="188"/>
                </a:cubicBezTo>
                <a:cubicBezTo>
                  <a:pt x="50" y="189"/>
                  <a:pt x="49" y="189"/>
                  <a:pt x="50" y="190"/>
                </a:cubicBezTo>
                <a:close/>
                <a:moveTo>
                  <a:pt x="25" y="190"/>
                </a:moveTo>
                <a:cubicBezTo>
                  <a:pt x="25" y="189"/>
                  <a:pt x="25" y="188"/>
                  <a:pt x="24" y="189"/>
                </a:cubicBezTo>
                <a:cubicBezTo>
                  <a:pt x="25" y="189"/>
                  <a:pt x="24" y="190"/>
                  <a:pt x="25" y="190"/>
                </a:cubicBezTo>
                <a:close/>
                <a:moveTo>
                  <a:pt x="27" y="190"/>
                </a:moveTo>
                <a:cubicBezTo>
                  <a:pt x="27" y="189"/>
                  <a:pt x="27" y="189"/>
                  <a:pt x="26" y="188"/>
                </a:cubicBezTo>
                <a:cubicBezTo>
                  <a:pt x="26" y="189"/>
                  <a:pt x="26" y="190"/>
                  <a:pt x="27" y="190"/>
                </a:cubicBezTo>
                <a:close/>
                <a:moveTo>
                  <a:pt x="22" y="191"/>
                </a:moveTo>
                <a:cubicBezTo>
                  <a:pt x="22" y="191"/>
                  <a:pt x="23" y="190"/>
                  <a:pt x="22" y="190"/>
                </a:cubicBezTo>
                <a:cubicBezTo>
                  <a:pt x="22" y="190"/>
                  <a:pt x="22" y="191"/>
                  <a:pt x="22" y="191"/>
                </a:cubicBezTo>
                <a:close/>
                <a:moveTo>
                  <a:pt x="51" y="194"/>
                </a:moveTo>
                <a:cubicBezTo>
                  <a:pt x="52" y="194"/>
                  <a:pt x="52" y="194"/>
                  <a:pt x="53" y="194"/>
                </a:cubicBezTo>
                <a:cubicBezTo>
                  <a:pt x="53" y="194"/>
                  <a:pt x="53" y="194"/>
                  <a:pt x="53" y="194"/>
                </a:cubicBezTo>
                <a:cubicBezTo>
                  <a:pt x="53" y="194"/>
                  <a:pt x="52" y="194"/>
                  <a:pt x="52" y="194"/>
                </a:cubicBezTo>
                <a:cubicBezTo>
                  <a:pt x="52" y="192"/>
                  <a:pt x="51" y="191"/>
                  <a:pt x="51" y="190"/>
                </a:cubicBezTo>
                <a:cubicBezTo>
                  <a:pt x="50" y="192"/>
                  <a:pt x="51" y="193"/>
                  <a:pt x="51" y="194"/>
                </a:cubicBezTo>
                <a:close/>
                <a:moveTo>
                  <a:pt x="25" y="191"/>
                </a:moveTo>
                <a:cubicBezTo>
                  <a:pt x="25" y="191"/>
                  <a:pt x="25" y="192"/>
                  <a:pt x="25" y="192"/>
                </a:cubicBezTo>
                <a:cubicBezTo>
                  <a:pt x="26" y="192"/>
                  <a:pt x="26" y="191"/>
                  <a:pt x="25" y="191"/>
                </a:cubicBezTo>
                <a:cubicBezTo>
                  <a:pt x="25" y="191"/>
                  <a:pt x="25" y="191"/>
                  <a:pt x="25" y="191"/>
                </a:cubicBezTo>
                <a:close/>
                <a:moveTo>
                  <a:pt x="47" y="196"/>
                </a:moveTo>
                <a:cubicBezTo>
                  <a:pt x="48" y="195"/>
                  <a:pt x="47" y="193"/>
                  <a:pt x="47" y="192"/>
                </a:cubicBezTo>
                <a:cubicBezTo>
                  <a:pt x="47" y="193"/>
                  <a:pt x="47" y="195"/>
                  <a:pt x="47" y="196"/>
                </a:cubicBezTo>
                <a:close/>
                <a:moveTo>
                  <a:pt x="26" y="194"/>
                </a:moveTo>
                <a:cubicBezTo>
                  <a:pt x="26" y="194"/>
                  <a:pt x="27" y="194"/>
                  <a:pt x="27" y="194"/>
                </a:cubicBezTo>
                <a:cubicBezTo>
                  <a:pt x="27" y="193"/>
                  <a:pt x="27" y="193"/>
                  <a:pt x="26" y="193"/>
                </a:cubicBezTo>
                <a:cubicBezTo>
                  <a:pt x="26" y="193"/>
                  <a:pt x="26" y="194"/>
                  <a:pt x="26" y="194"/>
                </a:cubicBezTo>
                <a:close/>
                <a:moveTo>
                  <a:pt x="28" y="193"/>
                </a:moveTo>
                <a:cubicBezTo>
                  <a:pt x="28" y="193"/>
                  <a:pt x="28" y="193"/>
                  <a:pt x="28" y="193"/>
                </a:cubicBezTo>
                <a:cubicBezTo>
                  <a:pt x="28" y="193"/>
                  <a:pt x="28" y="193"/>
                  <a:pt x="28" y="193"/>
                </a:cubicBezTo>
                <a:cubicBezTo>
                  <a:pt x="28" y="193"/>
                  <a:pt x="28" y="193"/>
                  <a:pt x="28" y="193"/>
                </a:cubicBezTo>
                <a:close/>
                <a:moveTo>
                  <a:pt x="27" y="196"/>
                </a:moveTo>
                <a:cubicBezTo>
                  <a:pt x="27" y="196"/>
                  <a:pt x="28" y="195"/>
                  <a:pt x="27" y="195"/>
                </a:cubicBezTo>
                <a:cubicBezTo>
                  <a:pt x="27" y="195"/>
                  <a:pt x="26" y="196"/>
                  <a:pt x="27" y="196"/>
                </a:cubicBezTo>
                <a:close/>
                <a:moveTo>
                  <a:pt x="24" y="197"/>
                </a:moveTo>
                <a:cubicBezTo>
                  <a:pt x="25" y="197"/>
                  <a:pt x="25" y="196"/>
                  <a:pt x="24" y="196"/>
                </a:cubicBezTo>
                <a:cubicBezTo>
                  <a:pt x="24" y="197"/>
                  <a:pt x="24" y="197"/>
                  <a:pt x="24" y="197"/>
                </a:cubicBezTo>
                <a:close/>
                <a:moveTo>
                  <a:pt x="53" y="197"/>
                </a:moveTo>
                <a:cubicBezTo>
                  <a:pt x="53" y="197"/>
                  <a:pt x="53" y="198"/>
                  <a:pt x="54" y="197"/>
                </a:cubicBezTo>
                <a:cubicBezTo>
                  <a:pt x="53" y="197"/>
                  <a:pt x="53" y="196"/>
                  <a:pt x="53" y="196"/>
                </a:cubicBezTo>
                <a:cubicBezTo>
                  <a:pt x="53" y="197"/>
                  <a:pt x="53" y="197"/>
                  <a:pt x="53" y="197"/>
                </a:cubicBezTo>
                <a:close/>
                <a:moveTo>
                  <a:pt x="50" y="198"/>
                </a:moveTo>
                <a:cubicBezTo>
                  <a:pt x="50" y="197"/>
                  <a:pt x="50" y="197"/>
                  <a:pt x="50" y="196"/>
                </a:cubicBezTo>
                <a:cubicBezTo>
                  <a:pt x="50" y="196"/>
                  <a:pt x="50" y="196"/>
                  <a:pt x="50" y="196"/>
                </a:cubicBezTo>
                <a:cubicBezTo>
                  <a:pt x="50" y="197"/>
                  <a:pt x="49" y="197"/>
                  <a:pt x="50" y="198"/>
                </a:cubicBezTo>
                <a:close/>
                <a:moveTo>
                  <a:pt x="47" y="198"/>
                </a:moveTo>
                <a:cubicBezTo>
                  <a:pt x="48" y="198"/>
                  <a:pt x="47" y="197"/>
                  <a:pt x="48" y="198"/>
                </a:cubicBezTo>
                <a:cubicBezTo>
                  <a:pt x="48" y="197"/>
                  <a:pt x="48" y="197"/>
                  <a:pt x="48" y="197"/>
                </a:cubicBezTo>
                <a:cubicBezTo>
                  <a:pt x="47" y="197"/>
                  <a:pt x="47" y="197"/>
                  <a:pt x="47" y="198"/>
                </a:cubicBezTo>
                <a:close/>
                <a:moveTo>
                  <a:pt x="25" y="199"/>
                </a:moveTo>
                <a:cubicBezTo>
                  <a:pt x="25" y="199"/>
                  <a:pt x="25" y="199"/>
                  <a:pt x="25" y="199"/>
                </a:cubicBezTo>
                <a:cubicBezTo>
                  <a:pt x="25" y="199"/>
                  <a:pt x="25" y="198"/>
                  <a:pt x="25" y="198"/>
                </a:cubicBezTo>
                <a:cubicBezTo>
                  <a:pt x="25" y="198"/>
                  <a:pt x="24" y="198"/>
                  <a:pt x="25" y="199"/>
                </a:cubicBezTo>
                <a:close/>
                <a:moveTo>
                  <a:pt x="54" y="199"/>
                </a:moveTo>
                <a:cubicBezTo>
                  <a:pt x="54" y="199"/>
                  <a:pt x="54" y="200"/>
                  <a:pt x="55" y="200"/>
                </a:cubicBezTo>
                <a:cubicBezTo>
                  <a:pt x="55" y="200"/>
                  <a:pt x="55" y="200"/>
                  <a:pt x="56" y="199"/>
                </a:cubicBezTo>
                <a:cubicBezTo>
                  <a:pt x="55" y="199"/>
                  <a:pt x="55" y="198"/>
                  <a:pt x="54" y="198"/>
                </a:cubicBezTo>
                <a:cubicBezTo>
                  <a:pt x="54" y="198"/>
                  <a:pt x="54" y="199"/>
                  <a:pt x="54" y="199"/>
                </a:cubicBezTo>
                <a:close/>
                <a:moveTo>
                  <a:pt x="51" y="200"/>
                </a:moveTo>
                <a:cubicBezTo>
                  <a:pt x="51" y="200"/>
                  <a:pt x="52" y="200"/>
                  <a:pt x="52" y="199"/>
                </a:cubicBezTo>
                <a:cubicBezTo>
                  <a:pt x="52" y="199"/>
                  <a:pt x="51" y="199"/>
                  <a:pt x="51" y="199"/>
                </a:cubicBezTo>
                <a:cubicBezTo>
                  <a:pt x="51" y="199"/>
                  <a:pt x="52" y="199"/>
                  <a:pt x="51" y="199"/>
                </a:cubicBezTo>
                <a:cubicBezTo>
                  <a:pt x="51" y="199"/>
                  <a:pt x="50" y="200"/>
                  <a:pt x="51" y="200"/>
                </a:cubicBezTo>
                <a:close/>
                <a:moveTo>
                  <a:pt x="45" y="201"/>
                </a:moveTo>
                <a:cubicBezTo>
                  <a:pt x="45" y="200"/>
                  <a:pt x="46" y="200"/>
                  <a:pt x="46" y="199"/>
                </a:cubicBezTo>
                <a:cubicBezTo>
                  <a:pt x="46" y="200"/>
                  <a:pt x="45" y="201"/>
                  <a:pt x="45" y="201"/>
                </a:cubicBezTo>
                <a:close/>
                <a:moveTo>
                  <a:pt x="54" y="202"/>
                </a:moveTo>
                <a:cubicBezTo>
                  <a:pt x="54" y="202"/>
                  <a:pt x="54" y="201"/>
                  <a:pt x="54" y="201"/>
                </a:cubicBezTo>
                <a:cubicBezTo>
                  <a:pt x="54" y="201"/>
                  <a:pt x="54" y="200"/>
                  <a:pt x="53" y="200"/>
                </a:cubicBezTo>
                <a:cubicBezTo>
                  <a:pt x="53" y="200"/>
                  <a:pt x="53" y="202"/>
                  <a:pt x="54" y="202"/>
                </a:cubicBezTo>
                <a:close/>
                <a:moveTo>
                  <a:pt x="22" y="202"/>
                </a:moveTo>
                <a:cubicBezTo>
                  <a:pt x="22" y="202"/>
                  <a:pt x="23" y="201"/>
                  <a:pt x="23" y="202"/>
                </a:cubicBezTo>
                <a:cubicBezTo>
                  <a:pt x="23" y="201"/>
                  <a:pt x="23" y="201"/>
                  <a:pt x="23" y="200"/>
                </a:cubicBezTo>
                <a:cubicBezTo>
                  <a:pt x="22" y="200"/>
                  <a:pt x="22" y="200"/>
                  <a:pt x="22" y="200"/>
                </a:cubicBezTo>
                <a:cubicBezTo>
                  <a:pt x="22" y="201"/>
                  <a:pt x="21" y="202"/>
                  <a:pt x="22" y="202"/>
                </a:cubicBezTo>
                <a:close/>
                <a:moveTo>
                  <a:pt x="48" y="201"/>
                </a:moveTo>
                <a:cubicBezTo>
                  <a:pt x="49" y="201"/>
                  <a:pt x="49" y="201"/>
                  <a:pt x="49" y="200"/>
                </a:cubicBezTo>
                <a:cubicBezTo>
                  <a:pt x="49" y="201"/>
                  <a:pt x="48" y="201"/>
                  <a:pt x="48" y="201"/>
                </a:cubicBezTo>
                <a:close/>
                <a:moveTo>
                  <a:pt x="18" y="201"/>
                </a:moveTo>
                <a:cubicBezTo>
                  <a:pt x="18" y="201"/>
                  <a:pt x="18" y="202"/>
                  <a:pt x="18" y="202"/>
                </a:cubicBezTo>
                <a:cubicBezTo>
                  <a:pt x="18" y="201"/>
                  <a:pt x="19" y="201"/>
                  <a:pt x="19" y="201"/>
                </a:cubicBezTo>
                <a:cubicBezTo>
                  <a:pt x="18" y="201"/>
                  <a:pt x="18" y="201"/>
                  <a:pt x="18" y="201"/>
                </a:cubicBezTo>
                <a:close/>
                <a:moveTo>
                  <a:pt x="57" y="203"/>
                </a:moveTo>
                <a:cubicBezTo>
                  <a:pt x="57" y="202"/>
                  <a:pt x="56" y="202"/>
                  <a:pt x="56" y="201"/>
                </a:cubicBezTo>
                <a:cubicBezTo>
                  <a:pt x="55" y="202"/>
                  <a:pt x="56" y="203"/>
                  <a:pt x="57" y="203"/>
                </a:cubicBezTo>
                <a:close/>
                <a:moveTo>
                  <a:pt x="19" y="203"/>
                </a:moveTo>
                <a:cubicBezTo>
                  <a:pt x="20" y="203"/>
                  <a:pt x="20" y="202"/>
                  <a:pt x="20" y="202"/>
                </a:cubicBezTo>
                <a:cubicBezTo>
                  <a:pt x="20" y="202"/>
                  <a:pt x="20" y="201"/>
                  <a:pt x="20" y="201"/>
                </a:cubicBezTo>
                <a:cubicBezTo>
                  <a:pt x="20" y="202"/>
                  <a:pt x="19" y="202"/>
                  <a:pt x="19" y="203"/>
                </a:cubicBezTo>
                <a:close/>
                <a:moveTo>
                  <a:pt x="27" y="203"/>
                </a:moveTo>
                <a:cubicBezTo>
                  <a:pt x="28" y="203"/>
                  <a:pt x="28" y="203"/>
                  <a:pt x="28" y="203"/>
                </a:cubicBezTo>
                <a:cubicBezTo>
                  <a:pt x="28" y="202"/>
                  <a:pt x="28" y="202"/>
                  <a:pt x="27" y="201"/>
                </a:cubicBezTo>
                <a:cubicBezTo>
                  <a:pt x="27" y="202"/>
                  <a:pt x="28" y="202"/>
                  <a:pt x="27" y="203"/>
                </a:cubicBezTo>
                <a:close/>
                <a:moveTo>
                  <a:pt x="16" y="202"/>
                </a:moveTo>
                <a:cubicBezTo>
                  <a:pt x="16" y="202"/>
                  <a:pt x="16" y="202"/>
                  <a:pt x="16" y="202"/>
                </a:cubicBezTo>
                <a:cubicBezTo>
                  <a:pt x="16" y="202"/>
                  <a:pt x="16" y="202"/>
                  <a:pt x="15" y="202"/>
                </a:cubicBezTo>
                <a:cubicBezTo>
                  <a:pt x="15" y="203"/>
                  <a:pt x="15" y="203"/>
                  <a:pt x="15" y="204"/>
                </a:cubicBezTo>
                <a:cubicBezTo>
                  <a:pt x="15" y="204"/>
                  <a:pt x="16" y="203"/>
                  <a:pt x="17" y="204"/>
                </a:cubicBezTo>
                <a:cubicBezTo>
                  <a:pt x="17" y="203"/>
                  <a:pt x="16" y="202"/>
                  <a:pt x="17" y="201"/>
                </a:cubicBezTo>
                <a:cubicBezTo>
                  <a:pt x="16" y="202"/>
                  <a:pt x="16" y="201"/>
                  <a:pt x="16" y="202"/>
                </a:cubicBezTo>
                <a:close/>
                <a:moveTo>
                  <a:pt x="53" y="202"/>
                </a:moveTo>
                <a:cubicBezTo>
                  <a:pt x="52" y="202"/>
                  <a:pt x="53" y="201"/>
                  <a:pt x="52" y="202"/>
                </a:cubicBezTo>
                <a:cubicBezTo>
                  <a:pt x="52" y="202"/>
                  <a:pt x="52" y="202"/>
                  <a:pt x="53" y="202"/>
                </a:cubicBezTo>
                <a:close/>
                <a:moveTo>
                  <a:pt x="49" y="202"/>
                </a:moveTo>
                <a:cubicBezTo>
                  <a:pt x="49" y="202"/>
                  <a:pt x="49" y="203"/>
                  <a:pt x="49" y="203"/>
                </a:cubicBezTo>
                <a:cubicBezTo>
                  <a:pt x="50" y="203"/>
                  <a:pt x="50" y="202"/>
                  <a:pt x="50" y="202"/>
                </a:cubicBezTo>
                <a:cubicBezTo>
                  <a:pt x="49" y="202"/>
                  <a:pt x="49" y="202"/>
                  <a:pt x="49" y="202"/>
                </a:cubicBezTo>
                <a:cubicBezTo>
                  <a:pt x="49" y="202"/>
                  <a:pt x="49" y="202"/>
                  <a:pt x="49" y="202"/>
                </a:cubicBezTo>
                <a:close/>
                <a:moveTo>
                  <a:pt x="46" y="204"/>
                </a:moveTo>
                <a:cubicBezTo>
                  <a:pt x="46" y="203"/>
                  <a:pt x="47" y="202"/>
                  <a:pt x="46" y="202"/>
                </a:cubicBezTo>
                <a:cubicBezTo>
                  <a:pt x="46" y="202"/>
                  <a:pt x="45" y="203"/>
                  <a:pt x="46" y="204"/>
                </a:cubicBezTo>
                <a:close/>
                <a:moveTo>
                  <a:pt x="23" y="202"/>
                </a:moveTo>
                <a:cubicBezTo>
                  <a:pt x="23" y="203"/>
                  <a:pt x="22" y="203"/>
                  <a:pt x="23" y="204"/>
                </a:cubicBezTo>
                <a:cubicBezTo>
                  <a:pt x="23" y="203"/>
                  <a:pt x="23" y="203"/>
                  <a:pt x="24" y="202"/>
                </a:cubicBezTo>
                <a:cubicBezTo>
                  <a:pt x="23" y="202"/>
                  <a:pt x="23" y="202"/>
                  <a:pt x="23" y="202"/>
                </a:cubicBezTo>
                <a:close/>
                <a:moveTo>
                  <a:pt x="54" y="205"/>
                </a:moveTo>
                <a:cubicBezTo>
                  <a:pt x="53" y="205"/>
                  <a:pt x="53" y="206"/>
                  <a:pt x="53" y="206"/>
                </a:cubicBezTo>
                <a:cubicBezTo>
                  <a:pt x="54" y="206"/>
                  <a:pt x="55" y="205"/>
                  <a:pt x="56" y="204"/>
                </a:cubicBezTo>
                <a:cubicBezTo>
                  <a:pt x="56" y="203"/>
                  <a:pt x="55" y="203"/>
                  <a:pt x="55" y="203"/>
                </a:cubicBezTo>
                <a:cubicBezTo>
                  <a:pt x="55" y="203"/>
                  <a:pt x="54" y="204"/>
                  <a:pt x="54" y="205"/>
                </a:cubicBezTo>
                <a:close/>
                <a:moveTo>
                  <a:pt x="26" y="203"/>
                </a:moveTo>
                <a:cubicBezTo>
                  <a:pt x="27" y="203"/>
                  <a:pt x="26" y="203"/>
                  <a:pt x="26" y="204"/>
                </a:cubicBezTo>
                <a:cubicBezTo>
                  <a:pt x="27" y="203"/>
                  <a:pt x="27" y="204"/>
                  <a:pt x="27" y="204"/>
                </a:cubicBezTo>
                <a:cubicBezTo>
                  <a:pt x="27" y="204"/>
                  <a:pt x="27" y="203"/>
                  <a:pt x="27" y="203"/>
                </a:cubicBezTo>
                <a:cubicBezTo>
                  <a:pt x="27" y="203"/>
                  <a:pt x="27" y="203"/>
                  <a:pt x="27" y="203"/>
                </a:cubicBezTo>
                <a:cubicBezTo>
                  <a:pt x="27" y="203"/>
                  <a:pt x="27" y="203"/>
                  <a:pt x="26" y="203"/>
                </a:cubicBezTo>
                <a:close/>
                <a:moveTo>
                  <a:pt x="51" y="203"/>
                </a:moveTo>
                <a:cubicBezTo>
                  <a:pt x="51" y="204"/>
                  <a:pt x="51" y="204"/>
                  <a:pt x="51" y="204"/>
                </a:cubicBezTo>
                <a:cubicBezTo>
                  <a:pt x="52" y="205"/>
                  <a:pt x="52" y="204"/>
                  <a:pt x="52" y="204"/>
                </a:cubicBezTo>
                <a:cubicBezTo>
                  <a:pt x="52" y="203"/>
                  <a:pt x="52" y="203"/>
                  <a:pt x="51" y="203"/>
                </a:cubicBezTo>
                <a:cubicBezTo>
                  <a:pt x="51" y="203"/>
                  <a:pt x="51" y="203"/>
                  <a:pt x="51" y="203"/>
                </a:cubicBezTo>
                <a:close/>
                <a:moveTo>
                  <a:pt x="19" y="204"/>
                </a:moveTo>
                <a:cubicBezTo>
                  <a:pt x="19" y="204"/>
                  <a:pt x="20" y="205"/>
                  <a:pt x="20" y="205"/>
                </a:cubicBezTo>
                <a:cubicBezTo>
                  <a:pt x="20" y="204"/>
                  <a:pt x="21" y="204"/>
                  <a:pt x="21" y="203"/>
                </a:cubicBezTo>
                <a:cubicBezTo>
                  <a:pt x="20" y="203"/>
                  <a:pt x="20" y="204"/>
                  <a:pt x="19" y="204"/>
                </a:cubicBezTo>
                <a:close/>
                <a:moveTo>
                  <a:pt x="48" y="205"/>
                </a:moveTo>
                <a:cubicBezTo>
                  <a:pt x="48" y="204"/>
                  <a:pt x="49" y="204"/>
                  <a:pt x="48" y="203"/>
                </a:cubicBezTo>
                <a:cubicBezTo>
                  <a:pt x="48" y="204"/>
                  <a:pt x="47" y="204"/>
                  <a:pt x="48" y="205"/>
                </a:cubicBezTo>
                <a:close/>
                <a:moveTo>
                  <a:pt x="57" y="207"/>
                </a:moveTo>
                <a:cubicBezTo>
                  <a:pt x="58" y="206"/>
                  <a:pt x="59" y="205"/>
                  <a:pt x="59" y="204"/>
                </a:cubicBezTo>
                <a:cubicBezTo>
                  <a:pt x="58" y="204"/>
                  <a:pt x="58" y="205"/>
                  <a:pt x="58" y="205"/>
                </a:cubicBezTo>
                <a:cubicBezTo>
                  <a:pt x="57" y="205"/>
                  <a:pt x="57" y="207"/>
                  <a:pt x="57" y="207"/>
                </a:cubicBezTo>
                <a:close/>
                <a:moveTo>
                  <a:pt x="10" y="206"/>
                </a:moveTo>
                <a:cubicBezTo>
                  <a:pt x="11" y="206"/>
                  <a:pt x="11" y="205"/>
                  <a:pt x="12" y="205"/>
                </a:cubicBezTo>
                <a:cubicBezTo>
                  <a:pt x="12" y="205"/>
                  <a:pt x="14" y="204"/>
                  <a:pt x="13" y="204"/>
                </a:cubicBezTo>
                <a:cubicBezTo>
                  <a:pt x="12" y="204"/>
                  <a:pt x="11" y="205"/>
                  <a:pt x="10" y="206"/>
                </a:cubicBezTo>
                <a:close/>
                <a:moveTo>
                  <a:pt x="23" y="205"/>
                </a:moveTo>
                <a:cubicBezTo>
                  <a:pt x="24" y="205"/>
                  <a:pt x="24" y="204"/>
                  <a:pt x="24" y="204"/>
                </a:cubicBezTo>
                <a:cubicBezTo>
                  <a:pt x="23" y="204"/>
                  <a:pt x="23" y="204"/>
                  <a:pt x="23" y="205"/>
                </a:cubicBezTo>
                <a:close/>
                <a:moveTo>
                  <a:pt x="46" y="204"/>
                </a:moveTo>
                <a:cubicBezTo>
                  <a:pt x="46" y="204"/>
                  <a:pt x="46" y="204"/>
                  <a:pt x="46" y="204"/>
                </a:cubicBezTo>
                <a:cubicBezTo>
                  <a:pt x="46" y="204"/>
                  <a:pt x="45" y="205"/>
                  <a:pt x="46" y="205"/>
                </a:cubicBezTo>
                <a:cubicBezTo>
                  <a:pt x="46" y="205"/>
                  <a:pt x="47" y="204"/>
                  <a:pt x="47" y="204"/>
                </a:cubicBezTo>
                <a:cubicBezTo>
                  <a:pt x="47" y="204"/>
                  <a:pt x="47" y="204"/>
                  <a:pt x="46" y="204"/>
                </a:cubicBezTo>
                <a:cubicBezTo>
                  <a:pt x="46" y="204"/>
                  <a:pt x="46" y="204"/>
                  <a:pt x="46" y="204"/>
                </a:cubicBezTo>
                <a:close/>
                <a:moveTo>
                  <a:pt x="13" y="205"/>
                </a:moveTo>
                <a:cubicBezTo>
                  <a:pt x="14" y="205"/>
                  <a:pt x="14" y="205"/>
                  <a:pt x="14" y="205"/>
                </a:cubicBezTo>
                <a:cubicBezTo>
                  <a:pt x="14" y="205"/>
                  <a:pt x="14" y="204"/>
                  <a:pt x="14" y="204"/>
                </a:cubicBezTo>
                <a:cubicBezTo>
                  <a:pt x="14" y="204"/>
                  <a:pt x="13" y="204"/>
                  <a:pt x="13" y="205"/>
                </a:cubicBezTo>
                <a:close/>
                <a:moveTo>
                  <a:pt x="51" y="206"/>
                </a:moveTo>
                <a:cubicBezTo>
                  <a:pt x="51" y="206"/>
                  <a:pt x="51" y="206"/>
                  <a:pt x="52" y="206"/>
                </a:cubicBezTo>
                <a:cubicBezTo>
                  <a:pt x="52" y="206"/>
                  <a:pt x="52" y="205"/>
                  <a:pt x="53" y="204"/>
                </a:cubicBezTo>
                <a:cubicBezTo>
                  <a:pt x="52" y="204"/>
                  <a:pt x="51" y="206"/>
                  <a:pt x="51" y="206"/>
                </a:cubicBezTo>
                <a:close/>
                <a:moveTo>
                  <a:pt x="55" y="205"/>
                </a:moveTo>
                <a:cubicBezTo>
                  <a:pt x="55" y="205"/>
                  <a:pt x="56" y="205"/>
                  <a:pt x="55" y="205"/>
                </a:cubicBezTo>
                <a:cubicBezTo>
                  <a:pt x="54" y="205"/>
                  <a:pt x="54" y="207"/>
                  <a:pt x="54" y="207"/>
                </a:cubicBezTo>
                <a:cubicBezTo>
                  <a:pt x="54" y="207"/>
                  <a:pt x="54" y="208"/>
                  <a:pt x="55" y="208"/>
                </a:cubicBezTo>
                <a:cubicBezTo>
                  <a:pt x="56" y="207"/>
                  <a:pt x="58" y="203"/>
                  <a:pt x="55" y="205"/>
                </a:cubicBezTo>
                <a:close/>
                <a:moveTo>
                  <a:pt x="16" y="205"/>
                </a:moveTo>
                <a:cubicBezTo>
                  <a:pt x="16" y="205"/>
                  <a:pt x="16" y="205"/>
                  <a:pt x="17" y="205"/>
                </a:cubicBezTo>
                <a:cubicBezTo>
                  <a:pt x="17" y="205"/>
                  <a:pt x="17" y="205"/>
                  <a:pt x="17" y="204"/>
                </a:cubicBezTo>
                <a:cubicBezTo>
                  <a:pt x="17" y="205"/>
                  <a:pt x="16" y="204"/>
                  <a:pt x="16" y="205"/>
                </a:cubicBezTo>
                <a:close/>
                <a:moveTo>
                  <a:pt x="25" y="207"/>
                </a:moveTo>
                <a:cubicBezTo>
                  <a:pt x="27" y="207"/>
                  <a:pt x="26" y="205"/>
                  <a:pt x="25" y="205"/>
                </a:cubicBezTo>
                <a:cubicBezTo>
                  <a:pt x="25" y="205"/>
                  <a:pt x="26" y="207"/>
                  <a:pt x="25" y="207"/>
                </a:cubicBezTo>
                <a:close/>
                <a:moveTo>
                  <a:pt x="29" y="207"/>
                </a:moveTo>
                <a:cubicBezTo>
                  <a:pt x="30" y="209"/>
                  <a:pt x="31" y="206"/>
                  <a:pt x="31" y="204"/>
                </a:cubicBezTo>
                <a:cubicBezTo>
                  <a:pt x="30" y="205"/>
                  <a:pt x="29" y="206"/>
                  <a:pt x="29" y="207"/>
                </a:cubicBezTo>
                <a:close/>
                <a:moveTo>
                  <a:pt x="19" y="207"/>
                </a:moveTo>
                <a:cubicBezTo>
                  <a:pt x="19" y="207"/>
                  <a:pt x="19" y="206"/>
                  <a:pt x="19" y="206"/>
                </a:cubicBezTo>
                <a:cubicBezTo>
                  <a:pt x="19" y="206"/>
                  <a:pt x="19" y="205"/>
                  <a:pt x="18" y="205"/>
                </a:cubicBezTo>
                <a:cubicBezTo>
                  <a:pt x="18" y="205"/>
                  <a:pt x="18" y="206"/>
                  <a:pt x="19" y="207"/>
                </a:cubicBezTo>
                <a:close/>
                <a:moveTo>
                  <a:pt x="43" y="206"/>
                </a:moveTo>
                <a:cubicBezTo>
                  <a:pt x="44" y="206"/>
                  <a:pt x="45" y="205"/>
                  <a:pt x="44" y="205"/>
                </a:cubicBezTo>
                <a:cubicBezTo>
                  <a:pt x="44" y="205"/>
                  <a:pt x="44" y="206"/>
                  <a:pt x="43" y="206"/>
                </a:cubicBezTo>
                <a:close/>
                <a:moveTo>
                  <a:pt x="48" y="208"/>
                </a:moveTo>
                <a:cubicBezTo>
                  <a:pt x="48" y="207"/>
                  <a:pt x="48" y="207"/>
                  <a:pt x="48" y="207"/>
                </a:cubicBezTo>
                <a:cubicBezTo>
                  <a:pt x="48" y="206"/>
                  <a:pt x="49" y="206"/>
                  <a:pt x="49" y="205"/>
                </a:cubicBezTo>
                <a:cubicBezTo>
                  <a:pt x="48" y="205"/>
                  <a:pt x="48" y="206"/>
                  <a:pt x="48" y="208"/>
                </a:cubicBezTo>
                <a:close/>
                <a:moveTo>
                  <a:pt x="21" y="206"/>
                </a:moveTo>
                <a:cubicBezTo>
                  <a:pt x="21" y="206"/>
                  <a:pt x="22" y="205"/>
                  <a:pt x="21" y="205"/>
                </a:cubicBezTo>
                <a:cubicBezTo>
                  <a:pt x="21" y="205"/>
                  <a:pt x="21" y="206"/>
                  <a:pt x="21" y="206"/>
                </a:cubicBezTo>
                <a:close/>
                <a:moveTo>
                  <a:pt x="18" y="207"/>
                </a:moveTo>
                <a:cubicBezTo>
                  <a:pt x="18" y="207"/>
                  <a:pt x="18" y="206"/>
                  <a:pt x="17" y="206"/>
                </a:cubicBezTo>
                <a:cubicBezTo>
                  <a:pt x="17" y="206"/>
                  <a:pt x="17" y="207"/>
                  <a:pt x="18" y="207"/>
                </a:cubicBezTo>
                <a:close/>
                <a:moveTo>
                  <a:pt x="44" y="207"/>
                </a:moveTo>
                <a:cubicBezTo>
                  <a:pt x="44" y="208"/>
                  <a:pt x="46" y="208"/>
                  <a:pt x="47" y="208"/>
                </a:cubicBezTo>
                <a:cubicBezTo>
                  <a:pt x="47" y="207"/>
                  <a:pt x="46" y="207"/>
                  <a:pt x="46" y="208"/>
                </a:cubicBezTo>
                <a:cubicBezTo>
                  <a:pt x="45" y="207"/>
                  <a:pt x="46" y="206"/>
                  <a:pt x="45" y="206"/>
                </a:cubicBezTo>
                <a:cubicBezTo>
                  <a:pt x="44" y="206"/>
                  <a:pt x="44" y="207"/>
                  <a:pt x="44" y="207"/>
                </a:cubicBezTo>
                <a:close/>
                <a:moveTo>
                  <a:pt x="31" y="208"/>
                </a:moveTo>
                <a:cubicBezTo>
                  <a:pt x="31" y="209"/>
                  <a:pt x="30" y="209"/>
                  <a:pt x="30" y="210"/>
                </a:cubicBezTo>
                <a:cubicBezTo>
                  <a:pt x="31" y="210"/>
                  <a:pt x="32" y="210"/>
                  <a:pt x="33" y="210"/>
                </a:cubicBezTo>
                <a:cubicBezTo>
                  <a:pt x="33" y="209"/>
                  <a:pt x="33" y="207"/>
                  <a:pt x="33" y="206"/>
                </a:cubicBezTo>
                <a:cubicBezTo>
                  <a:pt x="32" y="207"/>
                  <a:pt x="32" y="209"/>
                  <a:pt x="31" y="208"/>
                </a:cubicBezTo>
                <a:close/>
                <a:moveTo>
                  <a:pt x="22" y="210"/>
                </a:moveTo>
                <a:cubicBezTo>
                  <a:pt x="23" y="209"/>
                  <a:pt x="24" y="208"/>
                  <a:pt x="25" y="207"/>
                </a:cubicBezTo>
                <a:cubicBezTo>
                  <a:pt x="25" y="207"/>
                  <a:pt x="24" y="207"/>
                  <a:pt x="24" y="207"/>
                </a:cubicBezTo>
                <a:cubicBezTo>
                  <a:pt x="23" y="208"/>
                  <a:pt x="22" y="209"/>
                  <a:pt x="22" y="210"/>
                </a:cubicBezTo>
                <a:close/>
                <a:moveTo>
                  <a:pt x="27" y="208"/>
                </a:moveTo>
                <a:cubicBezTo>
                  <a:pt x="27" y="208"/>
                  <a:pt x="27" y="208"/>
                  <a:pt x="27" y="207"/>
                </a:cubicBezTo>
                <a:cubicBezTo>
                  <a:pt x="27" y="207"/>
                  <a:pt x="27" y="207"/>
                  <a:pt x="27" y="207"/>
                </a:cubicBezTo>
                <a:cubicBezTo>
                  <a:pt x="27" y="207"/>
                  <a:pt x="26" y="208"/>
                  <a:pt x="27" y="208"/>
                </a:cubicBezTo>
                <a:close/>
                <a:moveTo>
                  <a:pt x="16" y="208"/>
                </a:moveTo>
                <a:cubicBezTo>
                  <a:pt x="16" y="208"/>
                  <a:pt x="17" y="208"/>
                  <a:pt x="17" y="208"/>
                </a:cubicBezTo>
                <a:cubicBezTo>
                  <a:pt x="17" y="208"/>
                  <a:pt x="16" y="207"/>
                  <a:pt x="16" y="207"/>
                </a:cubicBezTo>
                <a:cubicBezTo>
                  <a:pt x="16" y="208"/>
                  <a:pt x="16" y="208"/>
                  <a:pt x="16" y="208"/>
                </a:cubicBezTo>
                <a:close/>
                <a:moveTo>
                  <a:pt x="21" y="209"/>
                </a:moveTo>
                <a:cubicBezTo>
                  <a:pt x="21" y="207"/>
                  <a:pt x="19" y="209"/>
                  <a:pt x="19" y="210"/>
                </a:cubicBezTo>
                <a:cubicBezTo>
                  <a:pt x="20" y="210"/>
                  <a:pt x="22" y="210"/>
                  <a:pt x="21" y="209"/>
                </a:cubicBezTo>
                <a:close/>
                <a:moveTo>
                  <a:pt x="28" y="209"/>
                </a:moveTo>
                <a:cubicBezTo>
                  <a:pt x="28" y="209"/>
                  <a:pt x="28" y="209"/>
                  <a:pt x="29" y="209"/>
                </a:cubicBezTo>
                <a:cubicBezTo>
                  <a:pt x="29" y="208"/>
                  <a:pt x="28" y="208"/>
                  <a:pt x="28" y="209"/>
                </a:cubicBezTo>
                <a:close/>
                <a:moveTo>
                  <a:pt x="14" y="212"/>
                </a:moveTo>
                <a:cubicBezTo>
                  <a:pt x="15" y="212"/>
                  <a:pt x="15" y="211"/>
                  <a:pt x="16" y="210"/>
                </a:cubicBezTo>
                <a:cubicBezTo>
                  <a:pt x="16" y="210"/>
                  <a:pt x="16" y="210"/>
                  <a:pt x="15" y="209"/>
                </a:cubicBezTo>
                <a:cubicBezTo>
                  <a:pt x="15" y="210"/>
                  <a:pt x="14" y="211"/>
                  <a:pt x="14" y="212"/>
                </a:cubicBezTo>
                <a:close/>
              </a:path>
            </a:pathLst>
          </a:custGeom>
          <a:solidFill>
            <a:schemeClr val="accent2"/>
          </a:solidFill>
          <a:ln>
            <a:noFill/>
          </a:ln>
        </p:spPr>
        <p:txBody>
          <a:bodyPr vert="horz" wrap="square" lIns="68580" tIns="34290" rIns="68580" bIns="34290" numCol="1" anchor="t" anchorCtr="0" compatLnSpc="1"/>
          <a:lstStyle/>
          <a:p>
            <a:endParaRPr lang="zh-CN" altLang="en-US"/>
          </a:p>
        </p:txBody>
      </p:sp>
      <p:grpSp>
        <p:nvGrpSpPr>
          <p:cNvPr id="2" name="Group 8"/>
          <p:cNvGrpSpPr>
            <a:grpSpLocks noChangeAspect="1"/>
          </p:cNvGrpSpPr>
          <p:nvPr/>
        </p:nvGrpSpPr>
        <p:grpSpPr bwMode="auto">
          <a:xfrm>
            <a:off x="4810123" y="2385093"/>
            <a:ext cx="866775" cy="2120504"/>
            <a:chOff x="3720" y="1563"/>
            <a:chExt cx="728" cy="1781"/>
          </a:xfrm>
          <a:solidFill>
            <a:schemeClr val="accent2"/>
          </a:solidFill>
        </p:grpSpPr>
        <p:sp>
          <p:nvSpPr>
            <p:cNvPr id="45" name="Freeform 9"/>
            <p:cNvSpPr/>
            <p:nvPr/>
          </p:nvSpPr>
          <p:spPr bwMode="auto">
            <a:xfrm>
              <a:off x="4405" y="1985"/>
              <a:ext cx="8" cy="17"/>
            </a:xfrm>
            <a:custGeom>
              <a:avLst/>
              <a:gdLst>
                <a:gd name="T0" fmla="*/ 0 w 1"/>
                <a:gd name="T1" fmla="*/ 0 h 2"/>
                <a:gd name="T2" fmla="*/ 1 w 1"/>
                <a:gd name="T3" fmla="*/ 0 h 2"/>
                <a:gd name="T4" fmla="*/ 0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1" y="0"/>
                    <a:pt x="1" y="0"/>
                    <a:pt x="1" y="0"/>
                  </a:cubicBezTo>
                  <a:cubicBezTo>
                    <a:pt x="0" y="0"/>
                    <a:pt x="1" y="1"/>
                    <a:pt x="0" y="2"/>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0"/>
            <p:cNvSpPr>
              <a:spLocks noEditPoints="1"/>
            </p:cNvSpPr>
            <p:nvPr/>
          </p:nvSpPr>
          <p:spPr bwMode="auto">
            <a:xfrm>
              <a:off x="3931" y="1563"/>
              <a:ext cx="298" cy="379"/>
            </a:xfrm>
            <a:custGeom>
              <a:avLst/>
              <a:gdLst>
                <a:gd name="T0" fmla="*/ 4 w 34"/>
                <a:gd name="T1" fmla="*/ 34 h 44"/>
                <a:gd name="T2" fmla="*/ 26 w 34"/>
                <a:gd name="T3" fmla="*/ 5 h 44"/>
                <a:gd name="T4" fmla="*/ 14 w 34"/>
                <a:gd name="T5" fmla="*/ 6 h 44"/>
                <a:gd name="T6" fmla="*/ 17 w 34"/>
                <a:gd name="T7" fmla="*/ 4 h 44"/>
                <a:gd name="T8" fmla="*/ 7 w 34"/>
                <a:gd name="T9" fmla="*/ 13 h 44"/>
                <a:gd name="T10" fmla="*/ 22 w 34"/>
                <a:gd name="T11" fmla="*/ 8 h 44"/>
                <a:gd name="T12" fmla="*/ 17 w 34"/>
                <a:gd name="T13" fmla="*/ 6 h 44"/>
                <a:gd name="T14" fmla="*/ 17 w 34"/>
                <a:gd name="T15" fmla="*/ 8 h 44"/>
                <a:gd name="T16" fmla="*/ 15 w 34"/>
                <a:gd name="T17" fmla="*/ 8 h 44"/>
                <a:gd name="T18" fmla="*/ 19 w 34"/>
                <a:gd name="T19" fmla="*/ 9 h 44"/>
                <a:gd name="T20" fmla="*/ 27 w 34"/>
                <a:gd name="T21" fmla="*/ 12 h 44"/>
                <a:gd name="T22" fmla="*/ 31 w 34"/>
                <a:gd name="T23" fmla="*/ 29 h 44"/>
                <a:gd name="T24" fmla="*/ 21 w 34"/>
                <a:gd name="T25" fmla="*/ 11 h 44"/>
                <a:gd name="T26" fmla="*/ 17 w 34"/>
                <a:gd name="T27" fmla="*/ 12 h 44"/>
                <a:gd name="T28" fmla="*/ 20 w 34"/>
                <a:gd name="T29" fmla="*/ 12 h 44"/>
                <a:gd name="T30" fmla="*/ 15 w 34"/>
                <a:gd name="T31" fmla="*/ 15 h 44"/>
                <a:gd name="T32" fmla="*/ 11 w 34"/>
                <a:gd name="T33" fmla="*/ 15 h 44"/>
                <a:gd name="T34" fmla="*/ 17 w 34"/>
                <a:gd name="T35" fmla="*/ 16 h 44"/>
                <a:gd name="T36" fmla="*/ 29 w 34"/>
                <a:gd name="T37" fmla="*/ 17 h 44"/>
                <a:gd name="T38" fmla="*/ 27 w 34"/>
                <a:gd name="T39" fmla="*/ 18 h 44"/>
                <a:gd name="T40" fmla="*/ 20 w 34"/>
                <a:gd name="T41" fmla="*/ 18 h 44"/>
                <a:gd name="T42" fmla="*/ 15 w 34"/>
                <a:gd name="T43" fmla="*/ 17 h 44"/>
                <a:gd name="T44" fmla="*/ 12 w 34"/>
                <a:gd name="T45" fmla="*/ 20 h 44"/>
                <a:gd name="T46" fmla="*/ 19 w 34"/>
                <a:gd name="T47" fmla="*/ 18 h 44"/>
                <a:gd name="T48" fmla="*/ 22 w 34"/>
                <a:gd name="T49" fmla="*/ 20 h 44"/>
                <a:gd name="T50" fmla="*/ 15 w 34"/>
                <a:gd name="T51" fmla="*/ 21 h 44"/>
                <a:gd name="T52" fmla="*/ 8 w 34"/>
                <a:gd name="T53" fmla="*/ 20 h 44"/>
                <a:gd name="T54" fmla="*/ 16 w 34"/>
                <a:gd name="T55" fmla="*/ 21 h 44"/>
                <a:gd name="T56" fmla="*/ 1 w 34"/>
                <a:gd name="T57" fmla="*/ 23 h 44"/>
                <a:gd name="T58" fmla="*/ 4 w 34"/>
                <a:gd name="T59" fmla="*/ 21 h 44"/>
                <a:gd name="T60" fmla="*/ 8 w 34"/>
                <a:gd name="T61" fmla="*/ 23 h 44"/>
                <a:gd name="T62" fmla="*/ 28 w 34"/>
                <a:gd name="T63" fmla="*/ 22 h 44"/>
                <a:gd name="T64" fmla="*/ 25 w 34"/>
                <a:gd name="T65" fmla="*/ 24 h 44"/>
                <a:gd name="T66" fmla="*/ 29 w 34"/>
                <a:gd name="T67" fmla="*/ 24 h 44"/>
                <a:gd name="T68" fmla="*/ 18 w 34"/>
                <a:gd name="T69" fmla="*/ 24 h 44"/>
                <a:gd name="T70" fmla="*/ 21 w 34"/>
                <a:gd name="T71" fmla="*/ 25 h 44"/>
                <a:gd name="T72" fmla="*/ 19 w 34"/>
                <a:gd name="T73" fmla="*/ 26 h 44"/>
                <a:gd name="T74" fmla="*/ 8 w 34"/>
                <a:gd name="T75" fmla="*/ 25 h 44"/>
                <a:gd name="T76" fmla="*/ 24 w 34"/>
                <a:gd name="T77" fmla="*/ 26 h 44"/>
                <a:gd name="T78" fmla="*/ 22 w 34"/>
                <a:gd name="T79" fmla="*/ 27 h 44"/>
                <a:gd name="T80" fmla="*/ 13 w 34"/>
                <a:gd name="T81" fmla="*/ 27 h 44"/>
                <a:gd name="T82" fmla="*/ 19 w 34"/>
                <a:gd name="T83" fmla="*/ 29 h 44"/>
                <a:gd name="T84" fmla="*/ 27 w 34"/>
                <a:gd name="T85" fmla="*/ 29 h 44"/>
                <a:gd name="T86" fmla="*/ 29 w 34"/>
                <a:gd name="T87" fmla="*/ 29 h 44"/>
                <a:gd name="T88" fmla="*/ 21 w 34"/>
                <a:gd name="T89" fmla="*/ 30 h 44"/>
                <a:gd name="T90" fmla="*/ 6 w 34"/>
                <a:gd name="T91" fmla="*/ 31 h 44"/>
                <a:gd name="T92" fmla="*/ 8 w 34"/>
                <a:gd name="T93" fmla="*/ 30 h 44"/>
                <a:gd name="T94" fmla="*/ 12 w 34"/>
                <a:gd name="T95" fmla="*/ 31 h 44"/>
                <a:gd name="T96" fmla="*/ 17 w 34"/>
                <a:gd name="T97" fmla="*/ 32 h 44"/>
                <a:gd name="T98" fmla="*/ 21 w 34"/>
                <a:gd name="T99" fmla="*/ 32 h 44"/>
                <a:gd name="T100" fmla="*/ 21 w 34"/>
                <a:gd name="T101" fmla="*/ 32 h 44"/>
                <a:gd name="T102" fmla="*/ 14 w 34"/>
                <a:gd name="T103" fmla="*/ 33 h 44"/>
                <a:gd name="T104" fmla="*/ 17 w 34"/>
                <a:gd name="T105" fmla="*/ 35 h 44"/>
                <a:gd name="T106" fmla="*/ 23 w 34"/>
                <a:gd name="T107" fmla="*/ 34 h 44"/>
                <a:gd name="T108" fmla="*/ 14 w 34"/>
                <a:gd name="T109" fmla="*/ 35 h 44"/>
                <a:gd name="T110" fmla="*/ 12 w 34"/>
                <a:gd name="T111" fmla="*/ 36 h 44"/>
                <a:gd name="T112" fmla="*/ 19 w 34"/>
                <a:gd name="T113" fmla="*/ 38 h 44"/>
                <a:gd name="T114" fmla="*/ 21 w 34"/>
                <a:gd name="T115" fmla="*/ 37 h 44"/>
                <a:gd name="T116" fmla="*/ 24 w 34"/>
                <a:gd name="T117"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 h="44">
                  <a:moveTo>
                    <a:pt x="24" y="42"/>
                  </a:moveTo>
                  <a:cubicBezTo>
                    <a:pt x="24" y="42"/>
                    <a:pt x="24" y="42"/>
                    <a:pt x="25" y="42"/>
                  </a:cubicBezTo>
                  <a:cubicBezTo>
                    <a:pt x="24" y="42"/>
                    <a:pt x="24" y="42"/>
                    <a:pt x="23" y="43"/>
                  </a:cubicBezTo>
                  <a:cubicBezTo>
                    <a:pt x="23" y="43"/>
                    <a:pt x="23" y="42"/>
                    <a:pt x="23" y="42"/>
                  </a:cubicBezTo>
                  <a:cubicBezTo>
                    <a:pt x="21" y="42"/>
                    <a:pt x="18" y="44"/>
                    <a:pt x="16" y="44"/>
                  </a:cubicBezTo>
                  <a:cubicBezTo>
                    <a:pt x="14" y="44"/>
                    <a:pt x="13" y="42"/>
                    <a:pt x="12" y="41"/>
                  </a:cubicBezTo>
                  <a:cubicBezTo>
                    <a:pt x="11" y="42"/>
                    <a:pt x="10" y="41"/>
                    <a:pt x="10" y="41"/>
                  </a:cubicBezTo>
                  <a:cubicBezTo>
                    <a:pt x="9" y="40"/>
                    <a:pt x="8" y="39"/>
                    <a:pt x="7" y="38"/>
                  </a:cubicBezTo>
                  <a:cubicBezTo>
                    <a:pt x="5" y="37"/>
                    <a:pt x="5" y="36"/>
                    <a:pt x="4" y="34"/>
                  </a:cubicBezTo>
                  <a:cubicBezTo>
                    <a:pt x="2" y="32"/>
                    <a:pt x="1" y="29"/>
                    <a:pt x="0" y="26"/>
                  </a:cubicBezTo>
                  <a:cubicBezTo>
                    <a:pt x="0" y="19"/>
                    <a:pt x="0" y="10"/>
                    <a:pt x="5" y="6"/>
                  </a:cubicBezTo>
                  <a:cubicBezTo>
                    <a:pt x="6" y="6"/>
                    <a:pt x="6" y="6"/>
                    <a:pt x="6" y="6"/>
                  </a:cubicBezTo>
                  <a:cubicBezTo>
                    <a:pt x="6" y="6"/>
                    <a:pt x="6" y="5"/>
                    <a:pt x="7" y="5"/>
                  </a:cubicBezTo>
                  <a:cubicBezTo>
                    <a:pt x="8" y="4"/>
                    <a:pt x="10" y="3"/>
                    <a:pt x="11" y="1"/>
                  </a:cubicBezTo>
                  <a:cubicBezTo>
                    <a:pt x="14" y="0"/>
                    <a:pt x="18" y="0"/>
                    <a:pt x="20" y="2"/>
                  </a:cubicBezTo>
                  <a:cubicBezTo>
                    <a:pt x="21" y="1"/>
                    <a:pt x="22" y="4"/>
                    <a:pt x="24" y="4"/>
                  </a:cubicBezTo>
                  <a:cubicBezTo>
                    <a:pt x="24" y="4"/>
                    <a:pt x="25" y="4"/>
                    <a:pt x="25" y="5"/>
                  </a:cubicBezTo>
                  <a:cubicBezTo>
                    <a:pt x="26" y="5"/>
                    <a:pt x="26" y="5"/>
                    <a:pt x="26" y="5"/>
                  </a:cubicBezTo>
                  <a:cubicBezTo>
                    <a:pt x="30" y="9"/>
                    <a:pt x="33" y="13"/>
                    <a:pt x="33" y="21"/>
                  </a:cubicBezTo>
                  <a:cubicBezTo>
                    <a:pt x="34" y="21"/>
                    <a:pt x="33" y="21"/>
                    <a:pt x="33" y="21"/>
                  </a:cubicBezTo>
                  <a:cubicBezTo>
                    <a:pt x="34" y="27"/>
                    <a:pt x="33" y="33"/>
                    <a:pt x="29" y="37"/>
                  </a:cubicBezTo>
                  <a:cubicBezTo>
                    <a:pt x="28" y="38"/>
                    <a:pt x="27" y="39"/>
                    <a:pt x="26" y="40"/>
                  </a:cubicBezTo>
                  <a:cubicBezTo>
                    <a:pt x="26" y="41"/>
                    <a:pt x="25" y="41"/>
                    <a:pt x="25" y="42"/>
                  </a:cubicBezTo>
                  <a:cubicBezTo>
                    <a:pt x="25" y="41"/>
                    <a:pt x="24" y="42"/>
                    <a:pt x="24" y="42"/>
                  </a:cubicBezTo>
                  <a:close/>
                  <a:moveTo>
                    <a:pt x="14" y="6"/>
                  </a:moveTo>
                  <a:cubicBezTo>
                    <a:pt x="14" y="5"/>
                    <a:pt x="15" y="4"/>
                    <a:pt x="16" y="3"/>
                  </a:cubicBezTo>
                  <a:cubicBezTo>
                    <a:pt x="14" y="3"/>
                    <a:pt x="14" y="5"/>
                    <a:pt x="14" y="6"/>
                  </a:cubicBezTo>
                  <a:close/>
                  <a:moveTo>
                    <a:pt x="18" y="6"/>
                  </a:moveTo>
                  <a:cubicBezTo>
                    <a:pt x="19" y="5"/>
                    <a:pt x="19" y="5"/>
                    <a:pt x="20" y="4"/>
                  </a:cubicBezTo>
                  <a:cubicBezTo>
                    <a:pt x="20" y="4"/>
                    <a:pt x="20" y="5"/>
                    <a:pt x="20" y="5"/>
                  </a:cubicBezTo>
                  <a:cubicBezTo>
                    <a:pt x="20" y="5"/>
                    <a:pt x="20" y="5"/>
                    <a:pt x="20" y="6"/>
                  </a:cubicBezTo>
                  <a:cubicBezTo>
                    <a:pt x="21" y="5"/>
                    <a:pt x="21" y="6"/>
                    <a:pt x="21" y="6"/>
                  </a:cubicBezTo>
                  <a:cubicBezTo>
                    <a:pt x="22" y="6"/>
                    <a:pt x="22" y="5"/>
                    <a:pt x="22" y="4"/>
                  </a:cubicBezTo>
                  <a:cubicBezTo>
                    <a:pt x="22" y="4"/>
                    <a:pt x="21" y="4"/>
                    <a:pt x="20" y="3"/>
                  </a:cubicBezTo>
                  <a:cubicBezTo>
                    <a:pt x="20" y="4"/>
                    <a:pt x="18" y="4"/>
                    <a:pt x="18" y="6"/>
                  </a:cubicBezTo>
                  <a:close/>
                  <a:moveTo>
                    <a:pt x="17" y="4"/>
                  </a:moveTo>
                  <a:cubicBezTo>
                    <a:pt x="17" y="4"/>
                    <a:pt x="18" y="4"/>
                    <a:pt x="17" y="3"/>
                  </a:cubicBezTo>
                  <a:cubicBezTo>
                    <a:pt x="17" y="4"/>
                    <a:pt x="17" y="4"/>
                    <a:pt x="17" y="4"/>
                  </a:cubicBezTo>
                  <a:close/>
                  <a:moveTo>
                    <a:pt x="10" y="4"/>
                  </a:moveTo>
                  <a:cubicBezTo>
                    <a:pt x="10" y="4"/>
                    <a:pt x="10" y="4"/>
                    <a:pt x="10" y="4"/>
                  </a:cubicBezTo>
                  <a:cubicBezTo>
                    <a:pt x="10" y="4"/>
                    <a:pt x="10" y="4"/>
                    <a:pt x="10" y="4"/>
                  </a:cubicBezTo>
                  <a:close/>
                  <a:moveTo>
                    <a:pt x="16" y="5"/>
                  </a:moveTo>
                  <a:cubicBezTo>
                    <a:pt x="16" y="5"/>
                    <a:pt x="17" y="4"/>
                    <a:pt x="17" y="4"/>
                  </a:cubicBezTo>
                  <a:cubicBezTo>
                    <a:pt x="16" y="5"/>
                    <a:pt x="16" y="5"/>
                    <a:pt x="16" y="5"/>
                  </a:cubicBezTo>
                  <a:close/>
                  <a:moveTo>
                    <a:pt x="7" y="13"/>
                  </a:moveTo>
                  <a:cubicBezTo>
                    <a:pt x="8" y="10"/>
                    <a:pt x="9" y="8"/>
                    <a:pt x="10" y="6"/>
                  </a:cubicBezTo>
                  <a:cubicBezTo>
                    <a:pt x="9" y="7"/>
                    <a:pt x="7" y="10"/>
                    <a:pt x="7" y="13"/>
                  </a:cubicBezTo>
                  <a:close/>
                  <a:moveTo>
                    <a:pt x="3" y="14"/>
                  </a:moveTo>
                  <a:cubicBezTo>
                    <a:pt x="4" y="11"/>
                    <a:pt x="5" y="9"/>
                    <a:pt x="7" y="6"/>
                  </a:cubicBezTo>
                  <a:cubicBezTo>
                    <a:pt x="7" y="6"/>
                    <a:pt x="7" y="6"/>
                    <a:pt x="7" y="6"/>
                  </a:cubicBezTo>
                  <a:cubicBezTo>
                    <a:pt x="4" y="8"/>
                    <a:pt x="2" y="10"/>
                    <a:pt x="3" y="14"/>
                  </a:cubicBezTo>
                  <a:close/>
                  <a:moveTo>
                    <a:pt x="22" y="8"/>
                  </a:moveTo>
                  <a:cubicBezTo>
                    <a:pt x="23" y="7"/>
                    <a:pt x="23" y="7"/>
                    <a:pt x="23" y="6"/>
                  </a:cubicBezTo>
                  <a:cubicBezTo>
                    <a:pt x="23" y="6"/>
                    <a:pt x="22" y="7"/>
                    <a:pt x="22" y="8"/>
                  </a:cubicBezTo>
                  <a:close/>
                  <a:moveTo>
                    <a:pt x="23" y="9"/>
                  </a:moveTo>
                  <a:cubicBezTo>
                    <a:pt x="24" y="9"/>
                    <a:pt x="24" y="7"/>
                    <a:pt x="26" y="7"/>
                  </a:cubicBezTo>
                  <a:cubicBezTo>
                    <a:pt x="26" y="7"/>
                    <a:pt x="25" y="6"/>
                    <a:pt x="25" y="6"/>
                  </a:cubicBezTo>
                  <a:cubicBezTo>
                    <a:pt x="24" y="7"/>
                    <a:pt x="24" y="8"/>
                    <a:pt x="23" y="9"/>
                  </a:cubicBezTo>
                  <a:close/>
                  <a:moveTo>
                    <a:pt x="13" y="8"/>
                  </a:moveTo>
                  <a:cubicBezTo>
                    <a:pt x="14" y="8"/>
                    <a:pt x="14" y="7"/>
                    <a:pt x="14" y="6"/>
                  </a:cubicBezTo>
                  <a:cubicBezTo>
                    <a:pt x="14" y="7"/>
                    <a:pt x="13" y="8"/>
                    <a:pt x="13" y="8"/>
                  </a:cubicBezTo>
                  <a:close/>
                  <a:moveTo>
                    <a:pt x="17" y="8"/>
                  </a:moveTo>
                  <a:cubicBezTo>
                    <a:pt x="17" y="7"/>
                    <a:pt x="18" y="7"/>
                    <a:pt x="17" y="6"/>
                  </a:cubicBezTo>
                  <a:cubicBezTo>
                    <a:pt x="17" y="7"/>
                    <a:pt x="16" y="7"/>
                    <a:pt x="17" y="8"/>
                  </a:cubicBezTo>
                  <a:close/>
                  <a:moveTo>
                    <a:pt x="19" y="7"/>
                  </a:moveTo>
                  <a:cubicBezTo>
                    <a:pt x="20" y="7"/>
                    <a:pt x="19" y="8"/>
                    <a:pt x="20" y="8"/>
                  </a:cubicBezTo>
                  <a:cubicBezTo>
                    <a:pt x="20" y="7"/>
                    <a:pt x="20" y="7"/>
                    <a:pt x="20" y="6"/>
                  </a:cubicBezTo>
                  <a:cubicBezTo>
                    <a:pt x="20" y="7"/>
                    <a:pt x="19" y="7"/>
                    <a:pt x="19" y="7"/>
                  </a:cubicBezTo>
                  <a:close/>
                  <a:moveTo>
                    <a:pt x="17" y="8"/>
                  </a:moveTo>
                  <a:cubicBezTo>
                    <a:pt x="17" y="9"/>
                    <a:pt x="17" y="9"/>
                    <a:pt x="17" y="9"/>
                  </a:cubicBezTo>
                  <a:cubicBezTo>
                    <a:pt x="18" y="9"/>
                    <a:pt x="18" y="8"/>
                    <a:pt x="17" y="7"/>
                  </a:cubicBezTo>
                  <a:cubicBezTo>
                    <a:pt x="17" y="7"/>
                    <a:pt x="17" y="8"/>
                    <a:pt x="17" y="8"/>
                  </a:cubicBezTo>
                  <a:close/>
                  <a:moveTo>
                    <a:pt x="24" y="11"/>
                  </a:moveTo>
                  <a:cubicBezTo>
                    <a:pt x="25" y="11"/>
                    <a:pt x="25" y="11"/>
                    <a:pt x="25" y="11"/>
                  </a:cubicBezTo>
                  <a:cubicBezTo>
                    <a:pt x="26" y="11"/>
                    <a:pt x="26" y="10"/>
                    <a:pt x="26" y="9"/>
                  </a:cubicBezTo>
                  <a:cubicBezTo>
                    <a:pt x="26" y="9"/>
                    <a:pt x="27" y="9"/>
                    <a:pt x="27" y="9"/>
                  </a:cubicBezTo>
                  <a:cubicBezTo>
                    <a:pt x="27" y="9"/>
                    <a:pt x="26" y="8"/>
                    <a:pt x="26" y="8"/>
                  </a:cubicBezTo>
                  <a:cubicBezTo>
                    <a:pt x="25" y="9"/>
                    <a:pt x="25" y="9"/>
                    <a:pt x="24" y="11"/>
                  </a:cubicBezTo>
                  <a:close/>
                  <a:moveTo>
                    <a:pt x="14" y="9"/>
                  </a:moveTo>
                  <a:cubicBezTo>
                    <a:pt x="14" y="9"/>
                    <a:pt x="14" y="10"/>
                    <a:pt x="14" y="10"/>
                  </a:cubicBezTo>
                  <a:cubicBezTo>
                    <a:pt x="14" y="9"/>
                    <a:pt x="15" y="9"/>
                    <a:pt x="15" y="8"/>
                  </a:cubicBezTo>
                  <a:cubicBezTo>
                    <a:pt x="14" y="8"/>
                    <a:pt x="14" y="9"/>
                    <a:pt x="14" y="9"/>
                  </a:cubicBezTo>
                  <a:close/>
                  <a:moveTo>
                    <a:pt x="10" y="10"/>
                  </a:moveTo>
                  <a:cubicBezTo>
                    <a:pt x="10" y="10"/>
                    <a:pt x="11" y="10"/>
                    <a:pt x="11" y="9"/>
                  </a:cubicBezTo>
                  <a:cubicBezTo>
                    <a:pt x="10" y="9"/>
                    <a:pt x="10" y="10"/>
                    <a:pt x="10" y="10"/>
                  </a:cubicBezTo>
                  <a:close/>
                  <a:moveTo>
                    <a:pt x="17" y="10"/>
                  </a:moveTo>
                  <a:cubicBezTo>
                    <a:pt x="17" y="10"/>
                    <a:pt x="16" y="9"/>
                    <a:pt x="16" y="9"/>
                  </a:cubicBezTo>
                  <a:cubicBezTo>
                    <a:pt x="16" y="10"/>
                    <a:pt x="16" y="11"/>
                    <a:pt x="17" y="10"/>
                  </a:cubicBezTo>
                  <a:close/>
                  <a:moveTo>
                    <a:pt x="20" y="10"/>
                  </a:moveTo>
                  <a:cubicBezTo>
                    <a:pt x="20" y="10"/>
                    <a:pt x="20" y="9"/>
                    <a:pt x="19" y="9"/>
                  </a:cubicBezTo>
                  <a:cubicBezTo>
                    <a:pt x="19" y="10"/>
                    <a:pt x="20" y="10"/>
                    <a:pt x="20" y="10"/>
                  </a:cubicBezTo>
                  <a:close/>
                  <a:moveTo>
                    <a:pt x="15" y="11"/>
                  </a:moveTo>
                  <a:cubicBezTo>
                    <a:pt x="15" y="11"/>
                    <a:pt x="15" y="12"/>
                    <a:pt x="16" y="12"/>
                  </a:cubicBezTo>
                  <a:cubicBezTo>
                    <a:pt x="16" y="11"/>
                    <a:pt x="16" y="10"/>
                    <a:pt x="15" y="10"/>
                  </a:cubicBezTo>
                  <a:cubicBezTo>
                    <a:pt x="15" y="10"/>
                    <a:pt x="15" y="11"/>
                    <a:pt x="15" y="11"/>
                  </a:cubicBezTo>
                  <a:close/>
                  <a:moveTo>
                    <a:pt x="19" y="12"/>
                  </a:moveTo>
                  <a:cubicBezTo>
                    <a:pt x="20" y="11"/>
                    <a:pt x="19" y="10"/>
                    <a:pt x="19" y="10"/>
                  </a:cubicBezTo>
                  <a:cubicBezTo>
                    <a:pt x="18" y="11"/>
                    <a:pt x="18" y="11"/>
                    <a:pt x="19" y="12"/>
                  </a:cubicBezTo>
                  <a:close/>
                  <a:moveTo>
                    <a:pt x="27" y="12"/>
                  </a:moveTo>
                  <a:cubicBezTo>
                    <a:pt x="27" y="12"/>
                    <a:pt x="28" y="12"/>
                    <a:pt x="28" y="12"/>
                  </a:cubicBezTo>
                  <a:cubicBezTo>
                    <a:pt x="27" y="13"/>
                    <a:pt x="28" y="15"/>
                    <a:pt x="29" y="16"/>
                  </a:cubicBezTo>
                  <a:cubicBezTo>
                    <a:pt x="28" y="15"/>
                    <a:pt x="29" y="14"/>
                    <a:pt x="29" y="14"/>
                  </a:cubicBezTo>
                  <a:cubicBezTo>
                    <a:pt x="29" y="13"/>
                    <a:pt x="28" y="11"/>
                    <a:pt x="27" y="10"/>
                  </a:cubicBezTo>
                  <a:cubicBezTo>
                    <a:pt x="27" y="11"/>
                    <a:pt x="27" y="11"/>
                    <a:pt x="27" y="12"/>
                  </a:cubicBezTo>
                  <a:close/>
                  <a:moveTo>
                    <a:pt x="31" y="15"/>
                  </a:moveTo>
                  <a:cubicBezTo>
                    <a:pt x="31" y="16"/>
                    <a:pt x="31" y="16"/>
                    <a:pt x="31" y="17"/>
                  </a:cubicBezTo>
                  <a:cubicBezTo>
                    <a:pt x="31" y="18"/>
                    <a:pt x="31" y="20"/>
                    <a:pt x="32" y="21"/>
                  </a:cubicBezTo>
                  <a:cubicBezTo>
                    <a:pt x="31" y="23"/>
                    <a:pt x="32" y="26"/>
                    <a:pt x="31" y="29"/>
                  </a:cubicBezTo>
                  <a:cubicBezTo>
                    <a:pt x="31" y="29"/>
                    <a:pt x="30" y="30"/>
                    <a:pt x="30" y="30"/>
                  </a:cubicBezTo>
                  <a:cubicBezTo>
                    <a:pt x="30" y="31"/>
                    <a:pt x="30" y="31"/>
                    <a:pt x="30" y="32"/>
                  </a:cubicBezTo>
                  <a:cubicBezTo>
                    <a:pt x="29" y="34"/>
                    <a:pt x="27" y="36"/>
                    <a:pt x="27" y="38"/>
                  </a:cubicBezTo>
                  <a:cubicBezTo>
                    <a:pt x="31" y="36"/>
                    <a:pt x="32" y="30"/>
                    <a:pt x="33" y="24"/>
                  </a:cubicBezTo>
                  <a:cubicBezTo>
                    <a:pt x="33" y="19"/>
                    <a:pt x="32" y="13"/>
                    <a:pt x="29" y="10"/>
                  </a:cubicBezTo>
                  <a:cubicBezTo>
                    <a:pt x="29" y="12"/>
                    <a:pt x="30" y="13"/>
                    <a:pt x="31" y="15"/>
                  </a:cubicBezTo>
                  <a:close/>
                  <a:moveTo>
                    <a:pt x="21" y="12"/>
                  </a:moveTo>
                  <a:cubicBezTo>
                    <a:pt x="21" y="12"/>
                    <a:pt x="21" y="12"/>
                    <a:pt x="21" y="11"/>
                  </a:cubicBezTo>
                  <a:cubicBezTo>
                    <a:pt x="21" y="11"/>
                    <a:pt x="21" y="11"/>
                    <a:pt x="21" y="11"/>
                  </a:cubicBezTo>
                  <a:cubicBezTo>
                    <a:pt x="21" y="11"/>
                    <a:pt x="21" y="12"/>
                    <a:pt x="21" y="12"/>
                  </a:cubicBezTo>
                  <a:close/>
                  <a:moveTo>
                    <a:pt x="13" y="12"/>
                  </a:moveTo>
                  <a:cubicBezTo>
                    <a:pt x="13" y="12"/>
                    <a:pt x="13" y="11"/>
                    <a:pt x="12" y="11"/>
                  </a:cubicBezTo>
                  <a:cubicBezTo>
                    <a:pt x="12" y="12"/>
                    <a:pt x="12" y="12"/>
                    <a:pt x="13" y="12"/>
                  </a:cubicBezTo>
                  <a:close/>
                  <a:moveTo>
                    <a:pt x="17" y="12"/>
                  </a:moveTo>
                  <a:cubicBezTo>
                    <a:pt x="18" y="12"/>
                    <a:pt x="18" y="13"/>
                    <a:pt x="18" y="13"/>
                  </a:cubicBezTo>
                  <a:cubicBezTo>
                    <a:pt x="19" y="13"/>
                    <a:pt x="18" y="12"/>
                    <a:pt x="17" y="12"/>
                  </a:cubicBezTo>
                  <a:cubicBezTo>
                    <a:pt x="17" y="12"/>
                    <a:pt x="18" y="12"/>
                    <a:pt x="18" y="11"/>
                  </a:cubicBezTo>
                  <a:cubicBezTo>
                    <a:pt x="17" y="11"/>
                    <a:pt x="17" y="12"/>
                    <a:pt x="17" y="12"/>
                  </a:cubicBezTo>
                  <a:close/>
                  <a:moveTo>
                    <a:pt x="24" y="13"/>
                  </a:moveTo>
                  <a:cubicBezTo>
                    <a:pt x="25" y="12"/>
                    <a:pt x="24" y="12"/>
                    <a:pt x="24" y="11"/>
                  </a:cubicBezTo>
                  <a:cubicBezTo>
                    <a:pt x="23" y="12"/>
                    <a:pt x="24" y="12"/>
                    <a:pt x="24" y="13"/>
                  </a:cubicBezTo>
                  <a:close/>
                  <a:moveTo>
                    <a:pt x="15" y="14"/>
                  </a:moveTo>
                  <a:cubicBezTo>
                    <a:pt x="15" y="13"/>
                    <a:pt x="15" y="12"/>
                    <a:pt x="14" y="12"/>
                  </a:cubicBezTo>
                  <a:cubicBezTo>
                    <a:pt x="14" y="12"/>
                    <a:pt x="15" y="13"/>
                    <a:pt x="15" y="14"/>
                  </a:cubicBezTo>
                  <a:close/>
                  <a:moveTo>
                    <a:pt x="20" y="13"/>
                  </a:moveTo>
                  <a:cubicBezTo>
                    <a:pt x="20" y="13"/>
                    <a:pt x="20" y="13"/>
                    <a:pt x="20" y="13"/>
                  </a:cubicBezTo>
                  <a:cubicBezTo>
                    <a:pt x="21" y="13"/>
                    <a:pt x="20" y="12"/>
                    <a:pt x="20" y="12"/>
                  </a:cubicBezTo>
                  <a:cubicBezTo>
                    <a:pt x="20" y="12"/>
                    <a:pt x="20" y="12"/>
                    <a:pt x="20" y="13"/>
                  </a:cubicBezTo>
                  <a:close/>
                  <a:moveTo>
                    <a:pt x="10" y="13"/>
                  </a:moveTo>
                  <a:cubicBezTo>
                    <a:pt x="10" y="13"/>
                    <a:pt x="10" y="13"/>
                    <a:pt x="10" y="13"/>
                  </a:cubicBezTo>
                  <a:cubicBezTo>
                    <a:pt x="10" y="13"/>
                    <a:pt x="10" y="13"/>
                    <a:pt x="10" y="13"/>
                  </a:cubicBezTo>
                  <a:cubicBezTo>
                    <a:pt x="10" y="13"/>
                    <a:pt x="11" y="12"/>
                    <a:pt x="11" y="12"/>
                  </a:cubicBezTo>
                  <a:cubicBezTo>
                    <a:pt x="11" y="12"/>
                    <a:pt x="10" y="12"/>
                    <a:pt x="10" y="13"/>
                  </a:cubicBezTo>
                  <a:close/>
                  <a:moveTo>
                    <a:pt x="15" y="15"/>
                  </a:moveTo>
                  <a:cubicBezTo>
                    <a:pt x="15" y="14"/>
                    <a:pt x="14" y="13"/>
                    <a:pt x="14" y="13"/>
                  </a:cubicBezTo>
                  <a:cubicBezTo>
                    <a:pt x="13" y="14"/>
                    <a:pt x="14" y="15"/>
                    <a:pt x="15" y="15"/>
                  </a:cubicBezTo>
                  <a:close/>
                  <a:moveTo>
                    <a:pt x="18" y="14"/>
                  </a:moveTo>
                  <a:cubicBezTo>
                    <a:pt x="17" y="14"/>
                    <a:pt x="17" y="13"/>
                    <a:pt x="17" y="13"/>
                  </a:cubicBezTo>
                  <a:cubicBezTo>
                    <a:pt x="17" y="13"/>
                    <a:pt x="17" y="13"/>
                    <a:pt x="17" y="14"/>
                  </a:cubicBezTo>
                  <a:cubicBezTo>
                    <a:pt x="17" y="14"/>
                    <a:pt x="17" y="14"/>
                    <a:pt x="18" y="14"/>
                  </a:cubicBezTo>
                  <a:close/>
                  <a:moveTo>
                    <a:pt x="22" y="14"/>
                  </a:moveTo>
                  <a:cubicBezTo>
                    <a:pt x="22" y="14"/>
                    <a:pt x="22" y="15"/>
                    <a:pt x="23" y="15"/>
                  </a:cubicBezTo>
                  <a:cubicBezTo>
                    <a:pt x="23" y="14"/>
                    <a:pt x="23" y="14"/>
                    <a:pt x="23" y="13"/>
                  </a:cubicBezTo>
                  <a:cubicBezTo>
                    <a:pt x="23" y="14"/>
                    <a:pt x="23" y="14"/>
                    <a:pt x="22" y="14"/>
                  </a:cubicBezTo>
                  <a:close/>
                  <a:moveTo>
                    <a:pt x="11" y="15"/>
                  </a:moveTo>
                  <a:cubicBezTo>
                    <a:pt x="12" y="15"/>
                    <a:pt x="12" y="14"/>
                    <a:pt x="12" y="14"/>
                  </a:cubicBezTo>
                  <a:cubicBezTo>
                    <a:pt x="12" y="14"/>
                    <a:pt x="12" y="14"/>
                    <a:pt x="11" y="14"/>
                  </a:cubicBezTo>
                  <a:cubicBezTo>
                    <a:pt x="11" y="14"/>
                    <a:pt x="11" y="14"/>
                    <a:pt x="11" y="15"/>
                  </a:cubicBezTo>
                  <a:close/>
                  <a:moveTo>
                    <a:pt x="19" y="15"/>
                  </a:moveTo>
                  <a:cubicBezTo>
                    <a:pt x="19" y="15"/>
                    <a:pt x="19" y="15"/>
                    <a:pt x="20" y="15"/>
                  </a:cubicBezTo>
                  <a:cubicBezTo>
                    <a:pt x="20" y="15"/>
                    <a:pt x="20" y="14"/>
                    <a:pt x="19" y="14"/>
                  </a:cubicBezTo>
                  <a:cubicBezTo>
                    <a:pt x="19" y="14"/>
                    <a:pt x="19" y="15"/>
                    <a:pt x="19" y="15"/>
                  </a:cubicBezTo>
                  <a:close/>
                  <a:moveTo>
                    <a:pt x="17" y="16"/>
                  </a:moveTo>
                  <a:cubicBezTo>
                    <a:pt x="17" y="16"/>
                    <a:pt x="17" y="16"/>
                    <a:pt x="17" y="16"/>
                  </a:cubicBezTo>
                  <a:cubicBezTo>
                    <a:pt x="17" y="15"/>
                    <a:pt x="17" y="15"/>
                    <a:pt x="16" y="14"/>
                  </a:cubicBezTo>
                  <a:cubicBezTo>
                    <a:pt x="16" y="15"/>
                    <a:pt x="16" y="16"/>
                    <a:pt x="17" y="16"/>
                  </a:cubicBezTo>
                  <a:close/>
                  <a:moveTo>
                    <a:pt x="22" y="15"/>
                  </a:moveTo>
                  <a:cubicBezTo>
                    <a:pt x="22" y="15"/>
                    <a:pt x="22" y="16"/>
                    <a:pt x="22" y="16"/>
                  </a:cubicBezTo>
                  <a:cubicBezTo>
                    <a:pt x="23" y="16"/>
                    <a:pt x="22" y="15"/>
                    <a:pt x="22" y="15"/>
                  </a:cubicBezTo>
                  <a:close/>
                  <a:moveTo>
                    <a:pt x="13" y="18"/>
                  </a:moveTo>
                  <a:cubicBezTo>
                    <a:pt x="14" y="17"/>
                    <a:pt x="13" y="16"/>
                    <a:pt x="12" y="15"/>
                  </a:cubicBezTo>
                  <a:cubicBezTo>
                    <a:pt x="12" y="16"/>
                    <a:pt x="13" y="17"/>
                    <a:pt x="13" y="18"/>
                  </a:cubicBezTo>
                  <a:close/>
                  <a:moveTo>
                    <a:pt x="29" y="17"/>
                  </a:moveTo>
                  <a:cubicBezTo>
                    <a:pt x="30" y="17"/>
                    <a:pt x="31" y="16"/>
                    <a:pt x="30" y="15"/>
                  </a:cubicBezTo>
                  <a:cubicBezTo>
                    <a:pt x="29" y="16"/>
                    <a:pt x="29" y="17"/>
                    <a:pt x="29" y="17"/>
                  </a:cubicBezTo>
                  <a:close/>
                  <a:moveTo>
                    <a:pt x="2" y="18"/>
                  </a:moveTo>
                  <a:cubicBezTo>
                    <a:pt x="2" y="18"/>
                    <a:pt x="2" y="16"/>
                    <a:pt x="2" y="16"/>
                  </a:cubicBezTo>
                  <a:cubicBezTo>
                    <a:pt x="2" y="17"/>
                    <a:pt x="1" y="18"/>
                    <a:pt x="2" y="18"/>
                  </a:cubicBezTo>
                  <a:close/>
                  <a:moveTo>
                    <a:pt x="17" y="17"/>
                  </a:moveTo>
                  <a:cubicBezTo>
                    <a:pt x="17" y="17"/>
                    <a:pt x="16" y="16"/>
                    <a:pt x="16" y="16"/>
                  </a:cubicBezTo>
                  <a:cubicBezTo>
                    <a:pt x="15" y="16"/>
                    <a:pt x="16" y="17"/>
                    <a:pt x="17" y="17"/>
                  </a:cubicBezTo>
                  <a:close/>
                  <a:moveTo>
                    <a:pt x="27" y="18"/>
                  </a:moveTo>
                  <a:cubicBezTo>
                    <a:pt x="28" y="17"/>
                    <a:pt x="27" y="16"/>
                    <a:pt x="27" y="16"/>
                  </a:cubicBezTo>
                  <a:cubicBezTo>
                    <a:pt x="27" y="16"/>
                    <a:pt x="27" y="17"/>
                    <a:pt x="27" y="18"/>
                  </a:cubicBezTo>
                  <a:close/>
                  <a:moveTo>
                    <a:pt x="24" y="18"/>
                  </a:moveTo>
                  <a:cubicBezTo>
                    <a:pt x="25" y="17"/>
                    <a:pt x="25" y="16"/>
                    <a:pt x="24" y="16"/>
                  </a:cubicBezTo>
                  <a:cubicBezTo>
                    <a:pt x="24" y="16"/>
                    <a:pt x="24" y="17"/>
                    <a:pt x="24" y="18"/>
                  </a:cubicBezTo>
                  <a:close/>
                  <a:moveTo>
                    <a:pt x="9" y="18"/>
                  </a:moveTo>
                  <a:cubicBezTo>
                    <a:pt x="10" y="18"/>
                    <a:pt x="11" y="17"/>
                    <a:pt x="11" y="16"/>
                  </a:cubicBezTo>
                  <a:cubicBezTo>
                    <a:pt x="10" y="16"/>
                    <a:pt x="9" y="17"/>
                    <a:pt x="9" y="18"/>
                  </a:cubicBezTo>
                  <a:close/>
                  <a:moveTo>
                    <a:pt x="20" y="18"/>
                  </a:moveTo>
                  <a:cubicBezTo>
                    <a:pt x="21" y="17"/>
                    <a:pt x="21" y="18"/>
                    <a:pt x="21" y="18"/>
                  </a:cubicBezTo>
                  <a:cubicBezTo>
                    <a:pt x="21" y="17"/>
                    <a:pt x="22" y="16"/>
                    <a:pt x="21" y="16"/>
                  </a:cubicBezTo>
                  <a:cubicBezTo>
                    <a:pt x="21" y="17"/>
                    <a:pt x="20" y="17"/>
                    <a:pt x="20" y="18"/>
                  </a:cubicBezTo>
                  <a:close/>
                  <a:moveTo>
                    <a:pt x="18" y="18"/>
                  </a:moveTo>
                  <a:cubicBezTo>
                    <a:pt x="18" y="18"/>
                    <a:pt x="18" y="17"/>
                    <a:pt x="18" y="17"/>
                  </a:cubicBezTo>
                  <a:cubicBezTo>
                    <a:pt x="18" y="17"/>
                    <a:pt x="18" y="16"/>
                    <a:pt x="18" y="17"/>
                  </a:cubicBezTo>
                  <a:cubicBezTo>
                    <a:pt x="18" y="17"/>
                    <a:pt x="17" y="17"/>
                    <a:pt x="18" y="18"/>
                  </a:cubicBezTo>
                  <a:close/>
                  <a:moveTo>
                    <a:pt x="16" y="18"/>
                  </a:moveTo>
                  <a:cubicBezTo>
                    <a:pt x="16" y="18"/>
                    <a:pt x="15" y="17"/>
                    <a:pt x="15" y="17"/>
                  </a:cubicBezTo>
                  <a:cubicBezTo>
                    <a:pt x="15" y="17"/>
                    <a:pt x="15" y="18"/>
                    <a:pt x="16" y="18"/>
                  </a:cubicBezTo>
                  <a:close/>
                  <a:moveTo>
                    <a:pt x="24" y="18"/>
                  </a:moveTo>
                  <a:cubicBezTo>
                    <a:pt x="24" y="18"/>
                    <a:pt x="24" y="17"/>
                    <a:pt x="23" y="17"/>
                  </a:cubicBezTo>
                  <a:cubicBezTo>
                    <a:pt x="23" y="18"/>
                    <a:pt x="24" y="18"/>
                    <a:pt x="24" y="18"/>
                  </a:cubicBezTo>
                  <a:close/>
                  <a:moveTo>
                    <a:pt x="26" y="20"/>
                  </a:moveTo>
                  <a:cubicBezTo>
                    <a:pt x="26" y="20"/>
                    <a:pt x="27" y="19"/>
                    <a:pt x="27" y="19"/>
                  </a:cubicBezTo>
                  <a:cubicBezTo>
                    <a:pt x="26" y="19"/>
                    <a:pt x="26" y="18"/>
                    <a:pt x="25" y="17"/>
                  </a:cubicBezTo>
                  <a:cubicBezTo>
                    <a:pt x="24" y="18"/>
                    <a:pt x="26" y="20"/>
                    <a:pt x="26" y="20"/>
                  </a:cubicBezTo>
                  <a:close/>
                  <a:moveTo>
                    <a:pt x="12" y="20"/>
                  </a:moveTo>
                  <a:cubicBezTo>
                    <a:pt x="12" y="20"/>
                    <a:pt x="12" y="20"/>
                    <a:pt x="12" y="19"/>
                  </a:cubicBezTo>
                  <a:cubicBezTo>
                    <a:pt x="12" y="19"/>
                    <a:pt x="12" y="18"/>
                    <a:pt x="11" y="18"/>
                  </a:cubicBezTo>
                  <a:cubicBezTo>
                    <a:pt x="10" y="18"/>
                    <a:pt x="11" y="20"/>
                    <a:pt x="12" y="20"/>
                  </a:cubicBezTo>
                  <a:close/>
                  <a:moveTo>
                    <a:pt x="14" y="19"/>
                  </a:moveTo>
                  <a:cubicBezTo>
                    <a:pt x="15" y="19"/>
                    <a:pt x="15" y="21"/>
                    <a:pt x="16" y="19"/>
                  </a:cubicBezTo>
                  <a:cubicBezTo>
                    <a:pt x="15" y="19"/>
                    <a:pt x="15" y="18"/>
                    <a:pt x="14" y="18"/>
                  </a:cubicBezTo>
                  <a:cubicBezTo>
                    <a:pt x="14" y="18"/>
                    <a:pt x="14" y="18"/>
                    <a:pt x="14" y="19"/>
                  </a:cubicBezTo>
                  <a:close/>
                  <a:moveTo>
                    <a:pt x="18" y="19"/>
                  </a:moveTo>
                  <a:cubicBezTo>
                    <a:pt x="19" y="19"/>
                    <a:pt x="19" y="18"/>
                    <a:pt x="19" y="18"/>
                  </a:cubicBezTo>
                  <a:cubicBezTo>
                    <a:pt x="19" y="18"/>
                    <a:pt x="19" y="19"/>
                    <a:pt x="18" y="19"/>
                  </a:cubicBezTo>
                  <a:close/>
                  <a:moveTo>
                    <a:pt x="17" y="19"/>
                  </a:moveTo>
                  <a:cubicBezTo>
                    <a:pt x="17" y="18"/>
                    <a:pt x="17" y="18"/>
                    <a:pt x="17" y="18"/>
                  </a:cubicBezTo>
                  <a:cubicBezTo>
                    <a:pt x="17" y="18"/>
                    <a:pt x="17" y="19"/>
                    <a:pt x="17" y="19"/>
                  </a:cubicBezTo>
                  <a:close/>
                  <a:moveTo>
                    <a:pt x="22" y="20"/>
                  </a:moveTo>
                  <a:cubicBezTo>
                    <a:pt x="22" y="20"/>
                    <a:pt x="22" y="21"/>
                    <a:pt x="23" y="21"/>
                  </a:cubicBezTo>
                  <a:cubicBezTo>
                    <a:pt x="23" y="20"/>
                    <a:pt x="23" y="20"/>
                    <a:pt x="24" y="19"/>
                  </a:cubicBezTo>
                  <a:cubicBezTo>
                    <a:pt x="23" y="19"/>
                    <a:pt x="23" y="19"/>
                    <a:pt x="23" y="18"/>
                  </a:cubicBezTo>
                  <a:cubicBezTo>
                    <a:pt x="23" y="19"/>
                    <a:pt x="22" y="19"/>
                    <a:pt x="22" y="20"/>
                  </a:cubicBezTo>
                  <a:close/>
                  <a:moveTo>
                    <a:pt x="19" y="20"/>
                  </a:moveTo>
                  <a:cubicBezTo>
                    <a:pt x="20" y="20"/>
                    <a:pt x="20" y="20"/>
                    <a:pt x="20" y="20"/>
                  </a:cubicBezTo>
                  <a:cubicBezTo>
                    <a:pt x="20" y="20"/>
                    <a:pt x="20" y="20"/>
                    <a:pt x="20" y="19"/>
                  </a:cubicBezTo>
                  <a:cubicBezTo>
                    <a:pt x="20" y="19"/>
                    <a:pt x="20" y="19"/>
                    <a:pt x="20" y="19"/>
                  </a:cubicBezTo>
                  <a:cubicBezTo>
                    <a:pt x="20" y="19"/>
                    <a:pt x="19" y="20"/>
                    <a:pt x="19" y="20"/>
                  </a:cubicBezTo>
                  <a:close/>
                  <a:moveTo>
                    <a:pt x="17" y="20"/>
                  </a:moveTo>
                  <a:cubicBezTo>
                    <a:pt x="17" y="20"/>
                    <a:pt x="17" y="19"/>
                    <a:pt x="17" y="19"/>
                  </a:cubicBezTo>
                  <a:cubicBezTo>
                    <a:pt x="16" y="20"/>
                    <a:pt x="17" y="20"/>
                    <a:pt x="17" y="20"/>
                  </a:cubicBezTo>
                  <a:close/>
                  <a:moveTo>
                    <a:pt x="15" y="21"/>
                  </a:moveTo>
                  <a:cubicBezTo>
                    <a:pt x="14" y="20"/>
                    <a:pt x="14" y="20"/>
                    <a:pt x="13" y="19"/>
                  </a:cubicBezTo>
                  <a:cubicBezTo>
                    <a:pt x="14" y="20"/>
                    <a:pt x="14" y="21"/>
                    <a:pt x="15" y="21"/>
                  </a:cubicBezTo>
                  <a:close/>
                  <a:moveTo>
                    <a:pt x="20" y="21"/>
                  </a:moveTo>
                  <a:cubicBezTo>
                    <a:pt x="20" y="21"/>
                    <a:pt x="21" y="20"/>
                    <a:pt x="21" y="20"/>
                  </a:cubicBezTo>
                  <a:cubicBezTo>
                    <a:pt x="21" y="20"/>
                    <a:pt x="21" y="20"/>
                    <a:pt x="20" y="20"/>
                  </a:cubicBezTo>
                  <a:cubicBezTo>
                    <a:pt x="20" y="20"/>
                    <a:pt x="20" y="21"/>
                    <a:pt x="20" y="21"/>
                  </a:cubicBezTo>
                  <a:close/>
                  <a:moveTo>
                    <a:pt x="8" y="21"/>
                  </a:moveTo>
                  <a:cubicBezTo>
                    <a:pt x="8" y="21"/>
                    <a:pt x="8" y="21"/>
                    <a:pt x="9" y="21"/>
                  </a:cubicBezTo>
                  <a:cubicBezTo>
                    <a:pt x="8" y="20"/>
                    <a:pt x="8" y="20"/>
                    <a:pt x="8" y="20"/>
                  </a:cubicBezTo>
                  <a:cubicBezTo>
                    <a:pt x="8" y="20"/>
                    <a:pt x="8" y="21"/>
                    <a:pt x="8" y="21"/>
                  </a:cubicBezTo>
                  <a:close/>
                  <a:moveTo>
                    <a:pt x="12" y="21"/>
                  </a:moveTo>
                  <a:cubicBezTo>
                    <a:pt x="13" y="22"/>
                    <a:pt x="13" y="22"/>
                    <a:pt x="14" y="23"/>
                  </a:cubicBezTo>
                  <a:cubicBezTo>
                    <a:pt x="14" y="22"/>
                    <a:pt x="14" y="22"/>
                    <a:pt x="14" y="22"/>
                  </a:cubicBezTo>
                  <a:cubicBezTo>
                    <a:pt x="14" y="21"/>
                    <a:pt x="14" y="20"/>
                    <a:pt x="13" y="20"/>
                  </a:cubicBezTo>
                  <a:cubicBezTo>
                    <a:pt x="13" y="21"/>
                    <a:pt x="12" y="21"/>
                    <a:pt x="12" y="21"/>
                  </a:cubicBezTo>
                  <a:close/>
                  <a:moveTo>
                    <a:pt x="16" y="21"/>
                  </a:moveTo>
                  <a:cubicBezTo>
                    <a:pt x="17" y="21"/>
                    <a:pt x="17" y="20"/>
                    <a:pt x="16" y="20"/>
                  </a:cubicBezTo>
                  <a:cubicBezTo>
                    <a:pt x="16" y="21"/>
                    <a:pt x="16" y="21"/>
                    <a:pt x="16" y="21"/>
                  </a:cubicBezTo>
                  <a:close/>
                  <a:moveTo>
                    <a:pt x="28" y="22"/>
                  </a:moveTo>
                  <a:cubicBezTo>
                    <a:pt x="27" y="21"/>
                    <a:pt x="27" y="21"/>
                    <a:pt x="27" y="20"/>
                  </a:cubicBezTo>
                  <a:cubicBezTo>
                    <a:pt x="27" y="20"/>
                    <a:pt x="27" y="20"/>
                    <a:pt x="27" y="20"/>
                  </a:cubicBezTo>
                  <a:cubicBezTo>
                    <a:pt x="27" y="21"/>
                    <a:pt x="27" y="22"/>
                    <a:pt x="28" y="22"/>
                  </a:cubicBezTo>
                  <a:close/>
                  <a:moveTo>
                    <a:pt x="11" y="21"/>
                  </a:moveTo>
                  <a:cubicBezTo>
                    <a:pt x="11" y="21"/>
                    <a:pt x="11" y="21"/>
                    <a:pt x="11" y="21"/>
                  </a:cubicBezTo>
                  <a:cubicBezTo>
                    <a:pt x="11" y="21"/>
                    <a:pt x="11" y="20"/>
                    <a:pt x="10" y="20"/>
                  </a:cubicBezTo>
                  <a:cubicBezTo>
                    <a:pt x="10" y="21"/>
                    <a:pt x="11" y="22"/>
                    <a:pt x="11" y="21"/>
                  </a:cubicBezTo>
                  <a:close/>
                  <a:moveTo>
                    <a:pt x="1" y="23"/>
                  </a:moveTo>
                  <a:cubicBezTo>
                    <a:pt x="2" y="23"/>
                    <a:pt x="2" y="21"/>
                    <a:pt x="1" y="20"/>
                  </a:cubicBezTo>
                  <a:cubicBezTo>
                    <a:pt x="1" y="22"/>
                    <a:pt x="1" y="22"/>
                    <a:pt x="1" y="23"/>
                  </a:cubicBezTo>
                  <a:close/>
                  <a:moveTo>
                    <a:pt x="24" y="22"/>
                  </a:moveTo>
                  <a:cubicBezTo>
                    <a:pt x="24" y="22"/>
                    <a:pt x="24" y="23"/>
                    <a:pt x="24" y="23"/>
                  </a:cubicBezTo>
                  <a:cubicBezTo>
                    <a:pt x="25" y="23"/>
                    <a:pt x="25" y="22"/>
                    <a:pt x="25" y="22"/>
                  </a:cubicBezTo>
                  <a:cubicBezTo>
                    <a:pt x="25" y="21"/>
                    <a:pt x="25" y="21"/>
                    <a:pt x="24" y="20"/>
                  </a:cubicBezTo>
                  <a:cubicBezTo>
                    <a:pt x="24" y="21"/>
                    <a:pt x="24" y="21"/>
                    <a:pt x="24" y="22"/>
                  </a:cubicBezTo>
                  <a:close/>
                  <a:moveTo>
                    <a:pt x="4" y="22"/>
                  </a:moveTo>
                  <a:cubicBezTo>
                    <a:pt x="4" y="22"/>
                    <a:pt x="4" y="21"/>
                    <a:pt x="4" y="21"/>
                  </a:cubicBezTo>
                  <a:cubicBezTo>
                    <a:pt x="4" y="21"/>
                    <a:pt x="4" y="21"/>
                    <a:pt x="4" y="22"/>
                  </a:cubicBezTo>
                  <a:close/>
                  <a:moveTo>
                    <a:pt x="21" y="22"/>
                  </a:moveTo>
                  <a:cubicBezTo>
                    <a:pt x="21" y="23"/>
                    <a:pt x="21" y="23"/>
                    <a:pt x="22" y="23"/>
                  </a:cubicBezTo>
                  <a:cubicBezTo>
                    <a:pt x="22" y="23"/>
                    <a:pt x="22" y="23"/>
                    <a:pt x="22" y="22"/>
                  </a:cubicBezTo>
                  <a:cubicBezTo>
                    <a:pt x="22" y="22"/>
                    <a:pt x="22" y="21"/>
                    <a:pt x="21" y="21"/>
                  </a:cubicBezTo>
                  <a:cubicBezTo>
                    <a:pt x="21" y="21"/>
                    <a:pt x="21" y="22"/>
                    <a:pt x="21" y="22"/>
                  </a:cubicBezTo>
                  <a:close/>
                  <a:moveTo>
                    <a:pt x="8" y="23"/>
                  </a:moveTo>
                  <a:cubicBezTo>
                    <a:pt x="8" y="22"/>
                    <a:pt x="8" y="22"/>
                    <a:pt x="7" y="22"/>
                  </a:cubicBezTo>
                  <a:cubicBezTo>
                    <a:pt x="7" y="22"/>
                    <a:pt x="7" y="23"/>
                    <a:pt x="8" y="23"/>
                  </a:cubicBezTo>
                  <a:close/>
                  <a:moveTo>
                    <a:pt x="9" y="24"/>
                  </a:moveTo>
                  <a:cubicBezTo>
                    <a:pt x="10" y="24"/>
                    <a:pt x="10" y="23"/>
                    <a:pt x="10" y="23"/>
                  </a:cubicBezTo>
                  <a:cubicBezTo>
                    <a:pt x="10" y="22"/>
                    <a:pt x="10" y="22"/>
                    <a:pt x="9" y="22"/>
                  </a:cubicBezTo>
                  <a:cubicBezTo>
                    <a:pt x="9" y="23"/>
                    <a:pt x="9" y="23"/>
                    <a:pt x="9" y="24"/>
                  </a:cubicBezTo>
                  <a:close/>
                  <a:moveTo>
                    <a:pt x="16" y="23"/>
                  </a:moveTo>
                  <a:cubicBezTo>
                    <a:pt x="16" y="22"/>
                    <a:pt x="16" y="22"/>
                    <a:pt x="15" y="22"/>
                  </a:cubicBezTo>
                  <a:cubicBezTo>
                    <a:pt x="15" y="22"/>
                    <a:pt x="15" y="22"/>
                    <a:pt x="16" y="23"/>
                  </a:cubicBezTo>
                  <a:close/>
                  <a:moveTo>
                    <a:pt x="29" y="23"/>
                  </a:moveTo>
                  <a:cubicBezTo>
                    <a:pt x="29" y="23"/>
                    <a:pt x="29" y="22"/>
                    <a:pt x="28" y="22"/>
                  </a:cubicBezTo>
                  <a:cubicBezTo>
                    <a:pt x="28" y="23"/>
                    <a:pt x="28" y="23"/>
                    <a:pt x="29" y="23"/>
                  </a:cubicBezTo>
                  <a:close/>
                  <a:moveTo>
                    <a:pt x="17" y="23"/>
                  </a:moveTo>
                  <a:cubicBezTo>
                    <a:pt x="18" y="24"/>
                    <a:pt x="19" y="23"/>
                    <a:pt x="18" y="23"/>
                  </a:cubicBezTo>
                  <a:cubicBezTo>
                    <a:pt x="18" y="23"/>
                    <a:pt x="18" y="23"/>
                    <a:pt x="17" y="23"/>
                  </a:cubicBezTo>
                  <a:close/>
                  <a:moveTo>
                    <a:pt x="25" y="24"/>
                  </a:moveTo>
                  <a:cubicBezTo>
                    <a:pt x="25" y="24"/>
                    <a:pt x="25" y="25"/>
                    <a:pt x="26" y="25"/>
                  </a:cubicBezTo>
                  <a:cubicBezTo>
                    <a:pt x="26" y="25"/>
                    <a:pt x="26" y="24"/>
                    <a:pt x="27" y="24"/>
                  </a:cubicBezTo>
                  <a:cubicBezTo>
                    <a:pt x="26" y="23"/>
                    <a:pt x="26" y="23"/>
                    <a:pt x="26" y="23"/>
                  </a:cubicBezTo>
                  <a:cubicBezTo>
                    <a:pt x="25" y="23"/>
                    <a:pt x="25" y="24"/>
                    <a:pt x="25" y="24"/>
                  </a:cubicBezTo>
                  <a:close/>
                  <a:moveTo>
                    <a:pt x="15" y="24"/>
                  </a:moveTo>
                  <a:cubicBezTo>
                    <a:pt x="15" y="24"/>
                    <a:pt x="16" y="23"/>
                    <a:pt x="15" y="23"/>
                  </a:cubicBezTo>
                  <a:cubicBezTo>
                    <a:pt x="15" y="23"/>
                    <a:pt x="14" y="24"/>
                    <a:pt x="15" y="24"/>
                  </a:cubicBezTo>
                  <a:close/>
                  <a:moveTo>
                    <a:pt x="7" y="24"/>
                  </a:moveTo>
                  <a:cubicBezTo>
                    <a:pt x="7" y="24"/>
                    <a:pt x="7" y="23"/>
                    <a:pt x="6" y="23"/>
                  </a:cubicBezTo>
                  <a:cubicBezTo>
                    <a:pt x="6" y="24"/>
                    <a:pt x="7" y="24"/>
                    <a:pt x="7" y="24"/>
                  </a:cubicBezTo>
                  <a:close/>
                  <a:moveTo>
                    <a:pt x="29" y="24"/>
                  </a:moveTo>
                  <a:cubicBezTo>
                    <a:pt x="29" y="24"/>
                    <a:pt x="29" y="24"/>
                    <a:pt x="30" y="23"/>
                  </a:cubicBezTo>
                  <a:cubicBezTo>
                    <a:pt x="29" y="23"/>
                    <a:pt x="28" y="24"/>
                    <a:pt x="29" y="24"/>
                  </a:cubicBezTo>
                  <a:close/>
                  <a:moveTo>
                    <a:pt x="22" y="24"/>
                  </a:moveTo>
                  <a:cubicBezTo>
                    <a:pt x="23" y="24"/>
                    <a:pt x="23" y="25"/>
                    <a:pt x="23" y="25"/>
                  </a:cubicBezTo>
                  <a:cubicBezTo>
                    <a:pt x="24" y="24"/>
                    <a:pt x="24" y="23"/>
                    <a:pt x="23" y="23"/>
                  </a:cubicBezTo>
                  <a:cubicBezTo>
                    <a:pt x="22" y="23"/>
                    <a:pt x="23" y="24"/>
                    <a:pt x="22" y="24"/>
                  </a:cubicBezTo>
                  <a:close/>
                  <a:moveTo>
                    <a:pt x="8" y="25"/>
                  </a:moveTo>
                  <a:cubicBezTo>
                    <a:pt x="9" y="24"/>
                    <a:pt x="9" y="25"/>
                    <a:pt x="9" y="25"/>
                  </a:cubicBezTo>
                  <a:cubicBezTo>
                    <a:pt x="9" y="24"/>
                    <a:pt x="9" y="24"/>
                    <a:pt x="8" y="23"/>
                  </a:cubicBezTo>
                  <a:cubicBezTo>
                    <a:pt x="8" y="24"/>
                    <a:pt x="8" y="24"/>
                    <a:pt x="8" y="25"/>
                  </a:cubicBezTo>
                  <a:close/>
                  <a:moveTo>
                    <a:pt x="18" y="24"/>
                  </a:moveTo>
                  <a:cubicBezTo>
                    <a:pt x="19" y="24"/>
                    <a:pt x="19" y="24"/>
                    <a:pt x="19" y="24"/>
                  </a:cubicBezTo>
                  <a:cubicBezTo>
                    <a:pt x="19" y="24"/>
                    <a:pt x="18" y="24"/>
                    <a:pt x="18" y="24"/>
                  </a:cubicBezTo>
                  <a:cubicBezTo>
                    <a:pt x="18" y="24"/>
                    <a:pt x="18" y="24"/>
                    <a:pt x="18" y="24"/>
                  </a:cubicBezTo>
                  <a:close/>
                  <a:moveTo>
                    <a:pt x="4" y="30"/>
                  </a:moveTo>
                  <a:cubicBezTo>
                    <a:pt x="3" y="28"/>
                    <a:pt x="3" y="25"/>
                    <a:pt x="2" y="24"/>
                  </a:cubicBezTo>
                  <a:cubicBezTo>
                    <a:pt x="2" y="26"/>
                    <a:pt x="3" y="29"/>
                    <a:pt x="4" y="30"/>
                  </a:cubicBezTo>
                  <a:close/>
                  <a:moveTo>
                    <a:pt x="21" y="25"/>
                  </a:moveTo>
                  <a:cubicBezTo>
                    <a:pt x="20" y="25"/>
                    <a:pt x="20" y="24"/>
                    <a:pt x="20" y="24"/>
                  </a:cubicBezTo>
                  <a:cubicBezTo>
                    <a:pt x="20" y="24"/>
                    <a:pt x="20" y="25"/>
                    <a:pt x="21" y="25"/>
                  </a:cubicBezTo>
                  <a:close/>
                  <a:moveTo>
                    <a:pt x="11" y="27"/>
                  </a:moveTo>
                  <a:cubicBezTo>
                    <a:pt x="12" y="26"/>
                    <a:pt x="12" y="26"/>
                    <a:pt x="12" y="25"/>
                  </a:cubicBezTo>
                  <a:cubicBezTo>
                    <a:pt x="12" y="25"/>
                    <a:pt x="12" y="24"/>
                    <a:pt x="11" y="24"/>
                  </a:cubicBezTo>
                  <a:cubicBezTo>
                    <a:pt x="10" y="25"/>
                    <a:pt x="10" y="26"/>
                    <a:pt x="11" y="27"/>
                  </a:cubicBezTo>
                  <a:close/>
                  <a:moveTo>
                    <a:pt x="14" y="25"/>
                  </a:moveTo>
                  <a:cubicBezTo>
                    <a:pt x="14" y="25"/>
                    <a:pt x="14" y="25"/>
                    <a:pt x="14" y="25"/>
                  </a:cubicBezTo>
                  <a:cubicBezTo>
                    <a:pt x="14" y="25"/>
                    <a:pt x="14" y="25"/>
                    <a:pt x="14" y="25"/>
                  </a:cubicBezTo>
                  <a:cubicBezTo>
                    <a:pt x="14" y="25"/>
                    <a:pt x="14" y="25"/>
                    <a:pt x="14" y="25"/>
                  </a:cubicBezTo>
                  <a:close/>
                  <a:moveTo>
                    <a:pt x="19" y="26"/>
                  </a:moveTo>
                  <a:cubicBezTo>
                    <a:pt x="20" y="26"/>
                    <a:pt x="20" y="27"/>
                    <a:pt x="20" y="26"/>
                  </a:cubicBezTo>
                  <a:cubicBezTo>
                    <a:pt x="21" y="26"/>
                    <a:pt x="20" y="25"/>
                    <a:pt x="20" y="25"/>
                  </a:cubicBezTo>
                  <a:cubicBezTo>
                    <a:pt x="19" y="25"/>
                    <a:pt x="19" y="25"/>
                    <a:pt x="19" y="26"/>
                  </a:cubicBezTo>
                  <a:close/>
                  <a:moveTo>
                    <a:pt x="27" y="27"/>
                  </a:moveTo>
                  <a:cubicBezTo>
                    <a:pt x="27" y="27"/>
                    <a:pt x="27" y="27"/>
                    <a:pt x="27" y="27"/>
                  </a:cubicBezTo>
                  <a:cubicBezTo>
                    <a:pt x="27" y="26"/>
                    <a:pt x="28" y="26"/>
                    <a:pt x="27" y="25"/>
                  </a:cubicBezTo>
                  <a:cubicBezTo>
                    <a:pt x="27" y="25"/>
                    <a:pt x="26" y="26"/>
                    <a:pt x="27" y="27"/>
                  </a:cubicBezTo>
                  <a:close/>
                  <a:moveTo>
                    <a:pt x="8" y="27"/>
                  </a:moveTo>
                  <a:cubicBezTo>
                    <a:pt x="9" y="26"/>
                    <a:pt x="8" y="25"/>
                    <a:pt x="8" y="25"/>
                  </a:cubicBezTo>
                  <a:cubicBezTo>
                    <a:pt x="7" y="26"/>
                    <a:pt x="8" y="26"/>
                    <a:pt x="8" y="27"/>
                  </a:cubicBezTo>
                  <a:close/>
                  <a:moveTo>
                    <a:pt x="16" y="26"/>
                  </a:moveTo>
                  <a:cubicBezTo>
                    <a:pt x="17" y="26"/>
                    <a:pt x="17" y="25"/>
                    <a:pt x="17" y="25"/>
                  </a:cubicBezTo>
                  <a:cubicBezTo>
                    <a:pt x="17" y="25"/>
                    <a:pt x="16" y="26"/>
                    <a:pt x="16" y="26"/>
                  </a:cubicBezTo>
                  <a:close/>
                  <a:moveTo>
                    <a:pt x="24" y="27"/>
                  </a:moveTo>
                  <a:cubicBezTo>
                    <a:pt x="24" y="27"/>
                    <a:pt x="24" y="27"/>
                    <a:pt x="25" y="27"/>
                  </a:cubicBezTo>
                  <a:cubicBezTo>
                    <a:pt x="25" y="27"/>
                    <a:pt x="25" y="27"/>
                    <a:pt x="25" y="26"/>
                  </a:cubicBezTo>
                  <a:cubicBezTo>
                    <a:pt x="25" y="26"/>
                    <a:pt x="25" y="26"/>
                    <a:pt x="25" y="25"/>
                  </a:cubicBezTo>
                  <a:cubicBezTo>
                    <a:pt x="24" y="25"/>
                    <a:pt x="24" y="26"/>
                    <a:pt x="24" y="26"/>
                  </a:cubicBezTo>
                  <a:cubicBezTo>
                    <a:pt x="24" y="26"/>
                    <a:pt x="25" y="26"/>
                    <a:pt x="25" y="26"/>
                  </a:cubicBezTo>
                  <a:cubicBezTo>
                    <a:pt x="24" y="26"/>
                    <a:pt x="24" y="26"/>
                    <a:pt x="24" y="27"/>
                  </a:cubicBezTo>
                  <a:close/>
                  <a:moveTo>
                    <a:pt x="17" y="27"/>
                  </a:moveTo>
                  <a:cubicBezTo>
                    <a:pt x="17" y="27"/>
                    <a:pt x="17" y="27"/>
                    <a:pt x="18" y="26"/>
                  </a:cubicBezTo>
                  <a:cubicBezTo>
                    <a:pt x="17" y="26"/>
                    <a:pt x="17" y="26"/>
                    <a:pt x="17" y="26"/>
                  </a:cubicBezTo>
                  <a:cubicBezTo>
                    <a:pt x="17" y="26"/>
                    <a:pt x="17" y="27"/>
                    <a:pt x="17" y="27"/>
                  </a:cubicBezTo>
                  <a:close/>
                  <a:moveTo>
                    <a:pt x="22" y="27"/>
                  </a:moveTo>
                  <a:cubicBezTo>
                    <a:pt x="22" y="27"/>
                    <a:pt x="22" y="26"/>
                    <a:pt x="22" y="26"/>
                  </a:cubicBezTo>
                  <a:cubicBezTo>
                    <a:pt x="22" y="27"/>
                    <a:pt x="22" y="27"/>
                    <a:pt x="22" y="27"/>
                  </a:cubicBezTo>
                  <a:close/>
                  <a:moveTo>
                    <a:pt x="5" y="28"/>
                  </a:moveTo>
                  <a:cubicBezTo>
                    <a:pt x="5" y="27"/>
                    <a:pt x="5" y="27"/>
                    <a:pt x="4" y="26"/>
                  </a:cubicBezTo>
                  <a:cubicBezTo>
                    <a:pt x="5" y="27"/>
                    <a:pt x="5" y="28"/>
                    <a:pt x="5" y="28"/>
                  </a:cubicBezTo>
                  <a:close/>
                  <a:moveTo>
                    <a:pt x="7" y="27"/>
                  </a:moveTo>
                  <a:cubicBezTo>
                    <a:pt x="7" y="27"/>
                    <a:pt x="8" y="28"/>
                    <a:pt x="8" y="27"/>
                  </a:cubicBezTo>
                  <a:cubicBezTo>
                    <a:pt x="8" y="27"/>
                    <a:pt x="8" y="26"/>
                    <a:pt x="7" y="26"/>
                  </a:cubicBezTo>
                  <a:cubicBezTo>
                    <a:pt x="7" y="27"/>
                    <a:pt x="7" y="27"/>
                    <a:pt x="7" y="27"/>
                  </a:cubicBezTo>
                  <a:close/>
                  <a:moveTo>
                    <a:pt x="13" y="29"/>
                  </a:moveTo>
                  <a:cubicBezTo>
                    <a:pt x="13" y="28"/>
                    <a:pt x="14" y="28"/>
                    <a:pt x="13" y="27"/>
                  </a:cubicBezTo>
                  <a:cubicBezTo>
                    <a:pt x="13" y="27"/>
                    <a:pt x="13" y="27"/>
                    <a:pt x="13" y="27"/>
                  </a:cubicBezTo>
                  <a:cubicBezTo>
                    <a:pt x="13" y="27"/>
                    <a:pt x="12" y="28"/>
                    <a:pt x="13" y="29"/>
                  </a:cubicBezTo>
                  <a:close/>
                  <a:moveTo>
                    <a:pt x="20" y="28"/>
                  </a:moveTo>
                  <a:cubicBezTo>
                    <a:pt x="20" y="27"/>
                    <a:pt x="19" y="27"/>
                    <a:pt x="19" y="27"/>
                  </a:cubicBezTo>
                  <a:cubicBezTo>
                    <a:pt x="19" y="27"/>
                    <a:pt x="19" y="28"/>
                    <a:pt x="20" y="28"/>
                  </a:cubicBezTo>
                  <a:close/>
                  <a:moveTo>
                    <a:pt x="22" y="28"/>
                  </a:moveTo>
                  <a:cubicBezTo>
                    <a:pt x="22" y="28"/>
                    <a:pt x="21" y="27"/>
                    <a:pt x="21" y="27"/>
                  </a:cubicBezTo>
                  <a:cubicBezTo>
                    <a:pt x="21" y="28"/>
                    <a:pt x="21" y="28"/>
                    <a:pt x="22" y="28"/>
                  </a:cubicBezTo>
                  <a:close/>
                  <a:moveTo>
                    <a:pt x="19" y="29"/>
                  </a:moveTo>
                  <a:cubicBezTo>
                    <a:pt x="19" y="29"/>
                    <a:pt x="19" y="29"/>
                    <a:pt x="19" y="29"/>
                  </a:cubicBezTo>
                  <a:cubicBezTo>
                    <a:pt x="19" y="28"/>
                    <a:pt x="19" y="27"/>
                    <a:pt x="18" y="27"/>
                  </a:cubicBezTo>
                  <a:cubicBezTo>
                    <a:pt x="18" y="28"/>
                    <a:pt x="18" y="29"/>
                    <a:pt x="19" y="29"/>
                  </a:cubicBezTo>
                  <a:close/>
                  <a:moveTo>
                    <a:pt x="10" y="29"/>
                  </a:moveTo>
                  <a:cubicBezTo>
                    <a:pt x="10" y="29"/>
                    <a:pt x="10" y="29"/>
                    <a:pt x="10" y="29"/>
                  </a:cubicBezTo>
                  <a:cubicBezTo>
                    <a:pt x="10" y="28"/>
                    <a:pt x="10" y="28"/>
                    <a:pt x="10" y="27"/>
                  </a:cubicBezTo>
                  <a:cubicBezTo>
                    <a:pt x="9" y="28"/>
                    <a:pt x="10" y="29"/>
                    <a:pt x="10" y="29"/>
                  </a:cubicBezTo>
                  <a:close/>
                  <a:moveTo>
                    <a:pt x="26" y="30"/>
                  </a:moveTo>
                  <a:cubicBezTo>
                    <a:pt x="27" y="29"/>
                    <a:pt x="27" y="29"/>
                    <a:pt x="27" y="29"/>
                  </a:cubicBezTo>
                  <a:cubicBezTo>
                    <a:pt x="27" y="28"/>
                    <a:pt x="26" y="28"/>
                    <a:pt x="26" y="27"/>
                  </a:cubicBezTo>
                  <a:cubicBezTo>
                    <a:pt x="25" y="28"/>
                    <a:pt x="25" y="29"/>
                    <a:pt x="26" y="30"/>
                  </a:cubicBezTo>
                  <a:close/>
                  <a:moveTo>
                    <a:pt x="16" y="29"/>
                  </a:moveTo>
                  <a:cubicBezTo>
                    <a:pt x="16" y="29"/>
                    <a:pt x="17" y="28"/>
                    <a:pt x="16" y="28"/>
                  </a:cubicBezTo>
                  <a:cubicBezTo>
                    <a:pt x="16" y="28"/>
                    <a:pt x="16" y="28"/>
                    <a:pt x="16" y="29"/>
                  </a:cubicBezTo>
                  <a:close/>
                  <a:moveTo>
                    <a:pt x="29" y="29"/>
                  </a:moveTo>
                  <a:cubicBezTo>
                    <a:pt x="30" y="29"/>
                    <a:pt x="29" y="28"/>
                    <a:pt x="30" y="28"/>
                  </a:cubicBezTo>
                  <a:cubicBezTo>
                    <a:pt x="29" y="28"/>
                    <a:pt x="30" y="28"/>
                    <a:pt x="29" y="28"/>
                  </a:cubicBezTo>
                  <a:cubicBezTo>
                    <a:pt x="29" y="29"/>
                    <a:pt x="28" y="29"/>
                    <a:pt x="29" y="29"/>
                  </a:cubicBezTo>
                  <a:close/>
                  <a:moveTo>
                    <a:pt x="7" y="29"/>
                  </a:moveTo>
                  <a:cubicBezTo>
                    <a:pt x="8" y="29"/>
                    <a:pt x="7" y="28"/>
                    <a:pt x="7" y="28"/>
                  </a:cubicBezTo>
                  <a:cubicBezTo>
                    <a:pt x="7" y="28"/>
                    <a:pt x="7" y="28"/>
                    <a:pt x="7" y="29"/>
                  </a:cubicBezTo>
                  <a:close/>
                  <a:moveTo>
                    <a:pt x="24" y="29"/>
                  </a:moveTo>
                  <a:cubicBezTo>
                    <a:pt x="24" y="29"/>
                    <a:pt x="24" y="29"/>
                    <a:pt x="23" y="28"/>
                  </a:cubicBezTo>
                  <a:cubicBezTo>
                    <a:pt x="23" y="29"/>
                    <a:pt x="23" y="29"/>
                    <a:pt x="24" y="29"/>
                  </a:cubicBezTo>
                  <a:close/>
                  <a:moveTo>
                    <a:pt x="21" y="30"/>
                  </a:moveTo>
                  <a:cubicBezTo>
                    <a:pt x="21" y="29"/>
                    <a:pt x="21" y="28"/>
                    <a:pt x="20" y="29"/>
                  </a:cubicBezTo>
                  <a:cubicBezTo>
                    <a:pt x="20" y="29"/>
                    <a:pt x="21" y="29"/>
                    <a:pt x="21" y="30"/>
                  </a:cubicBezTo>
                  <a:close/>
                  <a:moveTo>
                    <a:pt x="18" y="31"/>
                  </a:moveTo>
                  <a:cubicBezTo>
                    <a:pt x="18" y="31"/>
                    <a:pt x="18" y="31"/>
                    <a:pt x="18" y="31"/>
                  </a:cubicBezTo>
                  <a:cubicBezTo>
                    <a:pt x="18" y="30"/>
                    <a:pt x="18" y="29"/>
                    <a:pt x="17" y="29"/>
                  </a:cubicBezTo>
                  <a:cubicBezTo>
                    <a:pt x="17" y="30"/>
                    <a:pt x="17" y="30"/>
                    <a:pt x="18" y="31"/>
                  </a:cubicBezTo>
                  <a:close/>
                  <a:moveTo>
                    <a:pt x="15" y="32"/>
                  </a:moveTo>
                  <a:cubicBezTo>
                    <a:pt x="15" y="31"/>
                    <a:pt x="15" y="31"/>
                    <a:pt x="16" y="30"/>
                  </a:cubicBezTo>
                  <a:cubicBezTo>
                    <a:pt x="15" y="30"/>
                    <a:pt x="15" y="29"/>
                    <a:pt x="15" y="29"/>
                  </a:cubicBezTo>
                  <a:cubicBezTo>
                    <a:pt x="15" y="30"/>
                    <a:pt x="14" y="31"/>
                    <a:pt x="15" y="32"/>
                  </a:cubicBezTo>
                  <a:close/>
                  <a:moveTo>
                    <a:pt x="6" y="31"/>
                  </a:moveTo>
                  <a:cubicBezTo>
                    <a:pt x="6" y="31"/>
                    <a:pt x="6" y="30"/>
                    <a:pt x="6" y="30"/>
                  </a:cubicBezTo>
                  <a:cubicBezTo>
                    <a:pt x="5" y="30"/>
                    <a:pt x="5" y="31"/>
                    <a:pt x="6" y="31"/>
                  </a:cubicBezTo>
                  <a:close/>
                  <a:moveTo>
                    <a:pt x="23" y="30"/>
                  </a:moveTo>
                  <a:cubicBezTo>
                    <a:pt x="23" y="30"/>
                    <a:pt x="23" y="30"/>
                    <a:pt x="23" y="30"/>
                  </a:cubicBezTo>
                  <a:cubicBezTo>
                    <a:pt x="23" y="30"/>
                    <a:pt x="23" y="30"/>
                    <a:pt x="23" y="30"/>
                  </a:cubicBezTo>
                  <a:cubicBezTo>
                    <a:pt x="23" y="30"/>
                    <a:pt x="23" y="30"/>
                    <a:pt x="23" y="30"/>
                  </a:cubicBezTo>
                  <a:close/>
                  <a:moveTo>
                    <a:pt x="9" y="31"/>
                  </a:moveTo>
                  <a:cubicBezTo>
                    <a:pt x="9" y="31"/>
                    <a:pt x="9" y="31"/>
                    <a:pt x="9" y="30"/>
                  </a:cubicBezTo>
                  <a:cubicBezTo>
                    <a:pt x="9" y="30"/>
                    <a:pt x="9" y="30"/>
                    <a:pt x="8" y="30"/>
                  </a:cubicBezTo>
                  <a:cubicBezTo>
                    <a:pt x="8" y="30"/>
                    <a:pt x="8" y="31"/>
                    <a:pt x="9" y="31"/>
                  </a:cubicBezTo>
                  <a:close/>
                  <a:moveTo>
                    <a:pt x="20" y="30"/>
                  </a:moveTo>
                  <a:cubicBezTo>
                    <a:pt x="20" y="30"/>
                    <a:pt x="20" y="30"/>
                    <a:pt x="20" y="30"/>
                  </a:cubicBezTo>
                  <a:cubicBezTo>
                    <a:pt x="20" y="30"/>
                    <a:pt x="20" y="31"/>
                    <a:pt x="20" y="31"/>
                  </a:cubicBezTo>
                  <a:cubicBezTo>
                    <a:pt x="20" y="30"/>
                    <a:pt x="20" y="30"/>
                    <a:pt x="20" y="30"/>
                  </a:cubicBezTo>
                  <a:cubicBezTo>
                    <a:pt x="20" y="30"/>
                    <a:pt x="20" y="30"/>
                    <a:pt x="20" y="30"/>
                  </a:cubicBezTo>
                  <a:close/>
                  <a:moveTo>
                    <a:pt x="12" y="31"/>
                  </a:moveTo>
                  <a:cubicBezTo>
                    <a:pt x="12" y="31"/>
                    <a:pt x="12" y="30"/>
                    <a:pt x="11" y="30"/>
                  </a:cubicBezTo>
                  <a:cubicBezTo>
                    <a:pt x="11" y="30"/>
                    <a:pt x="11" y="31"/>
                    <a:pt x="12" y="31"/>
                  </a:cubicBezTo>
                  <a:close/>
                  <a:moveTo>
                    <a:pt x="25" y="31"/>
                  </a:moveTo>
                  <a:cubicBezTo>
                    <a:pt x="26" y="31"/>
                    <a:pt x="25" y="30"/>
                    <a:pt x="24" y="30"/>
                  </a:cubicBezTo>
                  <a:cubicBezTo>
                    <a:pt x="24" y="31"/>
                    <a:pt x="25" y="31"/>
                    <a:pt x="25" y="31"/>
                  </a:cubicBezTo>
                  <a:close/>
                  <a:moveTo>
                    <a:pt x="28" y="33"/>
                  </a:moveTo>
                  <a:cubicBezTo>
                    <a:pt x="28" y="32"/>
                    <a:pt x="29" y="32"/>
                    <a:pt x="29" y="31"/>
                  </a:cubicBezTo>
                  <a:cubicBezTo>
                    <a:pt x="28" y="31"/>
                    <a:pt x="28" y="32"/>
                    <a:pt x="28" y="33"/>
                  </a:cubicBezTo>
                  <a:close/>
                  <a:moveTo>
                    <a:pt x="15" y="33"/>
                  </a:moveTo>
                  <a:cubicBezTo>
                    <a:pt x="16" y="33"/>
                    <a:pt x="16" y="33"/>
                    <a:pt x="16" y="34"/>
                  </a:cubicBezTo>
                  <a:cubicBezTo>
                    <a:pt x="17" y="33"/>
                    <a:pt x="17" y="33"/>
                    <a:pt x="17" y="32"/>
                  </a:cubicBezTo>
                  <a:cubicBezTo>
                    <a:pt x="17" y="32"/>
                    <a:pt x="17" y="31"/>
                    <a:pt x="16" y="31"/>
                  </a:cubicBezTo>
                  <a:cubicBezTo>
                    <a:pt x="16" y="31"/>
                    <a:pt x="16" y="32"/>
                    <a:pt x="15" y="33"/>
                  </a:cubicBezTo>
                  <a:close/>
                  <a:moveTo>
                    <a:pt x="22" y="31"/>
                  </a:moveTo>
                  <a:cubicBezTo>
                    <a:pt x="22" y="31"/>
                    <a:pt x="22" y="32"/>
                    <a:pt x="22" y="32"/>
                  </a:cubicBezTo>
                  <a:cubicBezTo>
                    <a:pt x="22" y="31"/>
                    <a:pt x="23" y="31"/>
                    <a:pt x="22" y="31"/>
                  </a:cubicBezTo>
                  <a:cubicBezTo>
                    <a:pt x="22" y="31"/>
                    <a:pt x="22" y="31"/>
                    <a:pt x="22" y="31"/>
                  </a:cubicBezTo>
                  <a:close/>
                  <a:moveTo>
                    <a:pt x="21" y="32"/>
                  </a:moveTo>
                  <a:cubicBezTo>
                    <a:pt x="21" y="32"/>
                    <a:pt x="21" y="31"/>
                    <a:pt x="21" y="31"/>
                  </a:cubicBezTo>
                  <a:cubicBezTo>
                    <a:pt x="21" y="31"/>
                    <a:pt x="21" y="32"/>
                    <a:pt x="21" y="32"/>
                  </a:cubicBezTo>
                  <a:close/>
                  <a:moveTo>
                    <a:pt x="19" y="32"/>
                  </a:moveTo>
                  <a:cubicBezTo>
                    <a:pt x="19" y="32"/>
                    <a:pt x="19" y="31"/>
                    <a:pt x="19" y="31"/>
                  </a:cubicBezTo>
                  <a:cubicBezTo>
                    <a:pt x="19" y="31"/>
                    <a:pt x="19" y="32"/>
                    <a:pt x="19" y="32"/>
                  </a:cubicBezTo>
                  <a:close/>
                  <a:moveTo>
                    <a:pt x="10" y="34"/>
                  </a:moveTo>
                  <a:cubicBezTo>
                    <a:pt x="11" y="33"/>
                    <a:pt x="11" y="33"/>
                    <a:pt x="11" y="33"/>
                  </a:cubicBezTo>
                  <a:cubicBezTo>
                    <a:pt x="11" y="32"/>
                    <a:pt x="11" y="32"/>
                    <a:pt x="10" y="32"/>
                  </a:cubicBezTo>
                  <a:cubicBezTo>
                    <a:pt x="10" y="32"/>
                    <a:pt x="9" y="34"/>
                    <a:pt x="10" y="34"/>
                  </a:cubicBezTo>
                  <a:close/>
                  <a:moveTo>
                    <a:pt x="22" y="33"/>
                  </a:moveTo>
                  <a:cubicBezTo>
                    <a:pt x="22" y="32"/>
                    <a:pt x="22" y="32"/>
                    <a:pt x="21" y="32"/>
                  </a:cubicBezTo>
                  <a:cubicBezTo>
                    <a:pt x="21" y="32"/>
                    <a:pt x="21" y="33"/>
                    <a:pt x="22" y="33"/>
                  </a:cubicBezTo>
                  <a:close/>
                  <a:moveTo>
                    <a:pt x="23" y="33"/>
                  </a:moveTo>
                  <a:cubicBezTo>
                    <a:pt x="23" y="33"/>
                    <a:pt x="23" y="33"/>
                    <a:pt x="24" y="33"/>
                  </a:cubicBezTo>
                  <a:cubicBezTo>
                    <a:pt x="24" y="33"/>
                    <a:pt x="24" y="33"/>
                    <a:pt x="24" y="33"/>
                  </a:cubicBezTo>
                  <a:cubicBezTo>
                    <a:pt x="24" y="33"/>
                    <a:pt x="24" y="32"/>
                    <a:pt x="23" y="32"/>
                  </a:cubicBezTo>
                  <a:cubicBezTo>
                    <a:pt x="23" y="32"/>
                    <a:pt x="23" y="32"/>
                    <a:pt x="23" y="33"/>
                  </a:cubicBezTo>
                  <a:close/>
                  <a:moveTo>
                    <a:pt x="13" y="34"/>
                  </a:moveTo>
                  <a:cubicBezTo>
                    <a:pt x="14" y="34"/>
                    <a:pt x="14" y="33"/>
                    <a:pt x="14" y="33"/>
                  </a:cubicBezTo>
                  <a:cubicBezTo>
                    <a:pt x="14" y="33"/>
                    <a:pt x="14" y="32"/>
                    <a:pt x="14" y="33"/>
                  </a:cubicBezTo>
                  <a:cubicBezTo>
                    <a:pt x="13" y="33"/>
                    <a:pt x="13" y="33"/>
                    <a:pt x="13" y="34"/>
                  </a:cubicBezTo>
                  <a:close/>
                  <a:moveTo>
                    <a:pt x="20" y="33"/>
                  </a:moveTo>
                  <a:cubicBezTo>
                    <a:pt x="20" y="33"/>
                    <a:pt x="20" y="33"/>
                    <a:pt x="20" y="33"/>
                  </a:cubicBezTo>
                  <a:cubicBezTo>
                    <a:pt x="20" y="33"/>
                    <a:pt x="20" y="33"/>
                    <a:pt x="20" y="33"/>
                  </a:cubicBezTo>
                  <a:close/>
                  <a:moveTo>
                    <a:pt x="17" y="35"/>
                  </a:moveTo>
                  <a:cubicBezTo>
                    <a:pt x="17" y="35"/>
                    <a:pt x="17" y="36"/>
                    <a:pt x="17" y="36"/>
                  </a:cubicBezTo>
                  <a:cubicBezTo>
                    <a:pt x="18" y="35"/>
                    <a:pt x="18" y="34"/>
                    <a:pt x="18" y="33"/>
                  </a:cubicBezTo>
                  <a:cubicBezTo>
                    <a:pt x="18" y="33"/>
                    <a:pt x="18" y="33"/>
                    <a:pt x="18" y="33"/>
                  </a:cubicBezTo>
                  <a:cubicBezTo>
                    <a:pt x="18" y="34"/>
                    <a:pt x="17" y="34"/>
                    <a:pt x="17" y="35"/>
                  </a:cubicBezTo>
                  <a:close/>
                  <a:moveTo>
                    <a:pt x="25" y="36"/>
                  </a:moveTo>
                  <a:cubicBezTo>
                    <a:pt x="26" y="35"/>
                    <a:pt x="27" y="34"/>
                    <a:pt x="26" y="33"/>
                  </a:cubicBezTo>
                  <a:cubicBezTo>
                    <a:pt x="26" y="34"/>
                    <a:pt x="25" y="35"/>
                    <a:pt x="25" y="36"/>
                  </a:cubicBezTo>
                  <a:close/>
                  <a:moveTo>
                    <a:pt x="21" y="34"/>
                  </a:moveTo>
                  <a:cubicBezTo>
                    <a:pt x="21" y="34"/>
                    <a:pt x="21" y="33"/>
                    <a:pt x="21" y="33"/>
                  </a:cubicBezTo>
                  <a:cubicBezTo>
                    <a:pt x="21" y="34"/>
                    <a:pt x="20" y="34"/>
                    <a:pt x="21" y="34"/>
                  </a:cubicBezTo>
                  <a:close/>
                  <a:moveTo>
                    <a:pt x="23" y="34"/>
                  </a:moveTo>
                  <a:cubicBezTo>
                    <a:pt x="23" y="34"/>
                    <a:pt x="23" y="33"/>
                    <a:pt x="22" y="33"/>
                  </a:cubicBezTo>
                  <a:cubicBezTo>
                    <a:pt x="22" y="34"/>
                    <a:pt x="23" y="34"/>
                    <a:pt x="23" y="34"/>
                  </a:cubicBezTo>
                  <a:close/>
                  <a:moveTo>
                    <a:pt x="8" y="34"/>
                  </a:moveTo>
                  <a:cubicBezTo>
                    <a:pt x="9" y="34"/>
                    <a:pt x="9" y="34"/>
                    <a:pt x="9" y="34"/>
                  </a:cubicBezTo>
                  <a:cubicBezTo>
                    <a:pt x="8" y="34"/>
                    <a:pt x="9" y="34"/>
                    <a:pt x="8" y="34"/>
                  </a:cubicBezTo>
                  <a:close/>
                  <a:moveTo>
                    <a:pt x="14" y="35"/>
                  </a:moveTo>
                  <a:cubicBezTo>
                    <a:pt x="14" y="35"/>
                    <a:pt x="14" y="35"/>
                    <a:pt x="14" y="35"/>
                  </a:cubicBezTo>
                  <a:cubicBezTo>
                    <a:pt x="13" y="37"/>
                    <a:pt x="12" y="38"/>
                    <a:pt x="14" y="39"/>
                  </a:cubicBezTo>
                  <a:cubicBezTo>
                    <a:pt x="14" y="37"/>
                    <a:pt x="15" y="36"/>
                    <a:pt x="16" y="35"/>
                  </a:cubicBezTo>
                  <a:cubicBezTo>
                    <a:pt x="15" y="35"/>
                    <a:pt x="15" y="34"/>
                    <a:pt x="15" y="34"/>
                  </a:cubicBezTo>
                  <a:cubicBezTo>
                    <a:pt x="14" y="34"/>
                    <a:pt x="15" y="35"/>
                    <a:pt x="14" y="35"/>
                  </a:cubicBezTo>
                  <a:close/>
                  <a:moveTo>
                    <a:pt x="9" y="36"/>
                  </a:moveTo>
                  <a:cubicBezTo>
                    <a:pt x="10" y="35"/>
                    <a:pt x="10" y="34"/>
                    <a:pt x="9" y="34"/>
                  </a:cubicBezTo>
                  <a:cubicBezTo>
                    <a:pt x="8" y="35"/>
                    <a:pt x="9" y="36"/>
                    <a:pt x="9" y="36"/>
                  </a:cubicBezTo>
                  <a:close/>
                  <a:moveTo>
                    <a:pt x="12" y="37"/>
                  </a:moveTo>
                  <a:cubicBezTo>
                    <a:pt x="12" y="37"/>
                    <a:pt x="12" y="37"/>
                    <a:pt x="12" y="37"/>
                  </a:cubicBezTo>
                  <a:cubicBezTo>
                    <a:pt x="12" y="37"/>
                    <a:pt x="12" y="37"/>
                    <a:pt x="12" y="37"/>
                  </a:cubicBezTo>
                  <a:cubicBezTo>
                    <a:pt x="12" y="36"/>
                    <a:pt x="13" y="35"/>
                    <a:pt x="13" y="35"/>
                  </a:cubicBezTo>
                  <a:cubicBezTo>
                    <a:pt x="13" y="35"/>
                    <a:pt x="13" y="34"/>
                    <a:pt x="13" y="34"/>
                  </a:cubicBezTo>
                  <a:cubicBezTo>
                    <a:pt x="12" y="35"/>
                    <a:pt x="12" y="35"/>
                    <a:pt x="12" y="36"/>
                  </a:cubicBezTo>
                  <a:cubicBezTo>
                    <a:pt x="12" y="36"/>
                    <a:pt x="12" y="36"/>
                    <a:pt x="12" y="37"/>
                  </a:cubicBezTo>
                  <a:cubicBezTo>
                    <a:pt x="12" y="36"/>
                    <a:pt x="12" y="36"/>
                    <a:pt x="12" y="37"/>
                  </a:cubicBezTo>
                  <a:close/>
                  <a:moveTo>
                    <a:pt x="22" y="36"/>
                  </a:moveTo>
                  <a:cubicBezTo>
                    <a:pt x="22" y="36"/>
                    <a:pt x="22" y="35"/>
                    <a:pt x="22" y="35"/>
                  </a:cubicBezTo>
                  <a:cubicBezTo>
                    <a:pt x="21" y="35"/>
                    <a:pt x="22" y="35"/>
                    <a:pt x="22" y="36"/>
                  </a:cubicBezTo>
                  <a:close/>
                  <a:moveTo>
                    <a:pt x="19" y="38"/>
                  </a:moveTo>
                  <a:cubicBezTo>
                    <a:pt x="19" y="37"/>
                    <a:pt x="20" y="36"/>
                    <a:pt x="20" y="35"/>
                  </a:cubicBezTo>
                  <a:cubicBezTo>
                    <a:pt x="20" y="35"/>
                    <a:pt x="20" y="35"/>
                    <a:pt x="20" y="35"/>
                  </a:cubicBezTo>
                  <a:cubicBezTo>
                    <a:pt x="19" y="36"/>
                    <a:pt x="18" y="37"/>
                    <a:pt x="19" y="38"/>
                  </a:cubicBezTo>
                  <a:close/>
                  <a:moveTo>
                    <a:pt x="14" y="39"/>
                  </a:moveTo>
                  <a:cubicBezTo>
                    <a:pt x="15" y="40"/>
                    <a:pt x="16" y="40"/>
                    <a:pt x="18" y="40"/>
                  </a:cubicBezTo>
                  <a:cubicBezTo>
                    <a:pt x="18" y="40"/>
                    <a:pt x="18" y="39"/>
                    <a:pt x="18" y="38"/>
                  </a:cubicBezTo>
                  <a:cubicBezTo>
                    <a:pt x="18" y="38"/>
                    <a:pt x="18" y="39"/>
                    <a:pt x="17" y="39"/>
                  </a:cubicBezTo>
                  <a:cubicBezTo>
                    <a:pt x="17" y="39"/>
                    <a:pt x="16" y="39"/>
                    <a:pt x="16" y="38"/>
                  </a:cubicBezTo>
                  <a:cubicBezTo>
                    <a:pt x="17" y="38"/>
                    <a:pt x="17" y="36"/>
                    <a:pt x="16" y="36"/>
                  </a:cubicBezTo>
                  <a:cubicBezTo>
                    <a:pt x="16" y="37"/>
                    <a:pt x="15" y="38"/>
                    <a:pt x="14" y="39"/>
                  </a:cubicBezTo>
                  <a:close/>
                  <a:moveTo>
                    <a:pt x="20" y="39"/>
                  </a:moveTo>
                  <a:cubicBezTo>
                    <a:pt x="20" y="38"/>
                    <a:pt x="21" y="38"/>
                    <a:pt x="21" y="37"/>
                  </a:cubicBezTo>
                  <a:cubicBezTo>
                    <a:pt x="21" y="37"/>
                    <a:pt x="21" y="36"/>
                    <a:pt x="21" y="36"/>
                  </a:cubicBezTo>
                  <a:cubicBezTo>
                    <a:pt x="20" y="37"/>
                    <a:pt x="19" y="38"/>
                    <a:pt x="20" y="39"/>
                  </a:cubicBezTo>
                  <a:close/>
                  <a:moveTo>
                    <a:pt x="23" y="39"/>
                  </a:moveTo>
                  <a:cubicBezTo>
                    <a:pt x="22" y="39"/>
                    <a:pt x="22" y="38"/>
                    <a:pt x="21" y="38"/>
                  </a:cubicBezTo>
                  <a:cubicBezTo>
                    <a:pt x="21" y="38"/>
                    <a:pt x="21" y="39"/>
                    <a:pt x="20" y="40"/>
                  </a:cubicBezTo>
                  <a:cubicBezTo>
                    <a:pt x="22" y="39"/>
                    <a:pt x="24" y="39"/>
                    <a:pt x="25" y="37"/>
                  </a:cubicBezTo>
                  <a:cubicBezTo>
                    <a:pt x="24" y="37"/>
                    <a:pt x="23" y="38"/>
                    <a:pt x="23" y="39"/>
                  </a:cubicBezTo>
                  <a:close/>
                  <a:moveTo>
                    <a:pt x="22" y="41"/>
                  </a:moveTo>
                  <a:cubicBezTo>
                    <a:pt x="23" y="41"/>
                    <a:pt x="24" y="40"/>
                    <a:pt x="24" y="39"/>
                  </a:cubicBezTo>
                  <a:cubicBezTo>
                    <a:pt x="23" y="40"/>
                    <a:pt x="23" y="40"/>
                    <a:pt x="22" y="41"/>
                  </a:cubicBezTo>
                  <a:close/>
                  <a:moveTo>
                    <a:pt x="16" y="42"/>
                  </a:moveTo>
                  <a:cubicBezTo>
                    <a:pt x="14" y="41"/>
                    <a:pt x="13" y="40"/>
                    <a:pt x="11" y="40"/>
                  </a:cubicBezTo>
                  <a:cubicBezTo>
                    <a:pt x="13" y="41"/>
                    <a:pt x="14" y="42"/>
                    <a:pt x="16" y="42"/>
                  </a:cubicBezTo>
                  <a:close/>
                  <a:moveTo>
                    <a:pt x="16" y="43"/>
                  </a:moveTo>
                  <a:cubicBezTo>
                    <a:pt x="16" y="43"/>
                    <a:pt x="15" y="42"/>
                    <a:pt x="15" y="43"/>
                  </a:cubicBezTo>
                  <a:cubicBezTo>
                    <a:pt x="15" y="43"/>
                    <a:pt x="16" y="43"/>
                    <a:pt x="1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1"/>
            <p:cNvSpPr>
              <a:spLocks noEditPoints="1"/>
            </p:cNvSpPr>
            <p:nvPr/>
          </p:nvSpPr>
          <p:spPr bwMode="auto">
            <a:xfrm>
              <a:off x="3720" y="1701"/>
              <a:ext cx="728" cy="1643"/>
            </a:xfrm>
            <a:custGeom>
              <a:avLst/>
              <a:gdLst>
                <a:gd name="T0" fmla="*/ 43 w 83"/>
                <a:gd name="T1" fmla="*/ 174 h 191"/>
                <a:gd name="T2" fmla="*/ 23 w 83"/>
                <a:gd name="T3" fmla="*/ 32 h 191"/>
                <a:gd name="T4" fmla="*/ 79 w 83"/>
                <a:gd name="T5" fmla="*/ 13 h 191"/>
                <a:gd name="T6" fmla="*/ 64 w 83"/>
                <a:gd name="T7" fmla="*/ 165 h 191"/>
                <a:gd name="T8" fmla="*/ 56 w 83"/>
                <a:gd name="T9" fmla="*/ 34 h 191"/>
                <a:gd name="T10" fmla="*/ 43 w 83"/>
                <a:gd name="T11" fmla="*/ 32 h 191"/>
                <a:gd name="T12" fmla="*/ 45 w 83"/>
                <a:gd name="T13" fmla="*/ 36 h 191"/>
                <a:gd name="T14" fmla="*/ 39 w 83"/>
                <a:gd name="T15" fmla="*/ 37 h 191"/>
                <a:gd name="T16" fmla="*/ 27 w 83"/>
                <a:gd name="T17" fmla="*/ 40 h 191"/>
                <a:gd name="T18" fmla="*/ 36 w 83"/>
                <a:gd name="T19" fmla="*/ 40 h 191"/>
                <a:gd name="T20" fmla="*/ 57 w 83"/>
                <a:gd name="T21" fmla="*/ 40 h 191"/>
                <a:gd name="T22" fmla="*/ 25 w 83"/>
                <a:gd name="T23" fmla="*/ 42 h 191"/>
                <a:gd name="T24" fmla="*/ 33 w 83"/>
                <a:gd name="T25" fmla="*/ 42 h 191"/>
                <a:gd name="T26" fmla="*/ 51 w 83"/>
                <a:gd name="T27" fmla="*/ 45 h 191"/>
                <a:gd name="T28" fmla="*/ 46 w 83"/>
                <a:gd name="T29" fmla="*/ 48 h 191"/>
                <a:gd name="T30" fmla="*/ 55 w 83"/>
                <a:gd name="T31" fmla="*/ 47 h 191"/>
                <a:gd name="T32" fmla="*/ 75 w 83"/>
                <a:gd name="T33" fmla="*/ 48 h 191"/>
                <a:gd name="T34" fmla="*/ 51 w 83"/>
                <a:gd name="T35" fmla="*/ 50 h 191"/>
                <a:gd name="T36" fmla="*/ 34 w 83"/>
                <a:gd name="T37" fmla="*/ 54 h 191"/>
                <a:gd name="T38" fmla="*/ 46 w 83"/>
                <a:gd name="T39" fmla="*/ 54 h 191"/>
                <a:gd name="T40" fmla="*/ 42 w 83"/>
                <a:gd name="T41" fmla="*/ 56 h 191"/>
                <a:gd name="T42" fmla="*/ 55 w 83"/>
                <a:gd name="T43" fmla="*/ 58 h 191"/>
                <a:gd name="T44" fmla="*/ 40 w 83"/>
                <a:gd name="T45" fmla="*/ 61 h 191"/>
                <a:gd name="T46" fmla="*/ 52 w 83"/>
                <a:gd name="T47" fmla="*/ 63 h 191"/>
                <a:gd name="T48" fmla="*/ 39 w 83"/>
                <a:gd name="T49" fmla="*/ 64 h 191"/>
                <a:gd name="T50" fmla="*/ 33 w 83"/>
                <a:gd name="T51" fmla="*/ 66 h 191"/>
                <a:gd name="T52" fmla="*/ 32 w 83"/>
                <a:gd name="T53" fmla="*/ 67 h 191"/>
                <a:gd name="T54" fmla="*/ 42 w 83"/>
                <a:gd name="T55" fmla="*/ 70 h 191"/>
                <a:gd name="T56" fmla="*/ 41 w 83"/>
                <a:gd name="T57" fmla="*/ 73 h 191"/>
                <a:gd name="T58" fmla="*/ 55 w 83"/>
                <a:gd name="T59" fmla="*/ 73 h 191"/>
                <a:gd name="T60" fmla="*/ 47 w 83"/>
                <a:gd name="T61" fmla="*/ 76 h 191"/>
                <a:gd name="T62" fmla="*/ 43 w 83"/>
                <a:gd name="T63" fmla="*/ 77 h 191"/>
                <a:gd name="T64" fmla="*/ 35 w 83"/>
                <a:gd name="T65" fmla="*/ 79 h 191"/>
                <a:gd name="T66" fmla="*/ 45 w 83"/>
                <a:gd name="T67" fmla="*/ 80 h 191"/>
                <a:gd name="T68" fmla="*/ 42 w 83"/>
                <a:gd name="T69" fmla="*/ 82 h 191"/>
                <a:gd name="T70" fmla="*/ 31 w 83"/>
                <a:gd name="T71" fmla="*/ 84 h 191"/>
                <a:gd name="T72" fmla="*/ 33 w 83"/>
                <a:gd name="T73" fmla="*/ 87 h 191"/>
                <a:gd name="T74" fmla="*/ 48 w 83"/>
                <a:gd name="T75" fmla="*/ 89 h 191"/>
                <a:gd name="T76" fmla="*/ 54 w 83"/>
                <a:gd name="T77" fmla="*/ 93 h 191"/>
                <a:gd name="T78" fmla="*/ 40 w 83"/>
                <a:gd name="T79" fmla="*/ 93 h 191"/>
                <a:gd name="T80" fmla="*/ 36 w 83"/>
                <a:gd name="T81" fmla="*/ 95 h 191"/>
                <a:gd name="T82" fmla="*/ 43 w 83"/>
                <a:gd name="T83" fmla="*/ 97 h 191"/>
                <a:gd name="T84" fmla="*/ 41 w 83"/>
                <a:gd name="T85" fmla="*/ 99 h 191"/>
                <a:gd name="T86" fmla="*/ 46 w 83"/>
                <a:gd name="T87" fmla="*/ 101 h 191"/>
                <a:gd name="T88" fmla="*/ 57 w 83"/>
                <a:gd name="T89" fmla="*/ 102 h 191"/>
                <a:gd name="T90" fmla="*/ 57 w 83"/>
                <a:gd name="T91" fmla="*/ 105 h 191"/>
                <a:gd name="T92" fmla="*/ 57 w 83"/>
                <a:gd name="T93" fmla="*/ 108 h 191"/>
                <a:gd name="T94" fmla="*/ 55 w 83"/>
                <a:gd name="T95" fmla="*/ 111 h 191"/>
                <a:gd name="T96" fmla="*/ 38 w 83"/>
                <a:gd name="T97" fmla="*/ 115 h 191"/>
                <a:gd name="T98" fmla="*/ 53 w 83"/>
                <a:gd name="T99" fmla="*/ 120 h 191"/>
                <a:gd name="T100" fmla="*/ 38 w 83"/>
                <a:gd name="T101" fmla="*/ 125 h 191"/>
                <a:gd name="T102" fmla="*/ 57 w 83"/>
                <a:gd name="T103" fmla="*/ 130 h 191"/>
                <a:gd name="T104" fmla="*/ 37 w 83"/>
                <a:gd name="T105" fmla="*/ 137 h 191"/>
                <a:gd name="T106" fmla="*/ 41 w 83"/>
                <a:gd name="T107" fmla="*/ 142 h 191"/>
                <a:gd name="T108" fmla="*/ 56 w 83"/>
                <a:gd name="T109" fmla="*/ 150 h 191"/>
                <a:gd name="T110" fmla="*/ 58 w 83"/>
                <a:gd name="T111" fmla="*/ 156 h 191"/>
                <a:gd name="T112" fmla="*/ 62 w 83"/>
                <a:gd name="T113" fmla="*/ 160 h 191"/>
                <a:gd name="T114" fmla="*/ 40 w 83"/>
                <a:gd name="T115" fmla="*/ 169 h 191"/>
                <a:gd name="T116" fmla="*/ 42 w 83"/>
                <a:gd name="T117" fmla="*/ 177 h 191"/>
                <a:gd name="T118" fmla="*/ 62 w 83"/>
                <a:gd name="T119" fmla="*/ 179 h 191"/>
                <a:gd name="T120" fmla="*/ 65 w 83"/>
                <a:gd name="T121" fmla="*/ 182 h 191"/>
                <a:gd name="T122" fmla="*/ 45 w 83"/>
                <a:gd name="T123" fmla="*/ 184 h 191"/>
                <a:gd name="T124" fmla="*/ 63 w 83"/>
                <a:gd name="T125" fmla="*/ 18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191">
                  <a:moveTo>
                    <a:pt x="56" y="186"/>
                  </a:moveTo>
                  <a:cubicBezTo>
                    <a:pt x="56" y="187"/>
                    <a:pt x="55" y="188"/>
                    <a:pt x="53" y="188"/>
                  </a:cubicBezTo>
                  <a:cubicBezTo>
                    <a:pt x="53" y="189"/>
                    <a:pt x="53" y="189"/>
                    <a:pt x="53" y="189"/>
                  </a:cubicBezTo>
                  <a:cubicBezTo>
                    <a:pt x="51" y="189"/>
                    <a:pt x="51" y="187"/>
                    <a:pt x="50" y="186"/>
                  </a:cubicBezTo>
                  <a:cubicBezTo>
                    <a:pt x="50" y="185"/>
                    <a:pt x="51" y="185"/>
                    <a:pt x="51" y="185"/>
                  </a:cubicBezTo>
                  <a:cubicBezTo>
                    <a:pt x="50" y="184"/>
                    <a:pt x="50" y="183"/>
                    <a:pt x="50" y="182"/>
                  </a:cubicBezTo>
                  <a:cubicBezTo>
                    <a:pt x="50" y="182"/>
                    <a:pt x="50" y="182"/>
                    <a:pt x="50" y="182"/>
                  </a:cubicBezTo>
                  <a:cubicBezTo>
                    <a:pt x="51" y="182"/>
                    <a:pt x="51" y="182"/>
                    <a:pt x="52" y="183"/>
                  </a:cubicBezTo>
                  <a:cubicBezTo>
                    <a:pt x="52" y="182"/>
                    <a:pt x="51" y="182"/>
                    <a:pt x="51" y="182"/>
                  </a:cubicBezTo>
                  <a:cubicBezTo>
                    <a:pt x="51" y="181"/>
                    <a:pt x="51" y="180"/>
                    <a:pt x="51" y="180"/>
                  </a:cubicBezTo>
                  <a:cubicBezTo>
                    <a:pt x="52" y="176"/>
                    <a:pt x="55" y="175"/>
                    <a:pt x="57" y="173"/>
                  </a:cubicBezTo>
                  <a:cubicBezTo>
                    <a:pt x="57" y="172"/>
                    <a:pt x="57" y="172"/>
                    <a:pt x="58" y="171"/>
                  </a:cubicBezTo>
                  <a:cubicBezTo>
                    <a:pt x="57" y="170"/>
                    <a:pt x="58" y="168"/>
                    <a:pt x="57" y="168"/>
                  </a:cubicBezTo>
                  <a:cubicBezTo>
                    <a:pt x="58" y="164"/>
                    <a:pt x="56" y="161"/>
                    <a:pt x="57" y="157"/>
                  </a:cubicBezTo>
                  <a:cubicBezTo>
                    <a:pt x="56" y="157"/>
                    <a:pt x="56" y="157"/>
                    <a:pt x="56" y="157"/>
                  </a:cubicBezTo>
                  <a:cubicBezTo>
                    <a:pt x="57" y="154"/>
                    <a:pt x="56" y="151"/>
                    <a:pt x="55" y="149"/>
                  </a:cubicBezTo>
                  <a:cubicBezTo>
                    <a:pt x="55" y="149"/>
                    <a:pt x="55" y="150"/>
                    <a:pt x="54" y="150"/>
                  </a:cubicBezTo>
                  <a:cubicBezTo>
                    <a:pt x="54" y="148"/>
                    <a:pt x="55" y="147"/>
                    <a:pt x="55" y="146"/>
                  </a:cubicBezTo>
                  <a:cubicBezTo>
                    <a:pt x="55" y="145"/>
                    <a:pt x="55" y="144"/>
                    <a:pt x="55" y="144"/>
                  </a:cubicBezTo>
                  <a:cubicBezTo>
                    <a:pt x="54" y="144"/>
                    <a:pt x="54" y="144"/>
                    <a:pt x="54" y="144"/>
                  </a:cubicBezTo>
                  <a:cubicBezTo>
                    <a:pt x="54" y="142"/>
                    <a:pt x="55" y="140"/>
                    <a:pt x="54" y="138"/>
                  </a:cubicBezTo>
                  <a:cubicBezTo>
                    <a:pt x="54" y="133"/>
                    <a:pt x="53" y="128"/>
                    <a:pt x="52" y="124"/>
                  </a:cubicBezTo>
                  <a:cubicBezTo>
                    <a:pt x="52" y="124"/>
                    <a:pt x="52" y="123"/>
                    <a:pt x="51" y="123"/>
                  </a:cubicBezTo>
                  <a:cubicBezTo>
                    <a:pt x="53" y="120"/>
                    <a:pt x="50" y="117"/>
                    <a:pt x="51" y="113"/>
                  </a:cubicBezTo>
                  <a:cubicBezTo>
                    <a:pt x="50" y="113"/>
                    <a:pt x="50" y="113"/>
                    <a:pt x="49" y="113"/>
                  </a:cubicBezTo>
                  <a:cubicBezTo>
                    <a:pt x="49" y="112"/>
                    <a:pt x="50" y="111"/>
                    <a:pt x="50" y="111"/>
                  </a:cubicBezTo>
                  <a:cubicBezTo>
                    <a:pt x="50" y="110"/>
                    <a:pt x="50" y="110"/>
                    <a:pt x="50" y="109"/>
                  </a:cubicBezTo>
                  <a:cubicBezTo>
                    <a:pt x="50" y="109"/>
                    <a:pt x="51" y="109"/>
                    <a:pt x="50" y="108"/>
                  </a:cubicBezTo>
                  <a:cubicBezTo>
                    <a:pt x="50" y="108"/>
                    <a:pt x="50" y="109"/>
                    <a:pt x="49" y="109"/>
                  </a:cubicBezTo>
                  <a:cubicBezTo>
                    <a:pt x="48" y="108"/>
                    <a:pt x="47" y="108"/>
                    <a:pt x="47" y="107"/>
                  </a:cubicBezTo>
                  <a:cubicBezTo>
                    <a:pt x="46" y="108"/>
                    <a:pt x="46" y="108"/>
                    <a:pt x="46" y="109"/>
                  </a:cubicBezTo>
                  <a:cubicBezTo>
                    <a:pt x="46" y="109"/>
                    <a:pt x="46" y="109"/>
                    <a:pt x="46" y="109"/>
                  </a:cubicBezTo>
                  <a:cubicBezTo>
                    <a:pt x="43" y="113"/>
                    <a:pt x="43" y="118"/>
                    <a:pt x="42" y="124"/>
                  </a:cubicBezTo>
                  <a:cubicBezTo>
                    <a:pt x="43" y="125"/>
                    <a:pt x="42" y="126"/>
                    <a:pt x="42" y="127"/>
                  </a:cubicBezTo>
                  <a:cubicBezTo>
                    <a:pt x="41" y="128"/>
                    <a:pt x="42" y="130"/>
                    <a:pt x="42" y="131"/>
                  </a:cubicBezTo>
                  <a:cubicBezTo>
                    <a:pt x="41" y="136"/>
                    <a:pt x="42" y="141"/>
                    <a:pt x="42" y="147"/>
                  </a:cubicBezTo>
                  <a:cubicBezTo>
                    <a:pt x="42" y="147"/>
                    <a:pt x="43" y="146"/>
                    <a:pt x="43" y="147"/>
                  </a:cubicBezTo>
                  <a:cubicBezTo>
                    <a:pt x="43" y="148"/>
                    <a:pt x="42" y="148"/>
                    <a:pt x="42" y="149"/>
                  </a:cubicBezTo>
                  <a:cubicBezTo>
                    <a:pt x="42" y="150"/>
                    <a:pt x="42" y="150"/>
                    <a:pt x="42" y="150"/>
                  </a:cubicBezTo>
                  <a:cubicBezTo>
                    <a:pt x="42" y="151"/>
                    <a:pt x="42" y="153"/>
                    <a:pt x="42" y="154"/>
                  </a:cubicBezTo>
                  <a:cubicBezTo>
                    <a:pt x="42" y="155"/>
                    <a:pt x="43" y="156"/>
                    <a:pt x="43" y="157"/>
                  </a:cubicBezTo>
                  <a:cubicBezTo>
                    <a:pt x="42" y="157"/>
                    <a:pt x="43" y="157"/>
                    <a:pt x="42" y="157"/>
                  </a:cubicBezTo>
                  <a:cubicBezTo>
                    <a:pt x="42" y="159"/>
                    <a:pt x="44" y="160"/>
                    <a:pt x="44" y="162"/>
                  </a:cubicBezTo>
                  <a:cubicBezTo>
                    <a:pt x="43" y="162"/>
                    <a:pt x="43" y="162"/>
                    <a:pt x="42" y="162"/>
                  </a:cubicBezTo>
                  <a:cubicBezTo>
                    <a:pt x="43" y="165"/>
                    <a:pt x="42" y="169"/>
                    <a:pt x="43" y="171"/>
                  </a:cubicBezTo>
                  <a:cubicBezTo>
                    <a:pt x="43" y="172"/>
                    <a:pt x="44" y="173"/>
                    <a:pt x="43" y="174"/>
                  </a:cubicBezTo>
                  <a:cubicBezTo>
                    <a:pt x="43" y="174"/>
                    <a:pt x="43" y="174"/>
                    <a:pt x="43" y="174"/>
                  </a:cubicBezTo>
                  <a:cubicBezTo>
                    <a:pt x="42" y="174"/>
                    <a:pt x="43" y="173"/>
                    <a:pt x="42" y="173"/>
                  </a:cubicBezTo>
                  <a:cubicBezTo>
                    <a:pt x="41" y="173"/>
                    <a:pt x="43" y="174"/>
                    <a:pt x="43" y="175"/>
                  </a:cubicBezTo>
                  <a:cubicBezTo>
                    <a:pt x="44" y="175"/>
                    <a:pt x="45" y="176"/>
                    <a:pt x="46" y="176"/>
                  </a:cubicBezTo>
                  <a:cubicBezTo>
                    <a:pt x="47" y="177"/>
                    <a:pt x="48" y="177"/>
                    <a:pt x="48" y="178"/>
                  </a:cubicBezTo>
                  <a:cubicBezTo>
                    <a:pt x="48" y="179"/>
                    <a:pt x="48" y="181"/>
                    <a:pt x="48" y="182"/>
                  </a:cubicBezTo>
                  <a:cubicBezTo>
                    <a:pt x="48" y="182"/>
                    <a:pt x="48" y="182"/>
                    <a:pt x="49" y="182"/>
                  </a:cubicBezTo>
                  <a:cubicBezTo>
                    <a:pt x="48" y="183"/>
                    <a:pt x="48" y="183"/>
                    <a:pt x="48" y="183"/>
                  </a:cubicBezTo>
                  <a:cubicBezTo>
                    <a:pt x="48" y="184"/>
                    <a:pt x="49" y="184"/>
                    <a:pt x="49" y="184"/>
                  </a:cubicBezTo>
                  <a:cubicBezTo>
                    <a:pt x="49" y="185"/>
                    <a:pt x="50" y="185"/>
                    <a:pt x="50" y="185"/>
                  </a:cubicBezTo>
                  <a:cubicBezTo>
                    <a:pt x="49" y="186"/>
                    <a:pt x="48" y="185"/>
                    <a:pt x="48" y="184"/>
                  </a:cubicBezTo>
                  <a:cubicBezTo>
                    <a:pt x="47" y="185"/>
                    <a:pt x="48" y="186"/>
                    <a:pt x="48" y="187"/>
                  </a:cubicBezTo>
                  <a:cubicBezTo>
                    <a:pt x="46" y="187"/>
                    <a:pt x="46" y="186"/>
                    <a:pt x="45" y="186"/>
                  </a:cubicBezTo>
                  <a:cubicBezTo>
                    <a:pt x="44" y="187"/>
                    <a:pt x="45" y="188"/>
                    <a:pt x="47" y="188"/>
                  </a:cubicBezTo>
                  <a:cubicBezTo>
                    <a:pt x="47" y="190"/>
                    <a:pt x="43" y="189"/>
                    <a:pt x="41" y="189"/>
                  </a:cubicBezTo>
                  <a:cubicBezTo>
                    <a:pt x="38" y="189"/>
                    <a:pt x="35" y="191"/>
                    <a:pt x="33" y="190"/>
                  </a:cubicBezTo>
                  <a:cubicBezTo>
                    <a:pt x="32" y="190"/>
                    <a:pt x="32" y="190"/>
                    <a:pt x="32" y="190"/>
                  </a:cubicBezTo>
                  <a:cubicBezTo>
                    <a:pt x="31" y="189"/>
                    <a:pt x="31" y="189"/>
                    <a:pt x="30" y="188"/>
                  </a:cubicBezTo>
                  <a:cubicBezTo>
                    <a:pt x="30" y="188"/>
                    <a:pt x="30" y="188"/>
                    <a:pt x="30" y="187"/>
                  </a:cubicBezTo>
                  <a:cubicBezTo>
                    <a:pt x="29" y="187"/>
                    <a:pt x="28" y="185"/>
                    <a:pt x="29" y="184"/>
                  </a:cubicBezTo>
                  <a:cubicBezTo>
                    <a:pt x="30" y="185"/>
                    <a:pt x="30" y="185"/>
                    <a:pt x="30" y="186"/>
                  </a:cubicBezTo>
                  <a:cubicBezTo>
                    <a:pt x="30" y="185"/>
                    <a:pt x="29" y="184"/>
                    <a:pt x="29" y="182"/>
                  </a:cubicBezTo>
                  <a:cubicBezTo>
                    <a:pt x="30" y="182"/>
                    <a:pt x="31" y="181"/>
                    <a:pt x="31" y="180"/>
                  </a:cubicBezTo>
                  <a:cubicBezTo>
                    <a:pt x="33" y="179"/>
                    <a:pt x="35" y="177"/>
                    <a:pt x="37" y="175"/>
                  </a:cubicBezTo>
                  <a:cubicBezTo>
                    <a:pt x="37" y="174"/>
                    <a:pt x="37" y="173"/>
                    <a:pt x="37" y="173"/>
                  </a:cubicBezTo>
                  <a:cubicBezTo>
                    <a:pt x="37" y="172"/>
                    <a:pt x="37" y="172"/>
                    <a:pt x="37" y="172"/>
                  </a:cubicBezTo>
                  <a:cubicBezTo>
                    <a:pt x="37" y="171"/>
                    <a:pt x="37" y="171"/>
                    <a:pt x="37" y="170"/>
                  </a:cubicBezTo>
                  <a:cubicBezTo>
                    <a:pt x="36" y="162"/>
                    <a:pt x="36" y="153"/>
                    <a:pt x="35" y="144"/>
                  </a:cubicBezTo>
                  <a:cubicBezTo>
                    <a:pt x="35" y="139"/>
                    <a:pt x="35" y="135"/>
                    <a:pt x="34" y="129"/>
                  </a:cubicBezTo>
                  <a:cubicBezTo>
                    <a:pt x="34" y="127"/>
                    <a:pt x="34" y="125"/>
                    <a:pt x="34" y="124"/>
                  </a:cubicBezTo>
                  <a:cubicBezTo>
                    <a:pt x="33" y="119"/>
                    <a:pt x="32" y="115"/>
                    <a:pt x="32" y="111"/>
                  </a:cubicBezTo>
                  <a:cubicBezTo>
                    <a:pt x="32" y="111"/>
                    <a:pt x="32" y="112"/>
                    <a:pt x="31" y="111"/>
                  </a:cubicBezTo>
                  <a:cubicBezTo>
                    <a:pt x="31" y="111"/>
                    <a:pt x="31" y="110"/>
                    <a:pt x="32" y="110"/>
                  </a:cubicBezTo>
                  <a:cubicBezTo>
                    <a:pt x="30" y="107"/>
                    <a:pt x="27" y="104"/>
                    <a:pt x="25" y="103"/>
                  </a:cubicBezTo>
                  <a:cubicBezTo>
                    <a:pt x="24" y="101"/>
                    <a:pt x="23" y="99"/>
                    <a:pt x="22" y="98"/>
                  </a:cubicBezTo>
                  <a:cubicBezTo>
                    <a:pt x="23" y="95"/>
                    <a:pt x="24" y="92"/>
                    <a:pt x="24" y="88"/>
                  </a:cubicBezTo>
                  <a:cubicBezTo>
                    <a:pt x="18" y="82"/>
                    <a:pt x="13" y="74"/>
                    <a:pt x="6" y="69"/>
                  </a:cubicBezTo>
                  <a:cubicBezTo>
                    <a:pt x="5" y="67"/>
                    <a:pt x="3" y="67"/>
                    <a:pt x="2" y="66"/>
                  </a:cubicBezTo>
                  <a:cubicBezTo>
                    <a:pt x="1" y="66"/>
                    <a:pt x="1" y="66"/>
                    <a:pt x="1" y="66"/>
                  </a:cubicBezTo>
                  <a:cubicBezTo>
                    <a:pt x="0" y="66"/>
                    <a:pt x="0" y="66"/>
                    <a:pt x="0" y="66"/>
                  </a:cubicBezTo>
                  <a:cubicBezTo>
                    <a:pt x="0" y="65"/>
                    <a:pt x="2" y="64"/>
                    <a:pt x="2" y="63"/>
                  </a:cubicBezTo>
                  <a:cubicBezTo>
                    <a:pt x="2" y="63"/>
                    <a:pt x="2" y="63"/>
                    <a:pt x="2" y="62"/>
                  </a:cubicBezTo>
                  <a:cubicBezTo>
                    <a:pt x="3" y="62"/>
                    <a:pt x="2" y="61"/>
                    <a:pt x="3" y="61"/>
                  </a:cubicBezTo>
                  <a:cubicBezTo>
                    <a:pt x="6" y="53"/>
                    <a:pt x="12" y="48"/>
                    <a:pt x="17" y="42"/>
                  </a:cubicBezTo>
                  <a:cubicBezTo>
                    <a:pt x="19" y="39"/>
                    <a:pt x="20" y="37"/>
                    <a:pt x="22" y="34"/>
                  </a:cubicBezTo>
                  <a:cubicBezTo>
                    <a:pt x="22" y="33"/>
                    <a:pt x="23" y="32"/>
                    <a:pt x="23" y="32"/>
                  </a:cubicBezTo>
                  <a:cubicBezTo>
                    <a:pt x="24" y="31"/>
                    <a:pt x="23" y="31"/>
                    <a:pt x="23" y="31"/>
                  </a:cubicBezTo>
                  <a:cubicBezTo>
                    <a:pt x="24" y="30"/>
                    <a:pt x="24" y="30"/>
                    <a:pt x="25" y="29"/>
                  </a:cubicBezTo>
                  <a:cubicBezTo>
                    <a:pt x="27" y="30"/>
                    <a:pt x="28" y="29"/>
                    <a:pt x="31" y="29"/>
                  </a:cubicBezTo>
                  <a:cubicBezTo>
                    <a:pt x="32" y="30"/>
                    <a:pt x="33" y="29"/>
                    <a:pt x="35" y="30"/>
                  </a:cubicBezTo>
                  <a:cubicBezTo>
                    <a:pt x="35" y="30"/>
                    <a:pt x="35" y="30"/>
                    <a:pt x="35" y="30"/>
                  </a:cubicBezTo>
                  <a:cubicBezTo>
                    <a:pt x="37" y="30"/>
                    <a:pt x="39" y="31"/>
                    <a:pt x="40" y="30"/>
                  </a:cubicBezTo>
                  <a:cubicBezTo>
                    <a:pt x="41" y="30"/>
                    <a:pt x="40" y="30"/>
                    <a:pt x="41" y="31"/>
                  </a:cubicBezTo>
                  <a:cubicBezTo>
                    <a:pt x="47" y="31"/>
                    <a:pt x="50" y="29"/>
                    <a:pt x="56" y="28"/>
                  </a:cubicBezTo>
                  <a:cubicBezTo>
                    <a:pt x="56" y="27"/>
                    <a:pt x="55" y="27"/>
                    <a:pt x="55" y="26"/>
                  </a:cubicBezTo>
                  <a:cubicBezTo>
                    <a:pt x="56" y="26"/>
                    <a:pt x="56" y="27"/>
                    <a:pt x="56" y="27"/>
                  </a:cubicBezTo>
                  <a:cubicBezTo>
                    <a:pt x="57" y="28"/>
                    <a:pt x="58" y="29"/>
                    <a:pt x="58" y="30"/>
                  </a:cubicBezTo>
                  <a:cubicBezTo>
                    <a:pt x="59" y="30"/>
                    <a:pt x="59" y="32"/>
                    <a:pt x="60" y="32"/>
                  </a:cubicBezTo>
                  <a:cubicBezTo>
                    <a:pt x="60" y="32"/>
                    <a:pt x="60" y="31"/>
                    <a:pt x="61" y="31"/>
                  </a:cubicBezTo>
                  <a:cubicBezTo>
                    <a:pt x="61" y="31"/>
                    <a:pt x="61" y="32"/>
                    <a:pt x="62" y="32"/>
                  </a:cubicBezTo>
                  <a:cubicBezTo>
                    <a:pt x="62" y="32"/>
                    <a:pt x="61" y="32"/>
                    <a:pt x="62" y="33"/>
                  </a:cubicBezTo>
                  <a:cubicBezTo>
                    <a:pt x="62" y="33"/>
                    <a:pt x="62" y="34"/>
                    <a:pt x="62" y="34"/>
                  </a:cubicBezTo>
                  <a:cubicBezTo>
                    <a:pt x="63" y="38"/>
                    <a:pt x="64" y="41"/>
                    <a:pt x="65" y="44"/>
                  </a:cubicBezTo>
                  <a:cubicBezTo>
                    <a:pt x="65" y="42"/>
                    <a:pt x="65" y="41"/>
                    <a:pt x="65" y="39"/>
                  </a:cubicBezTo>
                  <a:cubicBezTo>
                    <a:pt x="65" y="39"/>
                    <a:pt x="65" y="39"/>
                    <a:pt x="65" y="39"/>
                  </a:cubicBezTo>
                  <a:cubicBezTo>
                    <a:pt x="64" y="36"/>
                    <a:pt x="62" y="32"/>
                    <a:pt x="61" y="28"/>
                  </a:cubicBezTo>
                  <a:cubicBezTo>
                    <a:pt x="62" y="29"/>
                    <a:pt x="61" y="28"/>
                    <a:pt x="62" y="28"/>
                  </a:cubicBezTo>
                  <a:cubicBezTo>
                    <a:pt x="62" y="28"/>
                    <a:pt x="62" y="29"/>
                    <a:pt x="62" y="29"/>
                  </a:cubicBezTo>
                  <a:cubicBezTo>
                    <a:pt x="63" y="31"/>
                    <a:pt x="63" y="32"/>
                    <a:pt x="63" y="33"/>
                  </a:cubicBezTo>
                  <a:cubicBezTo>
                    <a:pt x="63" y="34"/>
                    <a:pt x="64" y="34"/>
                    <a:pt x="64" y="34"/>
                  </a:cubicBezTo>
                  <a:cubicBezTo>
                    <a:pt x="65" y="37"/>
                    <a:pt x="66" y="40"/>
                    <a:pt x="67" y="43"/>
                  </a:cubicBezTo>
                  <a:cubicBezTo>
                    <a:pt x="69" y="47"/>
                    <a:pt x="70" y="50"/>
                    <a:pt x="72" y="53"/>
                  </a:cubicBezTo>
                  <a:cubicBezTo>
                    <a:pt x="72" y="53"/>
                    <a:pt x="72" y="53"/>
                    <a:pt x="73" y="53"/>
                  </a:cubicBezTo>
                  <a:cubicBezTo>
                    <a:pt x="74" y="48"/>
                    <a:pt x="75" y="43"/>
                    <a:pt x="76" y="37"/>
                  </a:cubicBezTo>
                  <a:cubicBezTo>
                    <a:pt x="76" y="33"/>
                    <a:pt x="75" y="29"/>
                    <a:pt x="75" y="25"/>
                  </a:cubicBezTo>
                  <a:cubicBezTo>
                    <a:pt x="75" y="24"/>
                    <a:pt x="75" y="24"/>
                    <a:pt x="76" y="23"/>
                  </a:cubicBezTo>
                  <a:cubicBezTo>
                    <a:pt x="77" y="23"/>
                    <a:pt x="77" y="23"/>
                    <a:pt x="77" y="23"/>
                  </a:cubicBezTo>
                  <a:cubicBezTo>
                    <a:pt x="78" y="22"/>
                    <a:pt x="77" y="20"/>
                    <a:pt x="77" y="18"/>
                  </a:cubicBezTo>
                  <a:cubicBezTo>
                    <a:pt x="77" y="18"/>
                    <a:pt x="77" y="19"/>
                    <a:pt x="76" y="18"/>
                  </a:cubicBezTo>
                  <a:cubicBezTo>
                    <a:pt x="76" y="19"/>
                    <a:pt x="76" y="20"/>
                    <a:pt x="76" y="20"/>
                  </a:cubicBezTo>
                  <a:cubicBezTo>
                    <a:pt x="74" y="19"/>
                    <a:pt x="75" y="17"/>
                    <a:pt x="75" y="15"/>
                  </a:cubicBezTo>
                  <a:cubicBezTo>
                    <a:pt x="76" y="11"/>
                    <a:pt x="75" y="6"/>
                    <a:pt x="74" y="2"/>
                  </a:cubicBezTo>
                  <a:cubicBezTo>
                    <a:pt x="74" y="2"/>
                    <a:pt x="75" y="2"/>
                    <a:pt x="75" y="2"/>
                  </a:cubicBezTo>
                  <a:cubicBezTo>
                    <a:pt x="76" y="4"/>
                    <a:pt x="76" y="6"/>
                    <a:pt x="76" y="9"/>
                  </a:cubicBezTo>
                  <a:cubicBezTo>
                    <a:pt x="76" y="9"/>
                    <a:pt x="76" y="9"/>
                    <a:pt x="77" y="9"/>
                  </a:cubicBezTo>
                  <a:cubicBezTo>
                    <a:pt x="76" y="6"/>
                    <a:pt x="77" y="4"/>
                    <a:pt x="76" y="2"/>
                  </a:cubicBezTo>
                  <a:cubicBezTo>
                    <a:pt x="76" y="1"/>
                    <a:pt x="75" y="1"/>
                    <a:pt x="75" y="0"/>
                  </a:cubicBezTo>
                  <a:cubicBezTo>
                    <a:pt x="75" y="0"/>
                    <a:pt x="75" y="0"/>
                    <a:pt x="75" y="0"/>
                  </a:cubicBezTo>
                  <a:cubicBezTo>
                    <a:pt x="76" y="0"/>
                    <a:pt x="76" y="0"/>
                    <a:pt x="76" y="1"/>
                  </a:cubicBezTo>
                  <a:cubicBezTo>
                    <a:pt x="77" y="0"/>
                    <a:pt x="77" y="0"/>
                    <a:pt x="78" y="0"/>
                  </a:cubicBezTo>
                  <a:cubicBezTo>
                    <a:pt x="78" y="3"/>
                    <a:pt x="77" y="6"/>
                    <a:pt x="78" y="9"/>
                  </a:cubicBezTo>
                  <a:cubicBezTo>
                    <a:pt x="78" y="10"/>
                    <a:pt x="79" y="12"/>
                    <a:pt x="79" y="13"/>
                  </a:cubicBezTo>
                  <a:cubicBezTo>
                    <a:pt x="79" y="14"/>
                    <a:pt x="80" y="14"/>
                    <a:pt x="80" y="15"/>
                  </a:cubicBezTo>
                  <a:cubicBezTo>
                    <a:pt x="80" y="15"/>
                    <a:pt x="80" y="16"/>
                    <a:pt x="81" y="16"/>
                  </a:cubicBezTo>
                  <a:cubicBezTo>
                    <a:pt x="81" y="17"/>
                    <a:pt x="82" y="17"/>
                    <a:pt x="83" y="17"/>
                  </a:cubicBezTo>
                  <a:cubicBezTo>
                    <a:pt x="82" y="20"/>
                    <a:pt x="82" y="23"/>
                    <a:pt x="81" y="26"/>
                  </a:cubicBezTo>
                  <a:cubicBezTo>
                    <a:pt x="80" y="27"/>
                    <a:pt x="80" y="29"/>
                    <a:pt x="80" y="30"/>
                  </a:cubicBezTo>
                  <a:cubicBezTo>
                    <a:pt x="79" y="31"/>
                    <a:pt x="80" y="32"/>
                    <a:pt x="79" y="32"/>
                  </a:cubicBezTo>
                  <a:cubicBezTo>
                    <a:pt x="79" y="33"/>
                    <a:pt x="78" y="32"/>
                    <a:pt x="78" y="32"/>
                  </a:cubicBezTo>
                  <a:cubicBezTo>
                    <a:pt x="77" y="37"/>
                    <a:pt x="77" y="45"/>
                    <a:pt x="76" y="51"/>
                  </a:cubicBezTo>
                  <a:cubicBezTo>
                    <a:pt x="77" y="54"/>
                    <a:pt x="77" y="60"/>
                    <a:pt x="75" y="64"/>
                  </a:cubicBezTo>
                  <a:cubicBezTo>
                    <a:pt x="75" y="64"/>
                    <a:pt x="75" y="65"/>
                    <a:pt x="76" y="66"/>
                  </a:cubicBezTo>
                  <a:cubicBezTo>
                    <a:pt x="75" y="66"/>
                    <a:pt x="73" y="66"/>
                    <a:pt x="74" y="65"/>
                  </a:cubicBezTo>
                  <a:cubicBezTo>
                    <a:pt x="74" y="64"/>
                    <a:pt x="73" y="65"/>
                    <a:pt x="73" y="64"/>
                  </a:cubicBezTo>
                  <a:cubicBezTo>
                    <a:pt x="73" y="65"/>
                    <a:pt x="74" y="65"/>
                    <a:pt x="74" y="66"/>
                  </a:cubicBezTo>
                  <a:cubicBezTo>
                    <a:pt x="73" y="66"/>
                    <a:pt x="73" y="66"/>
                    <a:pt x="73" y="66"/>
                  </a:cubicBezTo>
                  <a:cubicBezTo>
                    <a:pt x="72" y="66"/>
                    <a:pt x="72" y="64"/>
                    <a:pt x="72" y="63"/>
                  </a:cubicBezTo>
                  <a:cubicBezTo>
                    <a:pt x="71" y="60"/>
                    <a:pt x="69" y="58"/>
                    <a:pt x="68" y="55"/>
                  </a:cubicBezTo>
                  <a:cubicBezTo>
                    <a:pt x="67" y="53"/>
                    <a:pt x="67" y="52"/>
                    <a:pt x="66" y="50"/>
                  </a:cubicBezTo>
                  <a:cubicBezTo>
                    <a:pt x="65" y="48"/>
                    <a:pt x="64" y="46"/>
                    <a:pt x="63" y="44"/>
                  </a:cubicBezTo>
                  <a:cubicBezTo>
                    <a:pt x="63" y="45"/>
                    <a:pt x="63" y="47"/>
                    <a:pt x="63" y="48"/>
                  </a:cubicBezTo>
                  <a:cubicBezTo>
                    <a:pt x="63" y="55"/>
                    <a:pt x="62" y="64"/>
                    <a:pt x="61" y="70"/>
                  </a:cubicBezTo>
                  <a:cubicBezTo>
                    <a:pt x="62" y="70"/>
                    <a:pt x="62" y="71"/>
                    <a:pt x="62" y="71"/>
                  </a:cubicBezTo>
                  <a:cubicBezTo>
                    <a:pt x="62" y="72"/>
                    <a:pt x="61" y="71"/>
                    <a:pt x="61" y="71"/>
                  </a:cubicBezTo>
                  <a:cubicBezTo>
                    <a:pt x="62" y="73"/>
                    <a:pt x="60" y="74"/>
                    <a:pt x="61" y="76"/>
                  </a:cubicBezTo>
                  <a:cubicBezTo>
                    <a:pt x="61" y="77"/>
                    <a:pt x="63" y="78"/>
                    <a:pt x="63" y="79"/>
                  </a:cubicBezTo>
                  <a:cubicBezTo>
                    <a:pt x="62" y="79"/>
                    <a:pt x="62" y="77"/>
                    <a:pt x="61" y="77"/>
                  </a:cubicBezTo>
                  <a:cubicBezTo>
                    <a:pt x="61" y="79"/>
                    <a:pt x="61" y="80"/>
                    <a:pt x="60" y="81"/>
                  </a:cubicBezTo>
                  <a:cubicBezTo>
                    <a:pt x="61" y="82"/>
                    <a:pt x="60" y="82"/>
                    <a:pt x="60" y="82"/>
                  </a:cubicBezTo>
                  <a:cubicBezTo>
                    <a:pt x="60" y="83"/>
                    <a:pt x="61" y="84"/>
                    <a:pt x="60" y="86"/>
                  </a:cubicBezTo>
                  <a:cubicBezTo>
                    <a:pt x="60" y="88"/>
                    <a:pt x="60" y="91"/>
                    <a:pt x="60" y="93"/>
                  </a:cubicBezTo>
                  <a:cubicBezTo>
                    <a:pt x="60" y="94"/>
                    <a:pt x="60" y="93"/>
                    <a:pt x="59" y="93"/>
                  </a:cubicBezTo>
                  <a:cubicBezTo>
                    <a:pt x="59" y="94"/>
                    <a:pt x="59" y="95"/>
                    <a:pt x="59" y="96"/>
                  </a:cubicBezTo>
                  <a:cubicBezTo>
                    <a:pt x="60" y="96"/>
                    <a:pt x="60" y="96"/>
                    <a:pt x="60" y="96"/>
                  </a:cubicBezTo>
                  <a:cubicBezTo>
                    <a:pt x="60" y="102"/>
                    <a:pt x="61" y="107"/>
                    <a:pt x="61" y="113"/>
                  </a:cubicBezTo>
                  <a:cubicBezTo>
                    <a:pt x="61" y="113"/>
                    <a:pt x="61" y="113"/>
                    <a:pt x="61" y="114"/>
                  </a:cubicBezTo>
                  <a:cubicBezTo>
                    <a:pt x="61" y="116"/>
                    <a:pt x="61" y="119"/>
                    <a:pt x="61" y="122"/>
                  </a:cubicBezTo>
                  <a:cubicBezTo>
                    <a:pt x="61" y="122"/>
                    <a:pt x="62" y="122"/>
                    <a:pt x="62" y="122"/>
                  </a:cubicBezTo>
                  <a:cubicBezTo>
                    <a:pt x="62" y="123"/>
                    <a:pt x="61" y="123"/>
                    <a:pt x="61" y="124"/>
                  </a:cubicBezTo>
                  <a:cubicBezTo>
                    <a:pt x="62" y="131"/>
                    <a:pt x="61" y="137"/>
                    <a:pt x="62" y="143"/>
                  </a:cubicBezTo>
                  <a:cubicBezTo>
                    <a:pt x="61" y="144"/>
                    <a:pt x="61" y="145"/>
                    <a:pt x="62" y="146"/>
                  </a:cubicBezTo>
                  <a:cubicBezTo>
                    <a:pt x="61" y="147"/>
                    <a:pt x="62" y="148"/>
                    <a:pt x="62" y="149"/>
                  </a:cubicBezTo>
                  <a:cubicBezTo>
                    <a:pt x="62" y="150"/>
                    <a:pt x="62" y="150"/>
                    <a:pt x="62" y="150"/>
                  </a:cubicBezTo>
                  <a:cubicBezTo>
                    <a:pt x="61" y="153"/>
                    <a:pt x="63" y="156"/>
                    <a:pt x="63" y="158"/>
                  </a:cubicBezTo>
                  <a:cubicBezTo>
                    <a:pt x="63" y="159"/>
                    <a:pt x="63" y="159"/>
                    <a:pt x="63" y="160"/>
                  </a:cubicBezTo>
                  <a:cubicBezTo>
                    <a:pt x="63" y="160"/>
                    <a:pt x="64" y="160"/>
                    <a:pt x="64" y="160"/>
                  </a:cubicBezTo>
                  <a:cubicBezTo>
                    <a:pt x="64" y="161"/>
                    <a:pt x="63" y="163"/>
                    <a:pt x="63" y="165"/>
                  </a:cubicBezTo>
                  <a:cubicBezTo>
                    <a:pt x="63" y="165"/>
                    <a:pt x="64" y="165"/>
                    <a:pt x="64" y="165"/>
                  </a:cubicBezTo>
                  <a:cubicBezTo>
                    <a:pt x="63" y="167"/>
                    <a:pt x="63" y="169"/>
                    <a:pt x="63" y="172"/>
                  </a:cubicBezTo>
                  <a:cubicBezTo>
                    <a:pt x="63" y="173"/>
                    <a:pt x="64" y="174"/>
                    <a:pt x="64" y="174"/>
                  </a:cubicBezTo>
                  <a:cubicBezTo>
                    <a:pt x="64" y="174"/>
                    <a:pt x="64" y="175"/>
                    <a:pt x="64" y="175"/>
                  </a:cubicBezTo>
                  <a:cubicBezTo>
                    <a:pt x="64" y="175"/>
                    <a:pt x="65" y="176"/>
                    <a:pt x="65" y="176"/>
                  </a:cubicBezTo>
                  <a:cubicBezTo>
                    <a:pt x="65" y="176"/>
                    <a:pt x="65" y="177"/>
                    <a:pt x="65" y="177"/>
                  </a:cubicBezTo>
                  <a:cubicBezTo>
                    <a:pt x="67" y="179"/>
                    <a:pt x="70" y="180"/>
                    <a:pt x="69" y="183"/>
                  </a:cubicBezTo>
                  <a:cubicBezTo>
                    <a:pt x="69" y="184"/>
                    <a:pt x="70" y="184"/>
                    <a:pt x="70" y="185"/>
                  </a:cubicBezTo>
                  <a:cubicBezTo>
                    <a:pt x="69" y="185"/>
                    <a:pt x="69" y="185"/>
                    <a:pt x="69" y="185"/>
                  </a:cubicBezTo>
                  <a:cubicBezTo>
                    <a:pt x="69" y="186"/>
                    <a:pt x="69" y="186"/>
                    <a:pt x="70" y="187"/>
                  </a:cubicBezTo>
                  <a:cubicBezTo>
                    <a:pt x="69" y="188"/>
                    <a:pt x="67" y="188"/>
                    <a:pt x="67" y="188"/>
                  </a:cubicBezTo>
                  <a:cubicBezTo>
                    <a:pt x="66" y="188"/>
                    <a:pt x="65" y="188"/>
                    <a:pt x="64" y="188"/>
                  </a:cubicBezTo>
                  <a:cubicBezTo>
                    <a:pt x="63" y="188"/>
                    <a:pt x="62" y="188"/>
                    <a:pt x="62" y="188"/>
                  </a:cubicBezTo>
                  <a:cubicBezTo>
                    <a:pt x="61" y="188"/>
                    <a:pt x="61" y="188"/>
                    <a:pt x="61" y="189"/>
                  </a:cubicBezTo>
                  <a:cubicBezTo>
                    <a:pt x="58" y="188"/>
                    <a:pt x="57" y="191"/>
                    <a:pt x="55" y="191"/>
                  </a:cubicBezTo>
                  <a:cubicBezTo>
                    <a:pt x="54" y="189"/>
                    <a:pt x="56" y="187"/>
                    <a:pt x="56" y="186"/>
                  </a:cubicBezTo>
                  <a:close/>
                  <a:moveTo>
                    <a:pt x="76" y="14"/>
                  </a:moveTo>
                  <a:cubicBezTo>
                    <a:pt x="77" y="14"/>
                    <a:pt x="76" y="14"/>
                    <a:pt x="77" y="14"/>
                  </a:cubicBezTo>
                  <a:cubicBezTo>
                    <a:pt x="77" y="13"/>
                    <a:pt x="77" y="12"/>
                    <a:pt x="77" y="11"/>
                  </a:cubicBezTo>
                  <a:cubicBezTo>
                    <a:pt x="76" y="12"/>
                    <a:pt x="76" y="13"/>
                    <a:pt x="76" y="14"/>
                  </a:cubicBezTo>
                  <a:close/>
                  <a:moveTo>
                    <a:pt x="77" y="14"/>
                  </a:moveTo>
                  <a:cubicBezTo>
                    <a:pt x="78" y="14"/>
                    <a:pt x="78" y="14"/>
                    <a:pt x="79" y="14"/>
                  </a:cubicBezTo>
                  <a:cubicBezTo>
                    <a:pt x="78" y="13"/>
                    <a:pt x="78" y="12"/>
                    <a:pt x="78" y="12"/>
                  </a:cubicBezTo>
                  <a:cubicBezTo>
                    <a:pt x="77" y="12"/>
                    <a:pt x="78" y="13"/>
                    <a:pt x="77" y="14"/>
                  </a:cubicBezTo>
                  <a:close/>
                  <a:moveTo>
                    <a:pt x="79" y="25"/>
                  </a:moveTo>
                  <a:cubicBezTo>
                    <a:pt x="79" y="23"/>
                    <a:pt x="80" y="20"/>
                    <a:pt x="79" y="19"/>
                  </a:cubicBezTo>
                  <a:cubicBezTo>
                    <a:pt x="79" y="17"/>
                    <a:pt x="79" y="16"/>
                    <a:pt x="78" y="15"/>
                  </a:cubicBezTo>
                  <a:cubicBezTo>
                    <a:pt x="78" y="18"/>
                    <a:pt x="78" y="23"/>
                    <a:pt x="79" y="25"/>
                  </a:cubicBezTo>
                  <a:close/>
                  <a:moveTo>
                    <a:pt x="80" y="26"/>
                  </a:moveTo>
                  <a:cubicBezTo>
                    <a:pt x="81" y="23"/>
                    <a:pt x="81" y="21"/>
                    <a:pt x="82" y="18"/>
                  </a:cubicBezTo>
                  <a:cubicBezTo>
                    <a:pt x="81" y="19"/>
                    <a:pt x="80" y="17"/>
                    <a:pt x="80" y="17"/>
                  </a:cubicBezTo>
                  <a:cubicBezTo>
                    <a:pt x="80" y="19"/>
                    <a:pt x="80" y="24"/>
                    <a:pt x="80" y="26"/>
                  </a:cubicBezTo>
                  <a:close/>
                  <a:moveTo>
                    <a:pt x="78" y="27"/>
                  </a:moveTo>
                  <a:cubicBezTo>
                    <a:pt x="78" y="27"/>
                    <a:pt x="78" y="26"/>
                    <a:pt x="78" y="26"/>
                  </a:cubicBezTo>
                  <a:cubicBezTo>
                    <a:pt x="77" y="26"/>
                    <a:pt x="78" y="27"/>
                    <a:pt x="78" y="27"/>
                  </a:cubicBezTo>
                  <a:close/>
                  <a:moveTo>
                    <a:pt x="78" y="29"/>
                  </a:moveTo>
                  <a:cubicBezTo>
                    <a:pt x="78" y="29"/>
                    <a:pt x="78" y="29"/>
                    <a:pt x="78" y="29"/>
                  </a:cubicBezTo>
                  <a:cubicBezTo>
                    <a:pt x="78" y="29"/>
                    <a:pt x="78" y="28"/>
                    <a:pt x="78" y="28"/>
                  </a:cubicBezTo>
                  <a:cubicBezTo>
                    <a:pt x="78" y="29"/>
                    <a:pt x="78" y="29"/>
                    <a:pt x="78" y="29"/>
                  </a:cubicBezTo>
                  <a:close/>
                  <a:moveTo>
                    <a:pt x="52" y="31"/>
                  </a:moveTo>
                  <a:cubicBezTo>
                    <a:pt x="52" y="31"/>
                    <a:pt x="53" y="31"/>
                    <a:pt x="53" y="31"/>
                  </a:cubicBezTo>
                  <a:cubicBezTo>
                    <a:pt x="53" y="32"/>
                    <a:pt x="53" y="31"/>
                    <a:pt x="54" y="31"/>
                  </a:cubicBezTo>
                  <a:cubicBezTo>
                    <a:pt x="54" y="32"/>
                    <a:pt x="54" y="31"/>
                    <a:pt x="54" y="32"/>
                  </a:cubicBezTo>
                  <a:cubicBezTo>
                    <a:pt x="54" y="32"/>
                    <a:pt x="53" y="32"/>
                    <a:pt x="53" y="33"/>
                  </a:cubicBezTo>
                  <a:cubicBezTo>
                    <a:pt x="54" y="33"/>
                    <a:pt x="54" y="33"/>
                    <a:pt x="54" y="34"/>
                  </a:cubicBezTo>
                  <a:cubicBezTo>
                    <a:pt x="55" y="34"/>
                    <a:pt x="55" y="35"/>
                    <a:pt x="56" y="35"/>
                  </a:cubicBezTo>
                  <a:cubicBezTo>
                    <a:pt x="56" y="35"/>
                    <a:pt x="56" y="35"/>
                    <a:pt x="56" y="34"/>
                  </a:cubicBezTo>
                  <a:cubicBezTo>
                    <a:pt x="56" y="33"/>
                    <a:pt x="55" y="33"/>
                    <a:pt x="55" y="32"/>
                  </a:cubicBezTo>
                  <a:cubicBezTo>
                    <a:pt x="55" y="32"/>
                    <a:pt x="55" y="31"/>
                    <a:pt x="55" y="31"/>
                  </a:cubicBezTo>
                  <a:cubicBezTo>
                    <a:pt x="56" y="31"/>
                    <a:pt x="56" y="33"/>
                    <a:pt x="57" y="34"/>
                  </a:cubicBezTo>
                  <a:cubicBezTo>
                    <a:pt x="57" y="33"/>
                    <a:pt x="57" y="33"/>
                    <a:pt x="57" y="33"/>
                  </a:cubicBezTo>
                  <a:cubicBezTo>
                    <a:pt x="57" y="32"/>
                    <a:pt x="57" y="33"/>
                    <a:pt x="57" y="33"/>
                  </a:cubicBezTo>
                  <a:cubicBezTo>
                    <a:pt x="57" y="32"/>
                    <a:pt x="55" y="31"/>
                    <a:pt x="57" y="30"/>
                  </a:cubicBezTo>
                  <a:cubicBezTo>
                    <a:pt x="56" y="30"/>
                    <a:pt x="56" y="30"/>
                    <a:pt x="56" y="30"/>
                  </a:cubicBezTo>
                  <a:cubicBezTo>
                    <a:pt x="55" y="30"/>
                    <a:pt x="53" y="30"/>
                    <a:pt x="52" y="31"/>
                  </a:cubicBezTo>
                  <a:close/>
                  <a:moveTo>
                    <a:pt x="25" y="32"/>
                  </a:moveTo>
                  <a:cubicBezTo>
                    <a:pt x="25" y="31"/>
                    <a:pt x="25" y="32"/>
                    <a:pt x="25" y="32"/>
                  </a:cubicBezTo>
                  <a:cubicBezTo>
                    <a:pt x="26" y="31"/>
                    <a:pt x="27" y="31"/>
                    <a:pt x="28" y="30"/>
                  </a:cubicBezTo>
                  <a:cubicBezTo>
                    <a:pt x="27" y="30"/>
                    <a:pt x="25" y="31"/>
                    <a:pt x="25" y="32"/>
                  </a:cubicBezTo>
                  <a:close/>
                  <a:moveTo>
                    <a:pt x="29" y="31"/>
                  </a:moveTo>
                  <a:cubicBezTo>
                    <a:pt x="30" y="32"/>
                    <a:pt x="29" y="32"/>
                    <a:pt x="29" y="32"/>
                  </a:cubicBezTo>
                  <a:cubicBezTo>
                    <a:pt x="30" y="32"/>
                    <a:pt x="30" y="32"/>
                    <a:pt x="30" y="32"/>
                  </a:cubicBezTo>
                  <a:cubicBezTo>
                    <a:pt x="30" y="31"/>
                    <a:pt x="30" y="31"/>
                    <a:pt x="30" y="31"/>
                  </a:cubicBezTo>
                  <a:cubicBezTo>
                    <a:pt x="30" y="31"/>
                    <a:pt x="30" y="32"/>
                    <a:pt x="30" y="32"/>
                  </a:cubicBezTo>
                  <a:cubicBezTo>
                    <a:pt x="29" y="31"/>
                    <a:pt x="30" y="31"/>
                    <a:pt x="29" y="31"/>
                  </a:cubicBezTo>
                  <a:cubicBezTo>
                    <a:pt x="29" y="31"/>
                    <a:pt x="29" y="31"/>
                    <a:pt x="29" y="31"/>
                  </a:cubicBezTo>
                  <a:close/>
                  <a:moveTo>
                    <a:pt x="32" y="32"/>
                  </a:moveTo>
                  <a:cubicBezTo>
                    <a:pt x="32" y="32"/>
                    <a:pt x="33" y="32"/>
                    <a:pt x="33" y="31"/>
                  </a:cubicBezTo>
                  <a:cubicBezTo>
                    <a:pt x="33" y="31"/>
                    <a:pt x="32" y="31"/>
                    <a:pt x="32" y="31"/>
                  </a:cubicBezTo>
                  <a:cubicBezTo>
                    <a:pt x="32" y="32"/>
                    <a:pt x="32" y="32"/>
                    <a:pt x="32" y="32"/>
                  </a:cubicBezTo>
                  <a:close/>
                  <a:moveTo>
                    <a:pt x="34" y="32"/>
                  </a:moveTo>
                  <a:cubicBezTo>
                    <a:pt x="34" y="32"/>
                    <a:pt x="35" y="32"/>
                    <a:pt x="35" y="31"/>
                  </a:cubicBezTo>
                  <a:cubicBezTo>
                    <a:pt x="34" y="31"/>
                    <a:pt x="34" y="32"/>
                    <a:pt x="34" y="32"/>
                  </a:cubicBezTo>
                  <a:close/>
                  <a:moveTo>
                    <a:pt x="36" y="33"/>
                  </a:moveTo>
                  <a:cubicBezTo>
                    <a:pt x="37" y="33"/>
                    <a:pt x="36" y="33"/>
                    <a:pt x="37" y="33"/>
                  </a:cubicBezTo>
                  <a:cubicBezTo>
                    <a:pt x="37" y="33"/>
                    <a:pt x="38" y="32"/>
                    <a:pt x="38" y="31"/>
                  </a:cubicBezTo>
                  <a:cubicBezTo>
                    <a:pt x="37" y="31"/>
                    <a:pt x="36" y="32"/>
                    <a:pt x="36" y="33"/>
                  </a:cubicBezTo>
                  <a:close/>
                  <a:moveTo>
                    <a:pt x="47" y="32"/>
                  </a:moveTo>
                  <a:cubicBezTo>
                    <a:pt x="47" y="32"/>
                    <a:pt x="47" y="33"/>
                    <a:pt x="48" y="34"/>
                  </a:cubicBezTo>
                  <a:cubicBezTo>
                    <a:pt x="48" y="33"/>
                    <a:pt x="49" y="33"/>
                    <a:pt x="49" y="32"/>
                  </a:cubicBezTo>
                  <a:cubicBezTo>
                    <a:pt x="49" y="32"/>
                    <a:pt x="49" y="32"/>
                    <a:pt x="49" y="31"/>
                  </a:cubicBezTo>
                  <a:cubicBezTo>
                    <a:pt x="48" y="31"/>
                    <a:pt x="47" y="32"/>
                    <a:pt x="47" y="32"/>
                  </a:cubicBezTo>
                  <a:close/>
                  <a:moveTo>
                    <a:pt x="51" y="33"/>
                  </a:moveTo>
                  <a:cubicBezTo>
                    <a:pt x="51" y="33"/>
                    <a:pt x="52" y="33"/>
                    <a:pt x="52" y="32"/>
                  </a:cubicBezTo>
                  <a:cubicBezTo>
                    <a:pt x="52" y="32"/>
                    <a:pt x="52" y="32"/>
                    <a:pt x="51" y="31"/>
                  </a:cubicBezTo>
                  <a:cubicBezTo>
                    <a:pt x="51" y="32"/>
                    <a:pt x="50" y="32"/>
                    <a:pt x="51" y="33"/>
                  </a:cubicBezTo>
                  <a:close/>
                  <a:moveTo>
                    <a:pt x="37" y="34"/>
                  </a:moveTo>
                  <a:cubicBezTo>
                    <a:pt x="38" y="33"/>
                    <a:pt x="38" y="32"/>
                    <a:pt x="39" y="32"/>
                  </a:cubicBezTo>
                  <a:cubicBezTo>
                    <a:pt x="38" y="32"/>
                    <a:pt x="37" y="33"/>
                    <a:pt x="37" y="34"/>
                  </a:cubicBezTo>
                  <a:close/>
                  <a:moveTo>
                    <a:pt x="43" y="32"/>
                  </a:moveTo>
                  <a:cubicBezTo>
                    <a:pt x="44" y="33"/>
                    <a:pt x="45" y="35"/>
                    <a:pt x="47" y="35"/>
                  </a:cubicBezTo>
                  <a:cubicBezTo>
                    <a:pt x="47" y="34"/>
                    <a:pt x="45" y="33"/>
                    <a:pt x="45" y="32"/>
                  </a:cubicBezTo>
                  <a:cubicBezTo>
                    <a:pt x="44" y="32"/>
                    <a:pt x="44" y="32"/>
                    <a:pt x="43" y="32"/>
                  </a:cubicBezTo>
                  <a:close/>
                  <a:moveTo>
                    <a:pt x="27" y="34"/>
                  </a:moveTo>
                  <a:cubicBezTo>
                    <a:pt x="27" y="33"/>
                    <a:pt x="28" y="33"/>
                    <a:pt x="28" y="32"/>
                  </a:cubicBezTo>
                  <a:cubicBezTo>
                    <a:pt x="28" y="32"/>
                    <a:pt x="28" y="32"/>
                    <a:pt x="27" y="32"/>
                  </a:cubicBezTo>
                  <a:cubicBezTo>
                    <a:pt x="27" y="33"/>
                    <a:pt x="26" y="33"/>
                    <a:pt x="27" y="34"/>
                  </a:cubicBezTo>
                  <a:close/>
                  <a:moveTo>
                    <a:pt x="33" y="35"/>
                  </a:moveTo>
                  <a:cubicBezTo>
                    <a:pt x="34" y="34"/>
                    <a:pt x="35" y="33"/>
                    <a:pt x="35" y="32"/>
                  </a:cubicBezTo>
                  <a:cubicBezTo>
                    <a:pt x="35" y="33"/>
                    <a:pt x="33" y="34"/>
                    <a:pt x="33" y="35"/>
                  </a:cubicBezTo>
                  <a:close/>
                  <a:moveTo>
                    <a:pt x="40" y="34"/>
                  </a:moveTo>
                  <a:cubicBezTo>
                    <a:pt x="40" y="33"/>
                    <a:pt x="41" y="33"/>
                    <a:pt x="41" y="33"/>
                  </a:cubicBezTo>
                  <a:cubicBezTo>
                    <a:pt x="40" y="33"/>
                    <a:pt x="40" y="32"/>
                    <a:pt x="40" y="32"/>
                  </a:cubicBezTo>
                  <a:cubicBezTo>
                    <a:pt x="39" y="33"/>
                    <a:pt x="40" y="33"/>
                    <a:pt x="40" y="34"/>
                  </a:cubicBezTo>
                  <a:close/>
                  <a:moveTo>
                    <a:pt x="41" y="35"/>
                  </a:moveTo>
                  <a:cubicBezTo>
                    <a:pt x="42" y="35"/>
                    <a:pt x="42" y="34"/>
                    <a:pt x="43" y="34"/>
                  </a:cubicBezTo>
                  <a:cubicBezTo>
                    <a:pt x="43" y="34"/>
                    <a:pt x="42" y="33"/>
                    <a:pt x="42" y="33"/>
                  </a:cubicBezTo>
                  <a:cubicBezTo>
                    <a:pt x="42" y="34"/>
                    <a:pt x="41" y="34"/>
                    <a:pt x="41" y="35"/>
                  </a:cubicBezTo>
                  <a:close/>
                  <a:moveTo>
                    <a:pt x="52" y="34"/>
                  </a:moveTo>
                  <a:cubicBezTo>
                    <a:pt x="52" y="35"/>
                    <a:pt x="52" y="35"/>
                    <a:pt x="52" y="35"/>
                  </a:cubicBezTo>
                  <a:cubicBezTo>
                    <a:pt x="53" y="35"/>
                    <a:pt x="53" y="34"/>
                    <a:pt x="53" y="33"/>
                  </a:cubicBezTo>
                  <a:cubicBezTo>
                    <a:pt x="52" y="34"/>
                    <a:pt x="52" y="34"/>
                    <a:pt x="52" y="34"/>
                  </a:cubicBezTo>
                  <a:close/>
                  <a:moveTo>
                    <a:pt x="25" y="35"/>
                  </a:moveTo>
                  <a:cubicBezTo>
                    <a:pt x="24" y="35"/>
                    <a:pt x="25" y="34"/>
                    <a:pt x="25" y="34"/>
                  </a:cubicBezTo>
                  <a:cubicBezTo>
                    <a:pt x="24" y="34"/>
                    <a:pt x="24" y="34"/>
                    <a:pt x="24" y="35"/>
                  </a:cubicBezTo>
                  <a:cubicBezTo>
                    <a:pt x="24" y="35"/>
                    <a:pt x="25" y="35"/>
                    <a:pt x="25" y="35"/>
                  </a:cubicBezTo>
                  <a:close/>
                  <a:moveTo>
                    <a:pt x="31" y="35"/>
                  </a:moveTo>
                  <a:cubicBezTo>
                    <a:pt x="31" y="34"/>
                    <a:pt x="32" y="34"/>
                    <a:pt x="32" y="34"/>
                  </a:cubicBezTo>
                  <a:cubicBezTo>
                    <a:pt x="31" y="34"/>
                    <a:pt x="30" y="34"/>
                    <a:pt x="31" y="35"/>
                  </a:cubicBezTo>
                  <a:close/>
                  <a:moveTo>
                    <a:pt x="34" y="36"/>
                  </a:moveTo>
                  <a:cubicBezTo>
                    <a:pt x="35" y="35"/>
                    <a:pt x="36" y="34"/>
                    <a:pt x="35" y="34"/>
                  </a:cubicBezTo>
                  <a:cubicBezTo>
                    <a:pt x="35" y="34"/>
                    <a:pt x="34" y="35"/>
                    <a:pt x="34" y="36"/>
                  </a:cubicBezTo>
                  <a:close/>
                  <a:moveTo>
                    <a:pt x="38" y="35"/>
                  </a:moveTo>
                  <a:cubicBezTo>
                    <a:pt x="38" y="35"/>
                    <a:pt x="38" y="35"/>
                    <a:pt x="38" y="35"/>
                  </a:cubicBezTo>
                  <a:cubicBezTo>
                    <a:pt x="39" y="35"/>
                    <a:pt x="39" y="35"/>
                    <a:pt x="39" y="34"/>
                  </a:cubicBezTo>
                  <a:cubicBezTo>
                    <a:pt x="39" y="33"/>
                    <a:pt x="38" y="34"/>
                    <a:pt x="38" y="35"/>
                  </a:cubicBezTo>
                  <a:close/>
                  <a:moveTo>
                    <a:pt x="58" y="35"/>
                  </a:moveTo>
                  <a:cubicBezTo>
                    <a:pt x="58" y="35"/>
                    <a:pt x="58" y="35"/>
                    <a:pt x="58" y="35"/>
                  </a:cubicBezTo>
                  <a:cubicBezTo>
                    <a:pt x="58" y="35"/>
                    <a:pt x="58" y="35"/>
                    <a:pt x="59" y="35"/>
                  </a:cubicBezTo>
                  <a:cubicBezTo>
                    <a:pt x="58" y="35"/>
                    <a:pt x="59" y="35"/>
                    <a:pt x="59" y="35"/>
                  </a:cubicBezTo>
                  <a:cubicBezTo>
                    <a:pt x="58" y="35"/>
                    <a:pt x="58" y="34"/>
                    <a:pt x="58" y="34"/>
                  </a:cubicBezTo>
                  <a:cubicBezTo>
                    <a:pt x="58" y="34"/>
                    <a:pt x="58" y="34"/>
                    <a:pt x="58" y="35"/>
                  </a:cubicBezTo>
                  <a:close/>
                  <a:moveTo>
                    <a:pt x="49" y="35"/>
                  </a:moveTo>
                  <a:cubicBezTo>
                    <a:pt x="50" y="36"/>
                    <a:pt x="50" y="35"/>
                    <a:pt x="50" y="35"/>
                  </a:cubicBezTo>
                  <a:cubicBezTo>
                    <a:pt x="50" y="35"/>
                    <a:pt x="50" y="35"/>
                    <a:pt x="50" y="34"/>
                  </a:cubicBezTo>
                  <a:cubicBezTo>
                    <a:pt x="50" y="34"/>
                    <a:pt x="50" y="34"/>
                    <a:pt x="50" y="34"/>
                  </a:cubicBezTo>
                  <a:cubicBezTo>
                    <a:pt x="50" y="35"/>
                    <a:pt x="49" y="35"/>
                    <a:pt x="49" y="35"/>
                  </a:cubicBezTo>
                  <a:close/>
                  <a:moveTo>
                    <a:pt x="45" y="36"/>
                  </a:moveTo>
                  <a:cubicBezTo>
                    <a:pt x="45" y="36"/>
                    <a:pt x="45" y="36"/>
                    <a:pt x="45" y="36"/>
                  </a:cubicBezTo>
                  <a:cubicBezTo>
                    <a:pt x="45" y="35"/>
                    <a:pt x="44" y="34"/>
                    <a:pt x="44" y="35"/>
                  </a:cubicBezTo>
                  <a:cubicBezTo>
                    <a:pt x="44" y="35"/>
                    <a:pt x="44" y="36"/>
                    <a:pt x="45" y="36"/>
                  </a:cubicBezTo>
                  <a:close/>
                  <a:moveTo>
                    <a:pt x="35" y="36"/>
                  </a:moveTo>
                  <a:cubicBezTo>
                    <a:pt x="36" y="36"/>
                    <a:pt x="36" y="35"/>
                    <a:pt x="36" y="35"/>
                  </a:cubicBezTo>
                  <a:cubicBezTo>
                    <a:pt x="36" y="35"/>
                    <a:pt x="36" y="35"/>
                    <a:pt x="36" y="35"/>
                  </a:cubicBezTo>
                  <a:cubicBezTo>
                    <a:pt x="36" y="35"/>
                    <a:pt x="35" y="36"/>
                    <a:pt x="35" y="36"/>
                  </a:cubicBezTo>
                  <a:close/>
                  <a:moveTo>
                    <a:pt x="31" y="36"/>
                  </a:moveTo>
                  <a:cubicBezTo>
                    <a:pt x="32" y="36"/>
                    <a:pt x="32" y="36"/>
                    <a:pt x="32" y="36"/>
                  </a:cubicBezTo>
                  <a:cubicBezTo>
                    <a:pt x="33" y="36"/>
                    <a:pt x="34" y="35"/>
                    <a:pt x="33" y="35"/>
                  </a:cubicBezTo>
                  <a:cubicBezTo>
                    <a:pt x="32" y="35"/>
                    <a:pt x="31" y="35"/>
                    <a:pt x="31" y="36"/>
                  </a:cubicBezTo>
                  <a:close/>
                  <a:moveTo>
                    <a:pt x="43" y="37"/>
                  </a:moveTo>
                  <a:cubicBezTo>
                    <a:pt x="44" y="37"/>
                    <a:pt x="44" y="37"/>
                    <a:pt x="44" y="36"/>
                  </a:cubicBezTo>
                  <a:cubicBezTo>
                    <a:pt x="44" y="36"/>
                    <a:pt x="44" y="35"/>
                    <a:pt x="43" y="35"/>
                  </a:cubicBezTo>
                  <a:cubicBezTo>
                    <a:pt x="43" y="36"/>
                    <a:pt x="42" y="37"/>
                    <a:pt x="43" y="37"/>
                  </a:cubicBezTo>
                  <a:close/>
                  <a:moveTo>
                    <a:pt x="39" y="36"/>
                  </a:moveTo>
                  <a:cubicBezTo>
                    <a:pt x="39" y="36"/>
                    <a:pt x="40" y="35"/>
                    <a:pt x="39" y="35"/>
                  </a:cubicBezTo>
                  <a:cubicBezTo>
                    <a:pt x="39" y="35"/>
                    <a:pt x="39" y="36"/>
                    <a:pt x="39" y="36"/>
                  </a:cubicBezTo>
                  <a:close/>
                  <a:moveTo>
                    <a:pt x="53" y="36"/>
                  </a:moveTo>
                  <a:cubicBezTo>
                    <a:pt x="53" y="36"/>
                    <a:pt x="53" y="37"/>
                    <a:pt x="54" y="37"/>
                  </a:cubicBezTo>
                  <a:cubicBezTo>
                    <a:pt x="54" y="37"/>
                    <a:pt x="54" y="36"/>
                    <a:pt x="54" y="36"/>
                  </a:cubicBezTo>
                  <a:cubicBezTo>
                    <a:pt x="54" y="36"/>
                    <a:pt x="54" y="35"/>
                    <a:pt x="54" y="35"/>
                  </a:cubicBezTo>
                  <a:cubicBezTo>
                    <a:pt x="54" y="36"/>
                    <a:pt x="53" y="36"/>
                    <a:pt x="53" y="36"/>
                  </a:cubicBezTo>
                  <a:close/>
                  <a:moveTo>
                    <a:pt x="46" y="36"/>
                  </a:moveTo>
                  <a:cubicBezTo>
                    <a:pt x="47" y="36"/>
                    <a:pt x="47" y="36"/>
                    <a:pt x="47" y="35"/>
                  </a:cubicBezTo>
                  <a:cubicBezTo>
                    <a:pt x="47" y="35"/>
                    <a:pt x="46" y="36"/>
                    <a:pt x="46" y="36"/>
                  </a:cubicBezTo>
                  <a:close/>
                  <a:moveTo>
                    <a:pt x="50" y="36"/>
                  </a:moveTo>
                  <a:cubicBezTo>
                    <a:pt x="50" y="37"/>
                    <a:pt x="50" y="37"/>
                    <a:pt x="51" y="37"/>
                  </a:cubicBezTo>
                  <a:cubicBezTo>
                    <a:pt x="51" y="37"/>
                    <a:pt x="51" y="36"/>
                    <a:pt x="51" y="36"/>
                  </a:cubicBezTo>
                  <a:cubicBezTo>
                    <a:pt x="51" y="36"/>
                    <a:pt x="51" y="35"/>
                    <a:pt x="51" y="35"/>
                  </a:cubicBezTo>
                  <a:cubicBezTo>
                    <a:pt x="51" y="36"/>
                    <a:pt x="50" y="36"/>
                    <a:pt x="50" y="36"/>
                  </a:cubicBezTo>
                  <a:close/>
                  <a:moveTo>
                    <a:pt x="58" y="37"/>
                  </a:moveTo>
                  <a:cubicBezTo>
                    <a:pt x="57" y="37"/>
                    <a:pt x="57" y="36"/>
                    <a:pt x="57" y="36"/>
                  </a:cubicBezTo>
                  <a:cubicBezTo>
                    <a:pt x="57" y="36"/>
                    <a:pt x="56" y="36"/>
                    <a:pt x="56" y="36"/>
                  </a:cubicBezTo>
                  <a:cubicBezTo>
                    <a:pt x="56" y="36"/>
                    <a:pt x="57" y="37"/>
                    <a:pt x="58" y="37"/>
                  </a:cubicBezTo>
                  <a:close/>
                  <a:moveTo>
                    <a:pt x="29" y="36"/>
                  </a:moveTo>
                  <a:cubicBezTo>
                    <a:pt x="29" y="36"/>
                    <a:pt x="29" y="36"/>
                    <a:pt x="29" y="37"/>
                  </a:cubicBezTo>
                  <a:cubicBezTo>
                    <a:pt x="30" y="37"/>
                    <a:pt x="30" y="36"/>
                    <a:pt x="30" y="36"/>
                  </a:cubicBezTo>
                  <a:cubicBezTo>
                    <a:pt x="30" y="36"/>
                    <a:pt x="29" y="36"/>
                    <a:pt x="29" y="36"/>
                  </a:cubicBezTo>
                  <a:close/>
                  <a:moveTo>
                    <a:pt x="36" y="37"/>
                  </a:moveTo>
                  <a:cubicBezTo>
                    <a:pt x="36" y="37"/>
                    <a:pt x="36" y="38"/>
                    <a:pt x="36" y="38"/>
                  </a:cubicBezTo>
                  <a:cubicBezTo>
                    <a:pt x="37" y="37"/>
                    <a:pt x="38" y="37"/>
                    <a:pt x="37" y="36"/>
                  </a:cubicBezTo>
                  <a:cubicBezTo>
                    <a:pt x="37" y="36"/>
                    <a:pt x="37" y="36"/>
                    <a:pt x="37" y="36"/>
                  </a:cubicBezTo>
                  <a:cubicBezTo>
                    <a:pt x="37" y="37"/>
                    <a:pt x="36" y="37"/>
                    <a:pt x="36" y="37"/>
                  </a:cubicBezTo>
                  <a:close/>
                  <a:moveTo>
                    <a:pt x="39" y="37"/>
                  </a:moveTo>
                  <a:cubicBezTo>
                    <a:pt x="40" y="37"/>
                    <a:pt x="40" y="36"/>
                    <a:pt x="40" y="36"/>
                  </a:cubicBezTo>
                  <a:cubicBezTo>
                    <a:pt x="40" y="36"/>
                    <a:pt x="39" y="36"/>
                    <a:pt x="39" y="37"/>
                  </a:cubicBezTo>
                  <a:close/>
                  <a:moveTo>
                    <a:pt x="60" y="37"/>
                  </a:moveTo>
                  <a:cubicBezTo>
                    <a:pt x="60" y="37"/>
                    <a:pt x="60" y="36"/>
                    <a:pt x="59" y="36"/>
                  </a:cubicBezTo>
                  <a:cubicBezTo>
                    <a:pt x="60" y="36"/>
                    <a:pt x="60" y="37"/>
                    <a:pt x="60" y="37"/>
                  </a:cubicBezTo>
                  <a:close/>
                  <a:moveTo>
                    <a:pt x="33" y="38"/>
                  </a:moveTo>
                  <a:cubicBezTo>
                    <a:pt x="33" y="37"/>
                    <a:pt x="34" y="37"/>
                    <a:pt x="34" y="36"/>
                  </a:cubicBezTo>
                  <a:cubicBezTo>
                    <a:pt x="34" y="37"/>
                    <a:pt x="33" y="37"/>
                    <a:pt x="33" y="38"/>
                  </a:cubicBezTo>
                  <a:close/>
                  <a:moveTo>
                    <a:pt x="48" y="37"/>
                  </a:moveTo>
                  <a:cubicBezTo>
                    <a:pt x="48" y="37"/>
                    <a:pt x="48" y="37"/>
                    <a:pt x="48" y="37"/>
                  </a:cubicBezTo>
                  <a:cubicBezTo>
                    <a:pt x="48" y="37"/>
                    <a:pt x="48" y="36"/>
                    <a:pt x="48" y="37"/>
                  </a:cubicBezTo>
                  <a:cubicBezTo>
                    <a:pt x="48" y="37"/>
                    <a:pt x="48" y="37"/>
                    <a:pt x="48" y="37"/>
                  </a:cubicBezTo>
                  <a:close/>
                  <a:moveTo>
                    <a:pt x="46" y="37"/>
                  </a:moveTo>
                  <a:cubicBezTo>
                    <a:pt x="46" y="37"/>
                    <a:pt x="46" y="36"/>
                    <a:pt x="46" y="37"/>
                  </a:cubicBezTo>
                  <a:cubicBezTo>
                    <a:pt x="45" y="38"/>
                    <a:pt x="46" y="38"/>
                    <a:pt x="46" y="37"/>
                  </a:cubicBezTo>
                  <a:close/>
                  <a:moveTo>
                    <a:pt x="40" y="38"/>
                  </a:moveTo>
                  <a:cubicBezTo>
                    <a:pt x="41" y="38"/>
                    <a:pt x="41" y="37"/>
                    <a:pt x="40" y="37"/>
                  </a:cubicBezTo>
                  <a:cubicBezTo>
                    <a:pt x="40" y="37"/>
                    <a:pt x="40" y="37"/>
                    <a:pt x="40" y="38"/>
                  </a:cubicBezTo>
                  <a:close/>
                  <a:moveTo>
                    <a:pt x="30" y="37"/>
                  </a:moveTo>
                  <a:cubicBezTo>
                    <a:pt x="30" y="38"/>
                    <a:pt x="31" y="38"/>
                    <a:pt x="31" y="38"/>
                  </a:cubicBezTo>
                  <a:cubicBezTo>
                    <a:pt x="31" y="39"/>
                    <a:pt x="31" y="38"/>
                    <a:pt x="31" y="38"/>
                  </a:cubicBezTo>
                  <a:cubicBezTo>
                    <a:pt x="31" y="37"/>
                    <a:pt x="31" y="37"/>
                    <a:pt x="30" y="37"/>
                  </a:cubicBezTo>
                  <a:cubicBezTo>
                    <a:pt x="30" y="37"/>
                    <a:pt x="30" y="37"/>
                    <a:pt x="30" y="37"/>
                  </a:cubicBezTo>
                  <a:close/>
                  <a:moveTo>
                    <a:pt x="34" y="38"/>
                  </a:moveTo>
                  <a:cubicBezTo>
                    <a:pt x="34" y="38"/>
                    <a:pt x="34" y="38"/>
                    <a:pt x="34" y="37"/>
                  </a:cubicBezTo>
                  <a:cubicBezTo>
                    <a:pt x="34" y="37"/>
                    <a:pt x="34" y="37"/>
                    <a:pt x="34" y="37"/>
                  </a:cubicBezTo>
                  <a:cubicBezTo>
                    <a:pt x="34" y="37"/>
                    <a:pt x="33" y="38"/>
                    <a:pt x="34" y="38"/>
                  </a:cubicBezTo>
                  <a:close/>
                  <a:moveTo>
                    <a:pt x="42" y="37"/>
                  </a:moveTo>
                  <a:cubicBezTo>
                    <a:pt x="42" y="38"/>
                    <a:pt x="42" y="38"/>
                    <a:pt x="42" y="38"/>
                  </a:cubicBezTo>
                  <a:cubicBezTo>
                    <a:pt x="43" y="38"/>
                    <a:pt x="42" y="37"/>
                    <a:pt x="42" y="37"/>
                  </a:cubicBezTo>
                  <a:close/>
                  <a:moveTo>
                    <a:pt x="54" y="38"/>
                  </a:moveTo>
                  <a:cubicBezTo>
                    <a:pt x="55" y="38"/>
                    <a:pt x="55" y="38"/>
                    <a:pt x="55" y="39"/>
                  </a:cubicBezTo>
                  <a:cubicBezTo>
                    <a:pt x="56" y="39"/>
                    <a:pt x="56" y="39"/>
                    <a:pt x="56" y="38"/>
                  </a:cubicBezTo>
                  <a:cubicBezTo>
                    <a:pt x="56" y="38"/>
                    <a:pt x="55" y="37"/>
                    <a:pt x="54" y="38"/>
                  </a:cubicBezTo>
                  <a:close/>
                  <a:moveTo>
                    <a:pt x="37" y="38"/>
                  </a:moveTo>
                  <a:cubicBezTo>
                    <a:pt x="37" y="39"/>
                    <a:pt x="38" y="38"/>
                    <a:pt x="38" y="37"/>
                  </a:cubicBezTo>
                  <a:cubicBezTo>
                    <a:pt x="37" y="37"/>
                    <a:pt x="37" y="38"/>
                    <a:pt x="37" y="38"/>
                  </a:cubicBezTo>
                  <a:close/>
                  <a:moveTo>
                    <a:pt x="52" y="38"/>
                  </a:moveTo>
                  <a:cubicBezTo>
                    <a:pt x="52" y="38"/>
                    <a:pt x="52" y="38"/>
                    <a:pt x="53" y="38"/>
                  </a:cubicBezTo>
                  <a:cubicBezTo>
                    <a:pt x="53" y="37"/>
                    <a:pt x="52" y="37"/>
                    <a:pt x="52" y="38"/>
                  </a:cubicBezTo>
                  <a:close/>
                  <a:moveTo>
                    <a:pt x="61" y="40"/>
                  </a:moveTo>
                  <a:cubicBezTo>
                    <a:pt x="60" y="39"/>
                    <a:pt x="59" y="38"/>
                    <a:pt x="59" y="38"/>
                  </a:cubicBezTo>
                  <a:cubicBezTo>
                    <a:pt x="59" y="38"/>
                    <a:pt x="60" y="39"/>
                    <a:pt x="61" y="40"/>
                  </a:cubicBezTo>
                  <a:close/>
                  <a:moveTo>
                    <a:pt x="44" y="39"/>
                  </a:moveTo>
                  <a:cubicBezTo>
                    <a:pt x="45" y="39"/>
                    <a:pt x="45" y="39"/>
                    <a:pt x="45" y="38"/>
                  </a:cubicBezTo>
                  <a:cubicBezTo>
                    <a:pt x="45" y="38"/>
                    <a:pt x="45" y="38"/>
                    <a:pt x="45" y="38"/>
                  </a:cubicBezTo>
                  <a:cubicBezTo>
                    <a:pt x="45" y="38"/>
                    <a:pt x="44" y="38"/>
                    <a:pt x="44" y="39"/>
                  </a:cubicBezTo>
                  <a:close/>
                  <a:moveTo>
                    <a:pt x="27" y="40"/>
                  </a:moveTo>
                  <a:cubicBezTo>
                    <a:pt x="27" y="40"/>
                    <a:pt x="27" y="40"/>
                    <a:pt x="27" y="39"/>
                  </a:cubicBezTo>
                  <a:cubicBezTo>
                    <a:pt x="27" y="39"/>
                    <a:pt x="27" y="39"/>
                    <a:pt x="27" y="39"/>
                  </a:cubicBezTo>
                  <a:cubicBezTo>
                    <a:pt x="27" y="39"/>
                    <a:pt x="27" y="39"/>
                    <a:pt x="27" y="38"/>
                  </a:cubicBezTo>
                  <a:cubicBezTo>
                    <a:pt x="27" y="38"/>
                    <a:pt x="26" y="38"/>
                    <a:pt x="26" y="38"/>
                  </a:cubicBezTo>
                  <a:cubicBezTo>
                    <a:pt x="27" y="39"/>
                    <a:pt x="26" y="40"/>
                    <a:pt x="27" y="40"/>
                  </a:cubicBezTo>
                  <a:close/>
                  <a:moveTo>
                    <a:pt x="46" y="39"/>
                  </a:moveTo>
                  <a:cubicBezTo>
                    <a:pt x="47" y="39"/>
                    <a:pt x="46" y="39"/>
                    <a:pt x="47" y="39"/>
                  </a:cubicBezTo>
                  <a:cubicBezTo>
                    <a:pt x="47" y="39"/>
                    <a:pt x="47" y="39"/>
                    <a:pt x="47" y="38"/>
                  </a:cubicBezTo>
                  <a:cubicBezTo>
                    <a:pt x="47" y="38"/>
                    <a:pt x="47" y="38"/>
                    <a:pt x="47" y="38"/>
                  </a:cubicBezTo>
                  <a:cubicBezTo>
                    <a:pt x="47" y="38"/>
                    <a:pt x="46" y="38"/>
                    <a:pt x="46" y="39"/>
                  </a:cubicBezTo>
                  <a:close/>
                  <a:moveTo>
                    <a:pt x="49" y="39"/>
                  </a:moveTo>
                  <a:cubicBezTo>
                    <a:pt x="49" y="39"/>
                    <a:pt x="49" y="38"/>
                    <a:pt x="49" y="38"/>
                  </a:cubicBezTo>
                  <a:cubicBezTo>
                    <a:pt x="49" y="38"/>
                    <a:pt x="49" y="38"/>
                    <a:pt x="49" y="39"/>
                  </a:cubicBezTo>
                  <a:close/>
                  <a:moveTo>
                    <a:pt x="41" y="39"/>
                  </a:moveTo>
                  <a:cubicBezTo>
                    <a:pt x="41" y="39"/>
                    <a:pt x="41" y="39"/>
                    <a:pt x="42" y="39"/>
                  </a:cubicBezTo>
                  <a:cubicBezTo>
                    <a:pt x="42" y="39"/>
                    <a:pt x="42" y="39"/>
                    <a:pt x="42" y="39"/>
                  </a:cubicBezTo>
                  <a:cubicBezTo>
                    <a:pt x="42" y="39"/>
                    <a:pt x="42" y="38"/>
                    <a:pt x="41" y="38"/>
                  </a:cubicBezTo>
                  <a:cubicBezTo>
                    <a:pt x="41" y="38"/>
                    <a:pt x="41" y="38"/>
                    <a:pt x="41" y="39"/>
                  </a:cubicBezTo>
                  <a:close/>
                  <a:moveTo>
                    <a:pt x="30" y="39"/>
                  </a:moveTo>
                  <a:cubicBezTo>
                    <a:pt x="31" y="39"/>
                    <a:pt x="30" y="38"/>
                    <a:pt x="29" y="38"/>
                  </a:cubicBezTo>
                  <a:cubicBezTo>
                    <a:pt x="29" y="39"/>
                    <a:pt x="30" y="39"/>
                    <a:pt x="30" y="39"/>
                  </a:cubicBezTo>
                  <a:close/>
                  <a:moveTo>
                    <a:pt x="34" y="39"/>
                  </a:moveTo>
                  <a:cubicBezTo>
                    <a:pt x="34" y="39"/>
                    <a:pt x="35" y="39"/>
                    <a:pt x="35" y="39"/>
                  </a:cubicBezTo>
                  <a:cubicBezTo>
                    <a:pt x="35" y="39"/>
                    <a:pt x="35" y="39"/>
                    <a:pt x="36" y="38"/>
                  </a:cubicBezTo>
                  <a:cubicBezTo>
                    <a:pt x="35" y="38"/>
                    <a:pt x="35" y="38"/>
                    <a:pt x="35" y="38"/>
                  </a:cubicBezTo>
                  <a:cubicBezTo>
                    <a:pt x="35" y="39"/>
                    <a:pt x="34" y="39"/>
                    <a:pt x="34" y="39"/>
                  </a:cubicBezTo>
                  <a:close/>
                  <a:moveTo>
                    <a:pt x="39" y="39"/>
                  </a:moveTo>
                  <a:cubicBezTo>
                    <a:pt x="40" y="39"/>
                    <a:pt x="39" y="38"/>
                    <a:pt x="39" y="38"/>
                  </a:cubicBezTo>
                  <a:cubicBezTo>
                    <a:pt x="39" y="38"/>
                    <a:pt x="39" y="39"/>
                    <a:pt x="39" y="39"/>
                  </a:cubicBezTo>
                  <a:close/>
                  <a:moveTo>
                    <a:pt x="25" y="40"/>
                  </a:moveTo>
                  <a:cubicBezTo>
                    <a:pt x="25" y="39"/>
                    <a:pt x="25" y="39"/>
                    <a:pt x="25" y="38"/>
                  </a:cubicBezTo>
                  <a:cubicBezTo>
                    <a:pt x="25" y="38"/>
                    <a:pt x="25" y="39"/>
                    <a:pt x="25" y="40"/>
                  </a:cubicBezTo>
                  <a:cubicBezTo>
                    <a:pt x="25" y="40"/>
                    <a:pt x="25" y="39"/>
                    <a:pt x="25" y="40"/>
                  </a:cubicBezTo>
                  <a:close/>
                  <a:moveTo>
                    <a:pt x="33" y="39"/>
                  </a:moveTo>
                  <a:cubicBezTo>
                    <a:pt x="33" y="39"/>
                    <a:pt x="33" y="39"/>
                    <a:pt x="33" y="39"/>
                  </a:cubicBezTo>
                  <a:cubicBezTo>
                    <a:pt x="33" y="39"/>
                    <a:pt x="33" y="39"/>
                    <a:pt x="33" y="39"/>
                  </a:cubicBezTo>
                  <a:cubicBezTo>
                    <a:pt x="33" y="39"/>
                    <a:pt x="33" y="39"/>
                    <a:pt x="33" y="39"/>
                  </a:cubicBezTo>
                  <a:close/>
                  <a:moveTo>
                    <a:pt x="51" y="39"/>
                  </a:moveTo>
                  <a:cubicBezTo>
                    <a:pt x="51" y="39"/>
                    <a:pt x="51" y="39"/>
                    <a:pt x="51" y="39"/>
                  </a:cubicBezTo>
                  <a:cubicBezTo>
                    <a:pt x="51" y="39"/>
                    <a:pt x="51" y="39"/>
                    <a:pt x="51" y="39"/>
                  </a:cubicBezTo>
                  <a:close/>
                  <a:moveTo>
                    <a:pt x="47" y="40"/>
                  </a:moveTo>
                  <a:cubicBezTo>
                    <a:pt x="48" y="40"/>
                    <a:pt x="48" y="39"/>
                    <a:pt x="48" y="39"/>
                  </a:cubicBezTo>
                  <a:cubicBezTo>
                    <a:pt x="48" y="39"/>
                    <a:pt x="47" y="39"/>
                    <a:pt x="47" y="40"/>
                  </a:cubicBezTo>
                  <a:close/>
                  <a:moveTo>
                    <a:pt x="36" y="40"/>
                  </a:moveTo>
                  <a:cubicBezTo>
                    <a:pt x="36" y="40"/>
                    <a:pt x="37" y="39"/>
                    <a:pt x="36" y="39"/>
                  </a:cubicBezTo>
                  <a:cubicBezTo>
                    <a:pt x="36" y="39"/>
                    <a:pt x="35" y="40"/>
                    <a:pt x="36" y="40"/>
                  </a:cubicBezTo>
                  <a:close/>
                  <a:moveTo>
                    <a:pt x="38" y="40"/>
                  </a:moveTo>
                  <a:cubicBezTo>
                    <a:pt x="38" y="40"/>
                    <a:pt x="38" y="40"/>
                    <a:pt x="38" y="40"/>
                  </a:cubicBezTo>
                  <a:cubicBezTo>
                    <a:pt x="39" y="40"/>
                    <a:pt x="39" y="40"/>
                    <a:pt x="39" y="40"/>
                  </a:cubicBezTo>
                  <a:cubicBezTo>
                    <a:pt x="39" y="39"/>
                    <a:pt x="39" y="39"/>
                    <a:pt x="38" y="39"/>
                  </a:cubicBezTo>
                  <a:cubicBezTo>
                    <a:pt x="38" y="39"/>
                    <a:pt x="38" y="39"/>
                    <a:pt x="38" y="40"/>
                  </a:cubicBezTo>
                  <a:close/>
                  <a:moveTo>
                    <a:pt x="54" y="41"/>
                  </a:moveTo>
                  <a:cubicBezTo>
                    <a:pt x="54" y="40"/>
                    <a:pt x="54" y="39"/>
                    <a:pt x="53" y="39"/>
                  </a:cubicBezTo>
                  <a:cubicBezTo>
                    <a:pt x="53" y="40"/>
                    <a:pt x="54" y="40"/>
                    <a:pt x="54" y="41"/>
                  </a:cubicBezTo>
                  <a:close/>
                  <a:moveTo>
                    <a:pt x="22" y="41"/>
                  </a:moveTo>
                  <a:cubicBezTo>
                    <a:pt x="21" y="43"/>
                    <a:pt x="20" y="45"/>
                    <a:pt x="18" y="47"/>
                  </a:cubicBezTo>
                  <a:cubicBezTo>
                    <a:pt x="18" y="47"/>
                    <a:pt x="18" y="47"/>
                    <a:pt x="18" y="47"/>
                  </a:cubicBezTo>
                  <a:cubicBezTo>
                    <a:pt x="17" y="47"/>
                    <a:pt x="17" y="48"/>
                    <a:pt x="17" y="48"/>
                  </a:cubicBezTo>
                  <a:cubicBezTo>
                    <a:pt x="17" y="48"/>
                    <a:pt x="17" y="48"/>
                    <a:pt x="17" y="48"/>
                  </a:cubicBezTo>
                  <a:cubicBezTo>
                    <a:pt x="14" y="52"/>
                    <a:pt x="12" y="55"/>
                    <a:pt x="9" y="59"/>
                  </a:cubicBezTo>
                  <a:cubicBezTo>
                    <a:pt x="9" y="59"/>
                    <a:pt x="9" y="60"/>
                    <a:pt x="8" y="60"/>
                  </a:cubicBezTo>
                  <a:cubicBezTo>
                    <a:pt x="8" y="60"/>
                    <a:pt x="8" y="60"/>
                    <a:pt x="8" y="60"/>
                  </a:cubicBezTo>
                  <a:cubicBezTo>
                    <a:pt x="8" y="60"/>
                    <a:pt x="8" y="61"/>
                    <a:pt x="7" y="61"/>
                  </a:cubicBezTo>
                  <a:cubicBezTo>
                    <a:pt x="7" y="62"/>
                    <a:pt x="5" y="63"/>
                    <a:pt x="6" y="64"/>
                  </a:cubicBezTo>
                  <a:cubicBezTo>
                    <a:pt x="7" y="63"/>
                    <a:pt x="6" y="63"/>
                    <a:pt x="7" y="63"/>
                  </a:cubicBezTo>
                  <a:cubicBezTo>
                    <a:pt x="7" y="63"/>
                    <a:pt x="7" y="64"/>
                    <a:pt x="7" y="64"/>
                  </a:cubicBezTo>
                  <a:cubicBezTo>
                    <a:pt x="8" y="64"/>
                    <a:pt x="8" y="65"/>
                    <a:pt x="8" y="66"/>
                  </a:cubicBezTo>
                  <a:cubicBezTo>
                    <a:pt x="9" y="66"/>
                    <a:pt x="9" y="66"/>
                    <a:pt x="9" y="66"/>
                  </a:cubicBezTo>
                  <a:cubicBezTo>
                    <a:pt x="11" y="68"/>
                    <a:pt x="14" y="70"/>
                    <a:pt x="15" y="73"/>
                  </a:cubicBezTo>
                  <a:cubicBezTo>
                    <a:pt x="20" y="77"/>
                    <a:pt x="22" y="82"/>
                    <a:pt x="27" y="86"/>
                  </a:cubicBezTo>
                  <a:cubicBezTo>
                    <a:pt x="28" y="85"/>
                    <a:pt x="28" y="88"/>
                    <a:pt x="27" y="87"/>
                  </a:cubicBezTo>
                  <a:cubicBezTo>
                    <a:pt x="27" y="88"/>
                    <a:pt x="28" y="89"/>
                    <a:pt x="28" y="89"/>
                  </a:cubicBezTo>
                  <a:cubicBezTo>
                    <a:pt x="29" y="89"/>
                    <a:pt x="28" y="89"/>
                    <a:pt x="29" y="89"/>
                  </a:cubicBezTo>
                  <a:cubicBezTo>
                    <a:pt x="29" y="89"/>
                    <a:pt x="29" y="89"/>
                    <a:pt x="29" y="89"/>
                  </a:cubicBezTo>
                  <a:cubicBezTo>
                    <a:pt x="29" y="87"/>
                    <a:pt x="28" y="85"/>
                    <a:pt x="29" y="83"/>
                  </a:cubicBezTo>
                  <a:cubicBezTo>
                    <a:pt x="28" y="81"/>
                    <a:pt x="27" y="79"/>
                    <a:pt x="27" y="76"/>
                  </a:cubicBezTo>
                  <a:cubicBezTo>
                    <a:pt x="27" y="74"/>
                    <a:pt x="27" y="72"/>
                    <a:pt x="26" y="69"/>
                  </a:cubicBezTo>
                  <a:cubicBezTo>
                    <a:pt x="26" y="66"/>
                    <a:pt x="26" y="63"/>
                    <a:pt x="26" y="60"/>
                  </a:cubicBezTo>
                  <a:cubicBezTo>
                    <a:pt x="25" y="54"/>
                    <a:pt x="25" y="47"/>
                    <a:pt x="23" y="40"/>
                  </a:cubicBezTo>
                  <a:cubicBezTo>
                    <a:pt x="23" y="39"/>
                    <a:pt x="23" y="39"/>
                    <a:pt x="23" y="39"/>
                  </a:cubicBezTo>
                  <a:cubicBezTo>
                    <a:pt x="23" y="40"/>
                    <a:pt x="23" y="40"/>
                    <a:pt x="22" y="41"/>
                  </a:cubicBezTo>
                  <a:close/>
                  <a:moveTo>
                    <a:pt x="29" y="40"/>
                  </a:moveTo>
                  <a:cubicBezTo>
                    <a:pt x="29" y="40"/>
                    <a:pt x="29" y="40"/>
                    <a:pt x="29" y="40"/>
                  </a:cubicBezTo>
                  <a:cubicBezTo>
                    <a:pt x="29" y="40"/>
                    <a:pt x="30" y="40"/>
                    <a:pt x="30" y="40"/>
                  </a:cubicBezTo>
                  <a:cubicBezTo>
                    <a:pt x="29" y="39"/>
                    <a:pt x="29" y="39"/>
                    <a:pt x="29" y="40"/>
                  </a:cubicBezTo>
                  <a:close/>
                  <a:moveTo>
                    <a:pt x="40" y="41"/>
                  </a:moveTo>
                  <a:cubicBezTo>
                    <a:pt x="41" y="40"/>
                    <a:pt x="41" y="40"/>
                    <a:pt x="41" y="40"/>
                  </a:cubicBezTo>
                  <a:cubicBezTo>
                    <a:pt x="41" y="40"/>
                    <a:pt x="41" y="39"/>
                    <a:pt x="40" y="39"/>
                  </a:cubicBezTo>
                  <a:cubicBezTo>
                    <a:pt x="40" y="40"/>
                    <a:pt x="40" y="40"/>
                    <a:pt x="40" y="41"/>
                  </a:cubicBezTo>
                  <a:close/>
                  <a:moveTo>
                    <a:pt x="57" y="40"/>
                  </a:moveTo>
                  <a:cubicBezTo>
                    <a:pt x="57" y="40"/>
                    <a:pt x="57" y="40"/>
                    <a:pt x="57" y="40"/>
                  </a:cubicBezTo>
                  <a:cubicBezTo>
                    <a:pt x="57" y="40"/>
                    <a:pt x="57" y="40"/>
                    <a:pt x="57" y="40"/>
                  </a:cubicBezTo>
                  <a:cubicBezTo>
                    <a:pt x="57" y="40"/>
                    <a:pt x="57" y="39"/>
                    <a:pt x="57" y="39"/>
                  </a:cubicBezTo>
                  <a:cubicBezTo>
                    <a:pt x="57" y="40"/>
                    <a:pt x="57" y="40"/>
                    <a:pt x="57" y="40"/>
                  </a:cubicBezTo>
                  <a:close/>
                  <a:moveTo>
                    <a:pt x="31" y="40"/>
                  </a:moveTo>
                  <a:cubicBezTo>
                    <a:pt x="31" y="40"/>
                    <a:pt x="31" y="40"/>
                    <a:pt x="31" y="40"/>
                  </a:cubicBezTo>
                  <a:cubicBezTo>
                    <a:pt x="31" y="40"/>
                    <a:pt x="31" y="40"/>
                    <a:pt x="31" y="40"/>
                  </a:cubicBezTo>
                  <a:close/>
                  <a:moveTo>
                    <a:pt x="34" y="41"/>
                  </a:moveTo>
                  <a:cubicBezTo>
                    <a:pt x="34" y="41"/>
                    <a:pt x="34" y="40"/>
                    <a:pt x="34" y="40"/>
                  </a:cubicBezTo>
                  <a:cubicBezTo>
                    <a:pt x="33" y="40"/>
                    <a:pt x="33" y="41"/>
                    <a:pt x="34" y="41"/>
                  </a:cubicBezTo>
                  <a:close/>
                  <a:moveTo>
                    <a:pt x="48" y="41"/>
                  </a:moveTo>
                  <a:cubicBezTo>
                    <a:pt x="48" y="40"/>
                    <a:pt x="49" y="41"/>
                    <a:pt x="48" y="40"/>
                  </a:cubicBezTo>
                  <a:cubicBezTo>
                    <a:pt x="48" y="40"/>
                    <a:pt x="47" y="41"/>
                    <a:pt x="48" y="41"/>
                  </a:cubicBezTo>
                  <a:close/>
                  <a:moveTo>
                    <a:pt x="52" y="41"/>
                  </a:moveTo>
                  <a:cubicBezTo>
                    <a:pt x="52" y="41"/>
                    <a:pt x="52" y="42"/>
                    <a:pt x="53" y="42"/>
                  </a:cubicBezTo>
                  <a:cubicBezTo>
                    <a:pt x="53" y="42"/>
                    <a:pt x="53" y="42"/>
                    <a:pt x="53" y="42"/>
                  </a:cubicBezTo>
                  <a:cubicBezTo>
                    <a:pt x="53" y="41"/>
                    <a:pt x="53" y="41"/>
                    <a:pt x="52" y="40"/>
                  </a:cubicBezTo>
                  <a:cubicBezTo>
                    <a:pt x="52" y="40"/>
                    <a:pt x="52" y="41"/>
                    <a:pt x="52" y="41"/>
                  </a:cubicBezTo>
                  <a:close/>
                  <a:moveTo>
                    <a:pt x="31" y="42"/>
                  </a:moveTo>
                  <a:cubicBezTo>
                    <a:pt x="31" y="41"/>
                    <a:pt x="32" y="41"/>
                    <a:pt x="32" y="40"/>
                  </a:cubicBezTo>
                  <a:cubicBezTo>
                    <a:pt x="31" y="41"/>
                    <a:pt x="31" y="41"/>
                    <a:pt x="31" y="42"/>
                  </a:cubicBezTo>
                  <a:close/>
                  <a:moveTo>
                    <a:pt x="39" y="42"/>
                  </a:moveTo>
                  <a:cubicBezTo>
                    <a:pt x="40" y="42"/>
                    <a:pt x="40" y="41"/>
                    <a:pt x="40" y="41"/>
                  </a:cubicBezTo>
                  <a:cubicBezTo>
                    <a:pt x="40" y="40"/>
                    <a:pt x="39" y="41"/>
                    <a:pt x="39" y="42"/>
                  </a:cubicBezTo>
                  <a:close/>
                  <a:moveTo>
                    <a:pt x="45" y="41"/>
                  </a:moveTo>
                  <a:cubicBezTo>
                    <a:pt x="45" y="41"/>
                    <a:pt x="45" y="41"/>
                    <a:pt x="45" y="41"/>
                  </a:cubicBezTo>
                  <a:cubicBezTo>
                    <a:pt x="46" y="40"/>
                    <a:pt x="45" y="40"/>
                    <a:pt x="45" y="41"/>
                  </a:cubicBezTo>
                  <a:close/>
                  <a:moveTo>
                    <a:pt x="60" y="44"/>
                  </a:moveTo>
                  <a:cubicBezTo>
                    <a:pt x="60" y="44"/>
                    <a:pt x="59" y="44"/>
                    <a:pt x="59" y="45"/>
                  </a:cubicBezTo>
                  <a:cubicBezTo>
                    <a:pt x="59" y="46"/>
                    <a:pt x="60" y="46"/>
                    <a:pt x="60" y="48"/>
                  </a:cubicBezTo>
                  <a:cubicBezTo>
                    <a:pt x="60" y="48"/>
                    <a:pt x="59" y="48"/>
                    <a:pt x="59" y="48"/>
                  </a:cubicBezTo>
                  <a:cubicBezTo>
                    <a:pt x="60" y="49"/>
                    <a:pt x="60" y="50"/>
                    <a:pt x="60" y="51"/>
                  </a:cubicBezTo>
                  <a:cubicBezTo>
                    <a:pt x="60" y="48"/>
                    <a:pt x="62" y="42"/>
                    <a:pt x="59" y="40"/>
                  </a:cubicBezTo>
                  <a:cubicBezTo>
                    <a:pt x="59" y="41"/>
                    <a:pt x="59" y="41"/>
                    <a:pt x="59" y="41"/>
                  </a:cubicBezTo>
                  <a:cubicBezTo>
                    <a:pt x="59" y="42"/>
                    <a:pt x="60" y="42"/>
                    <a:pt x="60" y="44"/>
                  </a:cubicBezTo>
                  <a:close/>
                  <a:moveTo>
                    <a:pt x="34" y="41"/>
                  </a:moveTo>
                  <a:cubicBezTo>
                    <a:pt x="34" y="42"/>
                    <a:pt x="34" y="41"/>
                    <a:pt x="34" y="42"/>
                  </a:cubicBezTo>
                  <a:cubicBezTo>
                    <a:pt x="34" y="42"/>
                    <a:pt x="35" y="41"/>
                    <a:pt x="35" y="41"/>
                  </a:cubicBezTo>
                  <a:cubicBezTo>
                    <a:pt x="35" y="41"/>
                    <a:pt x="35" y="41"/>
                    <a:pt x="34" y="41"/>
                  </a:cubicBezTo>
                  <a:cubicBezTo>
                    <a:pt x="34" y="41"/>
                    <a:pt x="34" y="41"/>
                    <a:pt x="34" y="41"/>
                  </a:cubicBezTo>
                  <a:close/>
                  <a:moveTo>
                    <a:pt x="36" y="42"/>
                  </a:moveTo>
                  <a:cubicBezTo>
                    <a:pt x="37" y="42"/>
                    <a:pt x="37" y="42"/>
                    <a:pt x="37" y="42"/>
                  </a:cubicBezTo>
                  <a:cubicBezTo>
                    <a:pt x="37" y="42"/>
                    <a:pt x="38" y="41"/>
                    <a:pt x="38" y="41"/>
                  </a:cubicBezTo>
                  <a:cubicBezTo>
                    <a:pt x="38" y="41"/>
                    <a:pt x="38" y="41"/>
                    <a:pt x="38" y="41"/>
                  </a:cubicBezTo>
                  <a:cubicBezTo>
                    <a:pt x="37" y="41"/>
                    <a:pt x="37" y="41"/>
                    <a:pt x="36" y="42"/>
                  </a:cubicBezTo>
                  <a:close/>
                  <a:moveTo>
                    <a:pt x="25" y="42"/>
                  </a:moveTo>
                  <a:cubicBezTo>
                    <a:pt x="25" y="41"/>
                    <a:pt x="25" y="41"/>
                    <a:pt x="25" y="41"/>
                  </a:cubicBezTo>
                  <a:cubicBezTo>
                    <a:pt x="24" y="41"/>
                    <a:pt x="24" y="42"/>
                    <a:pt x="25" y="42"/>
                  </a:cubicBezTo>
                  <a:close/>
                  <a:moveTo>
                    <a:pt x="32" y="42"/>
                  </a:moveTo>
                  <a:cubicBezTo>
                    <a:pt x="32" y="42"/>
                    <a:pt x="32" y="43"/>
                    <a:pt x="32" y="43"/>
                  </a:cubicBezTo>
                  <a:cubicBezTo>
                    <a:pt x="32" y="42"/>
                    <a:pt x="33" y="42"/>
                    <a:pt x="33" y="42"/>
                  </a:cubicBezTo>
                  <a:cubicBezTo>
                    <a:pt x="33" y="42"/>
                    <a:pt x="33" y="41"/>
                    <a:pt x="32" y="41"/>
                  </a:cubicBezTo>
                  <a:cubicBezTo>
                    <a:pt x="32" y="42"/>
                    <a:pt x="32" y="42"/>
                    <a:pt x="32" y="42"/>
                  </a:cubicBezTo>
                  <a:close/>
                  <a:moveTo>
                    <a:pt x="42" y="42"/>
                  </a:moveTo>
                  <a:cubicBezTo>
                    <a:pt x="42" y="42"/>
                    <a:pt x="43" y="42"/>
                    <a:pt x="42" y="41"/>
                  </a:cubicBezTo>
                  <a:cubicBezTo>
                    <a:pt x="42" y="41"/>
                    <a:pt x="41" y="42"/>
                    <a:pt x="42" y="42"/>
                  </a:cubicBezTo>
                  <a:close/>
                  <a:moveTo>
                    <a:pt x="49" y="42"/>
                  </a:moveTo>
                  <a:cubicBezTo>
                    <a:pt x="49" y="42"/>
                    <a:pt x="49" y="42"/>
                    <a:pt x="49" y="43"/>
                  </a:cubicBezTo>
                  <a:cubicBezTo>
                    <a:pt x="49" y="43"/>
                    <a:pt x="50" y="43"/>
                    <a:pt x="50" y="42"/>
                  </a:cubicBezTo>
                  <a:cubicBezTo>
                    <a:pt x="50" y="42"/>
                    <a:pt x="49" y="42"/>
                    <a:pt x="49" y="42"/>
                  </a:cubicBezTo>
                  <a:cubicBezTo>
                    <a:pt x="49" y="42"/>
                    <a:pt x="49" y="42"/>
                    <a:pt x="49" y="42"/>
                  </a:cubicBezTo>
                  <a:close/>
                  <a:moveTo>
                    <a:pt x="38" y="43"/>
                  </a:moveTo>
                  <a:cubicBezTo>
                    <a:pt x="38" y="43"/>
                    <a:pt x="38" y="43"/>
                    <a:pt x="38" y="43"/>
                  </a:cubicBezTo>
                  <a:cubicBezTo>
                    <a:pt x="38" y="43"/>
                    <a:pt x="39" y="43"/>
                    <a:pt x="39" y="42"/>
                  </a:cubicBezTo>
                  <a:cubicBezTo>
                    <a:pt x="39" y="42"/>
                    <a:pt x="39" y="42"/>
                    <a:pt x="38" y="42"/>
                  </a:cubicBezTo>
                  <a:cubicBezTo>
                    <a:pt x="38" y="42"/>
                    <a:pt x="38" y="42"/>
                    <a:pt x="38" y="43"/>
                  </a:cubicBezTo>
                  <a:close/>
                  <a:moveTo>
                    <a:pt x="27" y="44"/>
                  </a:moveTo>
                  <a:cubicBezTo>
                    <a:pt x="27" y="44"/>
                    <a:pt x="28" y="42"/>
                    <a:pt x="27" y="42"/>
                  </a:cubicBezTo>
                  <a:cubicBezTo>
                    <a:pt x="27" y="42"/>
                    <a:pt x="27" y="44"/>
                    <a:pt x="27" y="44"/>
                  </a:cubicBezTo>
                  <a:close/>
                  <a:moveTo>
                    <a:pt x="47" y="43"/>
                  </a:moveTo>
                  <a:cubicBezTo>
                    <a:pt x="47" y="42"/>
                    <a:pt x="47" y="42"/>
                    <a:pt x="47" y="42"/>
                  </a:cubicBezTo>
                  <a:cubicBezTo>
                    <a:pt x="47" y="42"/>
                    <a:pt x="47" y="42"/>
                    <a:pt x="46" y="42"/>
                  </a:cubicBezTo>
                  <a:cubicBezTo>
                    <a:pt x="46" y="42"/>
                    <a:pt x="46" y="43"/>
                    <a:pt x="47" y="43"/>
                  </a:cubicBezTo>
                  <a:close/>
                  <a:moveTo>
                    <a:pt x="27" y="65"/>
                  </a:moveTo>
                  <a:cubicBezTo>
                    <a:pt x="27" y="64"/>
                    <a:pt x="28" y="64"/>
                    <a:pt x="28" y="63"/>
                  </a:cubicBezTo>
                  <a:cubicBezTo>
                    <a:pt x="27" y="63"/>
                    <a:pt x="27" y="63"/>
                    <a:pt x="27" y="62"/>
                  </a:cubicBezTo>
                  <a:cubicBezTo>
                    <a:pt x="27" y="62"/>
                    <a:pt x="27" y="61"/>
                    <a:pt x="28" y="61"/>
                  </a:cubicBezTo>
                  <a:cubicBezTo>
                    <a:pt x="27" y="56"/>
                    <a:pt x="26" y="51"/>
                    <a:pt x="25" y="47"/>
                  </a:cubicBezTo>
                  <a:cubicBezTo>
                    <a:pt x="25" y="45"/>
                    <a:pt x="25" y="43"/>
                    <a:pt x="25" y="42"/>
                  </a:cubicBezTo>
                  <a:cubicBezTo>
                    <a:pt x="25" y="48"/>
                    <a:pt x="26" y="57"/>
                    <a:pt x="27" y="65"/>
                  </a:cubicBezTo>
                  <a:close/>
                  <a:moveTo>
                    <a:pt x="58" y="44"/>
                  </a:moveTo>
                  <a:cubicBezTo>
                    <a:pt x="58" y="44"/>
                    <a:pt x="58" y="44"/>
                    <a:pt x="59" y="43"/>
                  </a:cubicBezTo>
                  <a:cubicBezTo>
                    <a:pt x="58" y="43"/>
                    <a:pt x="58" y="42"/>
                    <a:pt x="57" y="42"/>
                  </a:cubicBezTo>
                  <a:cubicBezTo>
                    <a:pt x="56" y="43"/>
                    <a:pt x="58" y="43"/>
                    <a:pt x="58" y="44"/>
                  </a:cubicBezTo>
                  <a:close/>
                  <a:moveTo>
                    <a:pt x="35" y="43"/>
                  </a:moveTo>
                  <a:cubicBezTo>
                    <a:pt x="36" y="43"/>
                    <a:pt x="36" y="44"/>
                    <a:pt x="36" y="44"/>
                  </a:cubicBezTo>
                  <a:cubicBezTo>
                    <a:pt x="36" y="43"/>
                    <a:pt x="36" y="43"/>
                    <a:pt x="37" y="43"/>
                  </a:cubicBezTo>
                  <a:cubicBezTo>
                    <a:pt x="36" y="42"/>
                    <a:pt x="35" y="42"/>
                    <a:pt x="35" y="43"/>
                  </a:cubicBezTo>
                  <a:close/>
                  <a:moveTo>
                    <a:pt x="14" y="47"/>
                  </a:moveTo>
                  <a:cubicBezTo>
                    <a:pt x="16" y="46"/>
                    <a:pt x="17" y="43"/>
                    <a:pt x="17" y="42"/>
                  </a:cubicBezTo>
                  <a:cubicBezTo>
                    <a:pt x="16" y="44"/>
                    <a:pt x="15" y="45"/>
                    <a:pt x="14" y="47"/>
                  </a:cubicBezTo>
                  <a:close/>
                  <a:moveTo>
                    <a:pt x="32" y="44"/>
                  </a:moveTo>
                  <a:cubicBezTo>
                    <a:pt x="33" y="44"/>
                    <a:pt x="33" y="43"/>
                    <a:pt x="33" y="43"/>
                  </a:cubicBezTo>
                  <a:cubicBezTo>
                    <a:pt x="33" y="43"/>
                    <a:pt x="33" y="42"/>
                    <a:pt x="33" y="42"/>
                  </a:cubicBezTo>
                  <a:cubicBezTo>
                    <a:pt x="33" y="43"/>
                    <a:pt x="32" y="43"/>
                    <a:pt x="32" y="44"/>
                  </a:cubicBezTo>
                  <a:close/>
                  <a:moveTo>
                    <a:pt x="52" y="43"/>
                  </a:moveTo>
                  <a:cubicBezTo>
                    <a:pt x="52" y="43"/>
                    <a:pt x="51" y="42"/>
                    <a:pt x="51" y="43"/>
                  </a:cubicBezTo>
                  <a:cubicBezTo>
                    <a:pt x="51" y="43"/>
                    <a:pt x="51" y="43"/>
                    <a:pt x="52" y="43"/>
                  </a:cubicBezTo>
                  <a:close/>
                  <a:moveTo>
                    <a:pt x="29" y="44"/>
                  </a:moveTo>
                  <a:cubicBezTo>
                    <a:pt x="29" y="44"/>
                    <a:pt x="30" y="43"/>
                    <a:pt x="30" y="43"/>
                  </a:cubicBezTo>
                  <a:cubicBezTo>
                    <a:pt x="30" y="43"/>
                    <a:pt x="29" y="44"/>
                    <a:pt x="29" y="44"/>
                  </a:cubicBezTo>
                  <a:close/>
                  <a:moveTo>
                    <a:pt x="43" y="44"/>
                  </a:moveTo>
                  <a:cubicBezTo>
                    <a:pt x="43" y="44"/>
                    <a:pt x="43" y="43"/>
                    <a:pt x="44" y="43"/>
                  </a:cubicBezTo>
                  <a:cubicBezTo>
                    <a:pt x="43" y="43"/>
                    <a:pt x="43" y="43"/>
                    <a:pt x="43" y="43"/>
                  </a:cubicBezTo>
                  <a:cubicBezTo>
                    <a:pt x="43" y="43"/>
                    <a:pt x="43" y="43"/>
                    <a:pt x="43" y="44"/>
                  </a:cubicBezTo>
                  <a:close/>
                  <a:moveTo>
                    <a:pt x="31" y="43"/>
                  </a:moveTo>
                  <a:cubicBezTo>
                    <a:pt x="31" y="43"/>
                    <a:pt x="31" y="43"/>
                    <a:pt x="32" y="43"/>
                  </a:cubicBezTo>
                  <a:cubicBezTo>
                    <a:pt x="32" y="43"/>
                    <a:pt x="31" y="43"/>
                    <a:pt x="31" y="43"/>
                  </a:cubicBezTo>
                  <a:cubicBezTo>
                    <a:pt x="31" y="43"/>
                    <a:pt x="31" y="43"/>
                    <a:pt x="31" y="43"/>
                  </a:cubicBezTo>
                  <a:close/>
                  <a:moveTo>
                    <a:pt x="47" y="43"/>
                  </a:moveTo>
                  <a:cubicBezTo>
                    <a:pt x="48" y="44"/>
                    <a:pt x="47" y="44"/>
                    <a:pt x="48" y="45"/>
                  </a:cubicBezTo>
                  <a:cubicBezTo>
                    <a:pt x="49" y="44"/>
                    <a:pt x="48" y="43"/>
                    <a:pt x="48" y="43"/>
                  </a:cubicBezTo>
                  <a:cubicBezTo>
                    <a:pt x="47" y="43"/>
                    <a:pt x="48" y="43"/>
                    <a:pt x="47" y="43"/>
                  </a:cubicBezTo>
                  <a:close/>
                  <a:moveTo>
                    <a:pt x="50" y="44"/>
                  </a:moveTo>
                  <a:cubicBezTo>
                    <a:pt x="50" y="44"/>
                    <a:pt x="51" y="44"/>
                    <a:pt x="51" y="44"/>
                  </a:cubicBezTo>
                  <a:cubicBezTo>
                    <a:pt x="51" y="43"/>
                    <a:pt x="51" y="43"/>
                    <a:pt x="50" y="43"/>
                  </a:cubicBezTo>
                  <a:cubicBezTo>
                    <a:pt x="50" y="43"/>
                    <a:pt x="50" y="43"/>
                    <a:pt x="50" y="44"/>
                  </a:cubicBezTo>
                  <a:close/>
                  <a:moveTo>
                    <a:pt x="62" y="43"/>
                  </a:moveTo>
                  <a:cubicBezTo>
                    <a:pt x="61" y="49"/>
                    <a:pt x="61" y="54"/>
                    <a:pt x="61" y="62"/>
                  </a:cubicBezTo>
                  <a:cubicBezTo>
                    <a:pt x="61" y="62"/>
                    <a:pt x="61" y="62"/>
                    <a:pt x="61" y="62"/>
                  </a:cubicBezTo>
                  <a:cubicBezTo>
                    <a:pt x="60" y="64"/>
                    <a:pt x="60" y="67"/>
                    <a:pt x="61" y="69"/>
                  </a:cubicBezTo>
                  <a:cubicBezTo>
                    <a:pt x="61" y="66"/>
                    <a:pt x="61" y="63"/>
                    <a:pt x="62" y="59"/>
                  </a:cubicBezTo>
                  <a:cubicBezTo>
                    <a:pt x="62" y="54"/>
                    <a:pt x="62" y="49"/>
                    <a:pt x="62" y="43"/>
                  </a:cubicBezTo>
                  <a:cubicBezTo>
                    <a:pt x="62" y="43"/>
                    <a:pt x="62" y="43"/>
                    <a:pt x="62" y="43"/>
                  </a:cubicBezTo>
                  <a:cubicBezTo>
                    <a:pt x="62" y="43"/>
                    <a:pt x="62" y="43"/>
                    <a:pt x="62" y="43"/>
                  </a:cubicBezTo>
                  <a:close/>
                  <a:moveTo>
                    <a:pt x="36" y="45"/>
                  </a:moveTo>
                  <a:cubicBezTo>
                    <a:pt x="37" y="45"/>
                    <a:pt x="37" y="45"/>
                    <a:pt x="37" y="45"/>
                  </a:cubicBezTo>
                  <a:cubicBezTo>
                    <a:pt x="37" y="45"/>
                    <a:pt x="37" y="44"/>
                    <a:pt x="38" y="44"/>
                  </a:cubicBezTo>
                  <a:cubicBezTo>
                    <a:pt x="37" y="43"/>
                    <a:pt x="37" y="44"/>
                    <a:pt x="36" y="45"/>
                  </a:cubicBezTo>
                  <a:close/>
                  <a:moveTo>
                    <a:pt x="40" y="45"/>
                  </a:moveTo>
                  <a:cubicBezTo>
                    <a:pt x="40" y="45"/>
                    <a:pt x="41" y="44"/>
                    <a:pt x="40" y="44"/>
                  </a:cubicBezTo>
                  <a:cubicBezTo>
                    <a:pt x="40" y="44"/>
                    <a:pt x="40" y="44"/>
                    <a:pt x="40" y="45"/>
                  </a:cubicBezTo>
                  <a:close/>
                  <a:moveTo>
                    <a:pt x="56" y="45"/>
                  </a:moveTo>
                  <a:cubicBezTo>
                    <a:pt x="56" y="45"/>
                    <a:pt x="56" y="44"/>
                    <a:pt x="56" y="44"/>
                  </a:cubicBezTo>
                  <a:cubicBezTo>
                    <a:pt x="55" y="44"/>
                    <a:pt x="55" y="45"/>
                    <a:pt x="56" y="45"/>
                  </a:cubicBezTo>
                  <a:close/>
                  <a:moveTo>
                    <a:pt x="34" y="45"/>
                  </a:moveTo>
                  <a:cubicBezTo>
                    <a:pt x="34" y="46"/>
                    <a:pt x="34" y="46"/>
                    <a:pt x="34" y="46"/>
                  </a:cubicBezTo>
                  <a:cubicBezTo>
                    <a:pt x="35" y="46"/>
                    <a:pt x="36" y="45"/>
                    <a:pt x="35" y="44"/>
                  </a:cubicBezTo>
                  <a:cubicBezTo>
                    <a:pt x="34" y="44"/>
                    <a:pt x="34" y="45"/>
                    <a:pt x="34" y="45"/>
                  </a:cubicBezTo>
                  <a:close/>
                  <a:moveTo>
                    <a:pt x="51" y="45"/>
                  </a:moveTo>
                  <a:cubicBezTo>
                    <a:pt x="51" y="45"/>
                    <a:pt x="52" y="45"/>
                    <a:pt x="52" y="44"/>
                  </a:cubicBezTo>
                  <a:cubicBezTo>
                    <a:pt x="51" y="44"/>
                    <a:pt x="52" y="44"/>
                    <a:pt x="51" y="44"/>
                  </a:cubicBezTo>
                  <a:cubicBezTo>
                    <a:pt x="51" y="44"/>
                    <a:pt x="51" y="45"/>
                    <a:pt x="51" y="45"/>
                  </a:cubicBezTo>
                  <a:close/>
                  <a:moveTo>
                    <a:pt x="44" y="45"/>
                  </a:moveTo>
                  <a:cubicBezTo>
                    <a:pt x="44" y="45"/>
                    <a:pt x="44" y="45"/>
                    <a:pt x="44" y="46"/>
                  </a:cubicBezTo>
                  <a:cubicBezTo>
                    <a:pt x="45" y="46"/>
                    <a:pt x="45" y="45"/>
                    <a:pt x="45" y="45"/>
                  </a:cubicBezTo>
                  <a:cubicBezTo>
                    <a:pt x="45" y="44"/>
                    <a:pt x="44" y="44"/>
                    <a:pt x="44" y="45"/>
                  </a:cubicBezTo>
                  <a:close/>
                  <a:moveTo>
                    <a:pt x="46" y="45"/>
                  </a:moveTo>
                  <a:cubicBezTo>
                    <a:pt x="47" y="44"/>
                    <a:pt x="47" y="45"/>
                    <a:pt x="47" y="45"/>
                  </a:cubicBezTo>
                  <a:cubicBezTo>
                    <a:pt x="47" y="45"/>
                    <a:pt x="47" y="45"/>
                    <a:pt x="47" y="45"/>
                  </a:cubicBezTo>
                  <a:cubicBezTo>
                    <a:pt x="47" y="46"/>
                    <a:pt x="47" y="45"/>
                    <a:pt x="47" y="45"/>
                  </a:cubicBezTo>
                  <a:cubicBezTo>
                    <a:pt x="47" y="45"/>
                    <a:pt x="47" y="44"/>
                    <a:pt x="46" y="45"/>
                  </a:cubicBezTo>
                  <a:close/>
                  <a:moveTo>
                    <a:pt x="49" y="45"/>
                  </a:moveTo>
                  <a:cubicBezTo>
                    <a:pt x="49" y="45"/>
                    <a:pt x="49" y="45"/>
                    <a:pt x="49" y="45"/>
                  </a:cubicBezTo>
                  <a:cubicBezTo>
                    <a:pt x="49" y="46"/>
                    <a:pt x="49" y="45"/>
                    <a:pt x="49" y="46"/>
                  </a:cubicBezTo>
                  <a:cubicBezTo>
                    <a:pt x="49" y="46"/>
                    <a:pt x="49" y="45"/>
                    <a:pt x="50" y="45"/>
                  </a:cubicBezTo>
                  <a:cubicBezTo>
                    <a:pt x="49" y="45"/>
                    <a:pt x="49" y="45"/>
                    <a:pt x="49" y="45"/>
                  </a:cubicBezTo>
                  <a:close/>
                  <a:moveTo>
                    <a:pt x="53" y="45"/>
                  </a:moveTo>
                  <a:cubicBezTo>
                    <a:pt x="53" y="45"/>
                    <a:pt x="53" y="44"/>
                    <a:pt x="53" y="45"/>
                  </a:cubicBezTo>
                  <a:cubicBezTo>
                    <a:pt x="53" y="45"/>
                    <a:pt x="53" y="45"/>
                    <a:pt x="53" y="45"/>
                  </a:cubicBezTo>
                  <a:close/>
                  <a:moveTo>
                    <a:pt x="31" y="45"/>
                  </a:moveTo>
                  <a:cubicBezTo>
                    <a:pt x="31" y="45"/>
                    <a:pt x="31" y="45"/>
                    <a:pt x="32" y="45"/>
                  </a:cubicBezTo>
                  <a:cubicBezTo>
                    <a:pt x="32" y="45"/>
                    <a:pt x="31" y="45"/>
                    <a:pt x="31" y="45"/>
                  </a:cubicBezTo>
                  <a:close/>
                  <a:moveTo>
                    <a:pt x="57" y="45"/>
                  </a:moveTo>
                  <a:cubicBezTo>
                    <a:pt x="57" y="45"/>
                    <a:pt x="57" y="45"/>
                    <a:pt x="56" y="45"/>
                  </a:cubicBezTo>
                  <a:cubicBezTo>
                    <a:pt x="56" y="45"/>
                    <a:pt x="56" y="45"/>
                    <a:pt x="57" y="45"/>
                  </a:cubicBezTo>
                  <a:close/>
                  <a:moveTo>
                    <a:pt x="41" y="46"/>
                  </a:moveTo>
                  <a:cubicBezTo>
                    <a:pt x="41" y="46"/>
                    <a:pt x="42" y="46"/>
                    <a:pt x="42" y="45"/>
                  </a:cubicBezTo>
                  <a:cubicBezTo>
                    <a:pt x="42" y="45"/>
                    <a:pt x="42" y="45"/>
                    <a:pt x="41" y="45"/>
                  </a:cubicBezTo>
                  <a:cubicBezTo>
                    <a:pt x="41" y="45"/>
                    <a:pt x="40" y="46"/>
                    <a:pt x="41" y="46"/>
                  </a:cubicBezTo>
                  <a:close/>
                  <a:moveTo>
                    <a:pt x="27" y="45"/>
                  </a:moveTo>
                  <a:cubicBezTo>
                    <a:pt x="27" y="46"/>
                    <a:pt x="27" y="46"/>
                    <a:pt x="27" y="47"/>
                  </a:cubicBezTo>
                  <a:cubicBezTo>
                    <a:pt x="28" y="46"/>
                    <a:pt x="28" y="46"/>
                    <a:pt x="28" y="45"/>
                  </a:cubicBezTo>
                  <a:cubicBezTo>
                    <a:pt x="28" y="45"/>
                    <a:pt x="27" y="45"/>
                    <a:pt x="27" y="45"/>
                  </a:cubicBezTo>
                  <a:close/>
                  <a:moveTo>
                    <a:pt x="29" y="47"/>
                  </a:moveTo>
                  <a:cubicBezTo>
                    <a:pt x="29" y="46"/>
                    <a:pt x="30" y="46"/>
                    <a:pt x="30" y="45"/>
                  </a:cubicBezTo>
                  <a:cubicBezTo>
                    <a:pt x="30" y="45"/>
                    <a:pt x="30" y="45"/>
                    <a:pt x="30" y="45"/>
                  </a:cubicBezTo>
                  <a:cubicBezTo>
                    <a:pt x="30" y="45"/>
                    <a:pt x="29" y="46"/>
                    <a:pt x="29" y="47"/>
                  </a:cubicBezTo>
                  <a:close/>
                  <a:moveTo>
                    <a:pt x="53" y="46"/>
                  </a:moveTo>
                  <a:cubicBezTo>
                    <a:pt x="53" y="46"/>
                    <a:pt x="53" y="46"/>
                    <a:pt x="52" y="45"/>
                  </a:cubicBezTo>
                  <a:cubicBezTo>
                    <a:pt x="52" y="45"/>
                    <a:pt x="52" y="46"/>
                    <a:pt x="53" y="46"/>
                  </a:cubicBezTo>
                  <a:close/>
                  <a:moveTo>
                    <a:pt x="35" y="47"/>
                  </a:moveTo>
                  <a:cubicBezTo>
                    <a:pt x="35" y="47"/>
                    <a:pt x="37" y="46"/>
                    <a:pt x="36" y="45"/>
                  </a:cubicBezTo>
                  <a:cubicBezTo>
                    <a:pt x="36" y="46"/>
                    <a:pt x="34" y="47"/>
                    <a:pt x="35" y="47"/>
                  </a:cubicBezTo>
                  <a:close/>
                  <a:moveTo>
                    <a:pt x="45" y="47"/>
                  </a:moveTo>
                  <a:cubicBezTo>
                    <a:pt x="46" y="47"/>
                    <a:pt x="45" y="48"/>
                    <a:pt x="46" y="48"/>
                  </a:cubicBezTo>
                  <a:cubicBezTo>
                    <a:pt x="46" y="47"/>
                    <a:pt x="46" y="47"/>
                    <a:pt x="47" y="46"/>
                  </a:cubicBezTo>
                  <a:cubicBezTo>
                    <a:pt x="46" y="46"/>
                    <a:pt x="46" y="46"/>
                    <a:pt x="46" y="45"/>
                  </a:cubicBezTo>
                  <a:cubicBezTo>
                    <a:pt x="45" y="46"/>
                    <a:pt x="45" y="46"/>
                    <a:pt x="45" y="47"/>
                  </a:cubicBezTo>
                  <a:close/>
                  <a:moveTo>
                    <a:pt x="49" y="46"/>
                  </a:moveTo>
                  <a:cubicBezTo>
                    <a:pt x="49" y="46"/>
                    <a:pt x="49" y="47"/>
                    <a:pt x="50" y="47"/>
                  </a:cubicBezTo>
                  <a:cubicBezTo>
                    <a:pt x="50" y="46"/>
                    <a:pt x="50" y="46"/>
                    <a:pt x="50" y="46"/>
                  </a:cubicBezTo>
                  <a:cubicBezTo>
                    <a:pt x="50" y="45"/>
                    <a:pt x="50" y="46"/>
                    <a:pt x="49" y="46"/>
                  </a:cubicBezTo>
                  <a:close/>
                  <a:moveTo>
                    <a:pt x="55" y="47"/>
                  </a:moveTo>
                  <a:cubicBezTo>
                    <a:pt x="55" y="46"/>
                    <a:pt x="54" y="46"/>
                    <a:pt x="54" y="46"/>
                  </a:cubicBezTo>
                  <a:cubicBezTo>
                    <a:pt x="54" y="46"/>
                    <a:pt x="54" y="47"/>
                    <a:pt x="55" y="47"/>
                  </a:cubicBezTo>
                  <a:close/>
                  <a:moveTo>
                    <a:pt x="29" y="47"/>
                  </a:moveTo>
                  <a:cubicBezTo>
                    <a:pt x="29" y="48"/>
                    <a:pt x="29" y="48"/>
                    <a:pt x="29" y="48"/>
                  </a:cubicBezTo>
                  <a:cubicBezTo>
                    <a:pt x="30" y="48"/>
                    <a:pt x="31" y="46"/>
                    <a:pt x="30" y="46"/>
                  </a:cubicBezTo>
                  <a:cubicBezTo>
                    <a:pt x="30" y="46"/>
                    <a:pt x="30" y="47"/>
                    <a:pt x="29" y="47"/>
                  </a:cubicBezTo>
                  <a:close/>
                  <a:moveTo>
                    <a:pt x="57" y="47"/>
                  </a:moveTo>
                  <a:cubicBezTo>
                    <a:pt x="57" y="47"/>
                    <a:pt x="57" y="47"/>
                    <a:pt x="57" y="47"/>
                  </a:cubicBezTo>
                  <a:cubicBezTo>
                    <a:pt x="58" y="47"/>
                    <a:pt x="57" y="45"/>
                    <a:pt x="57" y="47"/>
                  </a:cubicBezTo>
                  <a:close/>
                  <a:moveTo>
                    <a:pt x="33" y="47"/>
                  </a:moveTo>
                  <a:cubicBezTo>
                    <a:pt x="33" y="47"/>
                    <a:pt x="33" y="46"/>
                    <a:pt x="33" y="46"/>
                  </a:cubicBezTo>
                  <a:cubicBezTo>
                    <a:pt x="32" y="47"/>
                    <a:pt x="33" y="47"/>
                    <a:pt x="33" y="47"/>
                  </a:cubicBezTo>
                  <a:close/>
                  <a:moveTo>
                    <a:pt x="42" y="47"/>
                  </a:moveTo>
                  <a:cubicBezTo>
                    <a:pt x="42" y="48"/>
                    <a:pt x="42" y="48"/>
                    <a:pt x="42" y="48"/>
                  </a:cubicBezTo>
                  <a:cubicBezTo>
                    <a:pt x="43" y="48"/>
                    <a:pt x="43" y="47"/>
                    <a:pt x="43" y="47"/>
                  </a:cubicBezTo>
                  <a:cubicBezTo>
                    <a:pt x="43" y="47"/>
                    <a:pt x="43" y="46"/>
                    <a:pt x="43" y="46"/>
                  </a:cubicBezTo>
                  <a:cubicBezTo>
                    <a:pt x="42" y="47"/>
                    <a:pt x="42" y="47"/>
                    <a:pt x="43" y="47"/>
                  </a:cubicBezTo>
                  <a:cubicBezTo>
                    <a:pt x="42" y="47"/>
                    <a:pt x="42" y="47"/>
                    <a:pt x="42" y="47"/>
                  </a:cubicBezTo>
                  <a:close/>
                  <a:moveTo>
                    <a:pt x="53" y="47"/>
                  </a:moveTo>
                  <a:cubicBezTo>
                    <a:pt x="53" y="47"/>
                    <a:pt x="53" y="48"/>
                    <a:pt x="54" y="48"/>
                  </a:cubicBezTo>
                  <a:cubicBezTo>
                    <a:pt x="54" y="47"/>
                    <a:pt x="54" y="47"/>
                    <a:pt x="53" y="47"/>
                  </a:cubicBezTo>
                  <a:cubicBezTo>
                    <a:pt x="53" y="47"/>
                    <a:pt x="53" y="47"/>
                    <a:pt x="53" y="47"/>
                  </a:cubicBezTo>
                  <a:close/>
                  <a:moveTo>
                    <a:pt x="70" y="57"/>
                  </a:moveTo>
                  <a:cubicBezTo>
                    <a:pt x="69" y="55"/>
                    <a:pt x="69" y="53"/>
                    <a:pt x="68" y="52"/>
                  </a:cubicBezTo>
                  <a:cubicBezTo>
                    <a:pt x="67" y="50"/>
                    <a:pt x="67" y="48"/>
                    <a:pt x="66" y="47"/>
                  </a:cubicBezTo>
                  <a:cubicBezTo>
                    <a:pt x="66" y="51"/>
                    <a:pt x="68" y="54"/>
                    <a:pt x="70" y="57"/>
                  </a:cubicBezTo>
                  <a:close/>
                  <a:moveTo>
                    <a:pt x="49" y="48"/>
                  </a:moveTo>
                  <a:cubicBezTo>
                    <a:pt x="49" y="47"/>
                    <a:pt x="49" y="47"/>
                    <a:pt x="49" y="47"/>
                  </a:cubicBezTo>
                  <a:cubicBezTo>
                    <a:pt x="49" y="47"/>
                    <a:pt x="49" y="47"/>
                    <a:pt x="49" y="48"/>
                  </a:cubicBezTo>
                  <a:close/>
                  <a:moveTo>
                    <a:pt x="40" y="47"/>
                  </a:moveTo>
                  <a:cubicBezTo>
                    <a:pt x="40" y="47"/>
                    <a:pt x="40" y="47"/>
                    <a:pt x="40" y="47"/>
                  </a:cubicBezTo>
                  <a:cubicBezTo>
                    <a:pt x="40" y="46"/>
                    <a:pt x="39" y="47"/>
                    <a:pt x="40" y="47"/>
                  </a:cubicBezTo>
                  <a:close/>
                  <a:moveTo>
                    <a:pt x="51" y="48"/>
                  </a:moveTo>
                  <a:cubicBezTo>
                    <a:pt x="51" y="48"/>
                    <a:pt x="51" y="48"/>
                    <a:pt x="51" y="47"/>
                  </a:cubicBezTo>
                  <a:cubicBezTo>
                    <a:pt x="51" y="47"/>
                    <a:pt x="51" y="47"/>
                    <a:pt x="51" y="47"/>
                  </a:cubicBezTo>
                  <a:cubicBezTo>
                    <a:pt x="51" y="47"/>
                    <a:pt x="50" y="48"/>
                    <a:pt x="51" y="48"/>
                  </a:cubicBezTo>
                  <a:close/>
                  <a:moveTo>
                    <a:pt x="55" y="47"/>
                  </a:moveTo>
                  <a:cubicBezTo>
                    <a:pt x="55" y="48"/>
                    <a:pt x="56" y="47"/>
                    <a:pt x="55" y="47"/>
                  </a:cubicBezTo>
                  <a:cubicBezTo>
                    <a:pt x="55" y="47"/>
                    <a:pt x="55" y="47"/>
                    <a:pt x="55" y="47"/>
                  </a:cubicBezTo>
                  <a:close/>
                  <a:moveTo>
                    <a:pt x="46" y="49"/>
                  </a:moveTo>
                  <a:cubicBezTo>
                    <a:pt x="47" y="48"/>
                    <a:pt x="47" y="48"/>
                    <a:pt x="47" y="47"/>
                  </a:cubicBezTo>
                  <a:cubicBezTo>
                    <a:pt x="47" y="47"/>
                    <a:pt x="46" y="48"/>
                    <a:pt x="46" y="49"/>
                  </a:cubicBezTo>
                  <a:close/>
                  <a:moveTo>
                    <a:pt x="32" y="48"/>
                  </a:moveTo>
                  <a:cubicBezTo>
                    <a:pt x="32" y="48"/>
                    <a:pt x="32" y="48"/>
                    <a:pt x="31" y="48"/>
                  </a:cubicBezTo>
                  <a:cubicBezTo>
                    <a:pt x="31" y="49"/>
                    <a:pt x="30" y="50"/>
                    <a:pt x="31" y="50"/>
                  </a:cubicBezTo>
                  <a:cubicBezTo>
                    <a:pt x="32" y="49"/>
                    <a:pt x="32" y="49"/>
                    <a:pt x="32" y="48"/>
                  </a:cubicBezTo>
                  <a:cubicBezTo>
                    <a:pt x="32" y="48"/>
                    <a:pt x="32" y="47"/>
                    <a:pt x="32" y="47"/>
                  </a:cubicBezTo>
                  <a:cubicBezTo>
                    <a:pt x="32" y="48"/>
                    <a:pt x="32" y="48"/>
                    <a:pt x="32" y="48"/>
                  </a:cubicBezTo>
                  <a:close/>
                  <a:moveTo>
                    <a:pt x="43" y="49"/>
                  </a:moveTo>
                  <a:cubicBezTo>
                    <a:pt x="43" y="49"/>
                    <a:pt x="43" y="49"/>
                    <a:pt x="43" y="49"/>
                  </a:cubicBezTo>
                  <a:cubicBezTo>
                    <a:pt x="43" y="49"/>
                    <a:pt x="43" y="50"/>
                    <a:pt x="44" y="50"/>
                  </a:cubicBezTo>
                  <a:cubicBezTo>
                    <a:pt x="44" y="49"/>
                    <a:pt x="44" y="49"/>
                    <a:pt x="43" y="49"/>
                  </a:cubicBezTo>
                  <a:close/>
                  <a:moveTo>
                    <a:pt x="44" y="49"/>
                  </a:moveTo>
                  <a:cubicBezTo>
                    <a:pt x="44" y="49"/>
                    <a:pt x="45" y="49"/>
                    <a:pt x="45" y="49"/>
                  </a:cubicBezTo>
                  <a:cubicBezTo>
                    <a:pt x="45" y="48"/>
                    <a:pt x="44" y="48"/>
                    <a:pt x="44" y="48"/>
                  </a:cubicBezTo>
                  <a:cubicBezTo>
                    <a:pt x="44" y="48"/>
                    <a:pt x="43" y="48"/>
                    <a:pt x="43" y="49"/>
                  </a:cubicBezTo>
                  <a:cubicBezTo>
                    <a:pt x="44" y="49"/>
                    <a:pt x="44" y="49"/>
                    <a:pt x="44" y="49"/>
                  </a:cubicBezTo>
                  <a:close/>
                  <a:moveTo>
                    <a:pt x="47" y="49"/>
                  </a:moveTo>
                  <a:cubicBezTo>
                    <a:pt x="47" y="49"/>
                    <a:pt x="47" y="49"/>
                    <a:pt x="47" y="49"/>
                  </a:cubicBezTo>
                  <a:cubicBezTo>
                    <a:pt x="48" y="50"/>
                    <a:pt x="48" y="49"/>
                    <a:pt x="48" y="48"/>
                  </a:cubicBezTo>
                  <a:cubicBezTo>
                    <a:pt x="48" y="48"/>
                    <a:pt x="48" y="48"/>
                    <a:pt x="48" y="48"/>
                  </a:cubicBezTo>
                  <a:cubicBezTo>
                    <a:pt x="47" y="48"/>
                    <a:pt x="47" y="48"/>
                    <a:pt x="47" y="49"/>
                  </a:cubicBezTo>
                  <a:close/>
                  <a:moveTo>
                    <a:pt x="51" y="49"/>
                  </a:moveTo>
                  <a:cubicBezTo>
                    <a:pt x="53" y="49"/>
                    <a:pt x="53" y="48"/>
                    <a:pt x="52" y="48"/>
                  </a:cubicBezTo>
                  <a:cubicBezTo>
                    <a:pt x="52" y="48"/>
                    <a:pt x="51" y="48"/>
                    <a:pt x="51" y="49"/>
                  </a:cubicBezTo>
                  <a:close/>
                  <a:moveTo>
                    <a:pt x="54" y="48"/>
                  </a:moveTo>
                  <a:cubicBezTo>
                    <a:pt x="55" y="48"/>
                    <a:pt x="54" y="48"/>
                    <a:pt x="54" y="48"/>
                  </a:cubicBezTo>
                  <a:cubicBezTo>
                    <a:pt x="54" y="48"/>
                    <a:pt x="54" y="48"/>
                    <a:pt x="54" y="48"/>
                  </a:cubicBezTo>
                  <a:close/>
                  <a:moveTo>
                    <a:pt x="34" y="48"/>
                  </a:moveTo>
                  <a:cubicBezTo>
                    <a:pt x="34" y="48"/>
                    <a:pt x="34" y="48"/>
                    <a:pt x="34" y="48"/>
                  </a:cubicBezTo>
                  <a:cubicBezTo>
                    <a:pt x="35" y="48"/>
                    <a:pt x="34" y="48"/>
                    <a:pt x="34" y="48"/>
                  </a:cubicBezTo>
                  <a:close/>
                  <a:moveTo>
                    <a:pt x="41" y="49"/>
                  </a:moveTo>
                  <a:cubicBezTo>
                    <a:pt x="42" y="49"/>
                    <a:pt x="42" y="49"/>
                    <a:pt x="42" y="49"/>
                  </a:cubicBezTo>
                  <a:cubicBezTo>
                    <a:pt x="41" y="48"/>
                    <a:pt x="40" y="49"/>
                    <a:pt x="41" y="49"/>
                  </a:cubicBezTo>
                  <a:close/>
                  <a:moveTo>
                    <a:pt x="27" y="49"/>
                  </a:moveTo>
                  <a:cubicBezTo>
                    <a:pt x="27" y="50"/>
                    <a:pt x="27" y="50"/>
                    <a:pt x="28" y="51"/>
                  </a:cubicBezTo>
                  <a:cubicBezTo>
                    <a:pt x="28" y="50"/>
                    <a:pt x="29" y="49"/>
                    <a:pt x="28" y="48"/>
                  </a:cubicBezTo>
                  <a:cubicBezTo>
                    <a:pt x="28" y="49"/>
                    <a:pt x="28" y="49"/>
                    <a:pt x="27" y="49"/>
                  </a:cubicBezTo>
                  <a:close/>
                  <a:moveTo>
                    <a:pt x="75" y="49"/>
                  </a:moveTo>
                  <a:cubicBezTo>
                    <a:pt x="75" y="49"/>
                    <a:pt x="75" y="50"/>
                    <a:pt x="75" y="50"/>
                  </a:cubicBezTo>
                  <a:cubicBezTo>
                    <a:pt x="75" y="52"/>
                    <a:pt x="74" y="55"/>
                    <a:pt x="74" y="56"/>
                  </a:cubicBezTo>
                  <a:cubicBezTo>
                    <a:pt x="75" y="55"/>
                    <a:pt x="75" y="55"/>
                    <a:pt x="75" y="54"/>
                  </a:cubicBezTo>
                  <a:cubicBezTo>
                    <a:pt x="75" y="52"/>
                    <a:pt x="76" y="51"/>
                    <a:pt x="76" y="49"/>
                  </a:cubicBezTo>
                  <a:cubicBezTo>
                    <a:pt x="76" y="49"/>
                    <a:pt x="76" y="49"/>
                    <a:pt x="75" y="48"/>
                  </a:cubicBezTo>
                  <a:cubicBezTo>
                    <a:pt x="75" y="49"/>
                    <a:pt x="75" y="49"/>
                    <a:pt x="75" y="49"/>
                  </a:cubicBezTo>
                  <a:close/>
                  <a:moveTo>
                    <a:pt x="37" y="50"/>
                  </a:moveTo>
                  <a:cubicBezTo>
                    <a:pt x="38" y="50"/>
                    <a:pt x="38" y="49"/>
                    <a:pt x="39" y="49"/>
                  </a:cubicBezTo>
                  <a:cubicBezTo>
                    <a:pt x="38" y="49"/>
                    <a:pt x="37" y="50"/>
                    <a:pt x="37" y="50"/>
                  </a:cubicBezTo>
                  <a:close/>
                  <a:moveTo>
                    <a:pt x="32" y="51"/>
                  </a:moveTo>
                  <a:cubicBezTo>
                    <a:pt x="33" y="51"/>
                    <a:pt x="34" y="50"/>
                    <a:pt x="33" y="49"/>
                  </a:cubicBezTo>
                  <a:cubicBezTo>
                    <a:pt x="33" y="49"/>
                    <a:pt x="32" y="50"/>
                    <a:pt x="32" y="51"/>
                  </a:cubicBezTo>
                  <a:close/>
                  <a:moveTo>
                    <a:pt x="52" y="50"/>
                  </a:moveTo>
                  <a:cubicBezTo>
                    <a:pt x="53" y="50"/>
                    <a:pt x="52" y="50"/>
                    <a:pt x="53" y="50"/>
                  </a:cubicBezTo>
                  <a:cubicBezTo>
                    <a:pt x="53" y="50"/>
                    <a:pt x="53" y="50"/>
                    <a:pt x="54" y="50"/>
                  </a:cubicBezTo>
                  <a:cubicBezTo>
                    <a:pt x="53" y="49"/>
                    <a:pt x="52" y="49"/>
                    <a:pt x="52" y="50"/>
                  </a:cubicBezTo>
                  <a:close/>
                  <a:moveTo>
                    <a:pt x="55" y="50"/>
                  </a:moveTo>
                  <a:cubicBezTo>
                    <a:pt x="55" y="50"/>
                    <a:pt x="56" y="50"/>
                    <a:pt x="55" y="49"/>
                  </a:cubicBezTo>
                  <a:cubicBezTo>
                    <a:pt x="55" y="49"/>
                    <a:pt x="55" y="49"/>
                    <a:pt x="55" y="49"/>
                  </a:cubicBezTo>
                  <a:cubicBezTo>
                    <a:pt x="55" y="49"/>
                    <a:pt x="55" y="49"/>
                    <a:pt x="55" y="50"/>
                  </a:cubicBezTo>
                  <a:close/>
                  <a:moveTo>
                    <a:pt x="45" y="50"/>
                  </a:moveTo>
                  <a:cubicBezTo>
                    <a:pt x="45" y="50"/>
                    <a:pt x="46" y="49"/>
                    <a:pt x="45" y="49"/>
                  </a:cubicBezTo>
                  <a:cubicBezTo>
                    <a:pt x="45" y="50"/>
                    <a:pt x="45" y="50"/>
                    <a:pt x="45" y="50"/>
                  </a:cubicBezTo>
                  <a:close/>
                  <a:moveTo>
                    <a:pt x="51" y="50"/>
                  </a:moveTo>
                  <a:cubicBezTo>
                    <a:pt x="51" y="50"/>
                    <a:pt x="51" y="49"/>
                    <a:pt x="51" y="49"/>
                  </a:cubicBezTo>
                  <a:cubicBezTo>
                    <a:pt x="51" y="50"/>
                    <a:pt x="51" y="50"/>
                    <a:pt x="51" y="50"/>
                  </a:cubicBezTo>
                  <a:close/>
                  <a:moveTo>
                    <a:pt x="57" y="50"/>
                  </a:moveTo>
                  <a:cubicBezTo>
                    <a:pt x="58" y="50"/>
                    <a:pt x="58" y="49"/>
                    <a:pt x="57" y="49"/>
                  </a:cubicBezTo>
                  <a:cubicBezTo>
                    <a:pt x="57" y="50"/>
                    <a:pt x="57" y="50"/>
                    <a:pt x="57" y="50"/>
                  </a:cubicBezTo>
                  <a:close/>
                  <a:moveTo>
                    <a:pt x="42" y="51"/>
                  </a:moveTo>
                  <a:cubicBezTo>
                    <a:pt x="42" y="51"/>
                    <a:pt x="43" y="51"/>
                    <a:pt x="43" y="51"/>
                  </a:cubicBezTo>
                  <a:cubicBezTo>
                    <a:pt x="43" y="51"/>
                    <a:pt x="43" y="51"/>
                    <a:pt x="43" y="51"/>
                  </a:cubicBezTo>
                  <a:cubicBezTo>
                    <a:pt x="43" y="50"/>
                    <a:pt x="43" y="50"/>
                    <a:pt x="42" y="49"/>
                  </a:cubicBezTo>
                  <a:cubicBezTo>
                    <a:pt x="42" y="50"/>
                    <a:pt x="42" y="50"/>
                    <a:pt x="42" y="51"/>
                  </a:cubicBezTo>
                  <a:close/>
                  <a:moveTo>
                    <a:pt x="48" y="51"/>
                  </a:moveTo>
                  <a:cubicBezTo>
                    <a:pt x="49" y="51"/>
                    <a:pt x="49" y="50"/>
                    <a:pt x="49" y="50"/>
                  </a:cubicBezTo>
                  <a:cubicBezTo>
                    <a:pt x="49" y="50"/>
                    <a:pt x="49" y="49"/>
                    <a:pt x="49" y="49"/>
                  </a:cubicBezTo>
                  <a:cubicBezTo>
                    <a:pt x="49" y="50"/>
                    <a:pt x="48" y="50"/>
                    <a:pt x="48" y="51"/>
                  </a:cubicBezTo>
                  <a:close/>
                  <a:moveTo>
                    <a:pt x="45" y="50"/>
                  </a:moveTo>
                  <a:cubicBezTo>
                    <a:pt x="45" y="51"/>
                    <a:pt x="46" y="51"/>
                    <a:pt x="46" y="51"/>
                  </a:cubicBezTo>
                  <a:cubicBezTo>
                    <a:pt x="45" y="51"/>
                    <a:pt x="45" y="51"/>
                    <a:pt x="45" y="51"/>
                  </a:cubicBezTo>
                  <a:cubicBezTo>
                    <a:pt x="45" y="51"/>
                    <a:pt x="45" y="51"/>
                    <a:pt x="45" y="52"/>
                  </a:cubicBezTo>
                  <a:cubicBezTo>
                    <a:pt x="46" y="52"/>
                    <a:pt x="46" y="51"/>
                    <a:pt x="47" y="50"/>
                  </a:cubicBezTo>
                  <a:cubicBezTo>
                    <a:pt x="46" y="50"/>
                    <a:pt x="46" y="50"/>
                    <a:pt x="46" y="50"/>
                  </a:cubicBezTo>
                  <a:cubicBezTo>
                    <a:pt x="46" y="50"/>
                    <a:pt x="46" y="50"/>
                    <a:pt x="45" y="50"/>
                  </a:cubicBezTo>
                  <a:close/>
                  <a:moveTo>
                    <a:pt x="30" y="52"/>
                  </a:moveTo>
                  <a:cubicBezTo>
                    <a:pt x="30" y="51"/>
                    <a:pt x="30" y="51"/>
                    <a:pt x="31" y="51"/>
                  </a:cubicBezTo>
                  <a:cubicBezTo>
                    <a:pt x="30" y="51"/>
                    <a:pt x="30" y="50"/>
                    <a:pt x="30" y="50"/>
                  </a:cubicBezTo>
                  <a:cubicBezTo>
                    <a:pt x="29" y="50"/>
                    <a:pt x="30" y="51"/>
                    <a:pt x="30" y="52"/>
                  </a:cubicBezTo>
                  <a:close/>
                  <a:moveTo>
                    <a:pt x="52" y="51"/>
                  </a:moveTo>
                  <a:cubicBezTo>
                    <a:pt x="52" y="51"/>
                    <a:pt x="52" y="50"/>
                    <a:pt x="51" y="50"/>
                  </a:cubicBezTo>
                  <a:cubicBezTo>
                    <a:pt x="52" y="51"/>
                    <a:pt x="52" y="51"/>
                    <a:pt x="52" y="51"/>
                  </a:cubicBezTo>
                  <a:close/>
                  <a:moveTo>
                    <a:pt x="56" y="51"/>
                  </a:moveTo>
                  <a:cubicBezTo>
                    <a:pt x="56" y="51"/>
                    <a:pt x="56" y="51"/>
                    <a:pt x="57" y="51"/>
                  </a:cubicBezTo>
                  <a:cubicBezTo>
                    <a:pt x="57" y="50"/>
                    <a:pt x="56" y="50"/>
                    <a:pt x="56" y="50"/>
                  </a:cubicBezTo>
                  <a:cubicBezTo>
                    <a:pt x="56" y="50"/>
                    <a:pt x="56" y="50"/>
                    <a:pt x="56" y="51"/>
                  </a:cubicBezTo>
                  <a:close/>
                  <a:moveTo>
                    <a:pt x="39" y="52"/>
                  </a:moveTo>
                  <a:cubicBezTo>
                    <a:pt x="39" y="52"/>
                    <a:pt x="39" y="52"/>
                    <a:pt x="39" y="52"/>
                  </a:cubicBezTo>
                  <a:cubicBezTo>
                    <a:pt x="40" y="52"/>
                    <a:pt x="40" y="51"/>
                    <a:pt x="40" y="51"/>
                  </a:cubicBezTo>
                  <a:cubicBezTo>
                    <a:pt x="39" y="50"/>
                    <a:pt x="39" y="51"/>
                    <a:pt x="39" y="52"/>
                  </a:cubicBezTo>
                  <a:close/>
                  <a:moveTo>
                    <a:pt x="49" y="52"/>
                  </a:moveTo>
                  <a:cubicBezTo>
                    <a:pt x="50" y="52"/>
                    <a:pt x="50" y="51"/>
                    <a:pt x="50" y="51"/>
                  </a:cubicBezTo>
                  <a:cubicBezTo>
                    <a:pt x="50" y="50"/>
                    <a:pt x="49" y="51"/>
                    <a:pt x="49" y="52"/>
                  </a:cubicBezTo>
                  <a:close/>
                  <a:moveTo>
                    <a:pt x="37" y="51"/>
                  </a:moveTo>
                  <a:cubicBezTo>
                    <a:pt x="37" y="51"/>
                    <a:pt x="37" y="51"/>
                    <a:pt x="37" y="51"/>
                  </a:cubicBezTo>
                  <a:cubicBezTo>
                    <a:pt x="37" y="51"/>
                    <a:pt x="37" y="51"/>
                    <a:pt x="37" y="51"/>
                  </a:cubicBezTo>
                  <a:cubicBezTo>
                    <a:pt x="37" y="51"/>
                    <a:pt x="36" y="51"/>
                    <a:pt x="37" y="51"/>
                  </a:cubicBezTo>
                  <a:close/>
                  <a:moveTo>
                    <a:pt x="60" y="51"/>
                  </a:moveTo>
                  <a:cubicBezTo>
                    <a:pt x="60" y="51"/>
                    <a:pt x="59" y="52"/>
                    <a:pt x="59" y="52"/>
                  </a:cubicBezTo>
                  <a:cubicBezTo>
                    <a:pt x="60" y="52"/>
                    <a:pt x="59" y="54"/>
                    <a:pt x="60" y="54"/>
                  </a:cubicBezTo>
                  <a:cubicBezTo>
                    <a:pt x="60" y="53"/>
                    <a:pt x="60" y="52"/>
                    <a:pt x="60" y="51"/>
                  </a:cubicBezTo>
                  <a:cubicBezTo>
                    <a:pt x="60" y="51"/>
                    <a:pt x="60" y="51"/>
                    <a:pt x="60" y="51"/>
                  </a:cubicBezTo>
                  <a:close/>
                  <a:moveTo>
                    <a:pt x="50" y="52"/>
                  </a:moveTo>
                  <a:cubicBezTo>
                    <a:pt x="50" y="52"/>
                    <a:pt x="50" y="53"/>
                    <a:pt x="51" y="53"/>
                  </a:cubicBezTo>
                  <a:cubicBezTo>
                    <a:pt x="51" y="53"/>
                    <a:pt x="51" y="53"/>
                    <a:pt x="52" y="52"/>
                  </a:cubicBezTo>
                  <a:cubicBezTo>
                    <a:pt x="51" y="51"/>
                    <a:pt x="50" y="51"/>
                    <a:pt x="50" y="52"/>
                  </a:cubicBezTo>
                  <a:close/>
                  <a:moveTo>
                    <a:pt x="55" y="53"/>
                  </a:moveTo>
                  <a:cubicBezTo>
                    <a:pt x="55" y="52"/>
                    <a:pt x="55" y="52"/>
                    <a:pt x="55" y="51"/>
                  </a:cubicBezTo>
                  <a:cubicBezTo>
                    <a:pt x="55" y="51"/>
                    <a:pt x="55" y="51"/>
                    <a:pt x="55" y="51"/>
                  </a:cubicBezTo>
                  <a:cubicBezTo>
                    <a:pt x="55" y="52"/>
                    <a:pt x="54" y="52"/>
                    <a:pt x="55" y="53"/>
                  </a:cubicBezTo>
                  <a:close/>
                  <a:moveTo>
                    <a:pt x="47" y="53"/>
                  </a:moveTo>
                  <a:cubicBezTo>
                    <a:pt x="48" y="53"/>
                    <a:pt x="48" y="52"/>
                    <a:pt x="48" y="52"/>
                  </a:cubicBezTo>
                  <a:cubicBezTo>
                    <a:pt x="48" y="51"/>
                    <a:pt x="47" y="52"/>
                    <a:pt x="47" y="53"/>
                  </a:cubicBezTo>
                  <a:close/>
                  <a:moveTo>
                    <a:pt x="40" y="53"/>
                  </a:moveTo>
                  <a:cubicBezTo>
                    <a:pt x="40" y="53"/>
                    <a:pt x="40" y="53"/>
                    <a:pt x="41" y="54"/>
                  </a:cubicBezTo>
                  <a:cubicBezTo>
                    <a:pt x="41" y="53"/>
                    <a:pt x="42" y="53"/>
                    <a:pt x="42" y="52"/>
                  </a:cubicBezTo>
                  <a:cubicBezTo>
                    <a:pt x="41" y="51"/>
                    <a:pt x="40" y="52"/>
                    <a:pt x="40" y="53"/>
                  </a:cubicBezTo>
                  <a:close/>
                  <a:moveTo>
                    <a:pt x="30" y="53"/>
                  </a:moveTo>
                  <a:cubicBezTo>
                    <a:pt x="31" y="53"/>
                    <a:pt x="31" y="52"/>
                    <a:pt x="32" y="52"/>
                  </a:cubicBezTo>
                  <a:cubicBezTo>
                    <a:pt x="31" y="52"/>
                    <a:pt x="31" y="52"/>
                    <a:pt x="31" y="52"/>
                  </a:cubicBezTo>
                  <a:cubicBezTo>
                    <a:pt x="31" y="52"/>
                    <a:pt x="30" y="53"/>
                    <a:pt x="30" y="53"/>
                  </a:cubicBezTo>
                  <a:close/>
                  <a:moveTo>
                    <a:pt x="44" y="52"/>
                  </a:moveTo>
                  <a:cubicBezTo>
                    <a:pt x="44" y="53"/>
                    <a:pt x="44" y="53"/>
                    <a:pt x="45" y="53"/>
                  </a:cubicBezTo>
                  <a:cubicBezTo>
                    <a:pt x="45" y="53"/>
                    <a:pt x="45" y="53"/>
                    <a:pt x="45" y="53"/>
                  </a:cubicBezTo>
                  <a:cubicBezTo>
                    <a:pt x="45" y="52"/>
                    <a:pt x="45" y="52"/>
                    <a:pt x="44" y="52"/>
                  </a:cubicBezTo>
                  <a:cubicBezTo>
                    <a:pt x="44" y="52"/>
                    <a:pt x="44" y="52"/>
                    <a:pt x="44" y="52"/>
                  </a:cubicBezTo>
                  <a:close/>
                  <a:moveTo>
                    <a:pt x="34" y="54"/>
                  </a:moveTo>
                  <a:cubicBezTo>
                    <a:pt x="35" y="54"/>
                    <a:pt x="36" y="53"/>
                    <a:pt x="36" y="52"/>
                  </a:cubicBezTo>
                  <a:cubicBezTo>
                    <a:pt x="35" y="53"/>
                    <a:pt x="35" y="53"/>
                    <a:pt x="34" y="54"/>
                  </a:cubicBezTo>
                  <a:close/>
                  <a:moveTo>
                    <a:pt x="73" y="61"/>
                  </a:moveTo>
                  <a:cubicBezTo>
                    <a:pt x="73" y="57"/>
                    <a:pt x="72" y="54"/>
                    <a:pt x="70" y="52"/>
                  </a:cubicBezTo>
                  <a:cubicBezTo>
                    <a:pt x="71" y="55"/>
                    <a:pt x="72" y="58"/>
                    <a:pt x="73" y="61"/>
                  </a:cubicBezTo>
                  <a:close/>
                  <a:moveTo>
                    <a:pt x="28" y="55"/>
                  </a:moveTo>
                  <a:cubicBezTo>
                    <a:pt x="29" y="54"/>
                    <a:pt x="29" y="52"/>
                    <a:pt x="28" y="52"/>
                  </a:cubicBezTo>
                  <a:cubicBezTo>
                    <a:pt x="27" y="53"/>
                    <a:pt x="28" y="54"/>
                    <a:pt x="28" y="55"/>
                  </a:cubicBezTo>
                  <a:close/>
                  <a:moveTo>
                    <a:pt x="38" y="53"/>
                  </a:moveTo>
                  <a:cubicBezTo>
                    <a:pt x="38" y="53"/>
                    <a:pt x="38" y="53"/>
                    <a:pt x="38" y="53"/>
                  </a:cubicBezTo>
                  <a:cubicBezTo>
                    <a:pt x="38" y="53"/>
                    <a:pt x="38" y="52"/>
                    <a:pt x="38" y="52"/>
                  </a:cubicBezTo>
                  <a:cubicBezTo>
                    <a:pt x="38" y="52"/>
                    <a:pt x="38" y="52"/>
                    <a:pt x="38" y="53"/>
                  </a:cubicBezTo>
                  <a:close/>
                  <a:moveTo>
                    <a:pt x="56" y="53"/>
                  </a:moveTo>
                  <a:cubicBezTo>
                    <a:pt x="56" y="53"/>
                    <a:pt x="56" y="52"/>
                    <a:pt x="56" y="52"/>
                  </a:cubicBezTo>
                  <a:cubicBezTo>
                    <a:pt x="56" y="53"/>
                    <a:pt x="55" y="53"/>
                    <a:pt x="56" y="53"/>
                  </a:cubicBezTo>
                  <a:close/>
                  <a:moveTo>
                    <a:pt x="11" y="54"/>
                  </a:moveTo>
                  <a:cubicBezTo>
                    <a:pt x="11" y="54"/>
                    <a:pt x="12" y="53"/>
                    <a:pt x="12" y="52"/>
                  </a:cubicBezTo>
                  <a:cubicBezTo>
                    <a:pt x="12" y="53"/>
                    <a:pt x="11" y="54"/>
                    <a:pt x="11" y="54"/>
                  </a:cubicBezTo>
                  <a:close/>
                  <a:moveTo>
                    <a:pt x="49" y="55"/>
                  </a:moveTo>
                  <a:cubicBezTo>
                    <a:pt x="51" y="54"/>
                    <a:pt x="49" y="53"/>
                    <a:pt x="49" y="53"/>
                  </a:cubicBezTo>
                  <a:cubicBezTo>
                    <a:pt x="48" y="53"/>
                    <a:pt x="48" y="53"/>
                    <a:pt x="48" y="54"/>
                  </a:cubicBezTo>
                  <a:cubicBezTo>
                    <a:pt x="48" y="54"/>
                    <a:pt x="48" y="53"/>
                    <a:pt x="48" y="54"/>
                  </a:cubicBezTo>
                  <a:cubicBezTo>
                    <a:pt x="48" y="54"/>
                    <a:pt x="49" y="55"/>
                    <a:pt x="49" y="55"/>
                  </a:cubicBezTo>
                  <a:close/>
                  <a:moveTo>
                    <a:pt x="74" y="53"/>
                  </a:moveTo>
                  <a:cubicBezTo>
                    <a:pt x="73" y="54"/>
                    <a:pt x="73" y="55"/>
                    <a:pt x="74" y="56"/>
                  </a:cubicBezTo>
                  <a:cubicBezTo>
                    <a:pt x="74" y="55"/>
                    <a:pt x="74" y="54"/>
                    <a:pt x="74" y="54"/>
                  </a:cubicBezTo>
                  <a:cubicBezTo>
                    <a:pt x="74" y="54"/>
                    <a:pt x="74" y="53"/>
                    <a:pt x="74" y="53"/>
                  </a:cubicBezTo>
                  <a:cubicBezTo>
                    <a:pt x="74" y="53"/>
                    <a:pt x="74" y="53"/>
                    <a:pt x="74" y="53"/>
                  </a:cubicBezTo>
                  <a:close/>
                  <a:moveTo>
                    <a:pt x="51" y="54"/>
                  </a:moveTo>
                  <a:cubicBezTo>
                    <a:pt x="52" y="54"/>
                    <a:pt x="52" y="54"/>
                    <a:pt x="52" y="54"/>
                  </a:cubicBezTo>
                  <a:cubicBezTo>
                    <a:pt x="52" y="54"/>
                    <a:pt x="53" y="54"/>
                    <a:pt x="53" y="53"/>
                  </a:cubicBezTo>
                  <a:cubicBezTo>
                    <a:pt x="52" y="53"/>
                    <a:pt x="52" y="53"/>
                    <a:pt x="52" y="53"/>
                  </a:cubicBezTo>
                  <a:cubicBezTo>
                    <a:pt x="52" y="54"/>
                    <a:pt x="51" y="53"/>
                    <a:pt x="51" y="54"/>
                  </a:cubicBezTo>
                  <a:close/>
                  <a:moveTo>
                    <a:pt x="36" y="56"/>
                  </a:moveTo>
                  <a:cubicBezTo>
                    <a:pt x="37" y="55"/>
                    <a:pt x="37" y="55"/>
                    <a:pt x="37" y="54"/>
                  </a:cubicBezTo>
                  <a:cubicBezTo>
                    <a:pt x="37" y="54"/>
                    <a:pt x="37" y="53"/>
                    <a:pt x="37" y="53"/>
                  </a:cubicBezTo>
                  <a:cubicBezTo>
                    <a:pt x="37" y="54"/>
                    <a:pt x="36" y="55"/>
                    <a:pt x="36" y="56"/>
                  </a:cubicBezTo>
                  <a:close/>
                  <a:moveTo>
                    <a:pt x="40" y="55"/>
                  </a:moveTo>
                  <a:cubicBezTo>
                    <a:pt x="40" y="55"/>
                    <a:pt x="40" y="55"/>
                    <a:pt x="40" y="54"/>
                  </a:cubicBezTo>
                  <a:cubicBezTo>
                    <a:pt x="40" y="54"/>
                    <a:pt x="40" y="53"/>
                    <a:pt x="39" y="53"/>
                  </a:cubicBezTo>
                  <a:cubicBezTo>
                    <a:pt x="39" y="54"/>
                    <a:pt x="40" y="55"/>
                    <a:pt x="40" y="55"/>
                  </a:cubicBezTo>
                  <a:close/>
                  <a:moveTo>
                    <a:pt x="42" y="55"/>
                  </a:moveTo>
                  <a:cubicBezTo>
                    <a:pt x="42" y="56"/>
                    <a:pt x="43" y="56"/>
                    <a:pt x="43" y="55"/>
                  </a:cubicBezTo>
                  <a:cubicBezTo>
                    <a:pt x="43" y="54"/>
                    <a:pt x="43" y="54"/>
                    <a:pt x="43" y="54"/>
                  </a:cubicBezTo>
                  <a:cubicBezTo>
                    <a:pt x="42" y="54"/>
                    <a:pt x="42" y="54"/>
                    <a:pt x="42" y="55"/>
                  </a:cubicBezTo>
                  <a:close/>
                  <a:moveTo>
                    <a:pt x="46" y="54"/>
                  </a:moveTo>
                  <a:cubicBezTo>
                    <a:pt x="46" y="54"/>
                    <a:pt x="46" y="54"/>
                    <a:pt x="46" y="54"/>
                  </a:cubicBezTo>
                  <a:cubicBezTo>
                    <a:pt x="46" y="54"/>
                    <a:pt x="46" y="54"/>
                    <a:pt x="46" y="54"/>
                  </a:cubicBezTo>
                  <a:cubicBezTo>
                    <a:pt x="46" y="54"/>
                    <a:pt x="46" y="54"/>
                    <a:pt x="46" y="54"/>
                  </a:cubicBezTo>
                  <a:close/>
                  <a:moveTo>
                    <a:pt x="55" y="54"/>
                  </a:moveTo>
                  <a:cubicBezTo>
                    <a:pt x="55" y="54"/>
                    <a:pt x="55" y="54"/>
                    <a:pt x="54" y="54"/>
                  </a:cubicBezTo>
                  <a:cubicBezTo>
                    <a:pt x="54" y="54"/>
                    <a:pt x="54" y="54"/>
                    <a:pt x="55" y="54"/>
                  </a:cubicBezTo>
                  <a:close/>
                  <a:moveTo>
                    <a:pt x="35" y="55"/>
                  </a:moveTo>
                  <a:cubicBezTo>
                    <a:pt x="36" y="55"/>
                    <a:pt x="36" y="54"/>
                    <a:pt x="36" y="54"/>
                  </a:cubicBezTo>
                  <a:cubicBezTo>
                    <a:pt x="36" y="54"/>
                    <a:pt x="36" y="54"/>
                    <a:pt x="35" y="55"/>
                  </a:cubicBezTo>
                  <a:close/>
                  <a:moveTo>
                    <a:pt x="57" y="55"/>
                  </a:moveTo>
                  <a:cubicBezTo>
                    <a:pt x="58" y="56"/>
                    <a:pt x="58" y="54"/>
                    <a:pt x="57" y="54"/>
                  </a:cubicBezTo>
                  <a:cubicBezTo>
                    <a:pt x="57" y="54"/>
                    <a:pt x="57" y="54"/>
                    <a:pt x="57" y="54"/>
                  </a:cubicBezTo>
                  <a:cubicBezTo>
                    <a:pt x="57" y="54"/>
                    <a:pt x="57" y="55"/>
                    <a:pt x="57" y="55"/>
                  </a:cubicBezTo>
                  <a:close/>
                  <a:moveTo>
                    <a:pt x="49" y="56"/>
                  </a:moveTo>
                  <a:cubicBezTo>
                    <a:pt x="49" y="55"/>
                    <a:pt x="48" y="54"/>
                    <a:pt x="48" y="54"/>
                  </a:cubicBezTo>
                  <a:cubicBezTo>
                    <a:pt x="48" y="54"/>
                    <a:pt x="48" y="55"/>
                    <a:pt x="49" y="56"/>
                  </a:cubicBezTo>
                  <a:close/>
                  <a:moveTo>
                    <a:pt x="52" y="55"/>
                  </a:moveTo>
                  <a:cubicBezTo>
                    <a:pt x="53" y="55"/>
                    <a:pt x="54" y="54"/>
                    <a:pt x="53" y="54"/>
                  </a:cubicBezTo>
                  <a:cubicBezTo>
                    <a:pt x="53" y="54"/>
                    <a:pt x="52" y="55"/>
                    <a:pt x="52" y="55"/>
                  </a:cubicBezTo>
                  <a:close/>
                  <a:moveTo>
                    <a:pt x="33" y="57"/>
                  </a:moveTo>
                  <a:cubicBezTo>
                    <a:pt x="33" y="56"/>
                    <a:pt x="34" y="56"/>
                    <a:pt x="34" y="55"/>
                  </a:cubicBezTo>
                  <a:cubicBezTo>
                    <a:pt x="34" y="55"/>
                    <a:pt x="34" y="54"/>
                    <a:pt x="34" y="55"/>
                  </a:cubicBezTo>
                  <a:cubicBezTo>
                    <a:pt x="33" y="55"/>
                    <a:pt x="32" y="56"/>
                    <a:pt x="33" y="57"/>
                  </a:cubicBezTo>
                  <a:close/>
                  <a:moveTo>
                    <a:pt x="53" y="56"/>
                  </a:moveTo>
                  <a:cubicBezTo>
                    <a:pt x="53" y="56"/>
                    <a:pt x="53" y="56"/>
                    <a:pt x="54" y="56"/>
                  </a:cubicBezTo>
                  <a:cubicBezTo>
                    <a:pt x="54" y="56"/>
                    <a:pt x="54" y="56"/>
                    <a:pt x="54" y="55"/>
                  </a:cubicBezTo>
                  <a:cubicBezTo>
                    <a:pt x="54" y="55"/>
                    <a:pt x="54" y="55"/>
                    <a:pt x="53" y="55"/>
                  </a:cubicBezTo>
                  <a:cubicBezTo>
                    <a:pt x="53" y="55"/>
                    <a:pt x="53" y="55"/>
                    <a:pt x="53" y="56"/>
                  </a:cubicBezTo>
                  <a:close/>
                  <a:moveTo>
                    <a:pt x="48" y="56"/>
                  </a:moveTo>
                  <a:cubicBezTo>
                    <a:pt x="48" y="56"/>
                    <a:pt x="48" y="55"/>
                    <a:pt x="47" y="55"/>
                  </a:cubicBezTo>
                  <a:cubicBezTo>
                    <a:pt x="47" y="55"/>
                    <a:pt x="48" y="57"/>
                    <a:pt x="48" y="56"/>
                  </a:cubicBezTo>
                  <a:close/>
                  <a:moveTo>
                    <a:pt x="37" y="57"/>
                  </a:moveTo>
                  <a:cubicBezTo>
                    <a:pt x="37" y="57"/>
                    <a:pt x="37" y="58"/>
                    <a:pt x="38" y="58"/>
                  </a:cubicBezTo>
                  <a:cubicBezTo>
                    <a:pt x="38" y="57"/>
                    <a:pt x="39" y="57"/>
                    <a:pt x="39" y="56"/>
                  </a:cubicBezTo>
                  <a:cubicBezTo>
                    <a:pt x="39" y="54"/>
                    <a:pt x="37" y="55"/>
                    <a:pt x="37" y="57"/>
                  </a:cubicBezTo>
                  <a:close/>
                  <a:moveTo>
                    <a:pt x="50" y="56"/>
                  </a:moveTo>
                  <a:cubicBezTo>
                    <a:pt x="51" y="56"/>
                    <a:pt x="51" y="56"/>
                    <a:pt x="51" y="55"/>
                  </a:cubicBezTo>
                  <a:cubicBezTo>
                    <a:pt x="51" y="55"/>
                    <a:pt x="51" y="55"/>
                    <a:pt x="50" y="55"/>
                  </a:cubicBezTo>
                  <a:cubicBezTo>
                    <a:pt x="50" y="55"/>
                    <a:pt x="50" y="56"/>
                    <a:pt x="50" y="56"/>
                  </a:cubicBezTo>
                  <a:close/>
                  <a:moveTo>
                    <a:pt x="28" y="57"/>
                  </a:moveTo>
                  <a:cubicBezTo>
                    <a:pt x="29" y="57"/>
                    <a:pt x="28" y="57"/>
                    <a:pt x="29" y="57"/>
                  </a:cubicBezTo>
                  <a:cubicBezTo>
                    <a:pt x="29" y="57"/>
                    <a:pt x="30" y="56"/>
                    <a:pt x="29" y="56"/>
                  </a:cubicBezTo>
                  <a:cubicBezTo>
                    <a:pt x="29" y="56"/>
                    <a:pt x="29" y="56"/>
                    <a:pt x="28" y="57"/>
                  </a:cubicBezTo>
                  <a:close/>
                  <a:moveTo>
                    <a:pt x="41" y="56"/>
                  </a:moveTo>
                  <a:cubicBezTo>
                    <a:pt x="41" y="56"/>
                    <a:pt x="41" y="57"/>
                    <a:pt x="42" y="57"/>
                  </a:cubicBezTo>
                  <a:cubicBezTo>
                    <a:pt x="42" y="57"/>
                    <a:pt x="42" y="57"/>
                    <a:pt x="42" y="56"/>
                  </a:cubicBezTo>
                  <a:cubicBezTo>
                    <a:pt x="42" y="56"/>
                    <a:pt x="42" y="55"/>
                    <a:pt x="41" y="56"/>
                  </a:cubicBezTo>
                  <a:cubicBezTo>
                    <a:pt x="41" y="56"/>
                    <a:pt x="41" y="56"/>
                    <a:pt x="41" y="56"/>
                  </a:cubicBezTo>
                  <a:close/>
                  <a:moveTo>
                    <a:pt x="48" y="57"/>
                  </a:moveTo>
                  <a:cubicBezTo>
                    <a:pt x="47" y="57"/>
                    <a:pt x="47" y="56"/>
                    <a:pt x="46" y="56"/>
                  </a:cubicBezTo>
                  <a:cubicBezTo>
                    <a:pt x="47" y="56"/>
                    <a:pt x="47" y="57"/>
                    <a:pt x="48" y="57"/>
                  </a:cubicBezTo>
                  <a:close/>
                  <a:moveTo>
                    <a:pt x="44" y="57"/>
                  </a:moveTo>
                  <a:cubicBezTo>
                    <a:pt x="44" y="57"/>
                    <a:pt x="44" y="56"/>
                    <a:pt x="45" y="56"/>
                  </a:cubicBezTo>
                  <a:cubicBezTo>
                    <a:pt x="44" y="56"/>
                    <a:pt x="44" y="56"/>
                    <a:pt x="44" y="57"/>
                  </a:cubicBezTo>
                  <a:close/>
                  <a:moveTo>
                    <a:pt x="51" y="57"/>
                  </a:moveTo>
                  <a:cubicBezTo>
                    <a:pt x="51" y="57"/>
                    <a:pt x="52" y="58"/>
                    <a:pt x="52" y="58"/>
                  </a:cubicBezTo>
                  <a:cubicBezTo>
                    <a:pt x="52" y="58"/>
                    <a:pt x="53" y="57"/>
                    <a:pt x="53" y="57"/>
                  </a:cubicBezTo>
                  <a:cubicBezTo>
                    <a:pt x="52" y="57"/>
                    <a:pt x="52" y="56"/>
                    <a:pt x="52" y="56"/>
                  </a:cubicBezTo>
                  <a:cubicBezTo>
                    <a:pt x="52" y="56"/>
                    <a:pt x="51" y="56"/>
                    <a:pt x="51" y="57"/>
                  </a:cubicBezTo>
                  <a:close/>
                  <a:moveTo>
                    <a:pt x="5" y="62"/>
                  </a:moveTo>
                  <a:cubicBezTo>
                    <a:pt x="6" y="62"/>
                    <a:pt x="7" y="61"/>
                    <a:pt x="7" y="60"/>
                  </a:cubicBezTo>
                  <a:cubicBezTo>
                    <a:pt x="8" y="58"/>
                    <a:pt x="9" y="57"/>
                    <a:pt x="10" y="56"/>
                  </a:cubicBezTo>
                  <a:cubicBezTo>
                    <a:pt x="10" y="56"/>
                    <a:pt x="10" y="56"/>
                    <a:pt x="10" y="56"/>
                  </a:cubicBezTo>
                  <a:cubicBezTo>
                    <a:pt x="8" y="58"/>
                    <a:pt x="6" y="60"/>
                    <a:pt x="5" y="62"/>
                  </a:cubicBezTo>
                  <a:close/>
                  <a:moveTo>
                    <a:pt x="54" y="57"/>
                  </a:moveTo>
                  <a:cubicBezTo>
                    <a:pt x="54" y="57"/>
                    <a:pt x="54" y="58"/>
                    <a:pt x="55" y="58"/>
                  </a:cubicBezTo>
                  <a:cubicBezTo>
                    <a:pt x="55" y="57"/>
                    <a:pt x="55" y="56"/>
                    <a:pt x="55" y="56"/>
                  </a:cubicBezTo>
                  <a:cubicBezTo>
                    <a:pt x="55" y="56"/>
                    <a:pt x="54" y="56"/>
                    <a:pt x="54" y="57"/>
                  </a:cubicBezTo>
                  <a:close/>
                  <a:moveTo>
                    <a:pt x="34" y="58"/>
                  </a:moveTo>
                  <a:cubicBezTo>
                    <a:pt x="34" y="58"/>
                    <a:pt x="35" y="57"/>
                    <a:pt x="36" y="56"/>
                  </a:cubicBezTo>
                  <a:cubicBezTo>
                    <a:pt x="35" y="56"/>
                    <a:pt x="34" y="58"/>
                    <a:pt x="34" y="58"/>
                  </a:cubicBezTo>
                  <a:close/>
                  <a:moveTo>
                    <a:pt x="40" y="60"/>
                  </a:moveTo>
                  <a:cubicBezTo>
                    <a:pt x="40" y="59"/>
                    <a:pt x="40" y="59"/>
                    <a:pt x="41" y="58"/>
                  </a:cubicBezTo>
                  <a:cubicBezTo>
                    <a:pt x="41" y="58"/>
                    <a:pt x="40" y="57"/>
                    <a:pt x="40" y="57"/>
                  </a:cubicBezTo>
                  <a:cubicBezTo>
                    <a:pt x="39" y="58"/>
                    <a:pt x="38" y="59"/>
                    <a:pt x="40" y="60"/>
                  </a:cubicBezTo>
                  <a:close/>
                  <a:moveTo>
                    <a:pt x="45" y="58"/>
                  </a:moveTo>
                  <a:cubicBezTo>
                    <a:pt x="45" y="58"/>
                    <a:pt x="45" y="59"/>
                    <a:pt x="46" y="59"/>
                  </a:cubicBezTo>
                  <a:cubicBezTo>
                    <a:pt x="46" y="59"/>
                    <a:pt x="47" y="59"/>
                    <a:pt x="47" y="58"/>
                  </a:cubicBezTo>
                  <a:cubicBezTo>
                    <a:pt x="46" y="58"/>
                    <a:pt x="46" y="57"/>
                    <a:pt x="45" y="57"/>
                  </a:cubicBezTo>
                  <a:cubicBezTo>
                    <a:pt x="45" y="57"/>
                    <a:pt x="45" y="57"/>
                    <a:pt x="45" y="58"/>
                  </a:cubicBezTo>
                  <a:close/>
                  <a:moveTo>
                    <a:pt x="72" y="62"/>
                  </a:moveTo>
                  <a:cubicBezTo>
                    <a:pt x="72" y="61"/>
                    <a:pt x="71" y="59"/>
                    <a:pt x="71" y="57"/>
                  </a:cubicBezTo>
                  <a:cubicBezTo>
                    <a:pt x="70" y="57"/>
                    <a:pt x="70" y="57"/>
                    <a:pt x="70" y="57"/>
                  </a:cubicBezTo>
                  <a:cubicBezTo>
                    <a:pt x="71" y="59"/>
                    <a:pt x="71" y="60"/>
                    <a:pt x="72" y="62"/>
                  </a:cubicBezTo>
                  <a:close/>
                  <a:moveTo>
                    <a:pt x="31" y="59"/>
                  </a:moveTo>
                  <a:cubicBezTo>
                    <a:pt x="31" y="59"/>
                    <a:pt x="31" y="58"/>
                    <a:pt x="32" y="58"/>
                  </a:cubicBezTo>
                  <a:cubicBezTo>
                    <a:pt x="32" y="57"/>
                    <a:pt x="32" y="57"/>
                    <a:pt x="31" y="57"/>
                  </a:cubicBezTo>
                  <a:cubicBezTo>
                    <a:pt x="31" y="58"/>
                    <a:pt x="30" y="58"/>
                    <a:pt x="31" y="59"/>
                  </a:cubicBezTo>
                  <a:close/>
                  <a:moveTo>
                    <a:pt x="51" y="58"/>
                  </a:moveTo>
                  <a:cubicBezTo>
                    <a:pt x="51" y="58"/>
                    <a:pt x="51" y="57"/>
                    <a:pt x="51" y="58"/>
                  </a:cubicBezTo>
                  <a:cubicBezTo>
                    <a:pt x="51" y="58"/>
                    <a:pt x="51" y="59"/>
                    <a:pt x="51" y="58"/>
                  </a:cubicBezTo>
                  <a:close/>
                  <a:moveTo>
                    <a:pt x="55" y="58"/>
                  </a:moveTo>
                  <a:cubicBezTo>
                    <a:pt x="56" y="58"/>
                    <a:pt x="56" y="58"/>
                    <a:pt x="56" y="57"/>
                  </a:cubicBezTo>
                  <a:cubicBezTo>
                    <a:pt x="55" y="57"/>
                    <a:pt x="55" y="58"/>
                    <a:pt x="55" y="58"/>
                  </a:cubicBezTo>
                  <a:close/>
                  <a:moveTo>
                    <a:pt x="43" y="58"/>
                  </a:moveTo>
                  <a:cubicBezTo>
                    <a:pt x="43" y="58"/>
                    <a:pt x="43" y="58"/>
                    <a:pt x="43" y="58"/>
                  </a:cubicBezTo>
                  <a:cubicBezTo>
                    <a:pt x="43" y="58"/>
                    <a:pt x="43" y="58"/>
                    <a:pt x="43" y="58"/>
                  </a:cubicBezTo>
                  <a:cubicBezTo>
                    <a:pt x="43" y="58"/>
                    <a:pt x="43" y="58"/>
                    <a:pt x="43" y="58"/>
                  </a:cubicBezTo>
                  <a:cubicBezTo>
                    <a:pt x="43" y="58"/>
                    <a:pt x="43" y="58"/>
                    <a:pt x="43" y="58"/>
                  </a:cubicBezTo>
                  <a:close/>
                  <a:moveTo>
                    <a:pt x="35" y="59"/>
                  </a:moveTo>
                  <a:cubicBezTo>
                    <a:pt x="35" y="59"/>
                    <a:pt x="35" y="60"/>
                    <a:pt x="36" y="60"/>
                  </a:cubicBezTo>
                  <a:cubicBezTo>
                    <a:pt x="36" y="60"/>
                    <a:pt x="36" y="60"/>
                    <a:pt x="36" y="60"/>
                  </a:cubicBezTo>
                  <a:cubicBezTo>
                    <a:pt x="36" y="59"/>
                    <a:pt x="36" y="58"/>
                    <a:pt x="36" y="58"/>
                  </a:cubicBezTo>
                  <a:cubicBezTo>
                    <a:pt x="35" y="58"/>
                    <a:pt x="35" y="59"/>
                    <a:pt x="35" y="59"/>
                  </a:cubicBezTo>
                  <a:close/>
                  <a:moveTo>
                    <a:pt x="49" y="59"/>
                  </a:moveTo>
                  <a:cubicBezTo>
                    <a:pt x="49" y="58"/>
                    <a:pt x="49" y="58"/>
                    <a:pt x="48" y="58"/>
                  </a:cubicBezTo>
                  <a:cubicBezTo>
                    <a:pt x="48" y="58"/>
                    <a:pt x="48" y="59"/>
                    <a:pt x="49" y="59"/>
                  </a:cubicBezTo>
                  <a:close/>
                  <a:moveTo>
                    <a:pt x="53" y="59"/>
                  </a:moveTo>
                  <a:cubicBezTo>
                    <a:pt x="53" y="59"/>
                    <a:pt x="53" y="59"/>
                    <a:pt x="53" y="59"/>
                  </a:cubicBezTo>
                  <a:cubicBezTo>
                    <a:pt x="54" y="59"/>
                    <a:pt x="54" y="59"/>
                    <a:pt x="54" y="58"/>
                  </a:cubicBezTo>
                  <a:cubicBezTo>
                    <a:pt x="54" y="58"/>
                    <a:pt x="54" y="58"/>
                    <a:pt x="53" y="58"/>
                  </a:cubicBezTo>
                  <a:cubicBezTo>
                    <a:pt x="53" y="58"/>
                    <a:pt x="53" y="58"/>
                    <a:pt x="53" y="59"/>
                  </a:cubicBezTo>
                  <a:close/>
                  <a:moveTo>
                    <a:pt x="37" y="59"/>
                  </a:moveTo>
                  <a:cubicBezTo>
                    <a:pt x="37" y="58"/>
                    <a:pt x="37" y="58"/>
                    <a:pt x="37" y="58"/>
                  </a:cubicBezTo>
                  <a:cubicBezTo>
                    <a:pt x="37" y="58"/>
                    <a:pt x="37" y="59"/>
                    <a:pt x="37" y="59"/>
                  </a:cubicBezTo>
                  <a:close/>
                  <a:moveTo>
                    <a:pt x="56" y="60"/>
                  </a:moveTo>
                  <a:cubicBezTo>
                    <a:pt x="57" y="59"/>
                    <a:pt x="57" y="59"/>
                    <a:pt x="57" y="59"/>
                  </a:cubicBezTo>
                  <a:cubicBezTo>
                    <a:pt x="57" y="58"/>
                    <a:pt x="57" y="58"/>
                    <a:pt x="57" y="58"/>
                  </a:cubicBezTo>
                  <a:cubicBezTo>
                    <a:pt x="56" y="59"/>
                    <a:pt x="57" y="59"/>
                    <a:pt x="56" y="60"/>
                  </a:cubicBezTo>
                  <a:close/>
                  <a:moveTo>
                    <a:pt x="45" y="60"/>
                  </a:moveTo>
                  <a:cubicBezTo>
                    <a:pt x="45" y="60"/>
                    <a:pt x="45" y="60"/>
                    <a:pt x="45" y="60"/>
                  </a:cubicBezTo>
                  <a:cubicBezTo>
                    <a:pt x="45" y="60"/>
                    <a:pt x="45" y="59"/>
                    <a:pt x="44" y="59"/>
                  </a:cubicBezTo>
                  <a:cubicBezTo>
                    <a:pt x="44" y="59"/>
                    <a:pt x="44" y="59"/>
                    <a:pt x="44" y="58"/>
                  </a:cubicBezTo>
                  <a:cubicBezTo>
                    <a:pt x="44" y="59"/>
                    <a:pt x="44" y="59"/>
                    <a:pt x="44" y="59"/>
                  </a:cubicBezTo>
                  <a:cubicBezTo>
                    <a:pt x="44" y="59"/>
                    <a:pt x="45" y="59"/>
                    <a:pt x="45" y="60"/>
                  </a:cubicBezTo>
                  <a:close/>
                  <a:moveTo>
                    <a:pt x="53" y="60"/>
                  </a:moveTo>
                  <a:cubicBezTo>
                    <a:pt x="54" y="60"/>
                    <a:pt x="54" y="60"/>
                    <a:pt x="54" y="60"/>
                  </a:cubicBezTo>
                  <a:cubicBezTo>
                    <a:pt x="55" y="60"/>
                    <a:pt x="54" y="58"/>
                    <a:pt x="53" y="60"/>
                  </a:cubicBezTo>
                  <a:close/>
                  <a:moveTo>
                    <a:pt x="29" y="60"/>
                  </a:moveTo>
                  <a:cubicBezTo>
                    <a:pt x="29" y="60"/>
                    <a:pt x="28" y="59"/>
                    <a:pt x="28" y="59"/>
                  </a:cubicBezTo>
                  <a:cubicBezTo>
                    <a:pt x="28" y="59"/>
                    <a:pt x="28" y="60"/>
                    <a:pt x="29" y="60"/>
                  </a:cubicBezTo>
                  <a:close/>
                  <a:moveTo>
                    <a:pt x="49" y="60"/>
                  </a:moveTo>
                  <a:cubicBezTo>
                    <a:pt x="49" y="60"/>
                    <a:pt x="50" y="60"/>
                    <a:pt x="50" y="61"/>
                  </a:cubicBezTo>
                  <a:cubicBezTo>
                    <a:pt x="51" y="60"/>
                    <a:pt x="50" y="59"/>
                    <a:pt x="49" y="59"/>
                  </a:cubicBezTo>
                  <a:cubicBezTo>
                    <a:pt x="49" y="59"/>
                    <a:pt x="49" y="59"/>
                    <a:pt x="49" y="60"/>
                  </a:cubicBezTo>
                  <a:close/>
                  <a:moveTo>
                    <a:pt x="40" y="61"/>
                  </a:moveTo>
                  <a:cubicBezTo>
                    <a:pt x="41" y="61"/>
                    <a:pt x="42" y="60"/>
                    <a:pt x="42" y="59"/>
                  </a:cubicBezTo>
                  <a:cubicBezTo>
                    <a:pt x="41" y="60"/>
                    <a:pt x="41" y="60"/>
                    <a:pt x="40" y="61"/>
                  </a:cubicBezTo>
                  <a:close/>
                  <a:moveTo>
                    <a:pt x="32" y="61"/>
                  </a:moveTo>
                  <a:cubicBezTo>
                    <a:pt x="32" y="61"/>
                    <a:pt x="32" y="61"/>
                    <a:pt x="32" y="61"/>
                  </a:cubicBezTo>
                  <a:cubicBezTo>
                    <a:pt x="32" y="60"/>
                    <a:pt x="33" y="60"/>
                    <a:pt x="33" y="59"/>
                  </a:cubicBezTo>
                  <a:cubicBezTo>
                    <a:pt x="33" y="60"/>
                    <a:pt x="31" y="60"/>
                    <a:pt x="32" y="61"/>
                  </a:cubicBezTo>
                  <a:close/>
                  <a:moveTo>
                    <a:pt x="47" y="60"/>
                  </a:moveTo>
                  <a:cubicBezTo>
                    <a:pt x="47" y="60"/>
                    <a:pt x="47" y="60"/>
                    <a:pt x="47" y="60"/>
                  </a:cubicBezTo>
                  <a:cubicBezTo>
                    <a:pt x="48" y="60"/>
                    <a:pt x="48" y="60"/>
                    <a:pt x="48" y="60"/>
                  </a:cubicBezTo>
                  <a:cubicBezTo>
                    <a:pt x="48" y="59"/>
                    <a:pt x="48" y="59"/>
                    <a:pt x="47" y="59"/>
                  </a:cubicBezTo>
                  <a:cubicBezTo>
                    <a:pt x="47" y="59"/>
                    <a:pt x="47" y="60"/>
                    <a:pt x="47" y="60"/>
                  </a:cubicBezTo>
                  <a:close/>
                  <a:moveTo>
                    <a:pt x="44" y="61"/>
                  </a:moveTo>
                  <a:cubicBezTo>
                    <a:pt x="45" y="61"/>
                    <a:pt x="45" y="61"/>
                    <a:pt x="45" y="61"/>
                  </a:cubicBezTo>
                  <a:cubicBezTo>
                    <a:pt x="44" y="60"/>
                    <a:pt x="44" y="60"/>
                    <a:pt x="43" y="59"/>
                  </a:cubicBezTo>
                  <a:cubicBezTo>
                    <a:pt x="43" y="60"/>
                    <a:pt x="44" y="60"/>
                    <a:pt x="44" y="61"/>
                  </a:cubicBezTo>
                  <a:close/>
                  <a:moveTo>
                    <a:pt x="39" y="61"/>
                  </a:moveTo>
                  <a:cubicBezTo>
                    <a:pt x="39" y="60"/>
                    <a:pt x="38" y="60"/>
                    <a:pt x="38" y="60"/>
                  </a:cubicBezTo>
                  <a:cubicBezTo>
                    <a:pt x="38" y="60"/>
                    <a:pt x="38" y="61"/>
                    <a:pt x="39" y="61"/>
                  </a:cubicBezTo>
                  <a:close/>
                  <a:moveTo>
                    <a:pt x="35" y="61"/>
                  </a:moveTo>
                  <a:cubicBezTo>
                    <a:pt x="35" y="61"/>
                    <a:pt x="35" y="60"/>
                    <a:pt x="34" y="60"/>
                  </a:cubicBezTo>
                  <a:cubicBezTo>
                    <a:pt x="34" y="60"/>
                    <a:pt x="34" y="61"/>
                    <a:pt x="35" y="61"/>
                  </a:cubicBezTo>
                  <a:close/>
                  <a:moveTo>
                    <a:pt x="41" y="62"/>
                  </a:moveTo>
                  <a:cubicBezTo>
                    <a:pt x="42" y="63"/>
                    <a:pt x="42" y="64"/>
                    <a:pt x="43" y="64"/>
                  </a:cubicBezTo>
                  <a:cubicBezTo>
                    <a:pt x="43" y="63"/>
                    <a:pt x="44" y="62"/>
                    <a:pt x="44" y="62"/>
                  </a:cubicBezTo>
                  <a:cubicBezTo>
                    <a:pt x="43" y="61"/>
                    <a:pt x="43" y="60"/>
                    <a:pt x="42" y="60"/>
                  </a:cubicBezTo>
                  <a:cubicBezTo>
                    <a:pt x="42" y="61"/>
                    <a:pt x="41" y="61"/>
                    <a:pt x="41" y="62"/>
                  </a:cubicBezTo>
                  <a:close/>
                  <a:moveTo>
                    <a:pt x="29" y="62"/>
                  </a:moveTo>
                  <a:cubicBezTo>
                    <a:pt x="29" y="62"/>
                    <a:pt x="29" y="61"/>
                    <a:pt x="30" y="61"/>
                  </a:cubicBezTo>
                  <a:cubicBezTo>
                    <a:pt x="29" y="61"/>
                    <a:pt x="29" y="60"/>
                    <a:pt x="29" y="60"/>
                  </a:cubicBezTo>
                  <a:cubicBezTo>
                    <a:pt x="29" y="61"/>
                    <a:pt x="28" y="61"/>
                    <a:pt x="29" y="62"/>
                  </a:cubicBezTo>
                  <a:close/>
                  <a:moveTo>
                    <a:pt x="32" y="62"/>
                  </a:moveTo>
                  <a:cubicBezTo>
                    <a:pt x="33" y="62"/>
                    <a:pt x="33" y="63"/>
                    <a:pt x="34" y="63"/>
                  </a:cubicBezTo>
                  <a:cubicBezTo>
                    <a:pt x="34" y="62"/>
                    <a:pt x="34" y="62"/>
                    <a:pt x="35" y="62"/>
                  </a:cubicBezTo>
                  <a:cubicBezTo>
                    <a:pt x="34" y="60"/>
                    <a:pt x="33" y="61"/>
                    <a:pt x="32" y="62"/>
                  </a:cubicBezTo>
                  <a:close/>
                  <a:moveTo>
                    <a:pt x="37" y="61"/>
                  </a:moveTo>
                  <a:cubicBezTo>
                    <a:pt x="37" y="62"/>
                    <a:pt x="37" y="62"/>
                    <a:pt x="38" y="62"/>
                  </a:cubicBezTo>
                  <a:cubicBezTo>
                    <a:pt x="39" y="62"/>
                    <a:pt x="38" y="61"/>
                    <a:pt x="37" y="60"/>
                  </a:cubicBezTo>
                  <a:cubicBezTo>
                    <a:pt x="37" y="61"/>
                    <a:pt x="37" y="61"/>
                    <a:pt x="37" y="61"/>
                  </a:cubicBezTo>
                  <a:close/>
                  <a:moveTo>
                    <a:pt x="48" y="61"/>
                  </a:moveTo>
                  <a:cubicBezTo>
                    <a:pt x="48" y="62"/>
                    <a:pt x="48" y="62"/>
                    <a:pt x="49" y="62"/>
                  </a:cubicBezTo>
                  <a:cubicBezTo>
                    <a:pt x="49" y="62"/>
                    <a:pt x="49" y="62"/>
                    <a:pt x="50" y="62"/>
                  </a:cubicBezTo>
                  <a:cubicBezTo>
                    <a:pt x="49" y="61"/>
                    <a:pt x="48" y="60"/>
                    <a:pt x="48" y="61"/>
                  </a:cubicBezTo>
                  <a:close/>
                  <a:moveTo>
                    <a:pt x="51" y="62"/>
                  </a:moveTo>
                  <a:cubicBezTo>
                    <a:pt x="51" y="62"/>
                    <a:pt x="51" y="61"/>
                    <a:pt x="52" y="61"/>
                  </a:cubicBezTo>
                  <a:cubicBezTo>
                    <a:pt x="51" y="61"/>
                    <a:pt x="51" y="61"/>
                    <a:pt x="51" y="61"/>
                  </a:cubicBezTo>
                  <a:cubicBezTo>
                    <a:pt x="51" y="61"/>
                    <a:pt x="51" y="62"/>
                    <a:pt x="51" y="62"/>
                  </a:cubicBezTo>
                  <a:close/>
                  <a:moveTo>
                    <a:pt x="51" y="62"/>
                  </a:moveTo>
                  <a:cubicBezTo>
                    <a:pt x="52" y="62"/>
                    <a:pt x="52" y="63"/>
                    <a:pt x="52" y="63"/>
                  </a:cubicBezTo>
                  <a:cubicBezTo>
                    <a:pt x="53" y="62"/>
                    <a:pt x="51" y="61"/>
                    <a:pt x="51" y="62"/>
                  </a:cubicBezTo>
                  <a:close/>
                  <a:moveTo>
                    <a:pt x="57" y="63"/>
                  </a:moveTo>
                  <a:cubicBezTo>
                    <a:pt x="57" y="63"/>
                    <a:pt x="57" y="62"/>
                    <a:pt x="57" y="62"/>
                  </a:cubicBezTo>
                  <a:cubicBezTo>
                    <a:pt x="57" y="62"/>
                    <a:pt x="57" y="61"/>
                    <a:pt x="57" y="61"/>
                  </a:cubicBezTo>
                  <a:cubicBezTo>
                    <a:pt x="56" y="62"/>
                    <a:pt x="57" y="63"/>
                    <a:pt x="57" y="63"/>
                  </a:cubicBezTo>
                  <a:close/>
                  <a:moveTo>
                    <a:pt x="45" y="62"/>
                  </a:moveTo>
                  <a:cubicBezTo>
                    <a:pt x="46" y="62"/>
                    <a:pt x="46" y="62"/>
                    <a:pt x="46" y="62"/>
                  </a:cubicBezTo>
                  <a:cubicBezTo>
                    <a:pt x="46" y="62"/>
                    <a:pt x="46" y="62"/>
                    <a:pt x="45" y="62"/>
                  </a:cubicBezTo>
                  <a:cubicBezTo>
                    <a:pt x="45" y="62"/>
                    <a:pt x="45" y="62"/>
                    <a:pt x="45" y="62"/>
                  </a:cubicBezTo>
                  <a:close/>
                  <a:moveTo>
                    <a:pt x="36" y="63"/>
                  </a:moveTo>
                  <a:cubicBezTo>
                    <a:pt x="36" y="63"/>
                    <a:pt x="36" y="63"/>
                    <a:pt x="36" y="63"/>
                  </a:cubicBezTo>
                  <a:cubicBezTo>
                    <a:pt x="35" y="63"/>
                    <a:pt x="35" y="64"/>
                    <a:pt x="35" y="64"/>
                  </a:cubicBezTo>
                  <a:cubicBezTo>
                    <a:pt x="35" y="65"/>
                    <a:pt x="35" y="65"/>
                    <a:pt x="36" y="65"/>
                  </a:cubicBezTo>
                  <a:cubicBezTo>
                    <a:pt x="36" y="65"/>
                    <a:pt x="37" y="64"/>
                    <a:pt x="36" y="63"/>
                  </a:cubicBezTo>
                  <a:cubicBezTo>
                    <a:pt x="37" y="63"/>
                    <a:pt x="37" y="64"/>
                    <a:pt x="37" y="64"/>
                  </a:cubicBezTo>
                  <a:cubicBezTo>
                    <a:pt x="37" y="63"/>
                    <a:pt x="37" y="62"/>
                    <a:pt x="36" y="62"/>
                  </a:cubicBezTo>
                  <a:cubicBezTo>
                    <a:pt x="36" y="62"/>
                    <a:pt x="36" y="62"/>
                    <a:pt x="36" y="62"/>
                  </a:cubicBezTo>
                  <a:cubicBezTo>
                    <a:pt x="36" y="63"/>
                    <a:pt x="37" y="63"/>
                    <a:pt x="36" y="63"/>
                  </a:cubicBezTo>
                  <a:close/>
                  <a:moveTo>
                    <a:pt x="59" y="63"/>
                  </a:moveTo>
                  <a:cubicBezTo>
                    <a:pt x="59" y="63"/>
                    <a:pt x="59" y="65"/>
                    <a:pt x="59" y="64"/>
                  </a:cubicBezTo>
                  <a:cubicBezTo>
                    <a:pt x="59" y="64"/>
                    <a:pt x="59" y="62"/>
                    <a:pt x="59" y="62"/>
                  </a:cubicBezTo>
                  <a:cubicBezTo>
                    <a:pt x="59" y="63"/>
                    <a:pt x="59" y="63"/>
                    <a:pt x="59" y="63"/>
                  </a:cubicBezTo>
                  <a:close/>
                  <a:moveTo>
                    <a:pt x="30" y="63"/>
                  </a:moveTo>
                  <a:cubicBezTo>
                    <a:pt x="30" y="63"/>
                    <a:pt x="31" y="63"/>
                    <a:pt x="30" y="62"/>
                  </a:cubicBezTo>
                  <a:cubicBezTo>
                    <a:pt x="30" y="63"/>
                    <a:pt x="30" y="63"/>
                    <a:pt x="30" y="63"/>
                  </a:cubicBezTo>
                  <a:close/>
                  <a:moveTo>
                    <a:pt x="50" y="63"/>
                  </a:moveTo>
                  <a:cubicBezTo>
                    <a:pt x="50" y="64"/>
                    <a:pt x="51" y="63"/>
                    <a:pt x="50" y="62"/>
                  </a:cubicBezTo>
                  <a:cubicBezTo>
                    <a:pt x="50" y="62"/>
                    <a:pt x="50" y="63"/>
                    <a:pt x="50" y="63"/>
                  </a:cubicBezTo>
                  <a:close/>
                  <a:moveTo>
                    <a:pt x="43" y="65"/>
                  </a:moveTo>
                  <a:cubicBezTo>
                    <a:pt x="43" y="65"/>
                    <a:pt x="43" y="65"/>
                    <a:pt x="44" y="65"/>
                  </a:cubicBezTo>
                  <a:cubicBezTo>
                    <a:pt x="44" y="64"/>
                    <a:pt x="45" y="64"/>
                    <a:pt x="45" y="63"/>
                  </a:cubicBezTo>
                  <a:cubicBezTo>
                    <a:pt x="45" y="63"/>
                    <a:pt x="45" y="62"/>
                    <a:pt x="45" y="63"/>
                  </a:cubicBezTo>
                  <a:cubicBezTo>
                    <a:pt x="44" y="63"/>
                    <a:pt x="43" y="64"/>
                    <a:pt x="43" y="65"/>
                  </a:cubicBezTo>
                  <a:close/>
                  <a:moveTo>
                    <a:pt x="32" y="63"/>
                  </a:moveTo>
                  <a:cubicBezTo>
                    <a:pt x="32" y="63"/>
                    <a:pt x="33" y="64"/>
                    <a:pt x="33" y="64"/>
                  </a:cubicBezTo>
                  <a:cubicBezTo>
                    <a:pt x="32" y="64"/>
                    <a:pt x="32" y="64"/>
                    <a:pt x="32" y="63"/>
                  </a:cubicBezTo>
                  <a:cubicBezTo>
                    <a:pt x="31" y="65"/>
                    <a:pt x="33" y="66"/>
                    <a:pt x="33" y="64"/>
                  </a:cubicBezTo>
                  <a:cubicBezTo>
                    <a:pt x="33" y="63"/>
                    <a:pt x="32" y="62"/>
                    <a:pt x="32" y="63"/>
                  </a:cubicBezTo>
                  <a:close/>
                  <a:moveTo>
                    <a:pt x="46" y="63"/>
                  </a:moveTo>
                  <a:cubicBezTo>
                    <a:pt x="47" y="64"/>
                    <a:pt x="47" y="64"/>
                    <a:pt x="47" y="64"/>
                  </a:cubicBezTo>
                  <a:cubicBezTo>
                    <a:pt x="48" y="64"/>
                    <a:pt x="48" y="64"/>
                    <a:pt x="48" y="64"/>
                  </a:cubicBezTo>
                  <a:cubicBezTo>
                    <a:pt x="48" y="63"/>
                    <a:pt x="47" y="63"/>
                    <a:pt x="47" y="63"/>
                  </a:cubicBezTo>
                  <a:cubicBezTo>
                    <a:pt x="47" y="63"/>
                    <a:pt x="46" y="63"/>
                    <a:pt x="46" y="63"/>
                  </a:cubicBezTo>
                  <a:close/>
                  <a:moveTo>
                    <a:pt x="39" y="64"/>
                  </a:moveTo>
                  <a:cubicBezTo>
                    <a:pt x="39" y="63"/>
                    <a:pt x="39" y="63"/>
                    <a:pt x="39" y="63"/>
                  </a:cubicBezTo>
                  <a:cubicBezTo>
                    <a:pt x="39" y="63"/>
                    <a:pt x="38" y="63"/>
                    <a:pt x="39" y="64"/>
                  </a:cubicBezTo>
                  <a:close/>
                  <a:moveTo>
                    <a:pt x="42" y="64"/>
                  </a:moveTo>
                  <a:cubicBezTo>
                    <a:pt x="42" y="64"/>
                    <a:pt x="41" y="63"/>
                    <a:pt x="40" y="63"/>
                  </a:cubicBezTo>
                  <a:cubicBezTo>
                    <a:pt x="40" y="63"/>
                    <a:pt x="41" y="64"/>
                    <a:pt x="42" y="64"/>
                  </a:cubicBezTo>
                  <a:close/>
                  <a:moveTo>
                    <a:pt x="50" y="64"/>
                  </a:moveTo>
                  <a:cubicBezTo>
                    <a:pt x="50" y="64"/>
                    <a:pt x="51" y="64"/>
                    <a:pt x="51" y="64"/>
                  </a:cubicBezTo>
                  <a:cubicBezTo>
                    <a:pt x="52" y="64"/>
                    <a:pt x="51" y="63"/>
                    <a:pt x="51" y="63"/>
                  </a:cubicBezTo>
                  <a:cubicBezTo>
                    <a:pt x="51" y="63"/>
                    <a:pt x="50" y="63"/>
                    <a:pt x="50" y="64"/>
                  </a:cubicBezTo>
                  <a:close/>
                  <a:moveTo>
                    <a:pt x="53" y="64"/>
                  </a:moveTo>
                  <a:cubicBezTo>
                    <a:pt x="53" y="64"/>
                    <a:pt x="53" y="64"/>
                    <a:pt x="53" y="65"/>
                  </a:cubicBezTo>
                  <a:cubicBezTo>
                    <a:pt x="54" y="64"/>
                    <a:pt x="54" y="64"/>
                    <a:pt x="54" y="64"/>
                  </a:cubicBezTo>
                  <a:cubicBezTo>
                    <a:pt x="54" y="63"/>
                    <a:pt x="54" y="63"/>
                    <a:pt x="53" y="63"/>
                  </a:cubicBezTo>
                  <a:cubicBezTo>
                    <a:pt x="53" y="64"/>
                    <a:pt x="53" y="64"/>
                    <a:pt x="53" y="64"/>
                  </a:cubicBezTo>
                  <a:close/>
                  <a:moveTo>
                    <a:pt x="40" y="65"/>
                  </a:moveTo>
                  <a:cubicBezTo>
                    <a:pt x="40" y="65"/>
                    <a:pt x="40" y="65"/>
                    <a:pt x="40" y="65"/>
                  </a:cubicBezTo>
                  <a:cubicBezTo>
                    <a:pt x="41" y="65"/>
                    <a:pt x="41" y="65"/>
                    <a:pt x="41" y="65"/>
                  </a:cubicBezTo>
                  <a:cubicBezTo>
                    <a:pt x="41" y="64"/>
                    <a:pt x="39" y="63"/>
                    <a:pt x="40" y="65"/>
                  </a:cubicBezTo>
                  <a:close/>
                  <a:moveTo>
                    <a:pt x="29" y="65"/>
                  </a:moveTo>
                  <a:cubicBezTo>
                    <a:pt x="29" y="65"/>
                    <a:pt x="30" y="64"/>
                    <a:pt x="29" y="64"/>
                  </a:cubicBezTo>
                  <a:cubicBezTo>
                    <a:pt x="29" y="64"/>
                    <a:pt x="29" y="64"/>
                    <a:pt x="29" y="65"/>
                  </a:cubicBezTo>
                  <a:close/>
                  <a:moveTo>
                    <a:pt x="44" y="66"/>
                  </a:moveTo>
                  <a:cubicBezTo>
                    <a:pt x="45" y="67"/>
                    <a:pt x="45" y="67"/>
                    <a:pt x="45" y="67"/>
                  </a:cubicBezTo>
                  <a:cubicBezTo>
                    <a:pt x="46" y="66"/>
                    <a:pt x="47" y="66"/>
                    <a:pt x="47" y="65"/>
                  </a:cubicBezTo>
                  <a:cubicBezTo>
                    <a:pt x="46" y="65"/>
                    <a:pt x="46" y="64"/>
                    <a:pt x="46" y="64"/>
                  </a:cubicBezTo>
                  <a:cubicBezTo>
                    <a:pt x="45" y="65"/>
                    <a:pt x="45" y="65"/>
                    <a:pt x="44" y="66"/>
                  </a:cubicBezTo>
                  <a:close/>
                  <a:moveTo>
                    <a:pt x="37" y="65"/>
                  </a:moveTo>
                  <a:cubicBezTo>
                    <a:pt x="38" y="65"/>
                    <a:pt x="38" y="65"/>
                    <a:pt x="37" y="65"/>
                  </a:cubicBezTo>
                  <a:cubicBezTo>
                    <a:pt x="38" y="65"/>
                    <a:pt x="38" y="65"/>
                    <a:pt x="38" y="64"/>
                  </a:cubicBezTo>
                  <a:cubicBezTo>
                    <a:pt x="38" y="64"/>
                    <a:pt x="38" y="64"/>
                    <a:pt x="37" y="65"/>
                  </a:cubicBezTo>
                  <a:close/>
                  <a:moveTo>
                    <a:pt x="4" y="64"/>
                  </a:moveTo>
                  <a:cubicBezTo>
                    <a:pt x="4" y="65"/>
                    <a:pt x="4" y="65"/>
                    <a:pt x="4" y="65"/>
                  </a:cubicBezTo>
                  <a:cubicBezTo>
                    <a:pt x="4" y="65"/>
                    <a:pt x="4" y="66"/>
                    <a:pt x="4" y="66"/>
                  </a:cubicBezTo>
                  <a:cubicBezTo>
                    <a:pt x="5" y="66"/>
                    <a:pt x="6" y="67"/>
                    <a:pt x="5" y="67"/>
                  </a:cubicBezTo>
                  <a:cubicBezTo>
                    <a:pt x="7" y="67"/>
                    <a:pt x="7" y="69"/>
                    <a:pt x="8" y="70"/>
                  </a:cubicBezTo>
                  <a:cubicBezTo>
                    <a:pt x="8" y="68"/>
                    <a:pt x="6" y="66"/>
                    <a:pt x="4" y="64"/>
                  </a:cubicBezTo>
                  <a:close/>
                  <a:moveTo>
                    <a:pt x="48" y="65"/>
                  </a:moveTo>
                  <a:cubicBezTo>
                    <a:pt x="48" y="65"/>
                    <a:pt x="49" y="65"/>
                    <a:pt x="49" y="64"/>
                  </a:cubicBezTo>
                  <a:cubicBezTo>
                    <a:pt x="48" y="65"/>
                    <a:pt x="48" y="65"/>
                    <a:pt x="48" y="65"/>
                  </a:cubicBezTo>
                  <a:close/>
                  <a:moveTo>
                    <a:pt x="52" y="65"/>
                  </a:moveTo>
                  <a:cubicBezTo>
                    <a:pt x="52" y="66"/>
                    <a:pt x="52" y="66"/>
                    <a:pt x="53" y="66"/>
                  </a:cubicBezTo>
                  <a:cubicBezTo>
                    <a:pt x="53" y="65"/>
                    <a:pt x="52" y="65"/>
                    <a:pt x="52" y="65"/>
                  </a:cubicBezTo>
                  <a:close/>
                  <a:moveTo>
                    <a:pt x="55" y="66"/>
                  </a:moveTo>
                  <a:cubicBezTo>
                    <a:pt x="55" y="66"/>
                    <a:pt x="55" y="67"/>
                    <a:pt x="56" y="66"/>
                  </a:cubicBezTo>
                  <a:cubicBezTo>
                    <a:pt x="55" y="66"/>
                    <a:pt x="56" y="65"/>
                    <a:pt x="55" y="65"/>
                  </a:cubicBezTo>
                  <a:cubicBezTo>
                    <a:pt x="55" y="65"/>
                    <a:pt x="55" y="66"/>
                    <a:pt x="55" y="66"/>
                  </a:cubicBezTo>
                  <a:close/>
                  <a:moveTo>
                    <a:pt x="33" y="66"/>
                  </a:moveTo>
                  <a:cubicBezTo>
                    <a:pt x="33" y="66"/>
                    <a:pt x="33" y="66"/>
                    <a:pt x="33" y="66"/>
                  </a:cubicBezTo>
                  <a:cubicBezTo>
                    <a:pt x="33" y="67"/>
                    <a:pt x="34" y="67"/>
                    <a:pt x="34" y="68"/>
                  </a:cubicBezTo>
                  <a:cubicBezTo>
                    <a:pt x="34" y="67"/>
                    <a:pt x="35" y="67"/>
                    <a:pt x="35" y="66"/>
                  </a:cubicBezTo>
                  <a:cubicBezTo>
                    <a:pt x="35" y="66"/>
                    <a:pt x="35" y="65"/>
                    <a:pt x="34" y="65"/>
                  </a:cubicBezTo>
                  <a:cubicBezTo>
                    <a:pt x="34" y="66"/>
                    <a:pt x="35" y="66"/>
                    <a:pt x="35" y="67"/>
                  </a:cubicBezTo>
                  <a:cubicBezTo>
                    <a:pt x="34" y="67"/>
                    <a:pt x="34" y="66"/>
                    <a:pt x="33" y="66"/>
                  </a:cubicBezTo>
                  <a:close/>
                  <a:moveTo>
                    <a:pt x="39" y="67"/>
                  </a:moveTo>
                  <a:cubicBezTo>
                    <a:pt x="40" y="67"/>
                    <a:pt x="40" y="67"/>
                    <a:pt x="40" y="66"/>
                  </a:cubicBezTo>
                  <a:cubicBezTo>
                    <a:pt x="40" y="66"/>
                    <a:pt x="40" y="65"/>
                    <a:pt x="39" y="65"/>
                  </a:cubicBezTo>
                  <a:cubicBezTo>
                    <a:pt x="39" y="65"/>
                    <a:pt x="38" y="65"/>
                    <a:pt x="38" y="66"/>
                  </a:cubicBezTo>
                  <a:cubicBezTo>
                    <a:pt x="38" y="66"/>
                    <a:pt x="39" y="66"/>
                    <a:pt x="39" y="66"/>
                  </a:cubicBezTo>
                  <a:cubicBezTo>
                    <a:pt x="38" y="66"/>
                    <a:pt x="38" y="66"/>
                    <a:pt x="38" y="66"/>
                  </a:cubicBezTo>
                  <a:cubicBezTo>
                    <a:pt x="38" y="66"/>
                    <a:pt x="37" y="67"/>
                    <a:pt x="37" y="67"/>
                  </a:cubicBezTo>
                  <a:cubicBezTo>
                    <a:pt x="38" y="68"/>
                    <a:pt x="38" y="68"/>
                    <a:pt x="39" y="68"/>
                  </a:cubicBezTo>
                  <a:cubicBezTo>
                    <a:pt x="39" y="68"/>
                    <a:pt x="39" y="68"/>
                    <a:pt x="39" y="68"/>
                  </a:cubicBezTo>
                  <a:cubicBezTo>
                    <a:pt x="39" y="67"/>
                    <a:pt x="39" y="67"/>
                    <a:pt x="39" y="67"/>
                  </a:cubicBezTo>
                  <a:cubicBezTo>
                    <a:pt x="39" y="67"/>
                    <a:pt x="39" y="67"/>
                    <a:pt x="39" y="67"/>
                  </a:cubicBezTo>
                  <a:close/>
                  <a:moveTo>
                    <a:pt x="49" y="67"/>
                  </a:moveTo>
                  <a:cubicBezTo>
                    <a:pt x="50" y="66"/>
                    <a:pt x="50" y="65"/>
                    <a:pt x="49" y="65"/>
                  </a:cubicBezTo>
                  <a:cubicBezTo>
                    <a:pt x="48" y="65"/>
                    <a:pt x="48" y="66"/>
                    <a:pt x="49" y="67"/>
                  </a:cubicBezTo>
                  <a:close/>
                  <a:moveTo>
                    <a:pt x="30" y="68"/>
                  </a:moveTo>
                  <a:cubicBezTo>
                    <a:pt x="31" y="68"/>
                    <a:pt x="31" y="66"/>
                    <a:pt x="30" y="65"/>
                  </a:cubicBezTo>
                  <a:cubicBezTo>
                    <a:pt x="29" y="66"/>
                    <a:pt x="29" y="68"/>
                    <a:pt x="30" y="68"/>
                  </a:cubicBezTo>
                  <a:close/>
                  <a:moveTo>
                    <a:pt x="46" y="68"/>
                  </a:moveTo>
                  <a:cubicBezTo>
                    <a:pt x="47" y="68"/>
                    <a:pt x="47" y="67"/>
                    <a:pt x="48" y="66"/>
                  </a:cubicBezTo>
                  <a:cubicBezTo>
                    <a:pt x="47" y="66"/>
                    <a:pt x="46" y="67"/>
                    <a:pt x="46" y="68"/>
                  </a:cubicBezTo>
                  <a:close/>
                  <a:moveTo>
                    <a:pt x="42" y="67"/>
                  </a:moveTo>
                  <a:cubicBezTo>
                    <a:pt x="42" y="67"/>
                    <a:pt x="42" y="67"/>
                    <a:pt x="42" y="67"/>
                  </a:cubicBezTo>
                  <a:cubicBezTo>
                    <a:pt x="43" y="66"/>
                    <a:pt x="42" y="66"/>
                    <a:pt x="42" y="67"/>
                  </a:cubicBezTo>
                  <a:close/>
                  <a:moveTo>
                    <a:pt x="53" y="67"/>
                  </a:moveTo>
                  <a:cubicBezTo>
                    <a:pt x="53" y="67"/>
                    <a:pt x="54" y="67"/>
                    <a:pt x="54" y="68"/>
                  </a:cubicBezTo>
                  <a:cubicBezTo>
                    <a:pt x="54" y="67"/>
                    <a:pt x="54" y="66"/>
                    <a:pt x="53" y="66"/>
                  </a:cubicBezTo>
                  <a:cubicBezTo>
                    <a:pt x="53" y="66"/>
                    <a:pt x="53" y="67"/>
                    <a:pt x="53" y="67"/>
                  </a:cubicBezTo>
                  <a:close/>
                  <a:moveTo>
                    <a:pt x="27" y="67"/>
                  </a:moveTo>
                  <a:cubicBezTo>
                    <a:pt x="27" y="67"/>
                    <a:pt x="27" y="67"/>
                    <a:pt x="27" y="67"/>
                  </a:cubicBezTo>
                  <a:cubicBezTo>
                    <a:pt x="27" y="67"/>
                    <a:pt x="28" y="66"/>
                    <a:pt x="27" y="66"/>
                  </a:cubicBezTo>
                  <a:cubicBezTo>
                    <a:pt x="27" y="67"/>
                    <a:pt x="27" y="66"/>
                    <a:pt x="27" y="67"/>
                  </a:cubicBezTo>
                  <a:close/>
                  <a:moveTo>
                    <a:pt x="49" y="67"/>
                  </a:moveTo>
                  <a:cubicBezTo>
                    <a:pt x="48" y="66"/>
                    <a:pt x="46" y="68"/>
                    <a:pt x="46" y="69"/>
                  </a:cubicBezTo>
                  <a:cubicBezTo>
                    <a:pt x="47" y="69"/>
                    <a:pt x="47" y="69"/>
                    <a:pt x="47" y="69"/>
                  </a:cubicBezTo>
                  <a:cubicBezTo>
                    <a:pt x="48" y="68"/>
                    <a:pt x="49" y="68"/>
                    <a:pt x="49" y="67"/>
                  </a:cubicBezTo>
                  <a:close/>
                  <a:moveTo>
                    <a:pt x="50" y="68"/>
                  </a:moveTo>
                  <a:cubicBezTo>
                    <a:pt x="50" y="68"/>
                    <a:pt x="50" y="68"/>
                    <a:pt x="51" y="68"/>
                  </a:cubicBezTo>
                  <a:cubicBezTo>
                    <a:pt x="51" y="68"/>
                    <a:pt x="51" y="68"/>
                    <a:pt x="51" y="67"/>
                  </a:cubicBezTo>
                  <a:cubicBezTo>
                    <a:pt x="51" y="67"/>
                    <a:pt x="51" y="67"/>
                    <a:pt x="51" y="67"/>
                  </a:cubicBezTo>
                  <a:cubicBezTo>
                    <a:pt x="50" y="67"/>
                    <a:pt x="50" y="67"/>
                    <a:pt x="50" y="68"/>
                  </a:cubicBezTo>
                  <a:close/>
                  <a:moveTo>
                    <a:pt x="32" y="67"/>
                  </a:moveTo>
                  <a:cubicBezTo>
                    <a:pt x="32" y="68"/>
                    <a:pt x="33" y="68"/>
                    <a:pt x="33" y="69"/>
                  </a:cubicBezTo>
                  <a:cubicBezTo>
                    <a:pt x="33" y="69"/>
                    <a:pt x="33" y="69"/>
                    <a:pt x="34" y="68"/>
                  </a:cubicBezTo>
                  <a:cubicBezTo>
                    <a:pt x="33" y="68"/>
                    <a:pt x="33" y="67"/>
                    <a:pt x="32" y="67"/>
                  </a:cubicBezTo>
                  <a:close/>
                  <a:moveTo>
                    <a:pt x="41" y="69"/>
                  </a:moveTo>
                  <a:cubicBezTo>
                    <a:pt x="41" y="69"/>
                    <a:pt x="41" y="68"/>
                    <a:pt x="42" y="68"/>
                  </a:cubicBezTo>
                  <a:cubicBezTo>
                    <a:pt x="41" y="67"/>
                    <a:pt x="39" y="69"/>
                    <a:pt x="41" y="69"/>
                  </a:cubicBezTo>
                  <a:close/>
                  <a:moveTo>
                    <a:pt x="44" y="69"/>
                  </a:moveTo>
                  <a:cubicBezTo>
                    <a:pt x="45" y="68"/>
                    <a:pt x="44" y="68"/>
                    <a:pt x="43" y="67"/>
                  </a:cubicBezTo>
                  <a:cubicBezTo>
                    <a:pt x="43" y="68"/>
                    <a:pt x="43" y="69"/>
                    <a:pt x="44" y="69"/>
                  </a:cubicBezTo>
                  <a:close/>
                  <a:moveTo>
                    <a:pt x="37" y="70"/>
                  </a:moveTo>
                  <a:cubicBezTo>
                    <a:pt x="37" y="70"/>
                    <a:pt x="38" y="70"/>
                    <a:pt x="38" y="69"/>
                  </a:cubicBezTo>
                  <a:cubicBezTo>
                    <a:pt x="38" y="68"/>
                    <a:pt x="37" y="68"/>
                    <a:pt x="37" y="68"/>
                  </a:cubicBezTo>
                  <a:cubicBezTo>
                    <a:pt x="36" y="69"/>
                    <a:pt x="35" y="70"/>
                    <a:pt x="37" y="70"/>
                  </a:cubicBezTo>
                  <a:close/>
                  <a:moveTo>
                    <a:pt x="28" y="69"/>
                  </a:moveTo>
                  <a:cubicBezTo>
                    <a:pt x="28" y="69"/>
                    <a:pt x="28" y="68"/>
                    <a:pt x="28" y="68"/>
                  </a:cubicBezTo>
                  <a:cubicBezTo>
                    <a:pt x="28" y="68"/>
                    <a:pt x="27" y="68"/>
                    <a:pt x="27" y="68"/>
                  </a:cubicBezTo>
                  <a:cubicBezTo>
                    <a:pt x="27" y="68"/>
                    <a:pt x="27" y="69"/>
                    <a:pt x="28" y="69"/>
                  </a:cubicBezTo>
                  <a:close/>
                  <a:moveTo>
                    <a:pt x="32" y="70"/>
                  </a:moveTo>
                  <a:cubicBezTo>
                    <a:pt x="32" y="70"/>
                    <a:pt x="33" y="70"/>
                    <a:pt x="33" y="69"/>
                  </a:cubicBezTo>
                  <a:cubicBezTo>
                    <a:pt x="32" y="69"/>
                    <a:pt x="32" y="68"/>
                    <a:pt x="32" y="68"/>
                  </a:cubicBezTo>
                  <a:cubicBezTo>
                    <a:pt x="31" y="69"/>
                    <a:pt x="32" y="70"/>
                    <a:pt x="32" y="70"/>
                  </a:cubicBezTo>
                  <a:close/>
                  <a:moveTo>
                    <a:pt x="48" y="70"/>
                  </a:moveTo>
                  <a:cubicBezTo>
                    <a:pt x="48" y="71"/>
                    <a:pt x="48" y="71"/>
                    <a:pt x="49" y="71"/>
                  </a:cubicBezTo>
                  <a:cubicBezTo>
                    <a:pt x="49" y="71"/>
                    <a:pt x="50" y="70"/>
                    <a:pt x="50" y="69"/>
                  </a:cubicBezTo>
                  <a:cubicBezTo>
                    <a:pt x="50" y="69"/>
                    <a:pt x="50" y="68"/>
                    <a:pt x="49" y="68"/>
                  </a:cubicBezTo>
                  <a:cubicBezTo>
                    <a:pt x="49" y="69"/>
                    <a:pt x="48" y="69"/>
                    <a:pt x="48" y="70"/>
                  </a:cubicBezTo>
                  <a:close/>
                  <a:moveTo>
                    <a:pt x="12" y="70"/>
                  </a:moveTo>
                  <a:cubicBezTo>
                    <a:pt x="11" y="70"/>
                    <a:pt x="12" y="70"/>
                    <a:pt x="12" y="71"/>
                  </a:cubicBezTo>
                  <a:cubicBezTo>
                    <a:pt x="13" y="72"/>
                    <a:pt x="14" y="73"/>
                    <a:pt x="15" y="74"/>
                  </a:cubicBezTo>
                  <a:cubicBezTo>
                    <a:pt x="16" y="74"/>
                    <a:pt x="16" y="75"/>
                    <a:pt x="16" y="75"/>
                  </a:cubicBezTo>
                  <a:cubicBezTo>
                    <a:pt x="15" y="73"/>
                    <a:pt x="12" y="70"/>
                    <a:pt x="10" y="69"/>
                  </a:cubicBezTo>
                  <a:cubicBezTo>
                    <a:pt x="11" y="69"/>
                    <a:pt x="11" y="70"/>
                    <a:pt x="12" y="70"/>
                  </a:cubicBezTo>
                  <a:close/>
                  <a:moveTo>
                    <a:pt x="40" y="70"/>
                  </a:moveTo>
                  <a:cubicBezTo>
                    <a:pt x="41" y="70"/>
                    <a:pt x="41" y="69"/>
                    <a:pt x="40" y="69"/>
                  </a:cubicBezTo>
                  <a:cubicBezTo>
                    <a:pt x="40" y="69"/>
                    <a:pt x="40" y="70"/>
                    <a:pt x="40" y="70"/>
                  </a:cubicBezTo>
                  <a:close/>
                  <a:moveTo>
                    <a:pt x="52" y="70"/>
                  </a:moveTo>
                  <a:cubicBezTo>
                    <a:pt x="53" y="70"/>
                    <a:pt x="53" y="70"/>
                    <a:pt x="53" y="69"/>
                  </a:cubicBezTo>
                  <a:cubicBezTo>
                    <a:pt x="53" y="69"/>
                    <a:pt x="53" y="69"/>
                    <a:pt x="52" y="69"/>
                  </a:cubicBezTo>
                  <a:cubicBezTo>
                    <a:pt x="52" y="69"/>
                    <a:pt x="52" y="70"/>
                    <a:pt x="52" y="70"/>
                  </a:cubicBezTo>
                  <a:close/>
                  <a:moveTo>
                    <a:pt x="51" y="70"/>
                  </a:moveTo>
                  <a:cubicBezTo>
                    <a:pt x="51" y="69"/>
                    <a:pt x="52" y="69"/>
                    <a:pt x="51" y="69"/>
                  </a:cubicBezTo>
                  <a:cubicBezTo>
                    <a:pt x="51" y="69"/>
                    <a:pt x="51" y="70"/>
                    <a:pt x="51" y="70"/>
                  </a:cubicBezTo>
                  <a:close/>
                  <a:moveTo>
                    <a:pt x="42" y="70"/>
                  </a:moveTo>
                  <a:cubicBezTo>
                    <a:pt x="42" y="70"/>
                    <a:pt x="42" y="71"/>
                    <a:pt x="43" y="71"/>
                  </a:cubicBezTo>
                  <a:cubicBezTo>
                    <a:pt x="44" y="70"/>
                    <a:pt x="43" y="69"/>
                    <a:pt x="42" y="69"/>
                  </a:cubicBezTo>
                  <a:cubicBezTo>
                    <a:pt x="42" y="69"/>
                    <a:pt x="42" y="69"/>
                    <a:pt x="42" y="70"/>
                  </a:cubicBezTo>
                  <a:close/>
                  <a:moveTo>
                    <a:pt x="58" y="69"/>
                  </a:moveTo>
                  <a:cubicBezTo>
                    <a:pt x="59" y="69"/>
                    <a:pt x="59" y="70"/>
                    <a:pt x="59" y="69"/>
                  </a:cubicBezTo>
                  <a:cubicBezTo>
                    <a:pt x="59" y="69"/>
                    <a:pt x="59" y="69"/>
                    <a:pt x="59" y="69"/>
                  </a:cubicBezTo>
                  <a:cubicBezTo>
                    <a:pt x="59" y="69"/>
                    <a:pt x="58" y="69"/>
                    <a:pt x="58" y="69"/>
                  </a:cubicBezTo>
                  <a:close/>
                  <a:moveTo>
                    <a:pt x="59" y="75"/>
                  </a:moveTo>
                  <a:cubicBezTo>
                    <a:pt x="60" y="75"/>
                    <a:pt x="60" y="75"/>
                    <a:pt x="60" y="75"/>
                  </a:cubicBezTo>
                  <a:cubicBezTo>
                    <a:pt x="60" y="73"/>
                    <a:pt x="60" y="72"/>
                    <a:pt x="60" y="69"/>
                  </a:cubicBezTo>
                  <a:cubicBezTo>
                    <a:pt x="60" y="69"/>
                    <a:pt x="60" y="69"/>
                    <a:pt x="59" y="69"/>
                  </a:cubicBezTo>
                  <a:cubicBezTo>
                    <a:pt x="59" y="71"/>
                    <a:pt x="60" y="73"/>
                    <a:pt x="59" y="75"/>
                  </a:cubicBezTo>
                  <a:close/>
                  <a:moveTo>
                    <a:pt x="52" y="71"/>
                  </a:moveTo>
                  <a:cubicBezTo>
                    <a:pt x="53" y="71"/>
                    <a:pt x="52" y="71"/>
                    <a:pt x="53" y="71"/>
                  </a:cubicBezTo>
                  <a:cubicBezTo>
                    <a:pt x="53" y="71"/>
                    <a:pt x="54" y="70"/>
                    <a:pt x="54" y="70"/>
                  </a:cubicBezTo>
                  <a:cubicBezTo>
                    <a:pt x="54" y="70"/>
                    <a:pt x="54" y="70"/>
                    <a:pt x="54" y="70"/>
                  </a:cubicBezTo>
                  <a:cubicBezTo>
                    <a:pt x="53" y="70"/>
                    <a:pt x="53" y="70"/>
                    <a:pt x="52" y="71"/>
                  </a:cubicBezTo>
                  <a:close/>
                  <a:moveTo>
                    <a:pt x="34" y="74"/>
                  </a:moveTo>
                  <a:cubicBezTo>
                    <a:pt x="35" y="73"/>
                    <a:pt x="36" y="72"/>
                    <a:pt x="36" y="71"/>
                  </a:cubicBezTo>
                  <a:cubicBezTo>
                    <a:pt x="36" y="71"/>
                    <a:pt x="35" y="70"/>
                    <a:pt x="35" y="70"/>
                  </a:cubicBezTo>
                  <a:cubicBezTo>
                    <a:pt x="34" y="71"/>
                    <a:pt x="32" y="73"/>
                    <a:pt x="34" y="74"/>
                  </a:cubicBezTo>
                  <a:close/>
                  <a:moveTo>
                    <a:pt x="45" y="70"/>
                  </a:moveTo>
                  <a:cubicBezTo>
                    <a:pt x="45" y="71"/>
                    <a:pt x="46" y="71"/>
                    <a:pt x="46" y="71"/>
                  </a:cubicBezTo>
                  <a:cubicBezTo>
                    <a:pt x="46" y="70"/>
                    <a:pt x="46" y="70"/>
                    <a:pt x="46" y="70"/>
                  </a:cubicBezTo>
                  <a:cubicBezTo>
                    <a:pt x="46" y="70"/>
                    <a:pt x="45" y="70"/>
                    <a:pt x="45" y="70"/>
                  </a:cubicBezTo>
                  <a:close/>
                  <a:moveTo>
                    <a:pt x="50" y="73"/>
                  </a:moveTo>
                  <a:cubicBezTo>
                    <a:pt x="51" y="72"/>
                    <a:pt x="52" y="71"/>
                    <a:pt x="51" y="70"/>
                  </a:cubicBezTo>
                  <a:cubicBezTo>
                    <a:pt x="50" y="71"/>
                    <a:pt x="48" y="72"/>
                    <a:pt x="50" y="73"/>
                  </a:cubicBezTo>
                  <a:close/>
                  <a:moveTo>
                    <a:pt x="38" y="71"/>
                  </a:moveTo>
                  <a:cubicBezTo>
                    <a:pt x="38" y="71"/>
                    <a:pt x="38" y="72"/>
                    <a:pt x="38" y="72"/>
                  </a:cubicBezTo>
                  <a:cubicBezTo>
                    <a:pt x="39" y="71"/>
                    <a:pt x="39" y="72"/>
                    <a:pt x="40" y="71"/>
                  </a:cubicBezTo>
                  <a:cubicBezTo>
                    <a:pt x="39" y="70"/>
                    <a:pt x="38" y="70"/>
                    <a:pt x="38" y="71"/>
                  </a:cubicBezTo>
                  <a:close/>
                  <a:moveTo>
                    <a:pt x="41" y="70"/>
                  </a:moveTo>
                  <a:cubicBezTo>
                    <a:pt x="41" y="71"/>
                    <a:pt x="42" y="71"/>
                    <a:pt x="42" y="72"/>
                  </a:cubicBezTo>
                  <a:cubicBezTo>
                    <a:pt x="42" y="71"/>
                    <a:pt x="42" y="71"/>
                    <a:pt x="42" y="71"/>
                  </a:cubicBezTo>
                  <a:cubicBezTo>
                    <a:pt x="42" y="71"/>
                    <a:pt x="42" y="70"/>
                    <a:pt x="41" y="70"/>
                  </a:cubicBezTo>
                  <a:close/>
                  <a:moveTo>
                    <a:pt x="31" y="73"/>
                  </a:moveTo>
                  <a:cubicBezTo>
                    <a:pt x="31" y="73"/>
                    <a:pt x="31" y="73"/>
                    <a:pt x="32" y="73"/>
                  </a:cubicBezTo>
                  <a:cubicBezTo>
                    <a:pt x="31" y="72"/>
                    <a:pt x="31" y="71"/>
                    <a:pt x="30" y="71"/>
                  </a:cubicBezTo>
                  <a:cubicBezTo>
                    <a:pt x="30" y="72"/>
                    <a:pt x="30" y="73"/>
                    <a:pt x="31" y="73"/>
                  </a:cubicBezTo>
                  <a:close/>
                  <a:moveTo>
                    <a:pt x="44" y="72"/>
                  </a:moveTo>
                  <a:cubicBezTo>
                    <a:pt x="44" y="71"/>
                    <a:pt x="44" y="71"/>
                    <a:pt x="44" y="71"/>
                  </a:cubicBezTo>
                  <a:cubicBezTo>
                    <a:pt x="44" y="71"/>
                    <a:pt x="44" y="71"/>
                    <a:pt x="44" y="71"/>
                  </a:cubicBezTo>
                  <a:cubicBezTo>
                    <a:pt x="44" y="71"/>
                    <a:pt x="43" y="71"/>
                    <a:pt x="44" y="72"/>
                  </a:cubicBezTo>
                  <a:close/>
                  <a:moveTo>
                    <a:pt x="28" y="76"/>
                  </a:moveTo>
                  <a:cubicBezTo>
                    <a:pt x="28" y="75"/>
                    <a:pt x="28" y="73"/>
                    <a:pt x="27" y="72"/>
                  </a:cubicBezTo>
                  <a:cubicBezTo>
                    <a:pt x="27" y="73"/>
                    <a:pt x="28" y="75"/>
                    <a:pt x="28" y="76"/>
                  </a:cubicBezTo>
                  <a:close/>
                  <a:moveTo>
                    <a:pt x="40" y="72"/>
                  </a:moveTo>
                  <a:cubicBezTo>
                    <a:pt x="40" y="73"/>
                    <a:pt x="40" y="73"/>
                    <a:pt x="41" y="73"/>
                  </a:cubicBezTo>
                  <a:cubicBezTo>
                    <a:pt x="41" y="73"/>
                    <a:pt x="41" y="73"/>
                    <a:pt x="41" y="73"/>
                  </a:cubicBezTo>
                  <a:cubicBezTo>
                    <a:pt x="41" y="72"/>
                    <a:pt x="40" y="71"/>
                    <a:pt x="40" y="72"/>
                  </a:cubicBezTo>
                  <a:close/>
                  <a:moveTo>
                    <a:pt x="44" y="72"/>
                  </a:moveTo>
                  <a:cubicBezTo>
                    <a:pt x="44" y="72"/>
                    <a:pt x="44" y="73"/>
                    <a:pt x="45" y="73"/>
                  </a:cubicBezTo>
                  <a:cubicBezTo>
                    <a:pt x="45" y="73"/>
                    <a:pt x="45" y="73"/>
                    <a:pt x="45" y="72"/>
                  </a:cubicBezTo>
                  <a:cubicBezTo>
                    <a:pt x="45" y="72"/>
                    <a:pt x="45" y="72"/>
                    <a:pt x="44" y="72"/>
                  </a:cubicBezTo>
                  <a:cubicBezTo>
                    <a:pt x="44" y="72"/>
                    <a:pt x="44" y="72"/>
                    <a:pt x="44" y="72"/>
                  </a:cubicBezTo>
                  <a:close/>
                  <a:moveTo>
                    <a:pt x="29" y="76"/>
                  </a:moveTo>
                  <a:cubicBezTo>
                    <a:pt x="30" y="75"/>
                    <a:pt x="29" y="73"/>
                    <a:pt x="29" y="72"/>
                  </a:cubicBezTo>
                  <a:cubicBezTo>
                    <a:pt x="29" y="72"/>
                    <a:pt x="29" y="72"/>
                    <a:pt x="29" y="72"/>
                  </a:cubicBezTo>
                  <a:cubicBezTo>
                    <a:pt x="29" y="73"/>
                    <a:pt x="29" y="75"/>
                    <a:pt x="29" y="76"/>
                  </a:cubicBezTo>
                  <a:close/>
                  <a:moveTo>
                    <a:pt x="47" y="72"/>
                  </a:moveTo>
                  <a:cubicBezTo>
                    <a:pt x="47" y="72"/>
                    <a:pt x="47" y="72"/>
                    <a:pt x="47" y="73"/>
                  </a:cubicBezTo>
                  <a:cubicBezTo>
                    <a:pt x="48" y="73"/>
                    <a:pt x="47" y="72"/>
                    <a:pt x="47" y="72"/>
                  </a:cubicBezTo>
                  <a:cubicBezTo>
                    <a:pt x="47" y="72"/>
                    <a:pt x="47" y="72"/>
                    <a:pt x="47" y="72"/>
                  </a:cubicBezTo>
                  <a:close/>
                  <a:moveTo>
                    <a:pt x="50" y="73"/>
                  </a:moveTo>
                  <a:cubicBezTo>
                    <a:pt x="51" y="73"/>
                    <a:pt x="51" y="74"/>
                    <a:pt x="51" y="74"/>
                  </a:cubicBezTo>
                  <a:cubicBezTo>
                    <a:pt x="51" y="73"/>
                    <a:pt x="52" y="73"/>
                    <a:pt x="51" y="72"/>
                  </a:cubicBezTo>
                  <a:cubicBezTo>
                    <a:pt x="51" y="72"/>
                    <a:pt x="51" y="72"/>
                    <a:pt x="51" y="72"/>
                  </a:cubicBezTo>
                  <a:cubicBezTo>
                    <a:pt x="51" y="73"/>
                    <a:pt x="50" y="72"/>
                    <a:pt x="50" y="73"/>
                  </a:cubicBezTo>
                  <a:close/>
                  <a:moveTo>
                    <a:pt x="43" y="73"/>
                  </a:moveTo>
                  <a:cubicBezTo>
                    <a:pt x="43" y="73"/>
                    <a:pt x="43" y="72"/>
                    <a:pt x="43" y="72"/>
                  </a:cubicBezTo>
                  <a:cubicBezTo>
                    <a:pt x="43" y="72"/>
                    <a:pt x="43" y="72"/>
                    <a:pt x="43" y="73"/>
                  </a:cubicBezTo>
                  <a:close/>
                  <a:moveTo>
                    <a:pt x="56" y="72"/>
                  </a:moveTo>
                  <a:cubicBezTo>
                    <a:pt x="56" y="72"/>
                    <a:pt x="56" y="72"/>
                    <a:pt x="56" y="72"/>
                  </a:cubicBezTo>
                  <a:cubicBezTo>
                    <a:pt x="57" y="73"/>
                    <a:pt x="56" y="74"/>
                    <a:pt x="57" y="75"/>
                  </a:cubicBezTo>
                  <a:cubicBezTo>
                    <a:pt x="57" y="74"/>
                    <a:pt x="57" y="72"/>
                    <a:pt x="56" y="72"/>
                  </a:cubicBezTo>
                  <a:close/>
                  <a:moveTo>
                    <a:pt x="35" y="75"/>
                  </a:moveTo>
                  <a:cubicBezTo>
                    <a:pt x="35" y="75"/>
                    <a:pt x="36" y="75"/>
                    <a:pt x="36" y="75"/>
                  </a:cubicBezTo>
                  <a:cubicBezTo>
                    <a:pt x="37" y="75"/>
                    <a:pt x="37" y="74"/>
                    <a:pt x="38" y="73"/>
                  </a:cubicBezTo>
                  <a:cubicBezTo>
                    <a:pt x="38" y="73"/>
                    <a:pt x="38" y="72"/>
                    <a:pt x="37" y="72"/>
                  </a:cubicBezTo>
                  <a:cubicBezTo>
                    <a:pt x="37" y="73"/>
                    <a:pt x="36" y="74"/>
                    <a:pt x="35" y="75"/>
                  </a:cubicBezTo>
                  <a:close/>
                  <a:moveTo>
                    <a:pt x="43" y="73"/>
                  </a:moveTo>
                  <a:cubicBezTo>
                    <a:pt x="43" y="73"/>
                    <a:pt x="44" y="74"/>
                    <a:pt x="44" y="74"/>
                  </a:cubicBezTo>
                  <a:cubicBezTo>
                    <a:pt x="45" y="73"/>
                    <a:pt x="44" y="73"/>
                    <a:pt x="44" y="72"/>
                  </a:cubicBezTo>
                  <a:cubicBezTo>
                    <a:pt x="43" y="73"/>
                    <a:pt x="43" y="73"/>
                    <a:pt x="43" y="73"/>
                  </a:cubicBezTo>
                  <a:close/>
                  <a:moveTo>
                    <a:pt x="40" y="74"/>
                  </a:moveTo>
                  <a:cubicBezTo>
                    <a:pt x="41" y="73"/>
                    <a:pt x="40" y="73"/>
                    <a:pt x="39" y="73"/>
                  </a:cubicBezTo>
                  <a:cubicBezTo>
                    <a:pt x="39" y="73"/>
                    <a:pt x="40" y="74"/>
                    <a:pt x="40" y="74"/>
                  </a:cubicBezTo>
                  <a:close/>
                  <a:moveTo>
                    <a:pt x="52" y="74"/>
                  </a:moveTo>
                  <a:cubicBezTo>
                    <a:pt x="53" y="74"/>
                    <a:pt x="53" y="74"/>
                    <a:pt x="53" y="73"/>
                  </a:cubicBezTo>
                  <a:cubicBezTo>
                    <a:pt x="53" y="73"/>
                    <a:pt x="53" y="73"/>
                    <a:pt x="53" y="73"/>
                  </a:cubicBezTo>
                  <a:cubicBezTo>
                    <a:pt x="53" y="73"/>
                    <a:pt x="52" y="74"/>
                    <a:pt x="52" y="74"/>
                  </a:cubicBezTo>
                  <a:close/>
                  <a:moveTo>
                    <a:pt x="55" y="73"/>
                  </a:moveTo>
                  <a:cubicBezTo>
                    <a:pt x="55" y="73"/>
                    <a:pt x="55" y="74"/>
                    <a:pt x="55" y="74"/>
                  </a:cubicBezTo>
                  <a:cubicBezTo>
                    <a:pt x="56" y="73"/>
                    <a:pt x="56" y="73"/>
                    <a:pt x="55" y="73"/>
                  </a:cubicBezTo>
                  <a:cubicBezTo>
                    <a:pt x="55" y="73"/>
                    <a:pt x="55" y="73"/>
                    <a:pt x="55" y="73"/>
                  </a:cubicBezTo>
                  <a:close/>
                  <a:moveTo>
                    <a:pt x="34" y="75"/>
                  </a:moveTo>
                  <a:cubicBezTo>
                    <a:pt x="34" y="74"/>
                    <a:pt x="33" y="73"/>
                    <a:pt x="33" y="73"/>
                  </a:cubicBezTo>
                  <a:cubicBezTo>
                    <a:pt x="32" y="74"/>
                    <a:pt x="33" y="74"/>
                    <a:pt x="34" y="75"/>
                  </a:cubicBezTo>
                  <a:close/>
                  <a:moveTo>
                    <a:pt x="49" y="74"/>
                  </a:moveTo>
                  <a:cubicBezTo>
                    <a:pt x="49" y="74"/>
                    <a:pt x="49" y="74"/>
                    <a:pt x="49" y="73"/>
                  </a:cubicBezTo>
                  <a:cubicBezTo>
                    <a:pt x="48" y="73"/>
                    <a:pt x="48" y="73"/>
                    <a:pt x="48" y="73"/>
                  </a:cubicBezTo>
                  <a:cubicBezTo>
                    <a:pt x="48" y="74"/>
                    <a:pt x="48" y="74"/>
                    <a:pt x="49" y="74"/>
                  </a:cubicBezTo>
                  <a:close/>
                  <a:moveTo>
                    <a:pt x="41" y="74"/>
                  </a:moveTo>
                  <a:cubicBezTo>
                    <a:pt x="42" y="74"/>
                    <a:pt x="42" y="74"/>
                    <a:pt x="42" y="73"/>
                  </a:cubicBezTo>
                  <a:cubicBezTo>
                    <a:pt x="42" y="74"/>
                    <a:pt x="41" y="74"/>
                    <a:pt x="41" y="74"/>
                  </a:cubicBezTo>
                  <a:close/>
                  <a:moveTo>
                    <a:pt x="46" y="75"/>
                  </a:moveTo>
                  <a:cubicBezTo>
                    <a:pt x="46" y="74"/>
                    <a:pt x="46" y="74"/>
                    <a:pt x="46" y="74"/>
                  </a:cubicBezTo>
                  <a:cubicBezTo>
                    <a:pt x="46" y="74"/>
                    <a:pt x="46" y="73"/>
                    <a:pt x="46" y="73"/>
                  </a:cubicBezTo>
                  <a:cubicBezTo>
                    <a:pt x="45" y="74"/>
                    <a:pt x="46" y="74"/>
                    <a:pt x="46" y="75"/>
                  </a:cubicBezTo>
                  <a:close/>
                  <a:moveTo>
                    <a:pt x="42" y="75"/>
                  </a:moveTo>
                  <a:cubicBezTo>
                    <a:pt x="42" y="75"/>
                    <a:pt x="42" y="75"/>
                    <a:pt x="42" y="75"/>
                  </a:cubicBezTo>
                  <a:cubicBezTo>
                    <a:pt x="43" y="75"/>
                    <a:pt x="43" y="75"/>
                    <a:pt x="43" y="75"/>
                  </a:cubicBezTo>
                  <a:cubicBezTo>
                    <a:pt x="43" y="74"/>
                    <a:pt x="43" y="74"/>
                    <a:pt x="42" y="74"/>
                  </a:cubicBezTo>
                  <a:cubicBezTo>
                    <a:pt x="42" y="74"/>
                    <a:pt x="42" y="74"/>
                    <a:pt x="42" y="75"/>
                  </a:cubicBezTo>
                  <a:close/>
                  <a:moveTo>
                    <a:pt x="39" y="74"/>
                  </a:moveTo>
                  <a:cubicBezTo>
                    <a:pt x="38" y="75"/>
                    <a:pt x="36" y="76"/>
                    <a:pt x="38" y="77"/>
                  </a:cubicBezTo>
                  <a:cubicBezTo>
                    <a:pt x="39" y="76"/>
                    <a:pt x="39" y="76"/>
                    <a:pt x="40" y="75"/>
                  </a:cubicBezTo>
                  <a:cubicBezTo>
                    <a:pt x="39" y="74"/>
                    <a:pt x="39" y="74"/>
                    <a:pt x="39" y="74"/>
                  </a:cubicBezTo>
                  <a:close/>
                  <a:moveTo>
                    <a:pt x="33" y="76"/>
                  </a:moveTo>
                  <a:cubicBezTo>
                    <a:pt x="33" y="75"/>
                    <a:pt x="33" y="74"/>
                    <a:pt x="32" y="74"/>
                  </a:cubicBezTo>
                  <a:cubicBezTo>
                    <a:pt x="31" y="75"/>
                    <a:pt x="32" y="75"/>
                    <a:pt x="33" y="76"/>
                  </a:cubicBezTo>
                  <a:close/>
                  <a:moveTo>
                    <a:pt x="47" y="74"/>
                  </a:moveTo>
                  <a:cubicBezTo>
                    <a:pt x="48" y="75"/>
                    <a:pt x="48" y="75"/>
                    <a:pt x="48" y="75"/>
                  </a:cubicBezTo>
                  <a:cubicBezTo>
                    <a:pt x="48" y="75"/>
                    <a:pt x="48" y="75"/>
                    <a:pt x="48" y="75"/>
                  </a:cubicBezTo>
                  <a:cubicBezTo>
                    <a:pt x="48" y="74"/>
                    <a:pt x="48" y="74"/>
                    <a:pt x="47" y="74"/>
                  </a:cubicBezTo>
                  <a:close/>
                  <a:moveTo>
                    <a:pt x="45" y="75"/>
                  </a:moveTo>
                  <a:cubicBezTo>
                    <a:pt x="45" y="75"/>
                    <a:pt x="45" y="75"/>
                    <a:pt x="46" y="76"/>
                  </a:cubicBezTo>
                  <a:cubicBezTo>
                    <a:pt x="46" y="75"/>
                    <a:pt x="46" y="75"/>
                    <a:pt x="46" y="75"/>
                  </a:cubicBezTo>
                  <a:cubicBezTo>
                    <a:pt x="45" y="75"/>
                    <a:pt x="46" y="74"/>
                    <a:pt x="45" y="74"/>
                  </a:cubicBezTo>
                  <a:cubicBezTo>
                    <a:pt x="45" y="74"/>
                    <a:pt x="45" y="74"/>
                    <a:pt x="45" y="75"/>
                  </a:cubicBezTo>
                  <a:close/>
                  <a:moveTo>
                    <a:pt x="55" y="77"/>
                  </a:moveTo>
                  <a:cubicBezTo>
                    <a:pt x="55" y="76"/>
                    <a:pt x="55" y="76"/>
                    <a:pt x="56" y="76"/>
                  </a:cubicBezTo>
                  <a:cubicBezTo>
                    <a:pt x="55" y="75"/>
                    <a:pt x="55" y="75"/>
                    <a:pt x="55" y="75"/>
                  </a:cubicBezTo>
                  <a:cubicBezTo>
                    <a:pt x="54" y="75"/>
                    <a:pt x="54" y="76"/>
                    <a:pt x="55" y="77"/>
                  </a:cubicBezTo>
                  <a:close/>
                  <a:moveTo>
                    <a:pt x="41" y="75"/>
                  </a:moveTo>
                  <a:cubicBezTo>
                    <a:pt x="42" y="75"/>
                    <a:pt x="42" y="76"/>
                    <a:pt x="42" y="76"/>
                  </a:cubicBezTo>
                  <a:cubicBezTo>
                    <a:pt x="43" y="76"/>
                    <a:pt x="42" y="75"/>
                    <a:pt x="42" y="75"/>
                  </a:cubicBezTo>
                  <a:cubicBezTo>
                    <a:pt x="42" y="75"/>
                    <a:pt x="41" y="75"/>
                    <a:pt x="41" y="75"/>
                  </a:cubicBezTo>
                  <a:close/>
                  <a:moveTo>
                    <a:pt x="47" y="75"/>
                  </a:moveTo>
                  <a:cubicBezTo>
                    <a:pt x="47" y="76"/>
                    <a:pt x="47" y="76"/>
                    <a:pt x="47" y="76"/>
                  </a:cubicBezTo>
                  <a:cubicBezTo>
                    <a:pt x="48" y="76"/>
                    <a:pt x="47" y="75"/>
                    <a:pt x="47" y="75"/>
                  </a:cubicBezTo>
                  <a:close/>
                  <a:moveTo>
                    <a:pt x="48" y="75"/>
                  </a:moveTo>
                  <a:cubicBezTo>
                    <a:pt x="48" y="76"/>
                    <a:pt x="49" y="76"/>
                    <a:pt x="49" y="76"/>
                  </a:cubicBezTo>
                  <a:cubicBezTo>
                    <a:pt x="49" y="76"/>
                    <a:pt x="49" y="76"/>
                    <a:pt x="49" y="76"/>
                  </a:cubicBezTo>
                  <a:cubicBezTo>
                    <a:pt x="49" y="75"/>
                    <a:pt x="49" y="75"/>
                    <a:pt x="48" y="75"/>
                  </a:cubicBezTo>
                  <a:close/>
                  <a:moveTo>
                    <a:pt x="54" y="76"/>
                  </a:moveTo>
                  <a:cubicBezTo>
                    <a:pt x="54" y="76"/>
                    <a:pt x="54" y="75"/>
                    <a:pt x="54" y="75"/>
                  </a:cubicBezTo>
                  <a:cubicBezTo>
                    <a:pt x="53" y="75"/>
                    <a:pt x="53" y="76"/>
                    <a:pt x="54" y="76"/>
                  </a:cubicBezTo>
                  <a:close/>
                  <a:moveTo>
                    <a:pt x="34" y="76"/>
                  </a:moveTo>
                  <a:cubicBezTo>
                    <a:pt x="35" y="76"/>
                    <a:pt x="35" y="77"/>
                    <a:pt x="35" y="77"/>
                  </a:cubicBezTo>
                  <a:cubicBezTo>
                    <a:pt x="35" y="77"/>
                    <a:pt x="36" y="77"/>
                    <a:pt x="36" y="76"/>
                  </a:cubicBezTo>
                  <a:cubicBezTo>
                    <a:pt x="35" y="76"/>
                    <a:pt x="35" y="76"/>
                    <a:pt x="35" y="75"/>
                  </a:cubicBezTo>
                  <a:cubicBezTo>
                    <a:pt x="35" y="76"/>
                    <a:pt x="34" y="76"/>
                    <a:pt x="34" y="76"/>
                  </a:cubicBezTo>
                  <a:close/>
                  <a:moveTo>
                    <a:pt x="59" y="82"/>
                  </a:moveTo>
                  <a:cubicBezTo>
                    <a:pt x="60" y="81"/>
                    <a:pt x="60" y="78"/>
                    <a:pt x="60" y="76"/>
                  </a:cubicBezTo>
                  <a:cubicBezTo>
                    <a:pt x="60" y="76"/>
                    <a:pt x="60" y="75"/>
                    <a:pt x="59" y="75"/>
                  </a:cubicBezTo>
                  <a:cubicBezTo>
                    <a:pt x="59" y="78"/>
                    <a:pt x="60" y="79"/>
                    <a:pt x="59" y="82"/>
                  </a:cubicBezTo>
                  <a:close/>
                  <a:moveTo>
                    <a:pt x="44" y="77"/>
                  </a:moveTo>
                  <a:cubicBezTo>
                    <a:pt x="45" y="77"/>
                    <a:pt x="45" y="77"/>
                    <a:pt x="45" y="76"/>
                  </a:cubicBezTo>
                  <a:cubicBezTo>
                    <a:pt x="45" y="76"/>
                    <a:pt x="45" y="76"/>
                    <a:pt x="44" y="76"/>
                  </a:cubicBezTo>
                  <a:cubicBezTo>
                    <a:pt x="44" y="76"/>
                    <a:pt x="43" y="77"/>
                    <a:pt x="44" y="77"/>
                  </a:cubicBezTo>
                  <a:close/>
                  <a:moveTo>
                    <a:pt x="31" y="78"/>
                  </a:moveTo>
                  <a:cubicBezTo>
                    <a:pt x="32" y="78"/>
                    <a:pt x="32" y="76"/>
                    <a:pt x="31" y="76"/>
                  </a:cubicBezTo>
                  <a:cubicBezTo>
                    <a:pt x="30" y="76"/>
                    <a:pt x="31" y="78"/>
                    <a:pt x="31" y="78"/>
                  </a:cubicBezTo>
                  <a:close/>
                  <a:moveTo>
                    <a:pt x="46" y="76"/>
                  </a:moveTo>
                  <a:cubicBezTo>
                    <a:pt x="46" y="77"/>
                    <a:pt x="47" y="77"/>
                    <a:pt x="47" y="77"/>
                  </a:cubicBezTo>
                  <a:cubicBezTo>
                    <a:pt x="47" y="76"/>
                    <a:pt x="47" y="76"/>
                    <a:pt x="46" y="76"/>
                  </a:cubicBezTo>
                  <a:close/>
                  <a:moveTo>
                    <a:pt x="39" y="78"/>
                  </a:moveTo>
                  <a:cubicBezTo>
                    <a:pt x="39" y="79"/>
                    <a:pt x="40" y="79"/>
                    <a:pt x="40" y="79"/>
                  </a:cubicBezTo>
                  <a:cubicBezTo>
                    <a:pt x="41" y="79"/>
                    <a:pt x="41" y="78"/>
                    <a:pt x="42" y="77"/>
                  </a:cubicBezTo>
                  <a:cubicBezTo>
                    <a:pt x="41" y="76"/>
                    <a:pt x="41" y="76"/>
                    <a:pt x="41" y="76"/>
                  </a:cubicBezTo>
                  <a:cubicBezTo>
                    <a:pt x="40" y="77"/>
                    <a:pt x="40" y="78"/>
                    <a:pt x="39" y="78"/>
                  </a:cubicBezTo>
                  <a:close/>
                  <a:moveTo>
                    <a:pt x="34" y="77"/>
                  </a:moveTo>
                  <a:cubicBezTo>
                    <a:pt x="34" y="77"/>
                    <a:pt x="34" y="78"/>
                    <a:pt x="35" y="78"/>
                  </a:cubicBezTo>
                  <a:cubicBezTo>
                    <a:pt x="35" y="78"/>
                    <a:pt x="35" y="78"/>
                    <a:pt x="35" y="78"/>
                  </a:cubicBezTo>
                  <a:cubicBezTo>
                    <a:pt x="35" y="77"/>
                    <a:pt x="34" y="77"/>
                    <a:pt x="34" y="77"/>
                  </a:cubicBezTo>
                  <a:cubicBezTo>
                    <a:pt x="34" y="77"/>
                    <a:pt x="34" y="77"/>
                    <a:pt x="34" y="77"/>
                  </a:cubicBezTo>
                  <a:cubicBezTo>
                    <a:pt x="34" y="77"/>
                    <a:pt x="34" y="77"/>
                    <a:pt x="34" y="77"/>
                  </a:cubicBezTo>
                  <a:close/>
                  <a:moveTo>
                    <a:pt x="54" y="78"/>
                  </a:moveTo>
                  <a:cubicBezTo>
                    <a:pt x="54" y="77"/>
                    <a:pt x="53" y="77"/>
                    <a:pt x="53" y="77"/>
                  </a:cubicBezTo>
                  <a:cubicBezTo>
                    <a:pt x="53" y="77"/>
                    <a:pt x="53" y="77"/>
                    <a:pt x="54" y="78"/>
                  </a:cubicBezTo>
                  <a:close/>
                  <a:moveTo>
                    <a:pt x="50" y="78"/>
                  </a:moveTo>
                  <a:cubicBezTo>
                    <a:pt x="50" y="77"/>
                    <a:pt x="50" y="77"/>
                    <a:pt x="50" y="77"/>
                  </a:cubicBezTo>
                  <a:cubicBezTo>
                    <a:pt x="50" y="77"/>
                    <a:pt x="49" y="78"/>
                    <a:pt x="50" y="78"/>
                  </a:cubicBezTo>
                  <a:close/>
                  <a:moveTo>
                    <a:pt x="44" y="78"/>
                  </a:moveTo>
                  <a:cubicBezTo>
                    <a:pt x="44" y="77"/>
                    <a:pt x="44" y="77"/>
                    <a:pt x="43" y="77"/>
                  </a:cubicBezTo>
                  <a:cubicBezTo>
                    <a:pt x="43" y="77"/>
                    <a:pt x="43" y="78"/>
                    <a:pt x="44" y="78"/>
                  </a:cubicBezTo>
                  <a:close/>
                  <a:moveTo>
                    <a:pt x="48" y="78"/>
                  </a:moveTo>
                  <a:cubicBezTo>
                    <a:pt x="48" y="77"/>
                    <a:pt x="48" y="77"/>
                    <a:pt x="47" y="77"/>
                  </a:cubicBezTo>
                  <a:cubicBezTo>
                    <a:pt x="47" y="77"/>
                    <a:pt x="48" y="78"/>
                    <a:pt x="48" y="78"/>
                  </a:cubicBezTo>
                  <a:close/>
                  <a:moveTo>
                    <a:pt x="36" y="78"/>
                  </a:moveTo>
                  <a:cubicBezTo>
                    <a:pt x="36" y="78"/>
                    <a:pt x="36" y="79"/>
                    <a:pt x="37" y="79"/>
                  </a:cubicBezTo>
                  <a:cubicBezTo>
                    <a:pt x="37" y="78"/>
                    <a:pt x="37" y="78"/>
                    <a:pt x="37" y="78"/>
                  </a:cubicBezTo>
                  <a:cubicBezTo>
                    <a:pt x="37" y="77"/>
                    <a:pt x="36" y="77"/>
                    <a:pt x="36" y="78"/>
                  </a:cubicBezTo>
                  <a:close/>
                  <a:moveTo>
                    <a:pt x="45" y="78"/>
                  </a:moveTo>
                  <a:cubicBezTo>
                    <a:pt x="46" y="78"/>
                    <a:pt x="46" y="78"/>
                    <a:pt x="46" y="77"/>
                  </a:cubicBezTo>
                  <a:cubicBezTo>
                    <a:pt x="46" y="77"/>
                    <a:pt x="46" y="77"/>
                    <a:pt x="46" y="77"/>
                  </a:cubicBezTo>
                  <a:cubicBezTo>
                    <a:pt x="45" y="77"/>
                    <a:pt x="45" y="78"/>
                    <a:pt x="45" y="78"/>
                  </a:cubicBezTo>
                  <a:close/>
                  <a:moveTo>
                    <a:pt x="29" y="77"/>
                  </a:moveTo>
                  <a:cubicBezTo>
                    <a:pt x="29" y="78"/>
                    <a:pt x="30" y="79"/>
                    <a:pt x="30" y="80"/>
                  </a:cubicBezTo>
                  <a:cubicBezTo>
                    <a:pt x="30" y="79"/>
                    <a:pt x="30" y="78"/>
                    <a:pt x="30" y="77"/>
                  </a:cubicBezTo>
                  <a:cubicBezTo>
                    <a:pt x="30" y="77"/>
                    <a:pt x="30" y="77"/>
                    <a:pt x="29" y="77"/>
                  </a:cubicBezTo>
                  <a:close/>
                  <a:moveTo>
                    <a:pt x="57" y="78"/>
                  </a:moveTo>
                  <a:cubicBezTo>
                    <a:pt x="57" y="78"/>
                    <a:pt x="57" y="77"/>
                    <a:pt x="57" y="77"/>
                  </a:cubicBezTo>
                  <a:cubicBezTo>
                    <a:pt x="56" y="77"/>
                    <a:pt x="56" y="79"/>
                    <a:pt x="57" y="78"/>
                  </a:cubicBezTo>
                  <a:close/>
                  <a:moveTo>
                    <a:pt x="18" y="78"/>
                  </a:moveTo>
                  <a:cubicBezTo>
                    <a:pt x="18" y="78"/>
                    <a:pt x="17" y="77"/>
                    <a:pt x="17" y="77"/>
                  </a:cubicBezTo>
                  <a:cubicBezTo>
                    <a:pt x="18" y="78"/>
                    <a:pt x="18" y="78"/>
                    <a:pt x="18" y="78"/>
                  </a:cubicBezTo>
                  <a:close/>
                  <a:moveTo>
                    <a:pt x="53" y="78"/>
                  </a:moveTo>
                  <a:cubicBezTo>
                    <a:pt x="53" y="78"/>
                    <a:pt x="53" y="77"/>
                    <a:pt x="52" y="77"/>
                  </a:cubicBezTo>
                  <a:cubicBezTo>
                    <a:pt x="52" y="78"/>
                    <a:pt x="53" y="78"/>
                    <a:pt x="53" y="78"/>
                  </a:cubicBezTo>
                  <a:close/>
                  <a:moveTo>
                    <a:pt x="33" y="78"/>
                  </a:moveTo>
                  <a:cubicBezTo>
                    <a:pt x="33" y="78"/>
                    <a:pt x="33" y="78"/>
                    <a:pt x="33" y="78"/>
                  </a:cubicBezTo>
                  <a:cubicBezTo>
                    <a:pt x="33" y="79"/>
                    <a:pt x="32" y="79"/>
                    <a:pt x="32" y="79"/>
                  </a:cubicBezTo>
                  <a:cubicBezTo>
                    <a:pt x="32" y="79"/>
                    <a:pt x="32" y="79"/>
                    <a:pt x="32" y="79"/>
                  </a:cubicBezTo>
                  <a:cubicBezTo>
                    <a:pt x="32" y="80"/>
                    <a:pt x="32" y="80"/>
                    <a:pt x="32" y="81"/>
                  </a:cubicBezTo>
                  <a:cubicBezTo>
                    <a:pt x="33" y="80"/>
                    <a:pt x="34" y="79"/>
                    <a:pt x="34" y="79"/>
                  </a:cubicBezTo>
                  <a:cubicBezTo>
                    <a:pt x="34" y="78"/>
                    <a:pt x="34" y="78"/>
                    <a:pt x="33" y="78"/>
                  </a:cubicBezTo>
                  <a:cubicBezTo>
                    <a:pt x="33" y="78"/>
                    <a:pt x="33" y="78"/>
                    <a:pt x="33" y="78"/>
                  </a:cubicBezTo>
                  <a:close/>
                  <a:moveTo>
                    <a:pt x="41" y="79"/>
                  </a:moveTo>
                  <a:cubicBezTo>
                    <a:pt x="42" y="79"/>
                    <a:pt x="42" y="80"/>
                    <a:pt x="42" y="80"/>
                  </a:cubicBezTo>
                  <a:cubicBezTo>
                    <a:pt x="42" y="79"/>
                    <a:pt x="43" y="79"/>
                    <a:pt x="43" y="78"/>
                  </a:cubicBezTo>
                  <a:cubicBezTo>
                    <a:pt x="43" y="78"/>
                    <a:pt x="43" y="78"/>
                    <a:pt x="42" y="78"/>
                  </a:cubicBezTo>
                  <a:cubicBezTo>
                    <a:pt x="42" y="78"/>
                    <a:pt x="42" y="79"/>
                    <a:pt x="41" y="79"/>
                  </a:cubicBezTo>
                  <a:close/>
                  <a:moveTo>
                    <a:pt x="47" y="79"/>
                  </a:moveTo>
                  <a:cubicBezTo>
                    <a:pt x="47" y="79"/>
                    <a:pt x="47" y="79"/>
                    <a:pt x="47" y="79"/>
                  </a:cubicBezTo>
                  <a:cubicBezTo>
                    <a:pt x="47" y="78"/>
                    <a:pt x="47" y="78"/>
                    <a:pt x="46" y="78"/>
                  </a:cubicBezTo>
                  <a:cubicBezTo>
                    <a:pt x="46" y="78"/>
                    <a:pt x="46" y="79"/>
                    <a:pt x="47" y="79"/>
                  </a:cubicBezTo>
                  <a:close/>
                  <a:moveTo>
                    <a:pt x="35" y="79"/>
                  </a:moveTo>
                  <a:cubicBezTo>
                    <a:pt x="36" y="79"/>
                    <a:pt x="36" y="79"/>
                    <a:pt x="36" y="79"/>
                  </a:cubicBezTo>
                  <a:cubicBezTo>
                    <a:pt x="36" y="79"/>
                    <a:pt x="36" y="79"/>
                    <a:pt x="36" y="78"/>
                  </a:cubicBezTo>
                  <a:cubicBezTo>
                    <a:pt x="36" y="79"/>
                    <a:pt x="35" y="78"/>
                    <a:pt x="35" y="79"/>
                  </a:cubicBezTo>
                  <a:close/>
                  <a:moveTo>
                    <a:pt x="45" y="79"/>
                  </a:moveTo>
                  <a:cubicBezTo>
                    <a:pt x="45" y="79"/>
                    <a:pt x="45" y="78"/>
                    <a:pt x="45" y="78"/>
                  </a:cubicBezTo>
                  <a:cubicBezTo>
                    <a:pt x="45" y="79"/>
                    <a:pt x="45" y="79"/>
                    <a:pt x="45" y="79"/>
                  </a:cubicBezTo>
                  <a:close/>
                  <a:moveTo>
                    <a:pt x="51" y="79"/>
                  </a:moveTo>
                  <a:cubicBezTo>
                    <a:pt x="51" y="79"/>
                    <a:pt x="52" y="79"/>
                    <a:pt x="51" y="78"/>
                  </a:cubicBezTo>
                  <a:cubicBezTo>
                    <a:pt x="51" y="79"/>
                    <a:pt x="51" y="79"/>
                    <a:pt x="51" y="79"/>
                  </a:cubicBezTo>
                  <a:close/>
                  <a:moveTo>
                    <a:pt x="52" y="80"/>
                  </a:moveTo>
                  <a:cubicBezTo>
                    <a:pt x="53" y="80"/>
                    <a:pt x="53" y="79"/>
                    <a:pt x="52" y="79"/>
                  </a:cubicBezTo>
                  <a:cubicBezTo>
                    <a:pt x="52" y="79"/>
                    <a:pt x="52" y="79"/>
                    <a:pt x="52" y="80"/>
                  </a:cubicBezTo>
                  <a:close/>
                  <a:moveTo>
                    <a:pt x="55" y="80"/>
                  </a:moveTo>
                  <a:cubicBezTo>
                    <a:pt x="56" y="80"/>
                    <a:pt x="56" y="79"/>
                    <a:pt x="55" y="79"/>
                  </a:cubicBezTo>
                  <a:cubicBezTo>
                    <a:pt x="55" y="79"/>
                    <a:pt x="55" y="79"/>
                    <a:pt x="55" y="79"/>
                  </a:cubicBezTo>
                  <a:cubicBezTo>
                    <a:pt x="55" y="79"/>
                    <a:pt x="55" y="80"/>
                    <a:pt x="55" y="80"/>
                  </a:cubicBezTo>
                  <a:close/>
                  <a:moveTo>
                    <a:pt x="39" y="81"/>
                  </a:moveTo>
                  <a:cubicBezTo>
                    <a:pt x="39" y="81"/>
                    <a:pt x="39" y="80"/>
                    <a:pt x="39" y="80"/>
                  </a:cubicBezTo>
                  <a:cubicBezTo>
                    <a:pt x="39" y="80"/>
                    <a:pt x="39" y="79"/>
                    <a:pt x="38" y="79"/>
                  </a:cubicBezTo>
                  <a:cubicBezTo>
                    <a:pt x="38" y="80"/>
                    <a:pt x="38" y="81"/>
                    <a:pt x="39" y="81"/>
                  </a:cubicBezTo>
                  <a:close/>
                  <a:moveTo>
                    <a:pt x="43" y="81"/>
                  </a:moveTo>
                  <a:cubicBezTo>
                    <a:pt x="44" y="81"/>
                    <a:pt x="44" y="80"/>
                    <a:pt x="44" y="80"/>
                  </a:cubicBezTo>
                  <a:cubicBezTo>
                    <a:pt x="44" y="80"/>
                    <a:pt x="44" y="79"/>
                    <a:pt x="44" y="79"/>
                  </a:cubicBezTo>
                  <a:cubicBezTo>
                    <a:pt x="44" y="80"/>
                    <a:pt x="43" y="80"/>
                    <a:pt x="43" y="81"/>
                  </a:cubicBezTo>
                  <a:close/>
                  <a:moveTo>
                    <a:pt x="46" y="80"/>
                  </a:moveTo>
                  <a:cubicBezTo>
                    <a:pt x="46" y="80"/>
                    <a:pt x="46" y="79"/>
                    <a:pt x="45" y="79"/>
                  </a:cubicBezTo>
                  <a:cubicBezTo>
                    <a:pt x="45" y="80"/>
                    <a:pt x="46" y="80"/>
                    <a:pt x="46" y="80"/>
                  </a:cubicBezTo>
                  <a:close/>
                  <a:moveTo>
                    <a:pt x="33" y="81"/>
                  </a:moveTo>
                  <a:cubicBezTo>
                    <a:pt x="34" y="82"/>
                    <a:pt x="34" y="82"/>
                    <a:pt x="34" y="82"/>
                  </a:cubicBezTo>
                  <a:cubicBezTo>
                    <a:pt x="35" y="81"/>
                    <a:pt x="35" y="81"/>
                    <a:pt x="36" y="80"/>
                  </a:cubicBezTo>
                  <a:cubicBezTo>
                    <a:pt x="35" y="79"/>
                    <a:pt x="34" y="80"/>
                    <a:pt x="33" y="81"/>
                  </a:cubicBezTo>
                  <a:close/>
                  <a:moveTo>
                    <a:pt x="41" y="80"/>
                  </a:moveTo>
                  <a:cubicBezTo>
                    <a:pt x="41" y="80"/>
                    <a:pt x="42" y="81"/>
                    <a:pt x="42" y="80"/>
                  </a:cubicBezTo>
                  <a:cubicBezTo>
                    <a:pt x="42" y="80"/>
                    <a:pt x="42" y="80"/>
                    <a:pt x="42" y="80"/>
                  </a:cubicBezTo>
                  <a:cubicBezTo>
                    <a:pt x="42" y="80"/>
                    <a:pt x="42" y="79"/>
                    <a:pt x="41" y="79"/>
                  </a:cubicBezTo>
                  <a:cubicBezTo>
                    <a:pt x="41" y="80"/>
                    <a:pt x="41" y="80"/>
                    <a:pt x="41" y="80"/>
                  </a:cubicBezTo>
                  <a:close/>
                  <a:moveTo>
                    <a:pt x="47" y="81"/>
                  </a:moveTo>
                  <a:cubicBezTo>
                    <a:pt x="48" y="81"/>
                    <a:pt x="49" y="80"/>
                    <a:pt x="48" y="79"/>
                  </a:cubicBezTo>
                  <a:cubicBezTo>
                    <a:pt x="48" y="80"/>
                    <a:pt x="47" y="80"/>
                    <a:pt x="47" y="81"/>
                  </a:cubicBezTo>
                  <a:close/>
                  <a:moveTo>
                    <a:pt x="52" y="81"/>
                  </a:moveTo>
                  <a:cubicBezTo>
                    <a:pt x="53" y="81"/>
                    <a:pt x="53" y="80"/>
                    <a:pt x="53" y="80"/>
                  </a:cubicBezTo>
                  <a:cubicBezTo>
                    <a:pt x="53" y="80"/>
                    <a:pt x="52" y="80"/>
                    <a:pt x="52" y="81"/>
                  </a:cubicBezTo>
                  <a:close/>
                  <a:moveTo>
                    <a:pt x="51" y="81"/>
                  </a:moveTo>
                  <a:cubicBezTo>
                    <a:pt x="51" y="81"/>
                    <a:pt x="51" y="80"/>
                    <a:pt x="50" y="80"/>
                  </a:cubicBezTo>
                  <a:cubicBezTo>
                    <a:pt x="50" y="80"/>
                    <a:pt x="51" y="81"/>
                    <a:pt x="51" y="81"/>
                  </a:cubicBezTo>
                  <a:close/>
                  <a:moveTo>
                    <a:pt x="44" y="81"/>
                  </a:moveTo>
                  <a:cubicBezTo>
                    <a:pt x="44" y="82"/>
                    <a:pt x="44" y="82"/>
                    <a:pt x="44" y="82"/>
                  </a:cubicBezTo>
                  <a:cubicBezTo>
                    <a:pt x="45" y="82"/>
                    <a:pt x="45" y="81"/>
                    <a:pt x="46" y="81"/>
                  </a:cubicBezTo>
                  <a:cubicBezTo>
                    <a:pt x="45" y="81"/>
                    <a:pt x="45" y="80"/>
                    <a:pt x="45" y="80"/>
                  </a:cubicBezTo>
                  <a:cubicBezTo>
                    <a:pt x="44" y="80"/>
                    <a:pt x="44" y="81"/>
                    <a:pt x="44" y="81"/>
                  </a:cubicBezTo>
                  <a:close/>
                  <a:moveTo>
                    <a:pt x="57" y="82"/>
                  </a:moveTo>
                  <a:cubicBezTo>
                    <a:pt x="57" y="81"/>
                    <a:pt x="57" y="81"/>
                    <a:pt x="57" y="80"/>
                  </a:cubicBezTo>
                  <a:cubicBezTo>
                    <a:pt x="56" y="81"/>
                    <a:pt x="57" y="81"/>
                    <a:pt x="57" y="82"/>
                  </a:cubicBezTo>
                  <a:close/>
                  <a:moveTo>
                    <a:pt x="38" y="81"/>
                  </a:moveTo>
                  <a:cubicBezTo>
                    <a:pt x="38" y="81"/>
                    <a:pt x="38" y="81"/>
                    <a:pt x="37" y="81"/>
                  </a:cubicBezTo>
                  <a:cubicBezTo>
                    <a:pt x="37" y="81"/>
                    <a:pt x="38" y="81"/>
                    <a:pt x="38" y="81"/>
                  </a:cubicBezTo>
                  <a:close/>
                  <a:moveTo>
                    <a:pt x="30" y="81"/>
                  </a:moveTo>
                  <a:cubicBezTo>
                    <a:pt x="30" y="82"/>
                    <a:pt x="31" y="82"/>
                    <a:pt x="31" y="82"/>
                  </a:cubicBezTo>
                  <a:cubicBezTo>
                    <a:pt x="31" y="82"/>
                    <a:pt x="31" y="81"/>
                    <a:pt x="31" y="81"/>
                  </a:cubicBezTo>
                  <a:cubicBezTo>
                    <a:pt x="31" y="81"/>
                    <a:pt x="30" y="81"/>
                    <a:pt x="30" y="81"/>
                  </a:cubicBezTo>
                  <a:close/>
                  <a:moveTo>
                    <a:pt x="49" y="82"/>
                  </a:moveTo>
                  <a:cubicBezTo>
                    <a:pt x="49" y="82"/>
                    <a:pt x="49" y="83"/>
                    <a:pt x="50" y="83"/>
                  </a:cubicBezTo>
                  <a:cubicBezTo>
                    <a:pt x="51" y="82"/>
                    <a:pt x="50" y="81"/>
                    <a:pt x="49" y="81"/>
                  </a:cubicBezTo>
                  <a:cubicBezTo>
                    <a:pt x="49" y="81"/>
                    <a:pt x="49" y="81"/>
                    <a:pt x="49" y="82"/>
                  </a:cubicBezTo>
                  <a:close/>
                  <a:moveTo>
                    <a:pt x="40" y="83"/>
                  </a:moveTo>
                  <a:cubicBezTo>
                    <a:pt x="40" y="82"/>
                    <a:pt x="41" y="82"/>
                    <a:pt x="41" y="81"/>
                  </a:cubicBezTo>
                  <a:cubicBezTo>
                    <a:pt x="41" y="81"/>
                    <a:pt x="40" y="81"/>
                    <a:pt x="40" y="81"/>
                  </a:cubicBezTo>
                  <a:cubicBezTo>
                    <a:pt x="39" y="81"/>
                    <a:pt x="39" y="82"/>
                    <a:pt x="40" y="83"/>
                  </a:cubicBezTo>
                  <a:close/>
                  <a:moveTo>
                    <a:pt x="42" y="82"/>
                  </a:moveTo>
                  <a:cubicBezTo>
                    <a:pt x="43" y="82"/>
                    <a:pt x="43" y="81"/>
                    <a:pt x="43" y="81"/>
                  </a:cubicBezTo>
                  <a:cubicBezTo>
                    <a:pt x="42" y="81"/>
                    <a:pt x="42" y="81"/>
                    <a:pt x="42" y="82"/>
                  </a:cubicBezTo>
                  <a:close/>
                  <a:moveTo>
                    <a:pt x="53" y="82"/>
                  </a:moveTo>
                  <a:cubicBezTo>
                    <a:pt x="53" y="82"/>
                    <a:pt x="53" y="82"/>
                    <a:pt x="53" y="82"/>
                  </a:cubicBezTo>
                  <a:cubicBezTo>
                    <a:pt x="53" y="82"/>
                    <a:pt x="54" y="81"/>
                    <a:pt x="53" y="81"/>
                  </a:cubicBezTo>
                  <a:cubicBezTo>
                    <a:pt x="53" y="81"/>
                    <a:pt x="53" y="81"/>
                    <a:pt x="53" y="82"/>
                  </a:cubicBezTo>
                  <a:close/>
                  <a:moveTo>
                    <a:pt x="35" y="83"/>
                  </a:moveTo>
                  <a:cubicBezTo>
                    <a:pt x="35" y="84"/>
                    <a:pt x="35" y="84"/>
                    <a:pt x="36" y="84"/>
                  </a:cubicBezTo>
                  <a:cubicBezTo>
                    <a:pt x="37" y="84"/>
                    <a:pt x="37" y="83"/>
                    <a:pt x="38" y="82"/>
                  </a:cubicBezTo>
                  <a:cubicBezTo>
                    <a:pt x="37" y="82"/>
                    <a:pt x="37" y="82"/>
                    <a:pt x="37" y="81"/>
                  </a:cubicBezTo>
                  <a:cubicBezTo>
                    <a:pt x="36" y="82"/>
                    <a:pt x="36" y="83"/>
                    <a:pt x="35" y="83"/>
                  </a:cubicBezTo>
                  <a:close/>
                  <a:moveTo>
                    <a:pt x="45" y="83"/>
                  </a:moveTo>
                  <a:cubicBezTo>
                    <a:pt x="46" y="83"/>
                    <a:pt x="46" y="82"/>
                    <a:pt x="46" y="82"/>
                  </a:cubicBezTo>
                  <a:cubicBezTo>
                    <a:pt x="46" y="82"/>
                    <a:pt x="46" y="82"/>
                    <a:pt x="46" y="82"/>
                  </a:cubicBezTo>
                  <a:cubicBezTo>
                    <a:pt x="46" y="82"/>
                    <a:pt x="45" y="83"/>
                    <a:pt x="45" y="83"/>
                  </a:cubicBezTo>
                  <a:close/>
                  <a:moveTo>
                    <a:pt x="43" y="82"/>
                  </a:moveTo>
                  <a:cubicBezTo>
                    <a:pt x="43" y="82"/>
                    <a:pt x="44" y="83"/>
                    <a:pt x="44" y="83"/>
                  </a:cubicBezTo>
                  <a:cubicBezTo>
                    <a:pt x="44" y="82"/>
                    <a:pt x="44" y="82"/>
                    <a:pt x="44" y="82"/>
                  </a:cubicBezTo>
                  <a:cubicBezTo>
                    <a:pt x="43" y="82"/>
                    <a:pt x="43" y="82"/>
                    <a:pt x="43" y="82"/>
                  </a:cubicBezTo>
                  <a:close/>
                  <a:moveTo>
                    <a:pt x="54" y="83"/>
                  </a:moveTo>
                  <a:cubicBezTo>
                    <a:pt x="55" y="84"/>
                    <a:pt x="55" y="84"/>
                    <a:pt x="56" y="85"/>
                  </a:cubicBezTo>
                  <a:cubicBezTo>
                    <a:pt x="56" y="84"/>
                    <a:pt x="55" y="83"/>
                    <a:pt x="56" y="82"/>
                  </a:cubicBezTo>
                  <a:cubicBezTo>
                    <a:pt x="55" y="82"/>
                    <a:pt x="55" y="83"/>
                    <a:pt x="54" y="83"/>
                  </a:cubicBezTo>
                  <a:close/>
                  <a:moveTo>
                    <a:pt x="41" y="84"/>
                  </a:moveTo>
                  <a:cubicBezTo>
                    <a:pt x="41" y="84"/>
                    <a:pt x="42" y="83"/>
                    <a:pt x="42" y="82"/>
                  </a:cubicBezTo>
                  <a:cubicBezTo>
                    <a:pt x="42" y="82"/>
                    <a:pt x="42" y="82"/>
                    <a:pt x="42" y="82"/>
                  </a:cubicBezTo>
                  <a:cubicBezTo>
                    <a:pt x="41" y="83"/>
                    <a:pt x="40" y="83"/>
                    <a:pt x="41" y="84"/>
                  </a:cubicBezTo>
                  <a:close/>
                  <a:moveTo>
                    <a:pt x="33" y="84"/>
                  </a:moveTo>
                  <a:cubicBezTo>
                    <a:pt x="33" y="84"/>
                    <a:pt x="33" y="83"/>
                    <a:pt x="33" y="83"/>
                  </a:cubicBezTo>
                  <a:cubicBezTo>
                    <a:pt x="33" y="83"/>
                    <a:pt x="33" y="82"/>
                    <a:pt x="33" y="82"/>
                  </a:cubicBezTo>
                  <a:cubicBezTo>
                    <a:pt x="32" y="83"/>
                    <a:pt x="32" y="84"/>
                    <a:pt x="33" y="84"/>
                  </a:cubicBezTo>
                  <a:close/>
                  <a:moveTo>
                    <a:pt x="50" y="83"/>
                  </a:moveTo>
                  <a:cubicBezTo>
                    <a:pt x="51" y="83"/>
                    <a:pt x="51" y="83"/>
                    <a:pt x="51" y="82"/>
                  </a:cubicBezTo>
                  <a:cubicBezTo>
                    <a:pt x="51" y="82"/>
                    <a:pt x="51" y="82"/>
                    <a:pt x="51" y="82"/>
                  </a:cubicBezTo>
                  <a:cubicBezTo>
                    <a:pt x="51" y="83"/>
                    <a:pt x="50" y="83"/>
                    <a:pt x="50" y="83"/>
                  </a:cubicBezTo>
                  <a:close/>
                  <a:moveTo>
                    <a:pt x="56" y="84"/>
                  </a:moveTo>
                  <a:cubicBezTo>
                    <a:pt x="57" y="84"/>
                    <a:pt x="57" y="82"/>
                    <a:pt x="56" y="82"/>
                  </a:cubicBezTo>
                  <a:cubicBezTo>
                    <a:pt x="56" y="83"/>
                    <a:pt x="56" y="83"/>
                    <a:pt x="56" y="84"/>
                  </a:cubicBezTo>
                  <a:close/>
                  <a:moveTo>
                    <a:pt x="41" y="84"/>
                  </a:moveTo>
                  <a:cubicBezTo>
                    <a:pt x="42" y="85"/>
                    <a:pt x="42" y="85"/>
                    <a:pt x="42" y="85"/>
                  </a:cubicBezTo>
                  <a:cubicBezTo>
                    <a:pt x="43" y="85"/>
                    <a:pt x="43" y="84"/>
                    <a:pt x="43" y="84"/>
                  </a:cubicBezTo>
                  <a:cubicBezTo>
                    <a:pt x="43" y="83"/>
                    <a:pt x="43" y="83"/>
                    <a:pt x="42" y="83"/>
                  </a:cubicBezTo>
                  <a:cubicBezTo>
                    <a:pt x="42" y="84"/>
                    <a:pt x="42" y="84"/>
                    <a:pt x="41" y="84"/>
                  </a:cubicBezTo>
                  <a:close/>
                  <a:moveTo>
                    <a:pt x="37" y="85"/>
                  </a:moveTo>
                  <a:cubicBezTo>
                    <a:pt x="37" y="86"/>
                    <a:pt x="37" y="86"/>
                    <a:pt x="38" y="86"/>
                  </a:cubicBezTo>
                  <a:cubicBezTo>
                    <a:pt x="38" y="85"/>
                    <a:pt x="39" y="85"/>
                    <a:pt x="39" y="84"/>
                  </a:cubicBezTo>
                  <a:cubicBezTo>
                    <a:pt x="39" y="84"/>
                    <a:pt x="39" y="83"/>
                    <a:pt x="38" y="83"/>
                  </a:cubicBezTo>
                  <a:cubicBezTo>
                    <a:pt x="38" y="84"/>
                    <a:pt x="37" y="85"/>
                    <a:pt x="37" y="85"/>
                  </a:cubicBezTo>
                  <a:close/>
                  <a:moveTo>
                    <a:pt x="47" y="85"/>
                  </a:moveTo>
                  <a:cubicBezTo>
                    <a:pt x="47" y="85"/>
                    <a:pt x="47" y="85"/>
                    <a:pt x="48" y="86"/>
                  </a:cubicBezTo>
                  <a:cubicBezTo>
                    <a:pt x="48" y="85"/>
                    <a:pt x="48" y="85"/>
                    <a:pt x="49" y="84"/>
                  </a:cubicBezTo>
                  <a:cubicBezTo>
                    <a:pt x="48" y="84"/>
                    <a:pt x="48" y="83"/>
                    <a:pt x="48" y="83"/>
                  </a:cubicBezTo>
                  <a:cubicBezTo>
                    <a:pt x="47" y="84"/>
                    <a:pt x="47" y="84"/>
                    <a:pt x="47" y="85"/>
                  </a:cubicBezTo>
                  <a:close/>
                  <a:moveTo>
                    <a:pt x="52" y="84"/>
                  </a:moveTo>
                  <a:cubicBezTo>
                    <a:pt x="52" y="84"/>
                    <a:pt x="52" y="84"/>
                    <a:pt x="52" y="83"/>
                  </a:cubicBezTo>
                  <a:cubicBezTo>
                    <a:pt x="52" y="83"/>
                    <a:pt x="52" y="83"/>
                    <a:pt x="52" y="83"/>
                  </a:cubicBezTo>
                  <a:cubicBezTo>
                    <a:pt x="52" y="84"/>
                    <a:pt x="52" y="84"/>
                    <a:pt x="52" y="84"/>
                  </a:cubicBezTo>
                  <a:close/>
                  <a:moveTo>
                    <a:pt x="45" y="84"/>
                  </a:moveTo>
                  <a:cubicBezTo>
                    <a:pt x="45" y="84"/>
                    <a:pt x="45" y="84"/>
                    <a:pt x="45" y="84"/>
                  </a:cubicBezTo>
                  <a:cubicBezTo>
                    <a:pt x="45" y="84"/>
                    <a:pt x="45" y="83"/>
                    <a:pt x="45" y="83"/>
                  </a:cubicBezTo>
                  <a:cubicBezTo>
                    <a:pt x="45" y="84"/>
                    <a:pt x="44" y="84"/>
                    <a:pt x="45" y="84"/>
                  </a:cubicBezTo>
                  <a:close/>
                  <a:moveTo>
                    <a:pt x="52" y="85"/>
                  </a:moveTo>
                  <a:cubicBezTo>
                    <a:pt x="52" y="85"/>
                    <a:pt x="53" y="84"/>
                    <a:pt x="53" y="84"/>
                  </a:cubicBezTo>
                  <a:cubicBezTo>
                    <a:pt x="52" y="84"/>
                    <a:pt x="52" y="85"/>
                    <a:pt x="52" y="85"/>
                  </a:cubicBezTo>
                  <a:close/>
                  <a:moveTo>
                    <a:pt x="34" y="85"/>
                  </a:moveTo>
                  <a:cubicBezTo>
                    <a:pt x="34" y="86"/>
                    <a:pt x="34" y="86"/>
                    <a:pt x="35" y="86"/>
                  </a:cubicBezTo>
                  <a:cubicBezTo>
                    <a:pt x="35" y="86"/>
                    <a:pt x="35" y="85"/>
                    <a:pt x="35" y="85"/>
                  </a:cubicBezTo>
                  <a:cubicBezTo>
                    <a:pt x="35" y="85"/>
                    <a:pt x="35" y="84"/>
                    <a:pt x="34" y="84"/>
                  </a:cubicBezTo>
                  <a:cubicBezTo>
                    <a:pt x="34" y="85"/>
                    <a:pt x="34" y="85"/>
                    <a:pt x="34" y="85"/>
                  </a:cubicBezTo>
                  <a:close/>
                  <a:moveTo>
                    <a:pt x="31" y="85"/>
                  </a:moveTo>
                  <a:cubicBezTo>
                    <a:pt x="31" y="86"/>
                    <a:pt x="31" y="86"/>
                    <a:pt x="31" y="86"/>
                  </a:cubicBezTo>
                  <a:cubicBezTo>
                    <a:pt x="32" y="86"/>
                    <a:pt x="32" y="85"/>
                    <a:pt x="31" y="84"/>
                  </a:cubicBezTo>
                  <a:cubicBezTo>
                    <a:pt x="31" y="85"/>
                    <a:pt x="31" y="85"/>
                    <a:pt x="31" y="85"/>
                  </a:cubicBezTo>
                  <a:close/>
                  <a:moveTo>
                    <a:pt x="48" y="86"/>
                  </a:moveTo>
                  <a:cubicBezTo>
                    <a:pt x="49" y="86"/>
                    <a:pt x="50" y="85"/>
                    <a:pt x="49" y="85"/>
                  </a:cubicBezTo>
                  <a:cubicBezTo>
                    <a:pt x="49" y="85"/>
                    <a:pt x="48" y="85"/>
                    <a:pt x="48" y="86"/>
                  </a:cubicBezTo>
                  <a:close/>
                  <a:moveTo>
                    <a:pt x="38" y="87"/>
                  </a:moveTo>
                  <a:cubicBezTo>
                    <a:pt x="39" y="87"/>
                    <a:pt x="40" y="86"/>
                    <a:pt x="40" y="85"/>
                  </a:cubicBezTo>
                  <a:cubicBezTo>
                    <a:pt x="40" y="85"/>
                    <a:pt x="40" y="85"/>
                    <a:pt x="40" y="85"/>
                  </a:cubicBezTo>
                  <a:cubicBezTo>
                    <a:pt x="39" y="85"/>
                    <a:pt x="38" y="86"/>
                    <a:pt x="38" y="87"/>
                  </a:cubicBezTo>
                  <a:close/>
                  <a:moveTo>
                    <a:pt x="43" y="86"/>
                  </a:moveTo>
                  <a:cubicBezTo>
                    <a:pt x="44" y="86"/>
                    <a:pt x="44" y="85"/>
                    <a:pt x="44" y="85"/>
                  </a:cubicBezTo>
                  <a:cubicBezTo>
                    <a:pt x="44" y="85"/>
                    <a:pt x="44" y="85"/>
                    <a:pt x="44" y="85"/>
                  </a:cubicBezTo>
                  <a:cubicBezTo>
                    <a:pt x="44" y="85"/>
                    <a:pt x="43" y="86"/>
                    <a:pt x="43" y="86"/>
                  </a:cubicBezTo>
                  <a:close/>
                  <a:moveTo>
                    <a:pt x="53" y="86"/>
                  </a:moveTo>
                  <a:cubicBezTo>
                    <a:pt x="53" y="86"/>
                    <a:pt x="53" y="87"/>
                    <a:pt x="53" y="87"/>
                  </a:cubicBezTo>
                  <a:cubicBezTo>
                    <a:pt x="53" y="86"/>
                    <a:pt x="54" y="85"/>
                    <a:pt x="53" y="85"/>
                  </a:cubicBezTo>
                  <a:cubicBezTo>
                    <a:pt x="53" y="85"/>
                    <a:pt x="53" y="86"/>
                    <a:pt x="53" y="86"/>
                  </a:cubicBezTo>
                  <a:close/>
                  <a:moveTo>
                    <a:pt x="46" y="86"/>
                  </a:moveTo>
                  <a:cubicBezTo>
                    <a:pt x="47" y="86"/>
                    <a:pt x="47" y="86"/>
                    <a:pt x="47" y="86"/>
                  </a:cubicBezTo>
                  <a:cubicBezTo>
                    <a:pt x="47" y="85"/>
                    <a:pt x="47" y="85"/>
                    <a:pt x="46" y="85"/>
                  </a:cubicBezTo>
                  <a:cubicBezTo>
                    <a:pt x="46" y="85"/>
                    <a:pt x="46" y="86"/>
                    <a:pt x="46" y="86"/>
                  </a:cubicBezTo>
                  <a:close/>
                  <a:moveTo>
                    <a:pt x="39" y="88"/>
                  </a:moveTo>
                  <a:cubicBezTo>
                    <a:pt x="39" y="88"/>
                    <a:pt x="40" y="88"/>
                    <a:pt x="40" y="89"/>
                  </a:cubicBezTo>
                  <a:cubicBezTo>
                    <a:pt x="41" y="88"/>
                    <a:pt x="41" y="87"/>
                    <a:pt x="41" y="87"/>
                  </a:cubicBezTo>
                  <a:cubicBezTo>
                    <a:pt x="41" y="85"/>
                    <a:pt x="39" y="87"/>
                    <a:pt x="39" y="88"/>
                  </a:cubicBezTo>
                  <a:close/>
                  <a:moveTo>
                    <a:pt x="49" y="87"/>
                  </a:moveTo>
                  <a:cubicBezTo>
                    <a:pt x="50" y="87"/>
                    <a:pt x="50" y="86"/>
                    <a:pt x="50" y="86"/>
                  </a:cubicBezTo>
                  <a:cubicBezTo>
                    <a:pt x="50" y="85"/>
                    <a:pt x="49" y="87"/>
                    <a:pt x="49" y="87"/>
                  </a:cubicBezTo>
                  <a:close/>
                  <a:moveTo>
                    <a:pt x="44" y="88"/>
                  </a:moveTo>
                  <a:cubicBezTo>
                    <a:pt x="45" y="88"/>
                    <a:pt x="45" y="88"/>
                    <a:pt x="45" y="89"/>
                  </a:cubicBezTo>
                  <a:cubicBezTo>
                    <a:pt x="46" y="88"/>
                    <a:pt x="46" y="87"/>
                    <a:pt x="46" y="87"/>
                  </a:cubicBezTo>
                  <a:cubicBezTo>
                    <a:pt x="46" y="86"/>
                    <a:pt x="45" y="87"/>
                    <a:pt x="44" y="88"/>
                  </a:cubicBezTo>
                  <a:close/>
                  <a:moveTo>
                    <a:pt x="36" y="88"/>
                  </a:moveTo>
                  <a:cubicBezTo>
                    <a:pt x="37" y="88"/>
                    <a:pt x="37" y="87"/>
                    <a:pt x="37" y="87"/>
                  </a:cubicBezTo>
                  <a:cubicBezTo>
                    <a:pt x="37" y="87"/>
                    <a:pt x="36" y="86"/>
                    <a:pt x="36" y="86"/>
                  </a:cubicBezTo>
                  <a:cubicBezTo>
                    <a:pt x="36" y="87"/>
                    <a:pt x="35" y="87"/>
                    <a:pt x="36" y="87"/>
                  </a:cubicBezTo>
                  <a:cubicBezTo>
                    <a:pt x="36" y="87"/>
                    <a:pt x="36" y="87"/>
                    <a:pt x="36" y="88"/>
                  </a:cubicBezTo>
                  <a:cubicBezTo>
                    <a:pt x="36" y="88"/>
                    <a:pt x="36" y="88"/>
                    <a:pt x="36" y="88"/>
                  </a:cubicBezTo>
                  <a:close/>
                  <a:moveTo>
                    <a:pt x="33" y="88"/>
                  </a:moveTo>
                  <a:cubicBezTo>
                    <a:pt x="33" y="88"/>
                    <a:pt x="34" y="88"/>
                    <a:pt x="34" y="88"/>
                  </a:cubicBezTo>
                  <a:cubicBezTo>
                    <a:pt x="34" y="88"/>
                    <a:pt x="33" y="86"/>
                    <a:pt x="33" y="87"/>
                  </a:cubicBezTo>
                  <a:cubicBezTo>
                    <a:pt x="33" y="87"/>
                    <a:pt x="33" y="88"/>
                    <a:pt x="33" y="88"/>
                  </a:cubicBezTo>
                  <a:close/>
                  <a:moveTo>
                    <a:pt x="50" y="88"/>
                  </a:moveTo>
                  <a:cubicBezTo>
                    <a:pt x="50" y="88"/>
                    <a:pt x="51" y="87"/>
                    <a:pt x="51" y="87"/>
                  </a:cubicBezTo>
                  <a:cubicBezTo>
                    <a:pt x="50" y="87"/>
                    <a:pt x="50" y="87"/>
                    <a:pt x="50" y="88"/>
                  </a:cubicBezTo>
                  <a:close/>
                  <a:moveTo>
                    <a:pt x="33" y="89"/>
                  </a:moveTo>
                  <a:cubicBezTo>
                    <a:pt x="33" y="88"/>
                    <a:pt x="33" y="88"/>
                    <a:pt x="33" y="87"/>
                  </a:cubicBezTo>
                  <a:cubicBezTo>
                    <a:pt x="31" y="87"/>
                    <a:pt x="32" y="89"/>
                    <a:pt x="33" y="89"/>
                  </a:cubicBezTo>
                  <a:close/>
                  <a:moveTo>
                    <a:pt x="54" y="89"/>
                  </a:moveTo>
                  <a:cubicBezTo>
                    <a:pt x="55" y="89"/>
                    <a:pt x="56" y="88"/>
                    <a:pt x="56" y="87"/>
                  </a:cubicBezTo>
                  <a:cubicBezTo>
                    <a:pt x="55" y="88"/>
                    <a:pt x="55" y="88"/>
                    <a:pt x="54" y="89"/>
                  </a:cubicBezTo>
                  <a:close/>
                  <a:moveTo>
                    <a:pt x="41" y="89"/>
                  </a:moveTo>
                  <a:cubicBezTo>
                    <a:pt x="42" y="89"/>
                    <a:pt x="42" y="88"/>
                    <a:pt x="42" y="87"/>
                  </a:cubicBezTo>
                  <a:cubicBezTo>
                    <a:pt x="42" y="87"/>
                    <a:pt x="42" y="87"/>
                    <a:pt x="42" y="87"/>
                  </a:cubicBezTo>
                  <a:cubicBezTo>
                    <a:pt x="42" y="88"/>
                    <a:pt x="41" y="88"/>
                    <a:pt x="41" y="89"/>
                  </a:cubicBezTo>
                  <a:close/>
                  <a:moveTo>
                    <a:pt x="49" y="88"/>
                  </a:moveTo>
                  <a:cubicBezTo>
                    <a:pt x="49" y="88"/>
                    <a:pt x="49" y="87"/>
                    <a:pt x="48" y="87"/>
                  </a:cubicBezTo>
                  <a:cubicBezTo>
                    <a:pt x="48" y="88"/>
                    <a:pt x="49" y="88"/>
                    <a:pt x="49" y="88"/>
                  </a:cubicBezTo>
                  <a:close/>
                  <a:moveTo>
                    <a:pt x="46" y="88"/>
                  </a:moveTo>
                  <a:cubicBezTo>
                    <a:pt x="46" y="88"/>
                    <a:pt x="45" y="89"/>
                    <a:pt x="46" y="89"/>
                  </a:cubicBezTo>
                  <a:cubicBezTo>
                    <a:pt x="46" y="89"/>
                    <a:pt x="47" y="88"/>
                    <a:pt x="47" y="88"/>
                  </a:cubicBezTo>
                  <a:cubicBezTo>
                    <a:pt x="47" y="88"/>
                    <a:pt x="47" y="88"/>
                    <a:pt x="46" y="88"/>
                  </a:cubicBezTo>
                  <a:close/>
                  <a:moveTo>
                    <a:pt x="52" y="90"/>
                  </a:moveTo>
                  <a:cubicBezTo>
                    <a:pt x="52" y="89"/>
                    <a:pt x="53" y="89"/>
                    <a:pt x="53" y="88"/>
                  </a:cubicBezTo>
                  <a:cubicBezTo>
                    <a:pt x="52" y="88"/>
                    <a:pt x="52" y="88"/>
                    <a:pt x="52" y="88"/>
                  </a:cubicBezTo>
                  <a:cubicBezTo>
                    <a:pt x="52" y="88"/>
                    <a:pt x="51" y="89"/>
                    <a:pt x="52" y="90"/>
                  </a:cubicBezTo>
                  <a:close/>
                  <a:moveTo>
                    <a:pt x="36" y="89"/>
                  </a:moveTo>
                  <a:cubicBezTo>
                    <a:pt x="36" y="88"/>
                    <a:pt x="35" y="88"/>
                    <a:pt x="35" y="88"/>
                  </a:cubicBezTo>
                  <a:cubicBezTo>
                    <a:pt x="35" y="88"/>
                    <a:pt x="35" y="89"/>
                    <a:pt x="36" y="89"/>
                  </a:cubicBezTo>
                  <a:close/>
                  <a:moveTo>
                    <a:pt x="37" y="89"/>
                  </a:moveTo>
                  <a:cubicBezTo>
                    <a:pt x="38" y="89"/>
                    <a:pt x="38" y="88"/>
                    <a:pt x="38" y="88"/>
                  </a:cubicBezTo>
                  <a:cubicBezTo>
                    <a:pt x="37" y="88"/>
                    <a:pt x="37" y="88"/>
                    <a:pt x="37" y="89"/>
                  </a:cubicBezTo>
                  <a:close/>
                  <a:moveTo>
                    <a:pt x="34" y="90"/>
                  </a:moveTo>
                  <a:cubicBezTo>
                    <a:pt x="34" y="90"/>
                    <a:pt x="34" y="90"/>
                    <a:pt x="34" y="90"/>
                  </a:cubicBezTo>
                  <a:cubicBezTo>
                    <a:pt x="34" y="90"/>
                    <a:pt x="34" y="90"/>
                    <a:pt x="34" y="91"/>
                  </a:cubicBezTo>
                  <a:cubicBezTo>
                    <a:pt x="35" y="90"/>
                    <a:pt x="36" y="89"/>
                    <a:pt x="34" y="88"/>
                  </a:cubicBezTo>
                  <a:cubicBezTo>
                    <a:pt x="34" y="89"/>
                    <a:pt x="34" y="89"/>
                    <a:pt x="34" y="90"/>
                  </a:cubicBezTo>
                  <a:close/>
                  <a:moveTo>
                    <a:pt x="31" y="90"/>
                  </a:moveTo>
                  <a:cubicBezTo>
                    <a:pt x="32" y="90"/>
                    <a:pt x="32" y="91"/>
                    <a:pt x="32" y="90"/>
                  </a:cubicBezTo>
                  <a:cubicBezTo>
                    <a:pt x="32" y="90"/>
                    <a:pt x="32" y="89"/>
                    <a:pt x="31" y="89"/>
                  </a:cubicBezTo>
                  <a:cubicBezTo>
                    <a:pt x="31" y="89"/>
                    <a:pt x="32" y="90"/>
                    <a:pt x="31" y="90"/>
                  </a:cubicBezTo>
                  <a:close/>
                  <a:moveTo>
                    <a:pt x="38" y="90"/>
                  </a:moveTo>
                  <a:cubicBezTo>
                    <a:pt x="38" y="90"/>
                    <a:pt x="38" y="90"/>
                    <a:pt x="39" y="90"/>
                  </a:cubicBezTo>
                  <a:cubicBezTo>
                    <a:pt x="39" y="90"/>
                    <a:pt x="39" y="89"/>
                    <a:pt x="38" y="89"/>
                  </a:cubicBezTo>
                  <a:cubicBezTo>
                    <a:pt x="38" y="89"/>
                    <a:pt x="38" y="89"/>
                    <a:pt x="38" y="90"/>
                  </a:cubicBezTo>
                  <a:close/>
                  <a:moveTo>
                    <a:pt x="42" y="91"/>
                  </a:moveTo>
                  <a:cubicBezTo>
                    <a:pt x="42" y="91"/>
                    <a:pt x="42" y="92"/>
                    <a:pt x="43" y="91"/>
                  </a:cubicBezTo>
                  <a:cubicBezTo>
                    <a:pt x="43" y="91"/>
                    <a:pt x="44" y="90"/>
                    <a:pt x="44" y="90"/>
                  </a:cubicBezTo>
                  <a:cubicBezTo>
                    <a:pt x="44" y="89"/>
                    <a:pt x="44" y="89"/>
                    <a:pt x="44" y="89"/>
                  </a:cubicBezTo>
                  <a:cubicBezTo>
                    <a:pt x="43" y="90"/>
                    <a:pt x="42" y="90"/>
                    <a:pt x="42" y="91"/>
                  </a:cubicBezTo>
                  <a:close/>
                  <a:moveTo>
                    <a:pt x="46" y="90"/>
                  </a:moveTo>
                  <a:cubicBezTo>
                    <a:pt x="47" y="90"/>
                    <a:pt x="47" y="90"/>
                    <a:pt x="47" y="90"/>
                  </a:cubicBezTo>
                  <a:cubicBezTo>
                    <a:pt x="47" y="90"/>
                    <a:pt x="47" y="89"/>
                    <a:pt x="48" y="89"/>
                  </a:cubicBezTo>
                  <a:cubicBezTo>
                    <a:pt x="47" y="89"/>
                    <a:pt x="48" y="89"/>
                    <a:pt x="47" y="89"/>
                  </a:cubicBezTo>
                  <a:cubicBezTo>
                    <a:pt x="47" y="89"/>
                    <a:pt x="47" y="90"/>
                    <a:pt x="46" y="90"/>
                  </a:cubicBezTo>
                  <a:close/>
                  <a:moveTo>
                    <a:pt x="26" y="89"/>
                  </a:moveTo>
                  <a:cubicBezTo>
                    <a:pt x="26" y="90"/>
                    <a:pt x="27" y="91"/>
                    <a:pt x="27" y="91"/>
                  </a:cubicBezTo>
                  <a:cubicBezTo>
                    <a:pt x="28" y="91"/>
                    <a:pt x="28" y="90"/>
                    <a:pt x="28" y="90"/>
                  </a:cubicBezTo>
                  <a:cubicBezTo>
                    <a:pt x="27" y="90"/>
                    <a:pt x="27" y="89"/>
                    <a:pt x="27" y="89"/>
                  </a:cubicBezTo>
                  <a:cubicBezTo>
                    <a:pt x="27" y="89"/>
                    <a:pt x="26" y="89"/>
                    <a:pt x="26" y="89"/>
                  </a:cubicBezTo>
                  <a:close/>
                  <a:moveTo>
                    <a:pt x="36" y="90"/>
                  </a:moveTo>
                  <a:cubicBezTo>
                    <a:pt x="36" y="90"/>
                    <a:pt x="37" y="89"/>
                    <a:pt x="36" y="89"/>
                  </a:cubicBezTo>
                  <a:cubicBezTo>
                    <a:pt x="36" y="89"/>
                    <a:pt x="36" y="89"/>
                    <a:pt x="36" y="90"/>
                  </a:cubicBezTo>
                  <a:close/>
                  <a:moveTo>
                    <a:pt x="48" y="91"/>
                  </a:moveTo>
                  <a:cubicBezTo>
                    <a:pt x="48" y="90"/>
                    <a:pt x="49" y="90"/>
                    <a:pt x="49" y="90"/>
                  </a:cubicBezTo>
                  <a:cubicBezTo>
                    <a:pt x="48" y="89"/>
                    <a:pt x="48" y="90"/>
                    <a:pt x="48" y="91"/>
                  </a:cubicBezTo>
                  <a:close/>
                  <a:moveTo>
                    <a:pt x="51" y="90"/>
                  </a:moveTo>
                  <a:cubicBezTo>
                    <a:pt x="51" y="90"/>
                    <a:pt x="51" y="89"/>
                    <a:pt x="50" y="89"/>
                  </a:cubicBezTo>
                  <a:cubicBezTo>
                    <a:pt x="50" y="90"/>
                    <a:pt x="51" y="91"/>
                    <a:pt x="51" y="90"/>
                  </a:cubicBezTo>
                  <a:close/>
                  <a:moveTo>
                    <a:pt x="37" y="90"/>
                  </a:moveTo>
                  <a:cubicBezTo>
                    <a:pt x="37" y="91"/>
                    <a:pt x="37" y="91"/>
                    <a:pt x="38" y="91"/>
                  </a:cubicBezTo>
                  <a:cubicBezTo>
                    <a:pt x="38" y="91"/>
                    <a:pt x="38" y="91"/>
                    <a:pt x="38" y="91"/>
                  </a:cubicBezTo>
                  <a:cubicBezTo>
                    <a:pt x="38" y="90"/>
                    <a:pt x="37" y="89"/>
                    <a:pt x="37" y="90"/>
                  </a:cubicBezTo>
                  <a:close/>
                  <a:moveTo>
                    <a:pt x="44" y="92"/>
                  </a:moveTo>
                  <a:cubicBezTo>
                    <a:pt x="44" y="92"/>
                    <a:pt x="45" y="91"/>
                    <a:pt x="45" y="90"/>
                  </a:cubicBezTo>
                  <a:cubicBezTo>
                    <a:pt x="44" y="90"/>
                    <a:pt x="44" y="92"/>
                    <a:pt x="44" y="92"/>
                  </a:cubicBezTo>
                  <a:close/>
                  <a:moveTo>
                    <a:pt x="48" y="92"/>
                  </a:moveTo>
                  <a:cubicBezTo>
                    <a:pt x="49" y="92"/>
                    <a:pt x="49" y="93"/>
                    <a:pt x="49" y="93"/>
                  </a:cubicBezTo>
                  <a:cubicBezTo>
                    <a:pt x="50" y="92"/>
                    <a:pt x="50" y="92"/>
                    <a:pt x="51" y="91"/>
                  </a:cubicBezTo>
                  <a:cubicBezTo>
                    <a:pt x="50" y="91"/>
                    <a:pt x="50" y="91"/>
                    <a:pt x="49" y="90"/>
                  </a:cubicBezTo>
                  <a:cubicBezTo>
                    <a:pt x="49" y="91"/>
                    <a:pt x="49" y="91"/>
                    <a:pt x="48" y="92"/>
                  </a:cubicBezTo>
                  <a:close/>
                  <a:moveTo>
                    <a:pt x="39" y="91"/>
                  </a:moveTo>
                  <a:cubicBezTo>
                    <a:pt x="40" y="91"/>
                    <a:pt x="40" y="90"/>
                    <a:pt x="40" y="90"/>
                  </a:cubicBezTo>
                  <a:cubicBezTo>
                    <a:pt x="40" y="91"/>
                    <a:pt x="39" y="91"/>
                    <a:pt x="39" y="91"/>
                  </a:cubicBezTo>
                  <a:close/>
                  <a:moveTo>
                    <a:pt x="32" y="91"/>
                  </a:moveTo>
                  <a:cubicBezTo>
                    <a:pt x="33" y="91"/>
                    <a:pt x="33" y="92"/>
                    <a:pt x="33" y="92"/>
                  </a:cubicBezTo>
                  <a:cubicBezTo>
                    <a:pt x="34" y="92"/>
                    <a:pt x="34" y="91"/>
                    <a:pt x="34" y="91"/>
                  </a:cubicBezTo>
                  <a:cubicBezTo>
                    <a:pt x="33" y="90"/>
                    <a:pt x="32" y="91"/>
                    <a:pt x="32" y="91"/>
                  </a:cubicBezTo>
                  <a:close/>
                  <a:moveTo>
                    <a:pt x="26" y="95"/>
                  </a:moveTo>
                  <a:cubicBezTo>
                    <a:pt x="26" y="94"/>
                    <a:pt x="26" y="92"/>
                    <a:pt x="25" y="91"/>
                  </a:cubicBezTo>
                  <a:cubicBezTo>
                    <a:pt x="25" y="92"/>
                    <a:pt x="24" y="95"/>
                    <a:pt x="26" y="95"/>
                  </a:cubicBezTo>
                  <a:close/>
                  <a:moveTo>
                    <a:pt x="36" y="92"/>
                  </a:moveTo>
                  <a:cubicBezTo>
                    <a:pt x="36" y="92"/>
                    <a:pt x="36" y="93"/>
                    <a:pt x="37" y="93"/>
                  </a:cubicBezTo>
                  <a:cubicBezTo>
                    <a:pt x="37" y="92"/>
                    <a:pt x="37" y="92"/>
                    <a:pt x="37" y="92"/>
                  </a:cubicBezTo>
                  <a:cubicBezTo>
                    <a:pt x="37" y="91"/>
                    <a:pt x="36" y="91"/>
                    <a:pt x="36" y="92"/>
                  </a:cubicBezTo>
                  <a:close/>
                  <a:moveTo>
                    <a:pt x="54" y="93"/>
                  </a:moveTo>
                  <a:cubicBezTo>
                    <a:pt x="55" y="94"/>
                    <a:pt x="56" y="93"/>
                    <a:pt x="56" y="92"/>
                  </a:cubicBezTo>
                  <a:cubicBezTo>
                    <a:pt x="56" y="92"/>
                    <a:pt x="56" y="91"/>
                    <a:pt x="55" y="91"/>
                  </a:cubicBezTo>
                  <a:cubicBezTo>
                    <a:pt x="55" y="92"/>
                    <a:pt x="54" y="92"/>
                    <a:pt x="54" y="93"/>
                  </a:cubicBezTo>
                  <a:close/>
                  <a:moveTo>
                    <a:pt x="27" y="93"/>
                  </a:moveTo>
                  <a:cubicBezTo>
                    <a:pt x="27" y="92"/>
                    <a:pt x="28" y="91"/>
                    <a:pt x="26" y="91"/>
                  </a:cubicBezTo>
                  <a:cubicBezTo>
                    <a:pt x="26" y="92"/>
                    <a:pt x="26" y="93"/>
                    <a:pt x="27" y="93"/>
                  </a:cubicBezTo>
                  <a:close/>
                  <a:moveTo>
                    <a:pt x="44" y="93"/>
                  </a:moveTo>
                  <a:cubicBezTo>
                    <a:pt x="45" y="93"/>
                    <a:pt x="45" y="93"/>
                    <a:pt x="45" y="93"/>
                  </a:cubicBezTo>
                  <a:cubicBezTo>
                    <a:pt x="45" y="93"/>
                    <a:pt x="46" y="92"/>
                    <a:pt x="46" y="91"/>
                  </a:cubicBezTo>
                  <a:cubicBezTo>
                    <a:pt x="45" y="91"/>
                    <a:pt x="45" y="92"/>
                    <a:pt x="44" y="93"/>
                  </a:cubicBezTo>
                  <a:close/>
                  <a:moveTo>
                    <a:pt x="32" y="93"/>
                  </a:moveTo>
                  <a:cubicBezTo>
                    <a:pt x="33" y="93"/>
                    <a:pt x="33" y="93"/>
                    <a:pt x="33" y="93"/>
                  </a:cubicBezTo>
                  <a:cubicBezTo>
                    <a:pt x="32" y="93"/>
                    <a:pt x="32" y="92"/>
                    <a:pt x="32" y="92"/>
                  </a:cubicBezTo>
                  <a:cubicBezTo>
                    <a:pt x="31" y="93"/>
                    <a:pt x="32" y="93"/>
                    <a:pt x="32" y="93"/>
                  </a:cubicBezTo>
                  <a:close/>
                  <a:moveTo>
                    <a:pt x="39" y="93"/>
                  </a:moveTo>
                  <a:cubicBezTo>
                    <a:pt x="39" y="92"/>
                    <a:pt x="39" y="92"/>
                    <a:pt x="39" y="92"/>
                  </a:cubicBezTo>
                  <a:cubicBezTo>
                    <a:pt x="39" y="92"/>
                    <a:pt x="38" y="92"/>
                    <a:pt x="39" y="93"/>
                  </a:cubicBezTo>
                  <a:close/>
                  <a:moveTo>
                    <a:pt x="45" y="94"/>
                  </a:moveTo>
                  <a:cubicBezTo>
                    <a:pt x="46" y="94"/>
                    <a:pt x="46" y="93"/>
                    <a:pt x="47" y="92"/>
                  </a:cubicBezTo>
                  <a:cubicBezTo>
                    <a:pt x="47" y="92"/>
                    <a:pt x="47" y="92"/>
                    <a:pt x="47" y="92"/>
                  </a:cubicBezTo>
                  <a:cubicBezTo>
                    <a:pt x="46" y="93"/>
                    <a:pt x="45" y="93"/>
                    <a:pt x="45" y="94"/>
                  </a:cubicBezTo>
                  <a:close/>
                  <a:moveTo>
                    <a:pt x="42" y="93"/>
                  </a:moveTo>
                  <a:cubicBezTo>
                    <a:pt x="42" y="93"/>
                    <a:pt x="42" y="92"/>
                    <a:pt x="41" y="92"/>
                  </a:cubicBezTo>
                  <a:cubicBezTo>
                    <a:pt x="40" y="93"/>
                    <a:pt x="41" y="93"/>
                    <a:pt x="42" y="93"/>
                  </a:cubicBezTo>
                  <a:close/>
                  <a:moveTo>
                    <a:pt x="27" y="95"/>
                  </a:moveTo>
                  <a:cubicBezTo>
                    <a:pt x="27" y="96"/>
                    <a:pt x="27" y="96"/>
                    <a:pt x="26" y="97"/>
                  </a:cubicBezTo>
                  <a:cubicBezTo>
                    <a:pt x="26" y="97"/>
                    <a:pt x="26" y="97"/>
                    <a:pt x="26" y="97"/>
                  </a:cubicBezTo>
                  <a:cubicBezTo>
                    <a:pt x="25" y="97"/>
                    <a:pt x="25" y="96"/>
                    <a:pt x="25" y="96"/>
                  </a:cubicBezTo>
                  <a:cubicBezTo>
                    <a:pt x="25" y="97"/>
                    <a:pt x="25" y="97"/>
                    <a:pt x="25" y="97"/>
                  </a:cubicBezTo>
                  <a:cubicBezTo>
                    <a:pt x="26" y="98"/>
                    <a:pt x="25" y="100"/>
                    <a:pt x="26" y="100"/>
                  </a:cubicBezTo>
                  <a:cubicBezTo>
                    <a:pt x="26" y="100"/>
                    <a:pt x="26" y="100"/>
                    <a:pt x="26" y="100"/>
                  </a:cubicBezTo>
                  <a:cubicBezTo>
                    <a:pt x="27" y="98"/>
                    <a:pt x="28" y="95"/>
                    <a:pt x="28" y="93"/>
                  </a:cubicBezTo>
                  <a:cubicBezTo>
                    <a:pt x="27" y="93"/>
                    <a:pt x="27" y="94"/>
                    <a:pt x="27" y="95"/>
                  </a:cubicBezTo>
                  <a:close/>
                  <a:moveTo>
                    <a:pt x="34" y="93"/>
                  </a:moveTo>
                  <a:cubicBezTo>
                    <a:pt x="35" y="93"/>
                    <a:pt x="35" y="94"/>
                    <a:pt x="35" y="94"/>
                  </a:cubicBezTo>
                  <a:cubicBezTo>
                    <a:pt x="36" y="94"/>
                    <a:pt x="36" y="94"/>
                    <a:pt x="36" y="94"/>
                  </a:cubicBezTo>
                  <a:cubicBezTo>
                    <a:pt x="36" y="94"/>
                    <a:pt x="35" y="93"/>
                    <a:pt x="35" y="93"/>
                  </a:cubicBezTo>
                  <a:cubicBezTo>
                    <a:pt x="35" y="93"/>
                    <a:pt x="34" y="93"/>
                    <a:pt x="34" y="93"/>
                  </a:cubicBezTo>
                  <a:close/>
                  <a:moveTo>
                    <a:pt x="37" y="94"/>
                  </a:moveTo>
                  <a:cubicBezTo>
                    <a:pt x="38" y="94"/>
                    <a:pt x="38" y="93"/>
                    <a:pt x="38" y="93"/>
                  </a:cubicBezTo>
                  <a:cubicBezTo>
                    <a:pt x="38" y="93"/>
                    <a:pt x="37" y="93"/>
                    <a:pt x="37" y="94"/>
                  </a:cubicBezTo>
                  <a:close/>
                  <a:moveTo>
                    <a:pt x="51" y="94"/>
                  </a:moveTo>
                  <a:cubicBezTo>
                    <a:pt x="52" y="94"/>
                    <a:pt x="52" y="94"/>
                    <a:pt x="52" y="93"/>
                  </a:cubicBezTo>
                  <a:cubicBezTo>
                    <a:pt x="52" y="93"/>
                    <a:pt x="52" y="93"/>
                    <a:pt x="52" y="93"/>
                  </a:cubicBezTo>
                  <a:cubicBezTo>
                    <a:pt x="52" y="94"/>
                    <a:pt x="52" y="94"/>
                    <a:pt x="51" y="94"/>
                  </a:cubicBezTo>
                  <a:close/>
                  <a:moveTo>
                    <a:pt x="40" y="94"/>
                  </a:moveTo>
                  <a:cubicBezTo>
                    <a:pt x="40" y="94"/>
                    <a:pt x="40" y="95"/>
                    <a:pt x="41" y="95"/>
                  </a:cubicBezTo>
                  <a:cubicBezTo>
                    <a:pt x="41" y="95"/>
                    <a:pt x="41" y="94"/>
                    <a:pt x="41" y="94"/>
                  </a:cubicBezTo>
                  <a:cubicBezTo>
                    <a:pt x="41" y="94"/>
                    <a:pt x="41" y="94"/>
                    <a:pt x="40" y="93"/>
                  </a:cubicBezTo>
                  <a:cubicBezTo>
                    <a:pt x="40" y="94"/>
                    <a:pt x="40" y="94"/>
                    <a:pt x="40" y="94"/>
                  </a:cubicBezTo>
                  <a:close/>
                  <a:moveTo>
                    <a:pt x="42" y="94"/>
                  </a:moveTo>
                  <a:cubicBezTo>
                    <a:pt x="43" y="94"/>
                    <a:pt x="43" y="93"/>
                    <a:pt x="42" y="93"/>
                  </a:cubicBezTo>
                  <a:cubicBezTo>
                    <a:pt x="42" y="93"/>
                    <a:pt x="42" y="94"/>
                    <a:pt x="42" y="94"/>
                  </a:cubicBezTo>
                  <a:close/>
                  <a:moveTo>
                    <a:pt x="46" y="95"/>
                  </a:moveTo>
                  <a:cubicBezTo>
                    <a:pt x="47" y="95"/>
                    <a:pt x="46" y="95"/>
                    <a:pt x="46" y="95"/>
                  </a:cubicBezTo>
                  <a:cubicBezTo>
                    <a:pt x="47" y="95"/>
                    <a:pt x="47" y="96"/>
                    <a:pt x="47" y="96"/>
                  </a:cubicBezTo>
                  <a:cubicBezTo>
                    <a:pt x="47" y="95"/>
                    <a:pt x="48" y="95"/>
                    <a:pt x="48" y="95"/>
                  </a:cubicBezTo>
                  <a:cubicBezTo>
                    <a:pt x="48" y="94"/>
                    <a:pt x="48" y="93"/>
                    <a:pt x="48" y="93"/>
                  </a:cubicBezTo>
                  <a:cubicBezTo>
                    <a:pt x="47" y="94"/>
                    <a:pt x="47" y="94"/>
                    <a:pt x="46" y="95"/>
                  </a:cubicBezTo>
                  <a:close/>
                  <a:moveTo>
                    <a:pt x="38" y="94"/>
                  </a:moveTo>
                  <a:cubicBezTo>
                    <a:pt x="39" y="94"/>
                    <a:pt x="39" y="94"/>
                    <a:pt x="39" y="94"/>
                  </a:cubicBezTo>
                  <a:cubicBezTo>
                    <a:pt x="38" y="94"/>
                    <a:pt x="38" y="94"/>
                    <a:pt x="38" y="94"/>
                  </a:cubicBezTo>
                  <a:close/>
                  <a:moveTo>
                    <a:pt x="55" y="94"/>
                  </a:moveTo>
                  <a:cubicBezTo>
                    <a:pt x="55" y="94"/>
                    <a:pt x="55" y="94"/>
                    <a:pt x="56" y="95"/>
                  </a:cubicBezTo>
                  <a:cubicBezTo>
                    <a:pt x="56" y="94"/>
                    <a:pt x="56" y="94"/>
                    <a:pt x="56" y="94"/>
                  </a:cubicBezTo>
                  <a:cubicBezTo>
                    <a:pt x="56" y="94"/>
                    <a:pt x="55" y="94"/>
                    <a:pt x="55" y="94"/>
                  </a:cubicBezTo>
                  <a:close/>
                  <a:moveTo>
                    <a:pt x="33" y="95"/>
                  </a:moveTo>
                  <a:cubicBezTo>
                    <a:pt x="33" y="95"/>
                    <a:pt x="34" y="95"/>
                    <a:pt x="34" y="96"/>
                  </a:cubicBezTo>
                  <a:cubicBezTo>
                    <a:pt x="35" y="96"/>
                    <a:pt x="35" y="96"/>
                    <a:pt x="35" y="95"/>
                  </a:cubicBezTo>
                  <a:cubicBezTo>
                    <a:pt x="35" y="95"/>
                    <a:pt x="34" y="94"/>
                    <a:pt x="34" y="94"/>
                  </a:cubicBezTo>
                  <a:cubicBezTo>
                    <a:pt x="34" y="94"/>
                    <a:pt x="33" y="94"/>
                    <a:pt x="33" y="95"/>
                  </a:cubicBezTo>
                  <a:close/>
                  <a:moveTo>
                    <a:pt x="52" y="96"/>
                  </a:moveTo>
                  <a:cubicBezTo>
                    <a:pt x="53" y="96"/>
                    <a:pt x="53" y="95"/>
                    <a:pt x="53" y="94"/>
                  </a:cubicBezTo>
                  <a:cubicBezTo>
                    <a:pt x="53" y="94"/>
                    <a:pt x="53" y="94"/>
                    <a:pt x="53" y="94"/>
                  </a:cubicBezTo>
                  <a:cubicBezTo>
                    <a:pt x="53" y="95"/>
                    <a:pt x="52" y="95"/>
                    <a:pt x="52" y="96"/>
                  </a:cubicBezTo>
                  <a:close/>
                  <a:moveTo>
                    <a:pt x="29" y="99"/>
                  </a:moveTo>
                  <a:cubicBezTo>
                    <a:pt x="30" y="101"/>
                    <a:pt x="31" y="103"/>
                    <a:pt x="32" y="105"/>
                  </a:cubicBezTo>
                  <a:cubicBezTo>
                    <a:pt x="32" y="104"/>
                    <a:pt x="32" y="103"/>
                    <a:pt x="32" y="102"/>
                  </a:cubicBezTo>
                  <a:cubicBezTo>
                    <a:pt x="32" y="102"/>
                    <a:pt x="32" y="102"/>
                    <a:pt x="31" y="102"/>
                  </a:cubicBezTo>
                  <a:cubicBezTo>
                    <a:pt x="31" y="102"/>
                    <a:pt x="31" y="101"/>
                    <a:pt x="31" y="101"/>
                  </a:cubicBezTo>
                  <a:cubicBezTo>
                    <a:pt x="32" y="100"/>
                    <a:pt x="32" y="99"/>
                    <a:pt x="32" y="97"/>
                  </a:cubicBezTo>
                  <a:cubicBezTo>
                    <a:pt x="31" y="97"/>
                    <a:pt x="31" y="98"/>
                    <a:pt x="30" y="98"/>
                  </a:cubicBezTo>
                  <a:cubicBezTo>
                    <a:pt x="30" y="97"/>
                    <a:pt x="31" y="95"/>
                    <a:pt x="30" y="94"/>
                  </a:cubicBezTo>
                  <a:cubicBezTo>
                    <a:pt x="29" y="96"/>
                    <a:pt x="30" y="97"/>
                    <a:pt x="29" y="99"/>
                  </a:cubicBezTo>
                  <a:close/>
                  <a:moveTo>
                    <a:pt x="43" y="95"/>
                  </a:moveTo>
                  <a:cubicBezTo>
                    <a:pt x="43" y="95"/>
                    <a:pt x="44" y="95"/>
                    <a:pt x="44" y="95"/>
                  </a:cubicBezTo>
                  <a:cubicBezTo>
                    <a:pt x="44" y="95"/>
                    <a:pt x="44" y="94"/>
                    <a:pt x="43" y="94"/>
                  </a:cubicBezTo>
                  <a:cubicBezTo>
                    <a:pt x="43" y="95"/>
                    <a:pt x="43" y="95"/>
                    <a:pt x="43" y="95"/>
                  </a:cubicBezTo>
                  <a:close/>
                  <a:moveTo>
                    <a:pt x="39" y="95"/>
                  </a:moveTo>
                  <a:cubicBezTo>
                    <a:pt x="39" y="95"/>
                    <a:pt x="39" y="96"/>
                    <a:pt x="40" y="96"/>
                  </a:cubicBezTo>
                  <a:cubicBezTo>
                    <a:pt x="40" y="96"/>
                    <a:pt x="40" y="95"/>
                    <a:pt x="39" y="94"/>
                  </a:cubicBezTo>
                  <a:cubicBezTo>
                    <a:pt x="39" y="95"/>
                    <a:pt x="39" y="95"/>
                    <a:pt x="39" y="95"/>
                  </a:cubicBezTo>
                  <a:close/>
                  <a:moveTo>
                    <a:pt x="36" y="95"/>
                  </a:moveTo>
                  <a:cubicBezTo>
                    <a:pt x="37" y="95"/>
                    <a:pt x="37" y="95"/>
                    <a:pt x="37" y="95"/>
                  </a:cubicBezTo>
                  <a:cubicBezTo>
                    <a:pt x="36" y="95"/>
                    <a:pt x="36" y="95"/>
                    <a:pt x="36" y="95"/>
                  </a:cubicBezTo>
                  <a:close/>
                  <a:moveTo>
                    <a:pt x="41" y="95"/>
                  </a:moveTo>
                  <a:cubicBezTo>
                    <a:pt x="41" y="95"/>
                    <a:pt x="42" y="95"/>
                    <a:pt x="42" y="95"/>
                  </a:cubicBezTo>
                  <a:cubicBezTo>
                    <a:pt x="41" y="94"/>
                    <a:pt x="40" y="95"/>
                    <a:pt x="41" y="95"/>
                  </a:cubicBezTo>
                  <a:close/>
                  <a:moveTo>
                    <a:pt x="44" y="96"/>
                  </a:moveTo>
                  <a:cubicBezTo>
                    <a:pt x="44" y="96"/>
                    <a:pt x="45" y="96"/>
                    <a:pt x="45" y="95"/>
                  </a:cubicBezTo>
                  <a:cubicBezTo>
                    <a:pt x="44" y="95"/>
                    <a:pt x="44" y="95"/>
                    <a:pt x="44" y="95"/>
                  </a:cubicBezTo>
                  <a:cubicBezTo>
                    <a:pt x="44" y="96"/>
                    <a:pt x="44" y="96"/>
                    <a:pt x="44" y="96"/>
                  </a:cubicBezTo>
                  <a:close/>
                  <a:moveTo>
                    <a:pt x="49" y="98"/>
                  </a:moveTo>
                  <a:cubicBezTo>
                    <a:pt x="50" y="97"/>
                    <a:pt x="50" y="97"/>
                    <a:pt x="51" y="96"/>
                  </a:cubicBezTo>
                  <a:cubicBezTo>
                    <a:pt x="50" y="96"/>
                    <a:pt x="50" y="95"/>
                    <a:pt x="50" y="95"/>
                  </a:cubicBezTo>
                  <a:cubicBezTo>
                    <a:pt x="50" y="96"/>
                    <a:pt x="48" y="97"/>
                    <a:pt x="49" y="98"/>
                  </a:cubicBezTo>
                  <a:close/>
                  <a:moveTo>
                    <a:pt x="55" y="96"/>
                  </a:moveTo>
                  <a:cubicBezTo>
                    <a:pt x="55" y="96"/>
                    <a:pt x="55" y="96"/>
                    <a:pt x="55" y="95"/>
                  </a:cubicBezTo>
                  <a:cubicBezTo>
                    <a:pt x="55" y="95"/>
                    <a:pt x="55" y="95"/>
                    <a:pt x="54" y="95"/>
                  </a:cubicBezTo>
                  <a:cubicBezTo>
                    <a:pt x="54" y="96"/>
                    <a:pt x="54" y="96"/>
                    <a:pt x="55" y="96"/>
                  </a:cubicBezTo>
                  <a:close/>
                  <a:moveTo>
                    <a:pt x="40" y="97"/>
                  </a:moveTo>
                  <a:cubicBezTo>
                    <a:pt x="41" y="96"/>
                    <a:pt x="41" y="96"/>
                    <a:pt x="41" y="96"/>
                  </a:cubicBezTo>
                  <a:cubicBezTo>
                    <a:pt x="40" y="95"/>
                    <a:pt x="40" y="96"/>
                    <a:pt x="40" y="97"/>
                  </a:cubicBezTo>
                  <a:close/>
                  <a:moveTo>
                    <a:pt x="42" y="96"/>
                  </a:moveTo>
                  <a:cubicBezTo>
                    <a:pt x="42" y="96"/>
                    <a:pt x="42" y="97"/>
                    <a:pt x="42" y="97"/>
                  </a:cubicBezTo>
                  <a:cubicBezTo>
                    <a:pt x="43" y="96"/>
                    <a:pt x="43" y="96"/>
                    <a:pt x="43" y="96"/>
                  </a:cubicBezTo>
                  <a:cubicBezTo>
                    <a:pt x="43" y="96"/>
                    <a:pt x="43" y="96"/>
                    <a:pt x="42" y="96"/>
                  </a:cubicBezTo>
                  <a:cubicBezTo>
                    <a:pt x="42" y="96"/>
                    <a:pt x="42" y="96"/>
                    <a:pt x="42" y="96"/>
                  </a:cubicBezTo>
                  <a:close/>
                  <a:moveTo>
                    <a:pt x="35" y="97"/>
                  </a:moveTo>
                  <a:cubicBezTo>
                    <a:pt x="35" y="96"/>
                    <a:pt x="36" y="96"/>
                    <a:pt x="36" y="96"/>
                  </a:cubicBezTo>
                  <a:cubicBezTo>
                    <a:pt x="35" y="96"/>
                    <a:pt x="35" y="97"/>
                    <a:pt x="35" y="97"/>
                  </a:cubicBezTo>
                  <a:close/>
                  <a:moveTo>
                    <a:pt x="39" y="97"/>
                  </a:moveTo>
                  <a:cubicBezTo>
                    <a:pt x="39" y="96"/>
                    <a:pt x="38" y="96"/>
                    <a:pt x="38" y="96"/>
                  </a:cubicBezTo>
                  <a:cubicBezTo>
                    <a:pt x="39" y="96"/>
                    <a:pt x="39" y="97"/>
                    <a:pt x="39" y="97"/>
                  </a:cubicBezTo>
                  <a:close/>
                  <a:moveTo>
                    <a:pt x="53" y="97"/>
                  </a:moveTo>
                  <a:cubicBezTo>
                    <a:pt x="53" y="97"/>
                    <a:pt x="53" y="97"/>
                    <a:pt x="53" y="97"/>
                  </a:cubicBezTo>
                  <a:cubicBezTo>
                    <a:pt x="53" y="97"/>
                    <a:pt x="54" y="96"/>
                    <a:pt x="53" y="96"/>
                  </a:cubicBezTo>
                  <a:cubicBezTo>
                    <a:pt x="53" y="96"/>
                    <a:pt x="53" y="96"/>
                    <a:pt x="53" y="97"/>
                  </a:cubicBezTo>
                  <a:close/>
                  <a:moveTo>
                    <a:pt x="23" y="97"/>
                  </a:moveTo>
                  <a:cubicBezTo>
                    <a:pt x="23" y="98"/>
                    <a:pt x="24" y="99"/>
                    <a:pt x="24" y="99"/>
                  </a:cubicBezTo>
                  <a:cubicBezTo>
                    <a:pt x="24" y="98"/>
                    <a:pt x="24" y="97"/>
                    <a:pt x="24" y="96"/>
                  </a:cubicBezTo>
                  <a:cubicBezTo>
                    <a:pt x="23" y="97"/>
                    <a:pt x="23" y="97"/>
                    <a:pt x="23" y="97"/>
                  </a:cubicBezTo>
                  <a:close/>
                  <a:moveTo>
                    <a:pt x="32" y="99"/>
                  </a:moveTo>
                  <a:cubicBezTo>
                    <a:pt x="33" y="98"/>
                    <a:pt x="33" y="98"/>
                    <a:pt x="33" y="97"/>
                  </a:cubicBezTo>
                  <a:cubicBezTo>
                    <a:pt x="33" y="97"/>
                    <a:pt x="33" y="96"/>
                    <a:pt x="32" y="96"/>
                  </a:cubicBezTo>
                  <a:cubicBezTo>
                    <a:pt x="32" y="97"/>
                    <a:pt x="32" y="98"/>
                    <a:pt x="32" y="99"/>
                  </a:cubicBezTo>
                  <a:close/>
                  <a:moveTo>
                    <a:pt x="36" y="98"/>
                  </a:moveTo>
                  <a:cubicBezTo>
                    <a:pt x="36" y="98"/>
                    <a:pt x="36" y="97"/>
                    <a:pt x="37" y="97"/>
                  </a:cubicBezTo>
                  <a:cubicBezTo>
                    <a:pt x="36" y="97"/>
                    <a:pt x="36" y="96"/>
                    <a:pt x="36" y="96"/>
                  </a:cubicBezTo>
                  <a:cubicBezTo>
                    <a:pt x="36" y="97"/>
                    <a:pt x="35" y="98"/>
                    <a:pt x="36" y="98"/>
                  </a:cubicBezTo>
                  <a:close/>
                  <a:moveTo>
                    <a:pt x="43" y="97"/>
                  </a:moveTo>
                  <a:cubicBezTo>
                    <a:pt x="43" y="97"/>
                    <a:pt x="43" y="98"/>
                    <a:pt x="43" y="98"/>
                  </a:cubicBezTo>
                  <a:cubicBezTo>
                    <a:pt x="43" y="97"/>
                    <a:pt x="44" y="97"/>
                    <a:pt x="44" y="97"/>
                  </a:cubicBezTo>
                  <a:cubicBezTo>
                    <a:pt x="44" y="97"/>
                    <a:pt x="43" y="97"/>
                    <a:pt x="43" y="97"/>
                  </a:cubicBezTo>
                  <a:cubicBezTo>
                    <a:pt x="43" y="97"/>
                    <a:pt x="43" y="97"/>
                    <a:pt x="43" y="97"/>
                  </a:cubicBezTo>
                  <a:close/>
                  <a:moveTo>
                    <a:pt x="45" y="98"/>
                  </a:moveTo>
                  <a:cubicBezTo>
                    <a:pt x="46" y="98"/>
                    <a:pt x="46" y="98"/>
                    <a:pt x="46" y="97"/>
                  </a:cubicBezTo>
                  <a:cubicBezTo>
                    <a:pt x="46" y="97"/>
                    <a:pt x="46" y="97"/>
                    <a:pt x="45" y="97"/>
                  </a:cubicBezTo>
                  <a:cubicBezTo>
                    <a:pt x="45" y="97"/>
                    <a:pt x="45" y="97"/>
                    <a:pt x="45" y="98"/>
                  </a:cubicBezTo>
                  <a:close/>
                  <a:moveTo>
                    <a:pt x="41" y="97"/>
                  </a:moveTo>
                  <a:cubicBezTo>
                    <a:pt x="41" y="97"/>
                    <a:pt x="41" y="98"/>
                    <a:pt x="42" y="98"/>
                  </a:cubicBezTo>
                  <a:cubicBezTo>
                    <a:pt x="42" y="97"/>
                    <a:pt x="42" y="97"/>
                    <a:pt x="41" y="97"/>
                  </a:cubicBezTo>
                  <a:cubicBezTo>
                    <a:pt x="41" y="97"/>
                    <a:pt x="41" y="97"/>
                    <a:pt x="41" y="97"/>
                  </a:cubicBezTo>
                  <a:close/>
                  <a:moveTo>
                    <a:pt x="50" y="99"/>
                  </a:moveTo>
                  <a:cubicBezTo>
                    <a:pt x="50" y="99"/>
                    <a:pt x="51" y="98"/>
                    <a:pt x="51" y="97"/>
                  </a:cubicBezTo>
                  <a:cubicBezTo>
                    <a:pt x="51" y="97"/>
                    <a:pt x="51" y="97"/>
                    <a:pt x="51" y="97"/>
                  </a:cubicBezTo>
                  <a:cubicBezTo>
                    <a:pt x="51" y="98"/>
                    <a:pt x="50" y="98"/>
                    <a:pt x="50" y="99"/>
                  </a:cubicBezTo>
                  <a:close/>
                  <a:moveTo>
                    <a:pt x="36" y="99"/>
                  </a:moveTo>
                  <a:cubicBezTo>
                    <a:pt x="36" y="99"/>
                    <a:pt x="36" y="99"/>
                    <a:pt x="37" y="99"/>
                  </a:cubicBezTo>
                  <a:cubicBezTo>
                    <a:pt x="37" y="99"/>
                    <a:pt x="37" y="98"/>
                    <a:pt x="37" y="98"/>
                  </a:cubicBezTo>
                  <a:cubicBezTo>
                    <a:pt x="37" y="98"/>
                    <a:pt x="37" y="99"/>
                    <a:pt x="37" y="99"/>
                  </a:cubicBezTo>
                  <a:cubicBezTo>
                    <a:pt x="37" y="98"/>
                    <a:pt x="38" y="99"/>
                    <a:pt x="38" y="98"/>
                  </a:cubicBezTo>
                  <a:cubicBezTo>
                    <a:pt x="38" y="98"/>
                    <a:pt x="38" y="97"/>
                    <a:pt x="37" y="97"/>
                  </a:cubicBezTo>
                  <a:cubicBezTo>
                    <a:pt x="37" y="98"/>
                    <a:pt x="37" y="98"/>
                    <a:pt x="36" y="99"/>
                  </a:cubicBezTo>
                  <a:close/>
                  <a:moveTo>
                    <a:pt x="52" y="100"/>
                  </a:moveTo>
                  <a:cubicBezTo>
                    <a:pt x="53" y="99"/>
                    <a:pt x="53" y="99"/>
                    <a:pt x="53" y="98"/>
                  </a:cubicBezTo>
                  <a:cubicBezTo>
                    <a:pt x="53" y="98"/>
                    <a:pt x="53" y="98"/>
                    <a:pt x="52" y="98"/>
                  </a:cubicBezTo>
                  <a:cubicBezTo>
                    <a:pt x="52" y="98"/>
                    <a:pt x="52" y="99"/>
                    <a:pt x="52" y="100"/>
                  </a:cubicBezTo>
                  <a:close/>
                  <a:moveTo>
                    <a:pt x="55" y="99"/>
                  </a:moveTo>
                  <a:cubicBezTo>
                    <a:pt x="55" y="99"/>
                    <a:pt x="55" y="99"/>
                    <a:pt x="55" y="99"/>
                  </a:cubicBezTo>
                  <a:cubicBezTo>
                    <a:pt x="56" y="99"/>
                    <a:pt x="56" y="98"/>
                    <a:pt x="56" y="98"/>
                  </a:cubicBezTo>
                  <a:cubicBezTo>
                    <a:pt x="56" y="98"/>
                    <a:pt x="55" y="98"/>
                    <a:pt x="55" y="99"/>
                  </a:cubicBezTo>
                  <a:close/>
                  <a:moveTo>
                    <a:pt x="42" y="98"/>
                  </a:moveTo>
                  <a:cubicBezTo>
                    <a:pt x="42" y="98"/>
                    <a:pt x="42" y="99"/>
                    <a:pt x="43" y="99"/>
                  </a:cubicBezTo>
                  <a:cubicBezTo>
                    <a:pt x="43" y="98"/>
                    <a:pt x="43" y="98"/>
                    <a:pt x="43" y="98"/>
                  </a:cubicBezTo>
                  <a:cubicBezTo>
                    <a:pt x="43" y="98"/>
                    <a:pt x="43" y="98"/>
                    <a:pt x="42" y="98"/>
                  </a:cubicBezTo>
                  <a:cubicBezTo>
                    <a:pt x="42" y="98"/>
                    <a:pt x="42" y="98"/>
                    <a:pt x="42" y="98"/>
                  </a:cubicBezTo>
                  <a:close/>
                  <a:moveTo>
                    <a:pt x="46" y="98"/>
                  </a:moveTo>
                  <a:cubicBezTo>
                    <a:pt x="46" y="99"/>
                    <a:pt x="47" y="98"/>
                    <a:pt x="46" y="98"/>
                  </a:cubicBezTo>
                  <a:cubicBezTo>
                    <a:pt x="46" y="98"/>
                    <a:pt x="46" y="98"/>
                    <a:pt x="46" y="98"/>
                  </a:cubicBezTo>
                  <a:close/>
                  <a:moveTo>
                    <a:pt x="44" y="99"/>
                  </a:moveTo>
                  <a:cubicBezTo>
                    <a:pt x="44" y="99"/>
                    <a:pt x="44" y="99"/>
                    <a:pt x="44" y="99"/>
                  </a:cubicBezTo>
                  <a:cubicBezTo>
                    <a:pt x="45" y="99"/>
                    <a:pt x="45" y="98"/>
                    <a:pt x="44" y="98"/>
                  </a:cubicBezTo>
                  <a:cubicBezTo>
                    <a:pt x="44" y="98"/>
                    <a:pt x="44" y="98"/>
                    <a:pt x="44" y="99"/>
                  </a:cubicBezTo>
                  <a:close/>
                  <a:moveTo>
                    <a:pt x="41" y="99"/>
                  </a:moveTo>
                  <a:cubicBezTo>
                    <a:pt x="41" y="99"/>
                    <a:pt x="41" y="98"/>
                    <a:pt x="40" y="98"/>
                  </a:cubicBezTo>
                  <a:cubicBezTo>
                    <a:pt x="40" y="98"/>
                    <a:pt x="40" y="99"/>
                    <a:pt x="41" y="99"/>
                  </a:cubicBezTo>
                  <a:close/>
                  <a:moveTo>
                    <a:pt x="57" y="100"/>
                  </a:moveTo>
                  <a:cubicBezTo>
                    <a:pt x="58" y="100"/>
                    <a:pt x="57" y="99"/>
                    <a:pt x="57" y="98"/>
                  </a:cubicBezTo>
                  <a:cubicBezTo>
                    <a:pt x="57" y="99"/>
                    <a:pt x="57" y="100"/>
                    <a:pt x="57" y="100"/>
                  </a:cubicBezTo>
                  <a:close/>
                  <a:moveTo>
                    <a:pt x="38" y="99"/>
                  </a:moveTo>
                  <a:cubicBezTo>
                    <a:pt x="38" y="100"/>
                    <a:pt x="38" y="100"/>
                    <a:pt x="38" y="100"/>
                  </a:cubicBezTo>
                  <a:cubicBezTo>
                    <a:pt x="38" y="99"/>
                    <a:pt x="39" y="99"/>
                    <a:pt x="39" y="99"/>
                  </a:cubicBezTo>
                  <a:cubicBezTo>
                    <a:pt x="38" y="99"/>
                    <a:pt x="38" y="99"/>
                    <a:pt x="38" y="99"/>
                  </a:cubicBezTo>
                  <a:cubicBezTo>
                    <a:pt x="38" y="99"/>
                    <a:pt x="38" y="99"/>
                    <a:pt x="38" y="99"/>
                  </a:cubicBezTo>
                  <a:close/>
                  <a:moveTo>
                    <a:pt x="41" y="100"/>
                  </a:moveTo>
                  <a:cubicBezTo>
                    <a:pt x="41" y="100"/>
                    <a:pt x="41" y="100"/>
                    <a:pt x="41" y="100"/>
                  </a:cubicBezTo>
                  <a:cubicBezTo>
                    <a:pt x="41" y="100"/>
                    <a:pt x="42" y="100"/>
                    <a:pt x="42" y="100"/>
                  </a:cubicBezTo>
                  <a:cubicBezTo>
                    <a:pt x="42" y="99"/>
                    <a:pt x="42" y="99"/>
                    <a:pt x="41" y="99"/>
                  </a:cubicBezTo>
                  <a:cubicBezTo>
                    <a:pt x="41" y="99"/>
                    <a:pt x="41" y="99"/>
                    <a:pt x="41" y="100"/>
                  </a:cubicBezTo>
                  <a:close/>
                  <a:moveTo>
                    <a:pt x="44" y="100"/>
                  </a:moveTo>
                  <a:cubicBezTo>
                    <a:pt x="44" y="99"/>
                    <a:pt x="44" y="99"/>
                    <a:pt x="44" y="99"/>
                  </a:cubicBezTo>
                  <a:cubicBezTo>
                    <a:pt x="43" y="99"/>
                    <a:pt x="44" y="100"/>
                    <a:pt x="44" y="100"/>
                  </a:cubicBezTo>
                  <a:close/>
                  <a:moveTo>
                    <a:pt x="33" y="100"/>
                  </a:moveTo>
                  <a:cubicBezTo>
                    <a:pt x="34" y="100"/>
                    <a:pt x="34" y="100"/>
                    <a:pt x="34" y="101"/>
                  </a:cubicBezTo>
                  <a:cubicBezTo>
                    <a:pt x="34" y="100"/>
                    <a:pt x="35" y="100"/>
                    <a:pt x="35" y="100"/>
                  </a:cubicBezTo>
                  <a:cubicBezTo>
                    <a:pt x="34" y="99"/>
                    <a:pt x="34" y="99"/>
                    <a:pt x="34" y="99"/>
                  </a:cubicBezTo>
                  <a:cubicBezTo>
                    <a:pt x="34" y="100"/>
                    <a:pt x="33" y="100"/>
                    <a:pt x="33" y="100"/>
                  </a:cubicBezTo>
                  <a:close/>
                  <a:moveTo>
                    <a:pt x="47" y="100"/>
                  </a:moveTo>
                  <a:cubicBezTo>
                    <a:pt x="48" y="100"/>
                    <a:pt x="48" y="99"/>
                    <a:pt x="48" y="99"/>
                  </a:cubicBezTo>
                  <a:cubicBezTo>
                    <a:pt x="47" y="99"/>
                    <a:pt x="47" y="99"/>
                    <a:pt x="47" y="100"/>
                  </a:cubicBezTo>
                  <a:close/>
                  <a:moveTo>
                    <a:pt x="51" y="100"/>
                  </a:moveTo>
                  <a:cubicBezTo>
                    <a:pt x="51" y="100"/>
                    <a:pt x="51" y="99"/>
                    <a:pt x="51" y="99"/>
                  </a:cubicBezTo>
                  <a:cubicBezTo>
                    <a:pt x="51" y="99"/>
                    <a:pt x="51" y="100"/>
                    <a:pt x="51" y="100"/>
                  </a:cubicBezTo>
                  <a:close/>
                  <a:moveTo>
                    <a:pt x="27" y="101"/>
                  </a:moveTo>
                  <a:cubicBezTo>
                    <a:pt x="28" y="101"/>
                    <a:pt x="28" y="100"/>
                    <a:pt x="28" y="99"/>
                  </a:cubicBezTo>
                  <a:cubicBezTo>
                    <a:pt x="28" y="100"/>
                    <a:pt x="27" y="100"/>
                    <a:pt x="27" y="101"/>
                  </a:cubicBezTo>
                  <a:close/>
                  <a:moveTo>
                    <a:pt x="39" y="101"/>
                  </a:moveTo>
                  <a:cubicBezTo>
                    <a:pt x="39" y="101"/>
                    <a:pt x="40" y="100"/>
                    <a:pt x="40" y="100"/>
                  </a:cubicBezTo>
                  <a:cubicBezTo>
                    <a:pt x="40" y="100"/>
                    <a:pt x="40" y="100"/>
                    <a:pt x="39" y="100"/>
                  </a:cubicBezTo>
                  <a:cubicBezTo>
                    <a:pt x="39" y="100"/>
                    <a:pt x="39" y="100"/>
                    <a:pt x="39" y="101"/>
                  </a:cubicBezTo>
                  <a:close/>
                  <a:moveTo>
                    <a:pt x="42" y="101"/>
                  </a:moveTo>
                  <a:cubicBezTo>
                    <a:pt x="42" y="101"/>
                    <a:pt x="42" y="102"/>
                    <a:pt x="43" y="102"/>
                  </a:cubicBezTo>
                  <a:cubicBezTo>
                    <a:pt x="43" y="101"/>
                    <a:pt x="43" y="101"/>
                    <a:pt x="43" y="101"/>
                  </a:cubicBezTo>
                  <a:cubicBezTo>
                    <a:pt x="43" y="101"/>
                    <a:pt x="43" y="100"/>
                    <a:pt x="43" y="100"/>
                  </a:cubicBezTo>
                  <a:cubicBezTo>
                    <a:pt x="43" y="101"/>
                    <a:pt x="42" y="101"/>
                    <a:pt x="42" y="101"/>
                  </a:cubicBezTo>
                  <a:close/>
                  <a:moveTo>
                    <a:pt x="49" y="101"/>
                  </a:moveTo>
                  <a:cubicBezTo>
                    <a:pt x="49" y="101"/>
                    <a:pt x="49" y="100"/>
                    <a:pt x="48" y="100"/>
                  </a:cubicBezTo>
                  <a:cubicBezTo>
                    <a:pt x="48" y="100"/>
                    <a:pt x="48" y="101"/>
                    <a:pt x="49" y="101"/>
                  </a:cubicBezTo>
                  <a:close/>
                  <a:moveTo>
                    <a:pt x="50" y="101"/>
                  </a:moveTo>
                  <a:cubicBezTo>
                    <a:pt x="50" y="101"/>
                    <a:pt x="51" y="101"/>
                    <a:pt x="50" y="102"/>
                  </a:cubicBezTo>
                  <a:cubicBezTo>
                    <a:pt x="51" y="101"/>
                    <a:pt x="50" y="100"/>
                    <a:pt x="50" y="101"/>
                  </a:cubicBezTo>
                  <a:close/>
                  <a:moveTo>
                    <a:pt x="46" y="101"/>
                  </a:moveTo>
                  <a:cubicBezTo>
                    <a:pt x="47" y="101"/>
                    <a:pt x="47" y="101"/>
                    <a:pt x="47" y="101"/>
                  </a:cubicBezTo>
                  <a:cubicBezTo>
                    <a:pt x="47" y="100"/>
                    <a:pt x="46" y="101"/>
                    <a:pt x="46" y="101"/>
                  </a:cubicBezTo>
                  <a:close/>
                  <a:moveTo>
                    <a:pt x="55" y="102"/>
                  </a:moveTo>
                  <a:cubicBezTo>
                    <a:pt x="55" y="102"/>
                    <a:pt x="55" y="103"/>
                    <a:pt x="55" y="103"/>
                  </a:cubicBezTo>
                  <a:cubicBezTo>
                    <a:pt x="55" y="102"/>
                    <a:pt x="56" y="102"/>
                    <a:pt x="56" y="101"/>
                  </a:cubicBezTo>
                  <a:cubicBezTo>
                    <a:pt x="56" y="100"/>
                    <a:pt x="56" y="101"/>
                    <a:pt x="55" y="101"/>
                  </a:cubicBezTo>
                  <a:cubicBezTo>
                    <a:pt x="56" y="101"/>
                    <a:pt x="55" y="101"/>
                    <a:pt x="55" y="102"/>
                  </a:cubicBezTo>
                  <a:close/>
                  <a:moveTo>
                    <a:pt x="39" y="102"/>
                  </a:moveTo>
                  <a:cubicBezTo>
                    <a:pt x="39" y="102"/>
                    <a:pt x="39" y="102"/>
                    <a:pt x="40" y="102"/>
                  </a:cubicBezTo>
                  <a:cubicBezTo>
                    <a:pt x="40" y="102"/>
                    <a:pt x="40" y="101"/>
                    <a:pt x="41" y="101"/>
                  </a:cubicBezTo>
                  <a:cubicBezTo>
                    <a:pt x="40" y="100"/>
                    <a:pt x="39" y="101"/>
                    <a:pt x="39" y="102"/>
                  </a:cubicBezTo>
                  <a:close/>
                  <a:moveTo>
                    <a:pt x="28" y="104"/>
                  </a:moveTo>
                  <a:cubicBezTo>
                    <a:pt x="28" y="104"/>
                    <a:pt x="28" y="103"/>
                    <a:pt x="28" y="103"/>
                  </a:cubicBezTo>
                  <a:cubicBezTo>
                    <a:pt x="29" y="104"/>
                    <a:pt x="29" y="104"/>
                    <a:pt x="30" y="104"/>
                  </a:cubicBezTo>
                  <a:cubicBezTo>
                    <a:pt x="30" y="103"/>
                    <a:pt x="29" y="102"/>
                    <a:pt x="29" y="102"/>
                  </a:cubicBezTo>
                  <a:cubicBezTo>
                    <a:pt x="28" y="101"/>
                    <a:pt x="29" y="102"/>
                    <a:pt x="28" y="102"/>
                  </a:cubicBezTo>
                  <a:cubicBezTo>
                    <a:pt x="27" y="102"/>
                    <a:pt x="26" y="101"/>
                    <a:pt x="26" y="101"/>
                  </a:cubicBezTo>
                  <a:cubicBezTo>
                    <a:pt x="26" y="102"/>
                    <a:pt x="27" y="103"/>
                    <a:pt x="28" y="104"/>
                  </a:cubicBezTo>
                  <a:close/>
                  <a:moveTo>
                    <a:pt x="35" y="102"/>
                  </a:moveTo>
                  <a:cubicBezTo>
                    <a:pt x="35" y="102"/>
                    <a:pt x="36" y="101"/>
                    <a:pt x="35" y="101"/>
                  </a:cubicBezTo>
                  <a:cubicBezTo>
                    <a:pt x="35" y="101"/>
                    <a:pt x="35" y="101"/>
                    <a:pt x="35" y="102"/>
                  </a:cubicBezTo>
                  <a:close/>
                  <a:moveTo>
                    <a:pt x="37" y="102"/>
                  </a:moveTo>
                  <a:cubicBezTo>
                    <a:pt x="37" y="101"/>
                    <a:pt x="37" y="101"/>
                    <a:pt x="37" y="101"/>
                  </a:cubicBezTo>
                  <a:cubicBezTo>
                    <a:pt x="37" y="101"/>
                    <a:pt x="37" y="101"/>
                    <a:pt x="36" y="101"/>
                  </a:cubicBezTo>
                  <a:cubicBezTo>
                    <a:pt x="36" y="101"/>
                    <a:pt x="36" y="101"/>
                    <a:pt x="37" y="102"/>
                  </a:cubicBezTo>
                  <a:close/>
                  <a:moveTo>
                    <a:pt x="50" y="102"/>
                  </a:moveTo>
                  <a:cubicBezTo>
                    <a:pt x="50" y="102"/>
                    <a:pt x="50" y="101"/>
                    <a:pt x="49" y="101"/>
                  </a:cubicBezTo>
                  <a:cubicBezTo>
                    <a:pt x="49" y="102"/>
                    <a:pt x="49" y="102"/>
                    <a:pt x="50" y="102"/>
                  </a:cubicBezTo>
                  <a:close/>
                  <a:moveTo>
                    <a:pt x="43" y="102"/>
                  </a:moveTo>
                  <a:cubicBezTo>
                    <a:pt x="44" y="102"/>
                    <a:pt x="44" y="102"/>
                    <a:pt x="44" y="101"/>
                  </a:cubicBezTo>
                  <a:cubicBezTo>
                    <a:pt x="44" y="101"/>
                    <a:pt x="43" y="102"/>
                    <a:pt x="43" y="102"/>
                  </a:cubicBezTo>
                  <a:close/>
                  <a:moveTo>
                    <a:pt x="35" y="102"/>
                  </a:moveTo>
                  <a:cubicBezTo>
                    <a:pt x="35" y="102"/>
                    <a:pt x="36" y="103"/>
                    <a:pt x="36" y="103"/>
                  </a:cubicBezTo>
                  <a:cubicBezTo>
                    <a:pt x="36" y="103"/>
                    <a:pt x="36" y="102"/>
                    <a:pt x="36" y="102"/>
                  </a:cubicBezTo>
                  <a:cubicBezTo>
                    <a:pt x="36" y="102"/>
                    <a:pt x="36" y="102"/>
                    <a:pt x="36" y="102"/>
                  </a:cubicBezTo>
                  <a:cubicBezTo>
                    <a:pt x="36" y="102"/>
                    <a:pt x="36" y="102"/>
                    <a:pt x="35" y="102"/>
                  </a:cubicBezTo>
                  <a:close/>
                  <a:moveTo>
                    <a:pt x="40" y="103"/>
                  </a:moveTo>
                  <a:cubicBezTo>
                    <a:pt x="41" y="104"/>
                    <a:pt x="42" y="103"/>
                    <a:pt x="42" y="102"/>
                  </a:cubicBezTo>
                  <a:cubicBezTo>
                    <a:pt x="42" y="102"/>
                    <a:pt x="42" y="102"/>
                    <a:pt x="41" y="102"/>
                  </a:cubicBezTo>
                  <a:cubicBezTo>
                    <a:pt x="41" y="102"/>
                    <a:pt x="41" y="103"/>
                    <a:pt x="40" y="103"/>
                  </a:cubicBezTo>
                  <a:close/>
                  <a:moveTo>
                    <a:pt x="48" y="103"/>
                  </a:moveTo>
                  <a:cubicBezTo>
                    <a:pt x="48" y="103"/>
                    <a:pt x="48" y="104"/>
                    <a:pt x="49" y="104"/>
                  </a:cubicBezTo>
                  <a:cubicBezTo>
                    <a:pt x="49" y="103"/>
                    <a:pt x="49" y="102"/>
                    <a:pt x="48" y="102"/>
                  </a:cubicBezTo>
                  <a:cubicBezTo>
                    <a:pt x="48" y="102"/>
                    <a:pt x="48" y="103"/>
                    <a:pt x="48" y="103"/>
                  </a:cubicBezTo>
                  <a:close/>
                  <a:moveTo>
                    <a:pt x="57" y="104"/>
                  </a:moveTo>
                  <a:cubicBezTo>
                    <a:pt x="58" y="104"/>
                    <a:pt x="58" y="103"/>
                    <a:pt x="57" y="102"/>
                  </a:cubicBezTo>
                  <a:cubicBezTo>
                    <a:pt x="57" y="103"/>
                    <a:pt x="57" y="104"/>
                    <a:pt x="57" y="104"/>
                  </a:cubicBezTo>
                  <a:close/>
                  <a:moveTo>
                    <a:pt x="42" y="104"/>
                  </a:moveTo>
                  <a:cubicBezTo>
                    <a:pt x="42" y="104"/>
                    <a:pt x="43" y="103"/>
                    <a:pt x="42" y="103"/>
                  </a:cubicBezTo>
                  <a:cubicBezTo>
                    <a:pt x="42" y="103"/>
                    <a:pt x="42" y="103"/>
                    <a:pt x="42" y="104"/>
                  </a:cubicBezTo>
                  <a:close/>
                  <a:moveTo>
                    <a:pt x="35" y="104"/>
                  </a:moveTo>
                  <a:cubicBezTo>
                    <a:pt x="35" y="104"/>
                    <a:pt x="35" y="104"/>
                    <a:pt x="35" y="104"/>
                  </a:cubicBezTo>
                  <a:cubicBezTo>
                    <a:pt x="35" y="104"/>
                    <a:pt x="35" y="103"/>
                    <a:pt x="35" y="103"/>
                  </a:cubicBezTo>
                  <a:cubicBezTo>
                    <a:pt x="34" y="104"/>
                    <a:pt x="34" y="104"/>
                    <a:pt x="35" y="104"/>
                  </a:cubicBezTo>
                  <a:close/>
                  <a:moveTo>
                    <a:pt x="38" y="103"/>
                  </a:moveTo>
                  <a:cubicBezTo>
                    <a:pt x="38" y="104"/>
                    <a:pt x="38" y="104"/>
                    <a:pt x="39" y="104"/>
                  </a:cubicBezTo>
                  <a:cubicBezTo>
                    <a:pt x="39" y="104"/>
                    <a:pt x="38" y="103"/>
                    <a:pt x="38" y="103"/>
                  </a:cubicBezTo>
                  <a:close/>
                  <a:moveTo>
                    <a:pt x="52" y="104"/>
                  </a:moveTo>
                  <a:cubicBezTo>
                    <a:pt x="52" y="104"/>
                    <a:pt x="52" y="104"/>
                    <a:pt x="51" y="104"/>
                  </a:cubicBezTo>
                  <a:cubicBezTo>
                    <a:pt x="52" y="104"/>
                    <a:pt x="52" y="104"/>
                    <a:pt x="52" y="104"/>
                  </a:cubicBezTo>
                  <a:close/>
                  <a:moveTo>
                    <a:pt x="56" y="104"/>
                  </a:moveTo>
                  <a:cubicBezTo>
                    <a:pt x="56" y="104"/>
                    <a:pt x="56" y="105"/>
                    <a:pt x="56" y="105"/>
                  </a:cubicBezTo>
                  <a:cubicBezTo>
                    <a:pt x="56" y="104"/>
                    <a:pt x="56" y="104"/>
                    <a:pt x="56" y="104"/>
                  </a:cubicBezTo>
                  <a:cubicBezTo>
                    <a:pt x="56" y="104"/>
                    <a:pt x="56" y="104"/>
                    <a:pt x="56" y="104"/>
                  </a:cubicBezTo>
                  <a:close/>
                  <a:moveTo>
                    <a:pt x="46" y="105"/>
                  </a:moveTo>
                  <a:cubicBezTo>
                    <a:pt x="46" y="105"/>
                    <a:pt x="46" y="106"/>
                    <a:pt x="47" y="106"/>
                  </a:cubicBezTo>
                  <a:cubicBezTo>
                    <a:pt x="47" y="105"/>
                    <a:pt x="47" y="105"/>
                    <a:pt x="48" y="105"/>
                  </a:cubicBezTo>
                  <a:cubicBezTo>
                    <a:pt x="48" y="104"/>
                    <a:pt x="46" y="104"/>
                    <a:pt x="46" y="105"/>
                  </a:cubicBezTo>
                  <a:close/>
                  <a:moveTo>
                    <a:pt x="33" y="106"/>
                  </a:moveTo>
                  <a:cubicBezTo>
                    <a:pt x="35" y="106"/>
                    <a:pt x="34" y="105"/>
                    <a:pt x="34" y="104"/>
                  </a:cubicBezTo>
                  <a:cubicBezTo>
                    <a:pt x="33" y="104"/>
                    <a:pt x="34" y="106"/>
                    <a:pt x="33" y="106"/>
                  </a:cubicBezTo>
                  <a:close/>
                  <a:moveTo>
                    <a:pt x="50" y="105"/>
                  </a:moveTo>
                  <a:cubicBezTo>
                    <a:pt x="50" y="105"/>
                    <a:pt x="51" y="106"/>
                    <a:pt x="51" y="106"/>
                  </a:cubicBezTo>
                  <a:cubicBezTo>
                    <a:pt x="51" y="106"/>
                    <a:pt x="51" y="105"/>
                    <a:pt x="51" y="105"/>
                  </a:cubicBezTo>
                  <a:cubicBezTo>
                    <a:pt x="51" y="105"/>
                    <a:pt x="51" y="104"/>
                    <a:pt x="50" y="104"/>
                  </a:cubicBezTo>
                  <a:cubicBezTo>
                    <a:pt x="50" y="105"/>
                    <a:pt x="50" y="105"/>
                    <a:pt x="50" y="105"/>
                  </a:cubicBezTo>
                  <a:close/>
                  <a:moveTo>
                    <a:pt x="60" y="106"/>
                  </a:moveTo>
                  <a:cubicBezTo>
                    <a:pt x="60" y="105"/>
                    <a:pt x="60" y="104"/>
                    <a:pt x="59" y="104"/>
                  </a:cubicBezTo>
                  <a:cubicBezTo>
                    <a:pt x="59" y="105"/>
                    <a:pt x="59" y="105"/>
                    <a:pt x="60" y="106"/>
                  </a:cubicBezTo>
                  <a:close/>
                  <a:moveTo>
                    <a:pt x="38" y="105"/>
                  </a:moveTo>
                  <a:cubicBezTo>
                    <a:pt x="38" y="105"/>
                    <a:pt x="37" y="104"/>
                    <a:pt x="37" y="104"/>
                  </a:cubicBezTo>
                  <a:cubicBezTo>
                    <a:pt x="37" y="105"/>
                    <a:pt x="38" y="106"/>
                    <a:pt x="38" y="105"/>
                  </a:cubicBezTo>
                  <a:close/>
                  <a:moveTo>
                    <a:pt x="39" y="106"/>
                  </a:moveTo>
                  <a:cubicBezTo>
                    <a:pt x="39" y="106"/>
                    <a:pt x="39" y="106"/>
                    <a:pt x="39" y="106"/>
                  </a:cubicBezTo>
                  <a:cubicBezTo>
                    <a:pt x="40" y="106"/>
                    <a:pt x="40" y="105"/>
                    <a:pt x="40" y="105"/>
                  </a:cubicBezTo>
                  <a:cubicBezTo>
                    <a:pt x="40" y="105"/>
                    <a:pt x="40" y="105"/>
                    <a:pt x="39" y="105"/>
                  </a:cubicBezTo>
                  <a:cubicBezTo>
                    <a:pt x="39" y="105"/>
                    <a:pt x="39" y="105"/>
                    <a:pt x="39" y="106"/>
                  </a:cubicBezTo>
                  <a:close/>
                  <a:moveTo>
                    <a:pt x="42" y="105"/>
                  </a:moveTo>
                  <a:cubicBezTo>
                    <a:pt x="42" y="105"/>
                    <a:pt x="43" y="105"/>
                    <a:pt x="43" y="105"/>
                  </a:cubicBezTo>
                  <a:cubicBezTo>
                    <a:pt x="43" y="105"/>
                    <a:pt x="42" y="105"/>
                    <a:pt x="42" y="105"/>
                  </a:cubicBezTo>
                  <a:close/>
                  <a:moveTo>
                    <a:pt x="57" y="106"/>
                  </a:moveTo>
                  <a:cubicBezTo>
                    <a:pt x="57" y="105"/>
                    <a:pt x="58" y="105"/>
                    <a:pt x="57" y="105"/>
                  </a:cubicBezTo>
                  <a:cubicBezTo>
                    <a:pt x="57" y="105"/>
                    <a:pt x="57" y="106"/>
                    <a:pt x="57" y="106"/>
                  </a:cubicBezTo>
                  <a:close/>
                  <a:moveTo>
                    <a:pt x="31" y="108"/>
                  </a:moveTo>
                  <a:cubicBezTo>
                    <a:pt x="31" y="107"/>
                    <a:pt x="30" y="105"/>
                    <a:pt x="29" y="105"/>
                  </a:cubicBezTo>
                  <a:cubicBezTo>
                    <a:pt x="30" y="106"/>
                    <a:pt x="30" y="107"/>
                    <a:pt x="31" y="108"/>
                  </a:cubicBezTo>
                  <a:cubicBezTo>
                    <a:pt x="31" y="107"/>
                    <a:pt x="31" y="108"/>
                    <a:pt x="31" y="108"/>
                  </a:cubicBezTo>
                  <a:close/>
                  <a:moveTo>
                    <a:pt x="36" y="106"/>
                  </a:moveTo>
                  <a:cubicBezTo>
                    <a:pt x="36" y="106"/>
                    <a:pt x="36" y="107"/>
                    <a:pt x="37" y="107"/>
                  </a:cubicBezTo>
                  <a:cubicBezTo>
                    <a:pt x="37" y="107"/>
                    <a:pt x="38" y="105"/>
                    <a:pt x="36" y="105"/>
                  </a:cubicBezTo>
                  <a:cubicBezTo>
                    <a:pt x="36" y="106"/>
                    <a:pt x="36" y="106"/>
                    <a:pt x="36" y="106"/>
                  </a:cubicBezTo>
                  <a:close/>
                  <a:moveTo>
                    <a:pt x="55" y="106"/>
                  </a:moveTo>
                  <a:cubicBezTo>
                    <a:pt x="56" y="106"/>
                    <a:pt x="55" y="106"/>
                    <a:pt x="55" y="106"/>
                  </a:cubicBezTo>
                  <a:cubicBezTo>
                    <a:pt x="55" y="106"/>
                    <a:pt x="55" y="106"/>
                    <a:pt x="55" y="106"/>
                  </a:cubicBezTo>
                  <a:close/>
                  <a:moveTo>
                    <a:pt x="40" y="107"/>
                  </a:moveTo>
                  <a:cubicBezTo>
                    <a:pt x="40" y="106"/>
                    <a:pt x="40" y="106"/>
                    <a:pt x="41" y="106"/>
                  </a:cubicBezTo>
                  <a:cubicBezTo>
                    <a:pt x="40" y="106"/>
                    <a:pt x="40" y="106"/>
                    <a:pt x="40" y="107"/>
                  </a:cubicBezTo>
                  <a:close/>
                  <a:moveTo>
                    <a:pt x="45" y="107"/>
                  </a:moveTo>
                  <a:cubicBezTo>
                    <a:pt x="45" y="107"/>
                    <a:pt x="45" y="107"/>
                    <a:pt x="45" y="106"/>
                  </a:cubicBezTo>
                  <a:cubicBezTo>
                    <a:pt x="45" y="106"/>
                    <a:pt x="45" y="106"/>
                    <a:pt x="45" y="106"/>
                  </a:cubicBezTo>
                  <a:cubicBezTo>
                    <a:pt x="45" y="107"/>
                    <a:pt x="45" y="107"/>
                    <a:pt x="45" y="107"/>
                  </a:cubicBezTo>
                  <a:close/>
                  <a:moveTo>
                    <a:pt x="48" y="107"/>
                  </a:moveTo>
                  <a:cubicBezTo>
                    <a:pt x="48" y="107"/>
                    <a:pt x="49" y="107"/>
                    <a:pt x="49" y="107"/>
                  </a:cubicBezTo>
                  <a:cubicBezTo>
                    <a:pt x="48" y="107"/>
                    <a:pt x="48" y="107"/>
                    <a:pt x="48" y="107"/>
                  </a:cubicBezTo>
                  <a:cubicBezTo>
                    <a:pt x="48" y="107"/>
                    <a:pt x="48" y="107"/>
                    <a:pt x="48" y="106"/>
                  </a:cubicBezTo>
                  <a:cubicBezTo>
                    <a:pt x="47" y="106"/>
                    <a:pt x="47" y="106"/>
                    <a:pt x="47" y="107"/>
                  </a:cubicBezTo>
                  <a:cubicBezTo>
                    <a:pt x="47" y="107"/>
                    <a:pt x="48" y="107"/>
                    <a:pt x="48" y="107"/>
                  </a:cubicBezTo>
                  <a:close/>
                  <a:moveTo>
                    <a:pt x="56" y="107"/>
                  </a:moveTo>
                  <a:cubicBezTo>
                    <a:pt x="56" y="107"/>
                    <a:pt x="56" y="107"/>
                    <a:pt x="56" y="108"/>
                  </a:cubicBezTo>
                  <a:cubicBezTo>
                    <a:pt x="56" y="107"/>
                    <a:pt x="57" y="106"/>
                    <a:pt x="56" y="106"/>
                  </a:cubicBezTo>
                  <a:cubicBezTo>
                    <a:pt x="56" y="107"/>
                    <a:pt x="56" y="107"/>
                    <a:pt x="56" y="107"/>
                  </a:cubicBezTo>
                  <a:close/>
                  <a:moveTo>
                    <a:pt x="50" y="107"/>
                  </a:moveTo>
                  <a:cubicBezTo>
                    <a:pt x="50" y="107"/>
                    <a:pt x="50" y="107"/>
                    <a:pt x="50" y="107"/>
                  </a:cubicBezTo>
                  <a:cubicBezTo>
                    <a:pt x="50" y="107"/>
                    <a:pt x="50" y="107"/>
                    <a:pt x="50" y="107"/>
                  </a:cubicBezTo>
                  <a:close/>
                  <a:moveTo>
                    <a:pt x="36" y="108"/>
                  </a:moveTo>
                  <a:cubicBezTo>
                    <a:pt x="36" y="108"/>
                    <a:pt x="36" y="107"/>
                    <a:pt x="35" y="107"/>
                  </a:cubicBezTo>
                  <a:cubicBezTo>
                    <a:pt x="35" y="107"/>
                    <a:pt x="35" y="108"/>
                    <a:pt x="36" y="108"/>
                  </a:cubicBezTo>
                  <a:close/>
                  <a:moveTo>
                    <a:pt x="37" y="108"/>
                  </a:moveTo>
                  <a:cubicBezTo>
                    <a:pt x="38" y="109"/>
                    <a:pt x="38" y="108"/>
                    <a:pt x="38" y="107"/>
                  </a:cubicBezTo>
                  <a:cubicBezTo>
                    <a:pt x="38" y="107"/>
                    <a:pt x="37" y="108"/>
                    <a:pt x="37" y="108"/>
                  </a:cubicBezTo>
                  <a:close/>
                  <a:moveTo>
                    <a:pt x="41" y="109"/>
                  </a:moveTo>
                  <a:cubicBezTo>
                    <a:pt x="40" y="109"/>
                    <a:pt x="38" y="111"/>
                    <a:pt x="40" y="112"/>
                  </a:cubicBezTo>
                  <a:cubicBezTo>
                    <a:pt x="41" y="111"/>
                    <a:pt x="41" y="109"/>
                    <a:pt x="42" y="107"/>
                  </a:cubicBezTo>
                  <a:cubicBezTo>
                    <a:pt x="42" y="107"/>
                    <a:pt x="42" y="107"/>
                    <a:pt x="42" y="107"/>
                  </a:cubicBezTo>
                  <a:cubicBezTo>
                    <a:pt x="41" y="108"/>
                    <a:pt x="41" y="108"/>
                    <a:pt x="41" y="109"/>
                  </a:cubicBezTo>
                  <a:close/>
                  <a:moveTo>
                    <a:pt x="57" y="108"/>
                  </a:moveTo>
                  <a:cubicBezTo>
                    <a:pt x="58" y="108"/>
                    <a:pt x="58" y="108"/>
                    <a:pt x="58" y="107"/>
                  </a:cubicBezTo>
                  <a:cubicBezTo>
                    <a:pt x="57" y="107"/>
                    <a:pt x="57" y="108"/>
                    <a:pt x="57" y="108"/>
                  </a:cubicBezTo>
                  <a:close/>
                  <a:moveTo>
                    <a:pt x="60" y="114"/>
                  </a:moveTo>
                  <a:cubicBezTo>
                    <a:pt x="61" y="112"/>
                    <a:pt x="60" y="110"/>
                    <a:pt x="60" y="107"/>
                  </a:cubicBezTo>
                  <a:cubicBezTo>
                    <a:pt x="59" y="109"/>
                    <a:pt x="59" y="112"/>
                    <a:pt x="60" y="114"/>
                  </a:cubicBezTo>
                  <a:close/>
                  <a:moveTo>
                    <a:pt x="53" y="108"/>
                  </a:moveTo>
                  <a:cubicBezTo>
                    <a:pt x="53" y="108"/>
                    <a:pt x="53" y="108"/>
                    <a:pt x="54" y="108"/>
                  </a:cubicBezTo>
                  <a:cubicBezTo>
                    <a:pt x="54" y="108"/>
                    <a:pt x="54" y="107"/>
                    <a:pt x="53" y="107"/>
                  </a:cubicBezTo>
                  <a:cubicBezTo>
                    <a:pt x="53" y="108"/>
                    <a:pt x="53" y="108"/>
                    <a:pt x="53" y="108"/>
                  </a:cubicBezTo>
                  <a:close/>
                  <a:moveTo>
                    <a:pt x="51" y="109"/>
                  </a:moveTo>
                  <a:cubicBezTo>
                    <a:pt x="51" y="109"/>
                    <a:pt x="52" y="108"/>
                    <a:pt x="52" y="108"/>
                  </a:cubicBezTo>
                  <a:cubicBezTo>
                    <a:pt x="51" y="108"/>
                    <a:pt x="51" y="108"/>
                    <a:pt x="51" y="109"/>
                  </a:cubicBezTo>
                  <a:close/>
                  <a:moveTo>
                    <a:pt x="42" y="115"/>
                  </a:moveTo>
                  <a:cubicBezTo>
                    <a:pt x="42" y="115"/>
                    <a:pt x="41" y="115"/>
                    <a:pt x="42" y="116"/>
                  </a:cubicBezTo>
                  <a:cubicBezTo>
                    <a:pt x="42" y="116"/>
                    <a:pt x="42" y="115"/>
                    <a:pt x="42" y="116"/>
                  </a:cubicBezTo>
                  <a:cubicBezTo>
                    <a:pt x="43" y="113"/>
                    <a:pt x="43" y="111"/>
                    <a:pt x="43" y="108"/>
                  </a:cubicBezTo>
                  <a:cubicBezTo>
                    <a:pt x="43" y="110"/>
                    <a:pt x="42" y="113"/>
                    <a:pt x="42" y="115"/>
                  </a:cubicBezTo>
                  <a:close/>
                  <a:moveTo>
                    <a:pt x="52" y="109"/>
                  </a:moveTo>
                  <a:cubicBezTo>
                    <a:pt x="53" y="109"/>
                    <a:pt x="53" y="109"/>
                    <a:pt x="53" y="109"/>
                  </a:cubicBezTo>
                  <a:cubicBezTo>
                    <a:pt x="53" y="109"/>
                    <a:pt x="53" y="108"/>
                    <a:pt x="53" y="108"/>
                  </a:cubicBezTo>
                  <a:cubicBezTo>
                    <a:pt x="53" y="109"/>
                    <a:pt x="52" y="108"/>
                    <a:pt x="52" y="109"/>
                  </a:cubicBezTo>
                  <a:close/>
                  <a:moveTo>
                    <a:pt x="38" y="109"/>
                  </a:moveTo>
                  <a:cubicBezTo>
                    <a:pt x="38" y="110"/>
                    <a:pt x="39" y="108"/>
                    <a:pt x="39" y="108"/>
                  </a:cubicBezTo>
                  <a:cubicBezTo>
                    <a:pt x="38" y="108"/>
                    <a:pt x="38" y="109"/>
                    <a:pt x="38" y="109"/>
                  </a:cubicBezTo>
                  <a:close/>
                  <a:moveTo>
                    <a:pt x="33" y="112"/>
                  </a:moveTo>
                  <a:cubicBezTo>
                    <a:pt x="34" y="111"/>
                    <a:pt x="34" y="111"/>
                    <a:pt x="35" y="110"/>
                  </a:cubicBezTo>
                  <a:cubicBezTo>
                    <a:pt x="34" y="110"/>
                    <a:pt x="34" y="109"/>
                    <a:pt x="34" y="109"/>
                  </a:cubicBezTo>
                  <a:cubicBezTo>
                    <a:pt x="33" y="109"/>
                    <a:pt x="34" y="111"/>
                    <a:pt x="33" y="112"/>
                  </a:cubicBezTo>
                  <a:close/>
                  <a:moveTo>
                    <a:pt x="55" y="109"/>
                  </a:moveTo>
                  <a:cubicBezTo>
                    <a:pt x="55" y="109"/>
                    <a:pt x="54" y="109"/>
                    <a:pt x="54" y="109"/>
                  </a:cubicBezTo>
                  <a:cubicBezTo>
                    <a:pt x="54" y="109"/>
                    <a:pt x="54" y="110"/>
                    <a:pt x="55" y="109"/>
                  </a:cubicBezTo>
                  <a:close/>
                  <a:moveTo>
                    <a:pt x="37" y="109"/>
                  </a:moveTo>
                  <a:cubicBezTo>
                    <a:pt x="37" y="109"/>
                    <a:pt x="37" y="109"/>
                    <a:pt x="37" y="109"/>
                  </a:cubicBezTo>
                  <a:cubicBezTo>
                    <a:pt x="37" y="109"/>
                    <a:pt x="36" y="109"/>
                    <a:pt x="37" y="109"/>
                  </a:cubicBezTo>
                  <a:close/>
                  <a:moveTo>
                    <a:pt x="54" y="110"/>
                  </a:moveTo>
                  <a:cubicBezTo>
                    <a:pt x="54" y="110"/>
                    <a:pt x="54" y="110"/>
                    <a:pt x="54" y="110"/>
                  </a:cubicBezTo>
                  <a:cubicBezTo>
                    <a:pt x="54" y="109"/>
                    <a:pt x="53" y="109"/>
                    <a:pt x="53" y="109"/>
                  </a:cubicBezTo>
                  <a:cubicBezTo>
                    <a:pt x="53" y="110"/>
                    <a:pt x="53" y="110"/>
                    <a:pt x="54" y="110"/>
                  </a:cubicBezTo>
                  <a:close/>
                  <a:moveTo>
                    <a:pt x="37" y="110"/>
                  </a:moveTo>
                  <a:cubicBezTo>
                    <a:pt x="37" y="110"/>
                    <a:pt x="38" y="110"/>
                    <a:pt x="38" y="110"/>
                  </a:cubicBezTo>
                  <a:cubicBezTo>
                    <a:pt x="37" y="110"/>
                    <a:pt x="37" y="110"/>
                    <a:pt x="37" y="110"/>
                  </a:cubicBezTo>
                  <a:cubicBezTo>
                    <a:pt x="37" y="110"/>
                    <a:pt x="37" y="110"/>
                    <a:pt x="37" y="110"/>
                  </a:cubicBezTo>
                  <a:close/>
                  <a:moveTo>
                    <a:pt x="51" y="111"/>
                  </a:moveTo>
                  <a:cubicBezTo>
                    <a:pt x="51" y="110"/>
                    <a:pt x="52" y="110"/>
                    <a:pt x="51" y="110"/>
                  </a:cubicBezTo>
                  <a:cubicBezTo>
                    <a:pt x="51" y="110"/>
                    <a:pt x="51" y="110"/>
                    <a:pt x="51" y="111"/>
                  </a:cubicBezTo>
                  <a:close/>
                  <a:moveTo>
                    <a:pt x="55" y="111"/>
                  </a:moveTo>
                  <a:cubicBezTo>
                    <a:pt x="55" y="111"/>
                    <a:pt x="56" y="110"/>
                    <a:pt x="55" y="110"/>
                  </a:cubicBezTo>
                  <a:cubicBezTo>
                    <a:pt x="55" y="110"/>
                    <a:pt x="55" y="110"/>
                    <a:pt x="55" y="111"/>
                  </a:cubicBezTo>
                  <a:close/>
                  <a:moveTo>
                    <a:pt x="56" y="112"/>
                  </a:moveTo>
                  <a:cubicBezTo>
                    <a:pt x="56" y="112"/>
                    <a:pt x="57" y="111"/>
                    <a:pt x="56" y="111"/>
                  </a:cubicBezTo>
                  <a:cubicBezTo>
                    <a:pt x="56" y="111"/>
                    <a:pt x="56" y="111"/>
                    <a:pt x="56" y="112"/>
                  </a:cubicBezTo>
                  <a:close/>
                  <a:moveTo>
                    <a:pt x="53" y="111"/>
                  </a:moveTo>
                  <a:cubicBezTo>
                    <a:pt x="53" y="111"/>
                    <a:pt x="53" y="111"/>
                    <a:pt x="53" y="111"/>
                  </a:cubicBezTo>
                  <a:cubicBezTo>
                    <a:pt x="53" y="111"/>
                    <a:pt x="53" y="111"/>
                    <a:pt x="53" y="111"/>
                  </a:cubicBezTo>
                  <a:close/>
                  <a:moveTo>
                    <a:pt x="36" y="112"/>
                  </a:moveTo>
                  <a:cubicBezTo>
                    <a:pt x="36" y="112"/>
                    <a:pt x="37" y="112"/>
                    <a:pt x="37" y="111"/>
                  </a:cubicBezTo>
                  <a:cubicBezTo>
                    <a:pt x="37" y="111"/>
                    <a:pt x="36" y="111"/>
                    <a:pt x="36" y="111"/>
                  </a:cubicBezTo>
                  <a:cubicBezTo>
                    <a:pt x="36" y="111"/>
                    <a:pt x="36" y="112"/>
                    <a:pt x="36" y="112"/>
                  </a:cubicBezTo>
                  <a:close/>
                  <a:moveTo>
                    <a:pt x="51" y="113"/>
                  </a:moveTo>
                  <a:cubicBezTo>
                    <a:pt x="52" y="113"/>
                    <a:pt x="51" y="114"/>
                    <a:pt x="52" y="114"/>
                  </a:cubicBezTo>
                  <a:cubicBezTo>
                    <a:pt x="52" y="113"/>
                    <a:pt x="52" y="113"/>
                    <a:pt x="53" y="112"/>
                  </a:cubicBezTo>
                  <a:cubicBezTo>
                    <a:pt x="52" y="112"/>
                    <a:pt x="52" y="111"/>
                    <a:pt x="52" y="111"/>
                  </a:cubicBezTo>
                  <a:cubicBezTo>
                    <a:pt x="51" y="111"/>
                    <a:pt x="52" y="112"/>
                    <a:pt x="51" y="113"/>
                  </a:cubicBezTo>
                  <a:close/>
                  <a:moveTo>
                    <a:pt x="57" y="112"/>
                  </a:moveTo>
                  <a:cubicBezTo>
                    <a:pt x="58" y="112"/>
                    <a:pt x="58" y="112"/>
                    <a:pt x="58" y="112"/>
                  </a:cubicBezTo>
                  <a:cubicBezTo>
                    <a:pt x="58" y="112"/>
                    <a:pt x="57" y="111"/>
                    <a:pt x="57" y="111"/>
                  </a:cubicBezTo>
                  <a:cubicBezTo>
                    <a:pt x="57" y="112"/>
                    <a:pt x="57" y="112"/>
                    <a:pt x="57" y="112"/>
                  </a:cubicBezTo>
                  <a:close/>
                  <a:moveTo>
                    <a:pt x="35" y="114"/>
                  </a:moveTo>
                  <a:cubicBezTo>
                    <a:pt x="35" y="113"/>
                    <a:pt x="36" y="113"/>
                    <a:pt x="36" y="112"/>
                  </a:cubicBezTo>
                  <a:cubicBezTo>
                    <a:pt x="35" y="112"/>
                    <a:pt x="34" y="113"/>
                    <a:pt x="35" y="114"/>
                  </a:cubicBezTo>
                  <a:close/>
                  <a:moveTo>
                    <a:pt x="38" y="114"/>
                  </a:moveTo>
                  <a:cubicBezTo>
                    <a:pt x="39" y="114"/>
                    <a:pt x="38" y="113"/>
                    <a:pt x="38" y="113"/>
                  </a:cubicBezTo>
                  <a:cubicBezTo>
                    <a:pt x="37" y="113"/>
                    <a:pt x="37" y="114"/>
                    <a:pt x="38" y="114"/>
                  </a:cubicBezTo>
                  <a:close/>
                  <a:moveTo>
                    <a:pt x="55" y="114"/>
                  </a:moveTo>
                  <a:cubicBezTo>
                    <a:pt x="55" y="113"/>
                    <a:pt x="55" y="113"/>
                    <a:pt x="54" y="113"/>
                  </a:cubicBezTo>
                  <a:cubicBezTo>
                    <a:pt x="54" y="113"/>
                    <a:pt x="54" y="113"/>
                    <a:pt x="55" y="114"/>
                  </a:cubicBezTo>
                  <a:close/>
                  <a:moveTo>
                    <a:pt x="58" y="114"/>
                  </a:moveTo>
                  <a:cubicBezTo>
                    <a:pt x="58" y="114"/>
                    <a:pt x="58" y="115"/>
                    <a:pt x="58" y="115"/>
                  </a:cubicBezTo>
                  <a:cubicBezTo>
                    <a:pt x="58" y="114"/>
                    <a:pt x="58" y="114"/>
                    <a:pt x="58" y="113"/>
                  </a:cubicBezTo>
                  <a:cubicBezTo>
                    <a:pt x="58" y="114"/>
                    <a:pt x="57" y="114"/>
                    <a:pt x="58" y="114"/>
                  </a:cubicBezTo>
                  <a:close/>
                  <a:moveTo>
                    <a:pt x="54" y="114"/>
                  </a:moveTo>
                  <a:cubicBezTo>
                    <a:pt x="53" y="114"/>
                    <a:pt x="53" y="115"/>
                    <a:pt x="53" y="115"/>
                  </a:cubicBezTo>
                  <a:cubicBezTo>
                    <a:pt x="53" y="115"/>
                    <a:pt x="53" y="116"/>
                    <a:pt x="54" y="116"/>
                  </a:cubicBezTo>
                  <a:cubicBezTo>
                    <a:pt x="54" y="115"/>
                    <a:pt x="54" y="114"/>
                    <a:pt x="54" y="114"/>
                  </a:cubicBezTo>
                  <a:cubicBezTo>
                    <a:pt x="54" y="114"/>
                    <a:pt x="54" y="114"/>
                    <a:pt x="54" y="114"/>
                  </a:cubicBezTo>
                  <a:close/>
                  <a:moveTo>
                    <a:pt x="34" y="117"/>
                  </a:moveTo>
                  <a:cubicBezTo>
                    <a:pt x="34" y="117"/>
                    <a:pt x="34" y="117"/>
                    <a:pt x="35" y="117"/>
                  </a:cubicBezTo>
                  <a:cubicBezTo>
                    <a:pt x="35" y="116"/>
                    <a:pt x="35" y="116"/>
                    <a:pt x="35" y="116"/>
                  </a:cubicBezTo>
                  <a:cubicBezTo>
                    <a:pt x="35" y="115"/>
                    <a:pt x="34" y="115"/>
                    <a:pt x="34" y="114"/>
                  </a:cubicBezTo>
                  <a:cubicBezTo>
                    <a:pt x="34" y="115"/>
                    <a:pt x="34" y="116"/>
                    <a:pt x="34" y="117"/>
                  </a:cubicBezTo>
                  <a:close/>
                  <a:moveTo>
                    <a:pt x="37" y="116"/>
                  </a:moveTo>
                  <a:cubicBezTo>
                    <a:pt x="37" y="116"/>
                    <a:pt x="37" y="115"/>
                    <a:pt x="37" y="115"/>
                  </a:cubicBezTo>
                  <a:cubicBezTo>
                    <a:pt x="37" y="115"/>
                    <a:pt x="36" y="115"/>
                    <a:pt x="37" y="116"/>
                  </a:cubicBezTo>
                  <a:close/>
                  <a:moveTo>
                    <a:pt x="38" y="115"/>
                  </a:moveTo>
                  <a:cubicBezTo>
                    <a:pt x="38" y="115"/>
                    <a:pt x="38" y="115"/>
                    <a:pt x="38" y="115"/>
                  </a:cubicBezTo>
                  <a:cubicBezTo>
                    <a:pt x="38" y="115"/>
                    <a:pt x="38" y="115"/>
                    <a:pt x="38" y="115"/>
                  </a:cubicBezTo>
                  <a:cubicBezTo>
                    <a:pt x="38" y="115"/>
                    <a:pt x="38" y="116"/>
                    <a:pt x="38" y="115"/>
                  </a:cubicBezTo>
                  <a:close/>
                  <a:moveTo>
                    <a:pt x="57" y="117"/>
                  </a:moveTo>
                  <a:cubicBezTo>
                    <a:pt x="57" y="117"/>
                    <a:pt x="57" y="116"/>
                    <a:pt x="57" y="115"/>
                  </a:cubicBezTo>
                  <a:cubicBezTo>
                    <a:pt x="56" y="116"/>
                    <a:pt x="57" y="116"/>
                    <a:pt x="57" y="117"/>
                  </a:cubicBezTo>
                  <a:close/>
                  <a:moveTo>
                    <a:pt x="39" y="116"/>
                  </a:moveTo>
                  <a:cubicBezTo>
                    <a:pt x="39" y="117"/>
                    <a:pt x="40" y="116"/>
                    <a:pt x="39" y="116"/>
                  </a:cubicBezTo>
                  <a:cubicBezTo>
                    <a:pt x="39" y="116"/>
                    <a:pt x="39" y="116"/>
                    <a:pt x="39" y="116"/>
                  </a:cubicBezTo>
                  <a:close/>
                  <a:moveTo>
                    <a:pt x="52" y="118"/>
                  </a:moveTo>
                  <a:cubicBezTo>
                    <a:pt x="53" y="118"/>
                    <a:pt x="53" y="117"/>
                    <a:pt x="53" y="117"/>
                  </a:cubicBezTo>
                  <a:cubicBezTo>
                    <a:pt x="53" y="116"/>
                    <a:pt x="53" y="116"/>
                    <a:pt x="52" y="116"/>
                  </a:cubicBezTo>
                  <a:cubicBezTo>
                    <a:pt x="52" y="117"/>
                    <a:pt x="52" y="117"/>
                    <a:pt x="52" y="118"/>
                  </a:cubicBezTo>
                  <a:close/>
                  <a:moveTo>
                    <a:pt x="60" y="118"/>
                  </a:moveTo>
                  <a:cubicBezTo>
                    <a:pt x="60" y="117"/>
                    <a:pt x="60" y="117"/>
                    <a:pt x="60" y="116"/>
                  </a:cubicBezTo>
                  <a:cubicBezTo>
                    <a:pt x="60" y="117"/>
                    <a:pt x="60" y="118"/>
                    <a:pt x="60" y="118"/>
                  </a:cubicBezTo>
                  <a:close/>
                  <a:moveTo>
                    <a:pt x="57" y="118"/>
                  </a:moveTo>
                  <a:cubicBezTo>
                    <a:pt x="57" y="118"/>
                    <a:pt x="58" y="118"/>
                    <a:pt x="58" y="118"/>
                  </a:cubicBezTo>
                  <a:cubicBezTo>
                    <a:pt x="58" y="118"/>
                    <a:pt x="58" y="117"/>
                    <a:pt x="58" y="116"/>
                  </a:cubicBezTo>
                  <a:cubicBezTo>
                    <a:pt x="58" y="117"/>
                    <a:pt x="57" y="117"/>
                    <a:pt x="57" y="118"/>
                  </a:cubicBezTo>
                  <a:close/>
                  <a:moveTo>
                    <a:pt x="55" y="117"/>
                  </a:moveTo>
                  <a:cubicBezTo>
                    <a:pt x="56" y="117"/>
                    <a:pt x="56" y="118"/>
                    <a:pt x="56" y="118"/>
                  </a:cubicBezTo>
                  <a:cubicBezTo>
                    <a:pt x="56" y="118"/>
                    <a:pt x="56" y="118"/>
                    <a:pt x="56" y="118"/>
                  </a:cubicBezTo>
                  <a:cubicBezTo>
                    <a:pt x="56" y="117"/>
                    <a:pt x="56" y="117"/>
                    <a:pt x="56" y="117"/>
                  </a:cubicBezTo>
                  <a:cubicBezTo>
                    <a:pt x="56" y="117"/>
                    <a:pt x="55" y="117"/>
                    <a:pt x="55" y="117"/>
                  </a:cubicBezTo>
                  <a:close/>
                  <a:moveTo>
                    <a:pt x="36" y="118"/>
                  </a:moveTo>
                  <a:cubicBezTo>
                    <a:pt x="36" y="117"/>
                    <a:pt x="36" y="117"/>
                    <a:pt x="36" y="117"/>
                  </a:cubicBezTo>
                  <a:cubicBezTo>
                    <a:pt x="36" y="117"/>
                    <a:pt x="35" y="118"/>
                    <a:pt x="36" y="118"/>
                  </a:cubicBezTo>
                  <a:close/>
                  <a:moveTo>
                    <a:pt x="40" y="118"/>
                  </a:moveTo>
                  <a:cubicBezTo>
                    <a:pt x="40" y="119"/>
                    <a:pt x="40" y="119"/>
                    <a:pt x="41" y="119"/>
                  </a:cubicBezTo>
                  <a:cubicBezTo>
                    <a:pt x="41" y="118"/>
                    <a:pt x="41" y="118"/>
                    <a:pt x="41" y="117"/>
                  </a:cubicBezTo>
                  <a:cubicBezTo>
                    <a:pt x="40" y="117"/>
                    <a:pt x="40" y="118"/>
                    <a:pt x="40" y="118"/>
                  </a:cubicBezTo>
                  <a:close/>
                  <a:moveTo>
                    <a:pt x="36" y="119"/>
                  </a:moveTo>
                  <a:cubicBezTo>
                    <a:pt x="37" y="119"/>
                    <a:pt x="37" y="118"/>
                    <a:pt x="37" y="118"/>
                  </a:cubicBezTo>
                  <a:cubicBezTo>
                    <a:pt x="37" y="118"/>
                    <a:pt x="37" y="118"/>
                    <a:pt x="37" y="118"/>
                  </a:cubicBezTo>
                  <a:cubicBezTo>
                    <a:pt x="36" y="118"/>
                    <a:pt x="36" y="118"/>
                    <a:pt x="36" y="119"/>
                  </a:cubicBezTo>
                  <a:close/>
                  <a:moveTo>
                    <a:pt x="54" y="119"/>
                  </a:moveTo>
                  <a:cubicBezTo>
                    <a:pt x="54" y="119"/>
                    <a:pt x="55" y="119"/>
                    <a:pt x="55" y="119"/>
                  </a:cubicBezTo>
                  <a:cubicBezTo>
                    <a:pt x="55" y="119"/>
                    <a:pt x="55" y="119"/>
                    <a:pt x="55" y="119"/>
                  </a:cubicBezTo>
                  <a:cubicBezTo>
                    <a:pt x="55" y="119"/>
                    <a:pt x="55" y="118"/>
                    <a:pt x="55" y="118"/>
                  </a:cubicBezTo>
                  <a:cubicBezTo>
                    <a:pt x="55" y="118"/>
                    <a:pt x="54" y="119"/>
                    <a:pt x="54" y="119"/>
                  </a:cubicBezTo>
                  <a:close/>
                  <a:moveTo>
                    <a:pt x="57" y="119"/>
                  </a:moveTo>
                  <a:cubicBezTo>
                    <a:pt x="57" y="119"/>
                    <a:pt x="57" y="118"/>
                    <a:pt x="56" y="118"/>
                  </a:cubicBezTo>
                  <a:cubicBezTo>
                    <a:pt x="56" y="119"/>
                    <a:pt x="57" y="119"/>
                    <a:pt x="57" y="119"/>
                  </a:cubicBezTo>
                  <a:close/>
                  <a:moveTo>
                    <a:pt x="52" y="120"/>
                  </a:moveTo>
                  <a:cubicBezTo>
                    <a:pt x="53" y="120"/>
                    <a:pt x="52" y="120"/>
                    <a:pt x="53" y="120"/>
                  </a:cubicBezTo>
                  <a:cubicBezTo>
                    <a:pt x="53" y="120"/>
                    <a:pt x="53" y="120"/>
                    <a:pt x="53" y="119"/>
                  </a:cubicBezTo>
                  <a:cubicBezTo>
                    <a:pt x="53" y="119"/>
                    <a:pt x="52" y="119"/>
                    <a:pt x="52" y="120"/>
                  </a:cubicBezTo>
                  <a:close/>
                  <a:moveTo>
                    <a:pt x="55" y="120"/>
                  </a:moveTo>
                  <a:cubicBezTo>
                    <a:pt x="56" y="120"/>
                    <a:pt x="56" y="121"/>
                    <a:pt x="56" y="121"/>
                  </a:cubicBezTo>
                  <a:cubicBezTo>
                    <a:pt x="56" y="121"/>
                    <a:pt x="57" y="120"/>
                    <a:pt x="57" y="120"/>
                  </a:cubicBezTo>
                  <a:cubicBezTo>
                    <a:pt x="56" y="120"/>
                    <a:pt x="56" y="119"/>
                    <a:pt x="55" y="119"/>
                  </a:cubicBezTo>
                  <a:cubicBezTo>
                    <a:pt x="55" y="119"/>
                    <a:pt x="55" y="120"/>
                    <a:pt x="55" y="120"/>
                  </a:cubicBezTo>
                  <a:close/>
                  <a:moveTo>
                    <a:pt x="57" y="122"/>
                  </a:moveTo>
                  <a:cubicBezTo>
                    <a:pt x="58" y="122"/>
                    <a:pt x="59" y="120"/>
                    <a:pt x="58" y="120"/>
                  </a:cubicBezTo>
                  <a:cubicBezTo>
                    <a:pt x="58" y="120"/>
                    <a:pt x="57" y="121"/>
                    <a:pt x="57" y="122"/>
                  </a:cubicBezTo>
                  <a:close/>
                  <a:moveTo>
                    <a:pt x="53" y="121"/>
                  </a:moveTo>
                  <a:cubicBezTo>
                    <a:pt x="53" y="121"/>
                    <a:pt x="54" y="120"/>
                    <a:pt x="54" y="120"/>
                  </a:cubicBezTo>
                  <a:cubicBezTo>
                    <a:pt x="54" y="120"/>
                    <a:pt x="53" y="121"/>
                    <a:pt x="53" y="121"/>
                  </a:cubicBezTo>
                  <a:close/>
                  <a:moveTo>
                    <a:pt x="60" y="122"/>
                  </a:moveTo>
                  <a:cubicBezTo>
                    <a:pt x="61" y="122"/>
                    <a:pt x="61" y="120"/>
                    <a:pt x="60" y="120"/>
                  </a:cubicBezTo>
                  <a:cubicBezTo>
                    <a:pt x="60" y="121"/>
                    <a:pt x="60" y="121"/>
                    <a:pt x="60" y="122"/>
                  </a:cubicBezTo>
                  <a:close/>
                  <a:moveTo>
                    <a:pt x="35" y="123"/>
                  </a:moveTo>
                  <a:cubicBezTo>
                    <a:pt x="35" y="121"/>
                    <a:pt x="36" y="121"/>
                    <a:pt x="35" y="120"/>
                  </a:cubicBezTo>
                  <a:cubicBezTo>
                    <a:pt x="34" y="120"/>
                    <a:pt x="34" y="122"/>
                    <a:pt x="35" y="123"/>
                  </a:cubicBezTo>
                  <a:close/>
                  <a:moveTo>
                    <a:pt x="38" y="122"/>
                  </a:moveTo>
                  <a:cubicBezTo>
                    <a:pt x="38" y="122"/>
                    <a:pt x="39" y="121"/>
                    <a:pt x="39" y="120"/>
                  </a:cubicBezTo>
                  <a:cubicBezTo>
                    <a:pt x="38" y="121"/>
                    <a:pt x="38" y="121"/>
                    <a:pt x="38" y="122"/>
                  </a:cubicBezTo>
                  <a:close/>
                  <a:moveTo>
                    <a:pt x="56" y="123"/>
                  </a:moveTo>
                  <a:cubicBezTo>
                    <a:pt x="56" y="121"/>
                    <a:pt x="55" y="121"/>
                    <a:pt x="55" y="120"/>
                  </a:cubicBezTo>
                  <a:cubicBezTo>
                    <a:pt x="55" y="121"/>
                    <a:pt x="55" y="122"/>
                    <a:pt x="56" y="123"/>
                  </a:cubicBezTo>
                  <a:close/>
                  <a:moveTo>
                    <a:pt x="42" y="124"/>
                  </a:moveTo>
                  <a:cubicBezTo>
                    <a:pt x="42" y="124"/>
                    <a:pt x="42" y="122"/>
                    <a:pt x="42" y="121"/>
                  </a:cubicBezTo>
                  <a:cubicBezTo>
                    <a:pt x="42" y="121"/>
                    <a:pt x="42" y="121"/>
                    <a:pt x="42" y="121"/>
                  </a:cubicBezTo>
                  <a:cubicBezTo>
                    <a:pt x="42" y="122"/>
                    <a:pt x="42" y="123"/>
                    <a:pt x="42" y="124"/>
                  </a:cubicBezTo>
                  <a:close/>
                  <a:moveTo>
                    <a:pt x="53" y="123"/>
                  </a:moveTo>
                  <a:cubicBezTo>
                    <a:pt x="53" y="123"/>
                    <a:pt x="53" y="125"/>
                    <a:pt x="53" y="124"/>
                  </a:cubicBezTo>
                  <a:cubicBezTo>
                    <a:pt x="53" y="125"/>
                    <a:pt x="53" y="126"/>
                    <a:pt x="54" y="127"/>
                  </a:cubicBezTo>
                  <a:cubicBezTo>
                    <a:pt x="54" y="126"/>
                    <a:pt x="54" y="124"/>
                    <a:pt x="55" y="124"/>
                  </a:cubicBezTo>
                  <a:cubicBezTo>
                    <a:pt x="55" y="123"/>
                    <a:pt x="55" y="122"/>
                    <a:pt x="54" y="121"/>
                  </a:cubicBezTo>
                  <a:cubicBezTo>
                    <a:pt x="54" y="122"/>
                    <a:pt x="53" y="122"/>
                    <a:pt x="53" y="123"/>
                  </a:cubicBezTo>
                  <a:close/>
                  <a:moveTo>
                    <a:pt x="39" y="127"/>
                  </a:moveTo>
                  <a:cubicBezTo>
                    <a:pt x="40" y="127"/>
                    <a:pt x="40" y="127"/>
                    <a:pt x="40" y="126"/>
                  </a:cubicBezTo>
                  <a:cubicBezTo>
                    <a:pt x="39" y="125"/>
                    <a:pt x="41" y="123"/>
                    <a:pt x="40" y="122"/>
                  </a:cubicBezTo>
                  <a:cubicBezTo>
                    <a:pt x="40" y="124"/>
                    <a:pt x="38" y="126"/>
                    <a:pt x="39" y="127"/>
                  </a:cubicBezTo>
                  <a:close/>
                  <a:moveTo>
                    <a:pt x="39" y="123"/>
                  </a:moveTo>
                  <a:cubicBezTo>
                    <a:pt x="39" y="123"/>
                    <a:pt x="39" y="123"/>
                    <a:pt x="39" y="122"/>
                  </a:cubicBezTo>
                  <a:cubicBezTo>
                    <a:pt x="39" y="123"/>
                    <a:pt x="38" y="123"/>
                    <a:pt x="39" y="123"/>
                  </a:cubicBezTo>
                  <a:close/>
                  <a:moveTo>
                    <a:pt x="57" y="124"/>
                  </a:moveTo>
                  <a:cubicBezTo>
                    <a:pt x="57" y="124"/>
                    <a:pt x="58" y="124"/>
                    <a:pt x="57" y="124"/>
                  </a:cubicBezTo>
                  <a:cubicBezTo>
                    <a:pt x="57" y="124"/>
                    <a:pt x="56" y="124"/>
                    <a:pt x="57" y="124"/>
                  </a:cubicBezTo>
                  <a:close/>
                  <a:moveTo>
                    <a:pt x="38" y="125"/>
                  </a:moveTo>
                  <a:cubicBezTo>
                    <a:pt x="39" y="125"/>
                    <a:pt x="38" y="123"/>
                    <a:pt x="38" y="124"/>
                  </a:cubicBezTo>
                  <a:cubicBezTo>
                    <a:pt x="38" y="124"/>
                    <a:pt x="38" y="124"/>
                    <a:pt x="38" y="125"/>
                  </a:cubicBezTo>
                  <a:close/>
                  <a:moveTo>
                    <a:pt x="35" y="124"/>
                  </a:moveTo>
                  <a:cubicBezTo>
                    <a:pt x="35" y="125"/>
                    <a:pt x="35" y="125"/>
                    <a:pt x="35" y="125"/>
                  </a:cubicBezTo>
                  <a:cubicBezTo>
                    <a:pt x="35" y="125"/>
                    <a:pt x="36" y="124"/>
                    <a:pt x="35" y="124"/>
                  </a:cubicBezTo>
                  <a:cubicBezTo>
                    <a:pt x="35" y="124"/>
                    <a:pt x="35" y="124"/>
                    <a:pt x="35" y="124"/>
                  </a:cubicBezTo>
                  <a:close/>
                  <a:moveTo>
                    <a:pt x="58" y="127"/>
                  </a:moveTo>
                  <a:cubicBezTo>
                    <a:pt x="58" y="126"/>
                    <a:pt x="59" y="125"/>
                    <a:pt x="58" y="125"/>
                  </a:cubicBezTo>
                  <a:cubicBezTo>
                    <a:pt x="57" y="125"/>
                    <a:pt x="57" y="126"/>
                    <a:pt x="58" y="127"/>
                  </a:cubicBezTo>
                  <a:close/>
                  <a:moveTo>
                    <a:pt x="56" y="125"/>
                  </a:moveTo>
                  <a:cubicBezTo>
                    <a:pt x="56" y="125"/>
                    <a:pt x="56" y="125"/>
                    <a:pt x="56" y="125"/>
                  </a:cubicBezTo>
                  <a:cubicBezTo>
                    <a:pt x="56" y="125"/>
                    <a:pt x="56" y="126"/>
                    <a:pt x="56" y="125"/>
                  </a:cubicBezTo>
                  <a:close/>
                  <a:moveTo>
                    <a:pt x="36" y="127"/>
                  </a:moveTo>
                  <a:cubicBezTo>
                    <a:pt x="37" y="127"/>
                    <a:pt x="37" y="128"/>
                    <a:pt x="37" y="128"/>
                  </a:cubicBezTo>
                  <a:cubicBezTo>
                    <a:pt x="38" y="128"/>
                    <a:pt x="37" y="127"/>
                    <a:pt x="37" y="126"/>
                  </a:cubicBezTo>
                  <a:cubicBezTo>
                    <a:pt x="36" y="127"/>
                    <a:pt x="36" y="127"/>
                    <a:pt x="36" y="127"/>
                  </a:cubicBezTo>
                  <a:close/>
                  <a:moveTo>
                    <a:pt x="57" y="127"/>
                  </a:moveTo>
                  <a:cubicBezTo>
                    <a:pt x="57" y="127"/>
                    <a:pt x="58" y="127"/>
                    <a:pt x="58" y="127"/>
                  </a:cubicBezTo>
                  <a:cubicBezTo>
                    <a:pt x="57" y="127"/>
                    <a:pt x="57" y="126"/>
                    <a:pt x="57" y="126"/>
                  </a:cubicBezTo>
                  <a:cubicBezTo>
                    <a:pt x="57" y="127"/>
                    <a:pt x="57" y="127"/>
                    <a:pt x="57" y="127"/>
                  </a:cubicBezTo>
                  <a:close/>
                  <a:moveTo>
                    <a:pt x="40" y="128"/>
                  </a:moveTo>
                  <a:cubicBezTo>
                    <a:pt x="41" y="127"/>
                    <a:pt x="41" y="127"/>
                    <a:pt x="40" y="127"/>
                  </a:cubicBezTo>
                  <a:cubicBezTo>
                    <a:pt x="40" y="127"/>
                    <a:pt x="40" y="127"/>
                    <a:pt x="40" y="128"/>
                  </a:cubicBezTo>
                  <a:close/>
                  <a:moveTo>
                    <a:pt x="54" y="127"/>
                  </a:moveTo>
                  <a:cubicBezTo>
                    <a:pt x="54" y="127"/>
                    <a:pt x="54" y="127"/>
                    <a:pt x="54" y="127"/>
                  </a:cubicBezTo>
                  <a:cubicBezTo>
                    <a:pt x="54" y="128"/>
                    <a:pt x="54" y="129"/>
                    <a:pt x="54" y="131"/>
                  </a:cubicBezTo>
                  <a:cubicBezTo>
                    <a:pt x="54" y="129"/>
                    <a:pt x="56" y="128"/>
                    <a:pt x="55" y="127"/>
                  </a:cubicBezTo>
                  <a:cubicBezTo>
                    <a:pt x="55" y="127"/>
                    <a:pt x="54" y="127"/>
                    <a:pt x="54" y="127"/>
                  </a:cubicBezTo>
                  <a:close/>
                  <a:moveTo>
                    <a:pt x="59" y="128"/>
                  </a:moveTo>
                  <a:cubicBezTo>
                    <a:pt x="59" y="128"/>
                    <a:pt x="59" y="128"/>
                    <a:pt x="59" y="128"/>
                  </a:cubicBezTo>
                  <a:cubicBezTo>
                    <a:pt x="58" y="128"/>
                    <a:pt x="59" y="128"/>
                    <a:pt x="59" y="128"/>
                  </a:cubicBezTo>
                  <a:close/>
                  <a:moveTo>
                    <a:pt x="39" y="130"/>
                  </a:moveTo>
                  <a:cubicBezTo>
                    <a:pt x="39" y="130"/>
                    <a:pt x="40" y="129"/>
                    <a:pt x="40" y="128"/>
                  </a:cubicBezTo>
                  <a:cubicBezTo>
                    <a:pt x="39" y="129"/>
                    <a:pt x="39" y="130"/>
                    <a:pt x="39" y="130"/>
                  </a:cubicBezTo>
                  <a:close/>
                  <a:moveTo>
                    <a:pt x="55" y="130"/>
                  </a:moveTo>
                  <a:cubicBezTo>
                    <a:pt x="56" y="129"/>
                    <a:pt x="57" y="129"/>
                    <a:pt x="56" y="128"/>
                  </a:cubicBezTo>
                  <a:cubicBezTo>
                    <a:pt x="56" y="129"/>
                    <a:pt x="55" y="129"/>
                    <a:pt x="55" y="130"/>
                  </a:cubicBezTo>
                  <a:close/>
                  <a:moveTo>
                    <a:pt x="35" y="132"/>
                  </a:moveTo>
                  <a:cubicBezTo>
                    <a:pt x="36" y="131"/>
                    <a:pt x="36" y="130"/>
                    <a:pt x="35" y="129"/>
                  </a:cubicBezTo>
                  <a:cubicBezTo>
                    <a:pt x="35" y="130"/>
                    <a:pt x="35" y="131"/>
                    <a:pt x="35" y="132"/>
                  </a:cubicBezTo>
                  <a:close/>
                  <a:moveTo>
                    <a:pt x="40" y="132"/>
                  </a:moveTo>
                  <a:cubicBezTo>
                    <a:pt x="41" y="131"/>
                    <a:pt x="41" y="130"/>
                    <a:pt x="41" y="129"/>
                  </a:cubicBezTo>
                  <a:cubicBezTo>
                    <a:pt x="40" y="130"/>
                    <a:pt x="39" y="131"/>
                    <a:pt x="40" y="132"/>
                  </a:cubicBezTo>
                  <a:close/>
                  <a:moveTo>
                    <a:pt x="58" y="131"/>
                  </a:moveTo>
                  <a:cubicBezTo>
                    <a:pt x="58" y="130"/>
                    <a:pt x="58" y="130"/>
                    <a:pt x="58" y="130"/>
                  </a:cubicBezTo>
                  <a:cubicBezTo>
                    <a:pt x="58" y="130"/>
                    <a:pt x="58" y="130"/>
                    <a:pt x="57" y="130"/>
                  </a:cubicBezTo>
                  <a:cubicBezTo>
                    <a:pt x="57" y="130"/>
                    <a:pt x="57" y="130"/>
                    <a:pt x="58" y="131"/>
                  </a:cubicBezTo>
                  <a:close/>
                  <a:moveTo>
                    <a:pt x="60" y="131"/>
                  </a:moveTo>
                  <a:cubicBezTo>
                    <a:pt x="60" y="131"/>
                    <a:pt x="60" y="130"/>
                    <a:pt x="60" y="130"/>
                  </a:cubicBezTo>
                  <a:cubicBezTo>
                    <a:pt x="60" y="130"/>
                    <a:pt x="59" y="131"/>
                    <a:pt x="60" y="131"/>
                  </a:cubicBezTo>
                  <a:close/>
                  <a:moveTo>
                    <a:pt x="56" y="132"/>
                  </a:moveTo>
                  <a:cubicBezTo>
                    <a:pt x="57" y="132"/>
                    <a:pt x="57" y="131"/>
                    <a:pt x="57" y="131"/>
                  </a:cubicBezTo>
                  <a:cubicBezTo>
                    <a:pt x="57" y="131"/>
                    <a:pt x="57" y="131"/>
                    <a:pt x="56" y="132"/>
                  </a:cubicBezTo>
                  <a:close/>
                  <a:moveTo>
                    <a:pt x="59" y="133"/>
                  </a:moveTo>
                  <a:cubicBezTo>
                    <a:pt x="59" y="133"/>
                    <a:pt x="59" y="131"/>
                    <a:pt x="59" y="131"/>
                  </a:cubicBezTo>
                  <a:cubicBezTo>
                    <a:pt x="58" y="131"/>
                    <a:pt x="58" y="132"/>
                    <a:pt x="59" y="133"/>
                  </a:cubicBezTo>
                  <a:close/>
                  <a:moveTo>
                    <a:pt x="38" y="132"/>
                  </a:moveTo>
                  <a:cubicBezTo>
                    <a:pt x="38" y="132"/>
                    <a:pt x="38" y="132"/>
                    <a:pt x="38" y="132"/>
                  </a:cubicBezTo>
                  <a:cubicBezTo>
                    <a:pt x="38" y="132"/>
                    <a:pt x="38" y="131"/>
                    <a:pt x="38" y="131"/>
                  </a:cubicBezTo>
                  <a:cubicBezTo>
                    <a:pt x="38" y="132"/>
                    <a:pt x="38" y="132"/>
                    <a:pt x="38" y="132"/>
                  </a:cubicBezTo>
                  <a:close/>
                  <a:moveTo>
                    <a:pt x="54" y="134"/>
                  </a:moveTo>
                  <a:cubicBezTo>
                    <a:pt x="55" y="133"/>
                    <a:pt x="55" y="133"/>
                    <a:pt x="55" y="132"/>
                  </a:cubicBezTo>
                  <a:cubicBezTo>
                    <a:pt x="55" y="132"/>
                    <a:pt x="55" y="131"/>
                    <a:pt x="54" y="132"/>
                  </a:cubicBezTo>
                  <a:cubicBezTo>
                    <a:pt x="54" y="133"/>
                    <a:pt x="54" y="133"/>
                    <a:pt x="54" y="134"/>
                  </a:cubicBezTo>
                  <a:close/>
                  <a:moveTo>
                    <a:pt x="58" y="133"/>
                  </a:moveTo>
                  <a:cubicBezTo>
                    <a:pt x="58" y="133"/>
                    <a:pt x="58" y="133"/>
                    <a:pt x="58" y="133"/>
                  </a:cubicBezTo>
                  <a:cubicBezTo>
                    <a:pt x="58" y="133"/>
                    <a:pt x="58" y="133"/>
                    <a:pt x="58" y="133"/>
                  </a:cubicBezTo>
                  <a:cubicBezTo>
                    <a:pt x="57" y="133"/>
                    <a:pt x="58" y="134"/>
                    <a:pt x="58" y="133"/>
                  </a:cubicBezTo>
                  <a:close/>
                  <a:moveTo>
                    <a:pt x="39" y="134"/>
                  </a:moveTo>
                  <a:cubicBezTo>
                    <a:pt x="39" y="134"/>
                    <a:pt x="39" y="133"/>
                    <a:pt x="39" y="133"/>
                  </a:cubicBezTo>
                  <a:cubicBezTo>
                    <a:pt x="38" y="133"/>
                    <a:pt x="39" y="134"/>
                    <a:pt x="39" y="134"/>
                  </a:cubicBezTo>
                  <a:close/>
                  <a:moveTo>
                    <a:pt x="41" y="137"/>
                  </a:moveTo>
                  <a:cubicBezTo>
                    <a:pt x="41" y="136"/>
                    <a:pt x="41" y="134"/>
                    <a:pt x="41" y="133"/>
                  </a:cubicBezTo>
                  <a:cubicBezTo>
                    <a:pt x="41" y="135"/>
                    <a:pt x="39" y="136"/>
                    <a:pt x="41" y="137"/>
                  </a:cubicBezTo>
                  <a:close/>
                  <a:moveTo>
                    <a:pt x="35" y="134"/>
                  </a:moveTo>
                  <a:cubicBezTo>
                    <a:pt x="35" y="135"/>
                    <a:pt x="35" y="136"/>
                    <a:pt x="36" y="136"/>
                  </a:cubicBezTo>
                  <a:cubicBezTo>
                    <a:pt x="36" y="136"/>
                    <a:pt x="37" y="133"/>
                    <a:pt x="35" y="134"/>
                  </a:cubicBezTo>
                  <a:close/>
                  <a:moveTo>
                    <a:pt x="61" y="136"/>
                  </a:moveTo>
                  <a:cubicBezTo>
                    <a:pt x="61" y="135"/>
                    <a:pt x="60" y="134"/>
                    <a:pt x="61" y="134"/>
                  </a:cubicBezTo>
                  <a:cubicBezTo>
                    <a:pt x="60" y="134"/>
                    <a:pt x="60" y="135"/>
                    <a:pt x="61" y="136"/>
                  </a:cubicBezTo>
                  <a:close/>
                  <a:moveTo>
                    <a:pt x="57" y="135"/>
                  </a:moveTo>
                  <a:cubicBezTo>
                    <a:pt x="57" y="135"/>
                    <a:pt x="57" y="135"/>
                    <a:pt x="57" y="135"/>
                  </a:cubicBezTo>
                  <a:cubicBezTo>
                    <a:pt x="57" y="135"/>
                    <a:pt x="57" y="135"/>
                    <a:pt x="57" y="135"/>
                  </a:cubicBezTo>
                  <a:cubicBezTo>
                    <a:pt x="57" y="134"/>
                    <a:pt x="57" y="134"/>
                    <a:pt x="57" y="134"/>
                  </a:cubicBezTo>
                  <a:cubicBezTo>
                    <a:pt x="57" y="134"/>
                    <a:pt x="56" y="134"/>
                    <a:pt x="57" y="135"/>
                  </a:cubicBezTo>
                  <a:close/>
                  <a:moveTo>
                    <a:pt x="57" y="136"/>
                  </a:moveTo>
                  <a:cubicBezTo>
                    <a:pt x="58" y="136"/>
                    <a:pt x="58" y="135"/>
                    <a:pt x="58" y="135"/>
                  </a:cubicBezTo>
                  <a:cubicBezTo>
                    <a:pt x="57" y="135"/>
                    <a:pt x="57" y="136"/>
                    <a:pt x="57" y="136"/>
                  </a:cubicBezTo>
                  <a:close/>
                  <a:moveTo>
                    <a:pt x="56" y="136"/>
                  </a:moveTo>
                  <a:cubicBezTo>
                    <a:pt x="56" y="136"/>
                    <a:pt x="57" y="136"/>
                    <a:pt x="56" y="135"/>
                  </a:cubicBezTo>
                  <a:cubicBezTo>
                    <a:pt x="56" y="136"/>
                    <a:pt x="55" y="136"/>
                    <a:pt x="56" y="136"/>
                  </a:cubicBezTo>
                  <a:close/>
                  <a:moveTo>
                    <a:pt x="37" y="137"/>
                  </a:moveTo>
                  <a:cubicBezTo>
                    <a:pt x="37" y="137"/>
                    <a:pt x="38" y="136"/>
                    <a:pt x="37" y="136"/>
                  </a:cubicBezTo>
                  <a:cubicBezTo>
                    <a:pt x="37" y="136"/>
                    <a:pt x="37" y="136"/>
                    <a:pt x="37" y="137"/>
                  </a:cubicBezTo>
                  <a:close/>
                  <a:moveTo>
                    <a:pt x="56" y="136"/>
                  </a:moveTo>
                  <a:cubicBezTo>
                    <a:pt x="56" y="137"/>
                    <a:pt x="56" y="137"/>
                    <a:pt x="57" y="137"/>
                  </a:cubicBezTo>
                  <a:cubicBezTo>
                    <a:pt x="57" y="137"/>
                    <a:pt x="57" y="137"/>
                    <a:pt x="57" y="136"/>
                  </a:cubicBezTo>
                  <a:cubicBezTo>
                    <a:pt x="57" y="136"/>
                    <a:pt x="57" y="136"/>
                    <a:pt x="57" y="136"/>
                  </a:cubicBezTo>
                  <a:cubicBezTo>
                    <a:pt x="57" y="136"/>
                    <a:pt x="56" y="136"/>
                    <a:pt x="56" y="136"/>
                  </a:cubicBezTo>
                  <a:close/>
                  <a:moveTo>
                    <a:pt x="58" y="137"/>
                  </a:moveTo>
                  <a:cubicBezTo>
                    <a:pt x="58" y="138"/>
                    <a:pt x="59" y="138"/>
                    <a:pt x="59" y="138"/>
                  </a:cubicBezTo>
                  <a:cubicBezTo>
                    <a:pt x="59" y="138"/>
                    <a:pt x="60" y="137"/>
                    <a:pt x="59" y="137"/>
                  </a:cubicBezTo>
                  <a:cubicBezTo>
                    <a:pt x="59" y="137"/>
                    <a:pt x="59" y="137"/>
                    <a:pt x="58" y="137"/>
                  </a:cubicBezTo>
                  <a:close/>
                  <a:moveTo>
                    <a:pt x="38" y="138"/>
                  </a:moveTo>
                  <a:cubicBezTo>
                    <a:pt x="38" y="138"/>
                    <a:pt x="38" y="137"/>
                    <a:pt x="38" y="137"/>
                  </a:cubicBezTo>
                  <a:cubicBezTo>
                    <a:pt x="38" y="138"/>
                    <a:pt x="37" y="138"/>
                    <a:pt x="38" y="138"/>
                  </a:cubicBezTo>
                  <a:close/>
                  <a:moveTo>
                    <a:pt x="39" y="138"/>
                  </a:moveTo>
                  <a:cubicBezTo>
                    <a:pt x="40" y="138"/>
                    <a:pt x="40" y="138"/>
                    <a:pt x="39" y="138"/>
                  </a:cubicBezTo>
                  <a:cubicBezTo>
                    <a:pt x="39" y="138"/>
                    <a:pt x="39" y="138"/>
                    <a:pt x="39" y="138"/>
                  </a:cubicBezTo>
                  <a:close/>
                  <a:moveTo>
                    <a:pt x="60" y="140"/>
                  </a:moveTo>
                  <a:cubicBezTo>
                    <a:pt x="60" y="140"/>
                    <a:pt x="60" y="140"/>
                    <a:pt x="61" y="140"/>
                  </a:cubicBezTo>
                  <a:cubicBezTo>
                    <a:pt x="60" y="139"/>
                    <a:pt x="61" y="138"/>
                    <a:pt x="60" y="138"/>
                  </a:cubicBezTo>
                  <a:cubicBezTo>
                    <a:pt x="60" y="138"/>
                    <a:pt x="60" y="139"/>
                    <a:pt x="60" y="140"/>
                  </a:cubicBezTo>
                  <a:close/>
                  <a:moveTo>
                    <a:pt x="55" y="139"/>
                  </a:moveTo>
                  <a:cubicBezTo>
                    <a:pt x="55" y="139"/>
                    <a:pt x="55" y="140"/>
                    <a:pt x="55" y="140"/>
                  </a:cubicBezTo>
                  <a:cubicBezTo>
                    <a:pt x="56" y="140"/>
                    <a:pt x="56" y="137"/>
                    <a:pt x="55" y="139"/>
                  </a:cubicBezTo>
                  <a:close/>
                  <a:moveTo>
                    <a:pt x="59" y="139"/>
                  </a:moveTo>
                  <a:cubicBezTo>
                    <a:pt x="59" y="139"/>
                    <a:pt x="58" y="138"/>
                    <a:pt x="58" y="138"/>
                  </a:cubicBezTo>
                  <a:cubicBezTo>
                    <a:pt x="58" y="139"/>
                    <a:pt x="58" y="139"/>
                    <a:pt x="59" y="139"/>
                  </a:cubicBezTo>
                  <a:close/>
                  <a:moveTo>
                    <a:pt x="37" y="141"/>
                  </a:moveTo>
                  <a:cubicBezTo>
                    <a:pt x="37" y="140"/>
                    <a:pt x="37" y="140"/>
                    <a:pt x="37" y="140"/>
                  </a:cubicBezTo>
                  <a:cubicBezTo>
                    <a:pt x="37" y="140"/>
                    <a:pt x="37" y="139"/>
                    <a:pt x="37" y="139"/>
                  </a:cubicBezTo>
                  <a:cubicBezTo>
                    <a:pt x="37" y="140"/>
                    <a:pt x="37" y="140"/>
                    <a:pt x="37" y="141"/>
                  </a:cubicBezTo>
                  <a:close/>
                  <a:moveTo>
                    <a:pt x="38" y="140"/>
                  </a:moveTo>
                  <a:cubicBezTo>
                    <a:pt x="39" y="140"/>
                    <a:pt x="39" y="140"/>
                    <a:pt x="39" y="140"/>
                  </a:cubicBezTo>
                  <a:cubicBezTo>
                    <a:pt x="39" y="139"/>
                    <a:pt x="38" y="139"/>
                    <a:pt x="38" y="140"/>
                  </a:cubicBezTo>
                  <a:close/>
                  <a:moveTo>
                    <a:pt x="58" y="141"/>
                  </a:moveTo>
                  <a:cubicBezTo>
                    <a:pt x="58" y="141"/>
                    <a:pt x="58" y="141"/>
                    <a:pt x="58" y="140"/>
                  </a:cubicBezTo>
                  <a:cubicBezTo>
                    <a:pt x="58" y="140"/>
                    <a:pt x="57" y="139"/>
                    <a:pt x="57" y="139"/>
                  </a:cubicBezTo>
                  <a:cubicBezTo>
                    <a:pt x="57" y="140"/>
                    <a:pt x="57" y="141"/>
                    <a:pt x="58" y="141"/>
                  </a:cubicBezTo>
                  <a:close/>
                  <a:moveTo>
                    <a:pt x="36" y="143"/>
                  </a:moveTo>
                  <a:cubicBezTo>
                    <a:pt x="36" y="142"/>
                    <a:pt x="37" y="142"/>
                    <a:pt x="37" y="141"/>
                  </a:cubicBezTo>
                  <a:cubicBezTo>
                    <a:pt x="36" y="141"/>
                    <a:pt x="36" y="140"/>
                    <a:pt x="36" y="139"/>
                  </a:cubicBezTo>
                  <a:cubicBezTo>
                    <a:pt x="36" y="141"/>
                    <a:pt x="36" y="142"/>
                    <a:pt x="36" y="143"/>
                  </a:cubicBezTo>
                  <a:close/>
                  <a:moveTo>
                    <a:pt x="41" y="142"/>
                  </a:moveTo>
                  <a:cubicBezTo>
                    <a:pt x="41" y="141"/>
                    <a:pt x="41" y="140"/>
                    <a:pt x="41" y="139"/>
                  </a:cubicBezTo>
                  <a:cubicBezTo>
                    <a:pt x="41" y="139"/>
                    <a:pt x="41" y="139"/>
                    <a:pt x="41" y="139"/>
                  </a:cubicBezTo>
                  <a:cubicBezTo>
                    <a:pt x="40" y="140"/>
                    <a:pt x="40" y="142"/>
                    <a:pt x="41" y="142"/>
                  </a:cubicBezTo>
                  <a:close/>
                  <a:moveTo>
                    <a:pt x="59" y="141"/>
                  </a:moveTo>
                  <a:cubicBezTo>
                    <a:pt x="60" y="140"/>
                    <a:pt x="59" y="140"/>
                    <a:pt x="59" y="140"/>
                  </a:cubicBezTo>
                  <a:cubicBezTo>
                    <a:pt x="59" y="140"/>
                    <a:pt x="59" y="140"/>
                    <a:pt x="59" y="141"/>
                  </a:cubicBezTo>
                  <a:close/>
                  <a:moveTo>
                    <a:pt x="57" y="142"/>
                  </a:moveTo>
                  <a:cubicBezTo>
                    <a:pt x="57" y="142"/>
                    <a:pt x="57" y="141"/>
                    <a:pt x="56" y="140"/>
                  </a:cubicBezTo>
                  <a:cubicBezTo>
                    <a:pt x="56" y="141"/>
                    <a:pt x="57" y="142"/>
                    <a:pt x="57" y="142"/>
                  </a:cubicBezTo>
                  <a:close/>
                  <a:moveTo>
                    <a:pt x="59" y="143"/>
                  </a:moveTo>
                  <a:cubicBezTo>
                    <a:pt x="59" y="143"/>
                    <a:pt x="60" y="142"/>
                    <a:pt x="59" y="142"/>
                  </a:cubicBezTo>
                  <a:cubicBezTo>
                    <a:pt x="59" y="142"/>
                    <a:pt x="59" y="143"/>
                    <a:pt x="59" y="143"/>
                  </a:cubicBezTo>
                  <a:close/>
                  <a:moveTo>
                    <a:pt x="56" y="145"/>
                  </a:moveTo>
                  <a:cubicBezTo>
                    <a:pt x="56" y="144"/>
                    <a:pt x="56" y="143"/>
                    <a:pt x="55" y="142"/>
                  </a:cubicBezTo>
                  <a:cubicBezTo>
                    <a:pt x="55" y="143"/>
                    <a:pt x="55" y="144"/>
                    <a:pt x="56" y="145"/>
                  </a:cubicBezTo>
                  <a:close/>
                  <a:moveTo>
                    <a:pt x="40" y="145"/>
                  </a:moveTo>
                  <a:cubicBezTo>
                    <a:pt x="41" y="144"/>
                    <a:pt x="41" y="143"/>
                    <a:pt x="39" y="143"/>
                  </a:cubicBezTo>
                  <a:cubicBezTo>
                    <a:pt x="39" y="144"/>
                    <a:pt x="39" y="145"/>
                    <a:pt x="40" y="145"/>
                  </a:cubicBezTo>
                  <a:close/>
                  <a:moveTo>
                    <a:pt x="61" y="146"/>
                  </a:moveTo>
                  <a:cubicBezTo>
                    <a:pt x="61" y="146"/>
                    <a:pt x="61" y="146"/>
                    <a:pt x="61" y="146"/>
                  </a:cubicBezTo>
                  <a:cubicBezTo>
                    <a:pt x="61" y="145"/>
                    <a:pt x="61" y="144"/>
                    <a:pt x="61" y="143"/>
                  </a:cubicBezTo>
                  <a:cubicBezTo>
                    <a:pt x="60" y="143"/>
                    <a:pt x="60" y="143"/>
                    <a:pt x="60" y="143"/>
                  </a:cubicBezTo>
                  <a:cubicBezTo>
                    <a:pt x="61" y="144"/>
                    <a:pt x="60" y="145"/>
                    <a:pt x="61" y="146"/>
                  </a:cubicBezTo>
                  <a:close/>
                  <a:moveTo>
                    <a:pt x="37" y="144"/>
                  </a:moveTo>
                  <a:cubicBezTo>
                    <a:pt x="37" y="144"/>
                    <a:pt x="37" y="144"/>
                    <a:pt x="38" y="144"/>
                  </a:cubicBezTo>
                  <a:cubicBezTo>
                    <a:pt x="38" y="144"/>
                    <a:pt x="38" y="144"/>
                    <a:pt x="37" y="144"/>
                  </a:cubicBezTo>
                  <a:cubicBezTo>
                    <a:pt x="38" y="144"/>
                    <a:pt x="37" y="144"/>
                    <a:pt x="37" y="144"/>
                  </a:cubicBezTo>
                  <a:close/>
                  <a:moveTo>
                    <a:pt x="58" y="144"/>
                  </a:moveTo>
                  <a:cubicBezTo>
                    <a:pt x="58" y="144"/>
                    <a:pt x="58" y="144"/>
                    <a:pt x="58" y="144"/>
                  </a:cubicBezTo>
                  <a:cubicBezTo>
                    <a:pt x="58" y="144"/>
                    <a:pt x="58" y="144"/>
                    <a:pt x="58" y="144"/>
                  </a:cubicBezTo>
                  <a:cubicBezTo>
                    <a:pt x="58" y="144"/>
                    <a:pt x="58" y="144"/>
                    <a:pt x="58" y="144"/>
                  </a:cubicBezTo>
                  <a:close/>
                  <a:moveTo>
                    <a:pt x="37" y="147"/>
                  </a:moveTo>
                  <a:cubicBezTo>
                    <a:pt x="37" y="146"/>
                    <a:pt x="37" y="145"/>
                    <a:pt x="36" y="144"/>
                  </a:cubicBezTo>
                  <a:cubicBezTo>
                    <a:pt x="36" y="145"/>
                    <a:pt x="36" y="146"/>
                    <a:pt x="37" y="147"/>
                  </a:cubicBezTo>
                  <a:close/>
                  <a:moveTo>
                    <a:pt x="58" y="146"/>
                  </a:moveTo>
                  <a:cubicBezTo>
                    <a:pt x="58" y="146"/>
                    <a:pt x="58" y="145"/>
                    <a:pt x="58" y="145"/>
                  </a:cubicBezTo>
                  <a:cubicBezTo>
                    <a:pt x="58" y="145"/>
                    <a:pt x="57" y="145"/>
                    <a:pt x="57" y="145"/>
                  </a:cubicBezTo>
                  <a:cubicBezTo>
                    <a:pt x="57" y="145"/>
                    <a:pt x="57" y="146"/>
                    <a:pt x="58" y="146"/>
                  </a:cubicBezTo>
                  <a:close/>
                  <a:moveTo>
                    <a:pt x="39" y="146"/>
                  </a:moveTo>
                  <a:cubicBezTo>
                    <a:pt x="39" y="145"/>
                    <a:pt x="39" y="145"/>
                    <a:pt x="38" y="145"/>
                  </a:cubicBezTo>
                  <a:cubicBezTo>
                    <a:pt x="38" y="146"/>
                    <a:pt x="39" y="145"/>
                    <a:pt x="39" y="146"/>
                  </a:cubicBezTo>
                  <a:close/>
                  <a:moveTo>
                    <a:pt x="59" y="145"/>
                  </a:moveTo>
                  <a:cubicBezTo>
                    <a:pt x="59" y="145"/>
                    <a:pt x="59" y="146"/>
                    <a:pt x="59" y="146"/>
                  </a:cubicBezTo>
                  <a:cubicBezTo>
                    <a:pt x="60" y="145"/>
                    <a:pt x="59" y="145"/>
                    <a:pt x="59" y="145"/>
                  </a:cubicBezTo>
                  <a:close/>
                  <a:moveTo>
                    <a:pt x="41" y="147"/>
                  </a:moveTo>
                  <a:cubicBezTo>
                    <a:pt x="41" y="147"/>
                    <a:pt x="41" y="148"/>
                    <a:pt x="41" y="148"/>
                  </a:cubicBezTo>
                  <a:cubicBezTo>
                    <a:pt x="41" y="147"/>
                    <a:pt x="41" y="147"/>
                    <a:pt x="41" y="146"/>
                  </a:cubicBezTo>
                  <a:cubicBezTo>
                    <a:pt x="41" y="147"/>
                    <a:pt x="41" y="147"/>
                    <a:pt x="41" y="147"/>
                  </a:cubicBezTo>
                  <a:close/>
                  <a:moveTo>
                    <a:pt x="56" y="150"/>
                  </a:moveTo>
                  <a:cubicBezTo>
                    <a:pt x="57" y="149"/>
                    <a:pt x="58" y="147"/>
                    <a:pt x="57" y="146"/>
                  </a:cubicBezTo>
                  <a:cubicBezTo>
                    <a:pt x="56" y="147"/>
                    <a:pt x="56" y="148"/>
                    <a:pt x="56" y="150"/>
                  </a:cubicBezTo>
                  <a:close/>
                  <a:moveTo>
                    <a:pt x="59" y="148"/>
                  </a:moveTo>
                  <a:cubicBezTo>
                    <a:pt x="60" y="148"/>
                    <a:pt x="59" y="147"/>
                    <a:pt x="59" y="147"/>
                  </a:cubicBezTo>
                  <a:cubicBezTo>
                    <a:pt x="58" y="147"/>
                    <a:pt x="58" y="148"/>
                    <a:pt x="59" y="148"/>
                  </a:cubicBezTo>
                  <a:close/>
                  <a:moveTo>
                    <a:pt x="37" y="149"/>
                  </a:moveTo>
                  <a:cubicBezTo>
                    <a:pt x="37" y="149"/>
                    <a:pt x="38" y="148"/>
                    <a:pt x="38" y="147"/>
                  </a:cubicBezTo>
                  <a:cubicBezTo>
                    <a:pt x="38" y="148"/>
                    <a:pt x="38" y="147"/>
                    <a:pt x="37" y="147"/>
                  </a:cubicBezTo>
                  <a:cubicBezTo>
                    <a:pt x="37" y="148"/>
                    <a:pt x="36" y="149"/>
                    <a:pt x="37" y="149"/>
                  </a:cubicBezTo>
                  <a:close/>
                  <a:moveTo>
                    <a:pt x="61" y="150"/>
                  </a:moveTo>
                  <a:cubicBezTo>
                    <a:pt x="61" y="150"/>
                    <a:pt x="61" y="149"/>
                    <a:pt x="60" y="148"/>
                  </a:cubicBezTo>
                  <a:cubicBezTo>
                    <a:pt x="60" y="149"/>
                    <a:pt x="60" y="150"/>
                    <a:pt x="61" y="150"/>
                  </a:cubicBezTo>
                  <a:close/>
                  <a:moveTo>
                    <a:pt x="58" y="149"/>
                  </a:moveTo>
                  <a:cubicBezTo>
                    <a:pt x="58" y="149"/>
                    <a:pt x="58" y="149"/>
                    <a:pt x="58" y="149"/>
                  </a:cubicBezTo>
                  <a:cubicBezTo>
                    <a:pt x="58" y="149"/>
                    <a:pt x="58" y="149"/>
                    <a:pt x="58" y="149"/>
                  </a:cubicBezTo>
                  <a:close/>
                  <a:moveTo>
                    <a:pt x="40" y="150"/>
                  </a:moveTo>
                  <a:cubicBezTo>
                    <a:pt x="40" y="150"/>
                    <a:pt x="40" y="150"/>
                    <a:pt x="40" y="150"/>
                  </a:cubicBezTo>
                  <a:cubicBezTo>
                    <a:pt x="40" y="149"/>
                    <a:pt x="40" y="149"/>
                    <a:pt x="40" y="149"/>
                  </a:cubicBezTo>
                  <a:cubicBezTo>
                    <a:pt x="40" y="149"/>
                    <a:pt x="39" y="150"/>
                    <a:pt x="40" y="150"/>
                  </a:cubicBezTo>
                  <a:close/>
                  <a:moveTo>
                    <a:pt x="37" y="151"/>
                  </a:moveTo>
                  <a:cubicBezTo>
                    <a:pt x="37" y="151"/>
                    <a:pt x="37" y="152"/>
                    <a:pt x="37" y="152"/>
                  </a:cubicBezTo>
                  <a:cubicBezTo>
                    <a:pt x="37" y="151"/>
                    <a:pt x="38" y="150"/>
                    <a:pt x="38" y="149"/>
                  </a:cubicBezTo>
                  <a:cubicBezTo>
                    <a:pt x="38" y="149"/>
                    <a:pt x="38" y="149"/>
                    <a:pt x="38" y="149"/>
                  </a:cubicBezTo>
                  <a:cubicBezTo>
                    <a:pt x="38" y="149"/>
                    <a:pt x="37" y="150"/>
                    <a:pt x="37" y="151"/>
                  </a:cubicBezTo>
                  <a:close/>
                  <a:moveTo>
                    <a:pt x="39" y="151"/>
                  </a:moveTo>
                  <a:cubicBezTo>
                    <a:pt x="39" y="151"/>
                    <a:pt x="40" y="151"/>
                    <a:pt x="40" y="150"/>
                  </a:cubicBezTo>
                  <a:cubicBezTo>
                    <a:pt x="39" y="150"/>
                    <a:pt x="38" y="151"/>
                    <a:pt x="39" y="151"/>
                  </a:cubicBezTo>
                  <a:close/>
                  <a:moveTo>
                    <a:pt x="41" y="153"/>
                  </a:moveTo>
                  <a:cubicBezTo>
                    <a:pt x="41" y="152"/>
                    <a:pt x="41" y="151"/>
                    <a:pt x="41" y="151"/>
                  </a:cubicBezTo>
                  <a:cubicBezTo>
                    <a:pt x="41" y="151"/>
                    <a:pt x="41" y="152"/>
                    <a:pt x="41" y="153"/>
                  </a:cubicBezTo>
                  <a:close/>
                  <a:moveTo>
                    <a:pt x="57" y="154"/>
                  </a:moveTo>
                  <a:cubicBezTo>
                    <a:pt x="58" y="154"/>
                    <a:pt x="58" y="152"/>
                    <a:pt x="58" y="152"/>
                  </a:cubicBezTo>
                  <a:cubicBezTo>
                    <a:pt x="56" y="152"/>
                    <a:pt x="57" y="153"/>
                    <a:pt x="57" y="154"/>
                  </a:cubicBezTo>
                  <a:close/>
                  <a:moveTo>
                    <a:pt x="60" y="154"/>
                  </a:moveTo>
                  <a:cubicBezTo>
                    <a:pt x="60" y="154"/>
                    <a:pt x="60" y="154"/>
                    <a:pt x="60" y="153"/>
                  </a:cubicBezTo>
                  <a:cubicBezTo>
                    <a:pt x="60" y="153"/>
                    <a:pt x="60" y="153"/>
                    <a:pt x="60" y="153"/>
                  </a:cubicBezTo>
                  <a:cubicBezTo>
                    <a:pt x="60" y="154"/>
                    <a:pt x="59" y="154"/>
                    <a:pt x="60" y="154"/>
                  </a:cubicBezTo>
                  <a:close/>
                  <a:moveTo>
                    <a:pt x="38" y="154"/>
                  </a:moveTo>
                  <a:cubicBezTo>
                    <a:pt x="38" y="155"/>
                    <a:pt x="38" y="155"/>
                    <a:pt x="39" y="155"/>
                  </a:cubicBezTo>
                  <a:cubicBezTo>
                    <a:pt x="39" y="154"/>
                    <a:pt x="39" y="154"/>
                    <a:pt x="39" y="154"/>
                  </a:cubicBezTo>
                  <a:cubicBezTo>
                    <a:pt x="39" y="154"/>
                    <a:pt x="39" y="153"/>
                    <a:pt x="39" y="153"/>
                  </a:cubicBezTo>
                  <a:cubicBezTo>
                    <a:pt x="39" y="154"/>
                    <a:pt x="38" y="154"/>
                    <a:pt x="38" y="154"/>
                  </a:cubicBezTo>
                  <a:close/>
                  <a:moveTo>
                    <a:pt x="61" y="157"/>
                  </a:moveTo>
                  <a:cubicBezTo>
                    <a:pt x="62" y="156"/>
                    <a:pt x="61" y="154"/>
                    <a:pt x="61" y="153"/>
                  </a:cubicBezTo>
                  <a:cubicBezTo>
                    <a:pt x="61" y="154"/>
                    <a:pt x="61" y="155"/>
                    <a:pt x="61" y="157"/>
                  </a:cubicBezTo>
                  <a:close/>
                  <a:moveTo>
                    <a:pt x="58" y="156"/>
                  </a:moveTo>
                  <a:cubicBezTo>
                    <a:pt x="58" y="156"/>
                    <a:pt x="58" y="156"/>
                    <a:pt x="59" y="156"/>
                  </a:cubicBezTo>
                  <a:cubicBezTo>
                    <a:pt x="59" y="156"/>
                    <a:pt x="59" y="155"/>
                    <a:pt x="59" y="155"/>
                  </a:cubicBezTo>
                  <a:cubicBezTo>
                    <a:pt x="59" y="155"/>
                    <a:pt x="59" y="155"/>
                    <a:pt x="59" y="155"/>
                  </a:cubicBezTo>
                  <a:cubicBezTo>
                    <a:pt x="59" y="155"/>
                    <a:pt x="58" y="155"/>
                    <a:pt x="58" y="156"/>
                  </a:cubicBezTo>
                  <a:close/>
                  <a:moveTo>
                    <a:pt x="40" y="156"/>
                  </a:moveTo>
                  <a:cubicBezTo>
                    <a:pt x="40" y="156"/>
                    <a:pt x="40" y="156"/>
                    <a:pt x="40" y="156"/>
                  </a:cubicBezTo>
                  <a:cubicBezTo>
                    <a:pt x="40" y="155"/>
                    <a:pt x="40" y="155"/>
                    <a:pt x="40" y="155"/>
                  </a:cubicBezTo>
                  <a:cubicBezTo>
                    <a:pt x="39" y="155"/>
                    <a:pt x="39" y="156"/>
                    <a:pt x="40" y="156"/>
                  </a:cubicBezTo>
                  <a:close/>
                  <a:moveTo>
                    <a:pt x="40" y="157"/>
                  </a:moveTo>
                  <a:cubicBezTo>
                    <a:pt x="40" y="157"/>
                    <a:pt x="40" y="157"/>
                    <a:pt x="41" y="157"/>
                  </a:cubicBezTo>
                  <a:cubicBezTo>
                    <a:pt x="41" y="157"/>
                    <a:pt x="41" y="157"/>
                    <a:pt x="41" y="157"/>
                  </a:cubicBezTo>
                  <a:cubicBezTo>
                    <a:pt x="41" y="157"/>
                    <a:pt x="40" y="157"/>
                    <a:pt x="40" y="157"/>
                  </a:cubicBezTo>
                  <a:close/>
                  <a:moveTo>
                    <a:pt x="60" y="158"/>
                  </a:moveTo>
                  <a:cubicBezTo>
                    <a:pt x="60" y="158"/>
                    <a:pt x="61" y="158"/>
                    <a:pt x="60" y="157"/>
                  </a:cubicBezTo>
                  <a:cubicBezTo>
                    <a:pt x="60" y="157"/>
                    <a:pt x="60" y="157"/>
                    <a:pt x="60" y="157"/>
                  </a:cubicBezTo>
                  <a:cubicBezTo>
                    <a:pt x="59" y="157"/>
                    <a:pt x="60" y="158"/>
                    <a:pt x="60" y="158"/>
                  </a:cubicBezTo>
                  <a:close/>
                  <a:moveTo>
                    <a:pt x="39" y="158"/>
                  </a:moveTo>
                  <a:cubicBezTo>
                    <a:pt x="39" y="158"/>
                    <a:pt x="39" y="157"/>
                    <a:pt x="39" y="157"/>
                  </a:cubicBezTo>
                  <a:cubicBezTo>
                    <a:pt x="39" y="157"/>
                    <a:pt x="39" y="157"/>
                    <a:pt x="39" y="157"/>
                  </a:cubicBezTo>
                  <a:cubicBezTo>
                    <a:pt x="38" y="157"/>
                    <a:pt x="39" y="157"/>
                    <a:pt x="39" y="158"/>
                  </a:cubicBezTo>
                  <a:close/>
                  <a:moveTo>
                    <a:pt x="58" y="159"/>
                  </a:moveTo>
                  <a:cubicBezTo>
                    <a:pt x="58" y="158"/>
                    <a:pt x="58" y="158"/>
                    <a:pt x="58" y="158"/>
                  </a:cubicBezTo>
                  <a:cubicBezTo>
                    <a:pt x="58" y="158"/>
                    <a:pt x="58" y="158"/>
                    <a:pt x="57" y="158"/>
                  </a:cubicBezTo>
                  <a:cubicBezTo>
                    <a:pt x="57" y="158"/>
                    <a:pt x="57" y="159"/>
                    <a:pt x="58" y="159"/>
                  </a:cubicBezTo>
                  <a:close/>
                  <a:moveTo>
                    <a:pt x="40" y="160"/>
                  </a:moveTo>
                  <a:cubicBezTo>
                    <a:pt x="40" y="160"/>
                    <a:pt x="40" y="159"/>
                    <a:pt x="40" y="159"/>
                  </a:cubicBezTo>
                  <a:cubicBezTo>
                    <a:pt x="40" y="159"/>
                    <a:pt x="40" y="158"/>
                    <a:pt x="40" y="158"/>
                  </a:cubicBezTo>
                  <a:cubicBezTo>
                    <a:pt x="39" y="159"/>
                    <a:pt x="39" y="160"/>
                    <a:pt x="40" y="160"/>
                  </a:cubicBezTo>
                  <a:close/>
                  <a:moveTo>
                    <a:pt x="59" y="159"/>
                  </a:moveTo>
                  <a:cubicBezTo>
                    <a:pt x="59" y="159"/>
                    <a:pt x="59" y="159"/>
                    <a:pt x="59" y="158"/>
                  </a:cubicBezTo>
                  <a:cubicBezTo>
                    <a:pt x="58" y="159"/>
                    <a:pt x="59" y="160"/>
                    <a:pt x="59" y="159"/>
                  </a:cubicBezTo>
                  <a:close/>
                  <a:moveTo>
                    <a:pt x="38" y="159"/>
                  </a:moveTo>
                  <a:cubicBezTo>
                    <a:pt x="38" y="159"/>
                    <a:pt x="38" y="158"/>
                    <a:pt x="38" y="159"/>
                  </a:cubicBezTo>
                  <a:cubicBezTo>
                    <a:pt x="38" y="159"/>
                    <a:pt x="38" y="159"/>
                    <a:pt x="38" y="159"/>
                  </a:cubicBezTo>
                  <a:close/>
                  <a:moveTo>
                    <a:pt x="60" y="161"/>
                  </a:moveTo>
                  <a:cubicBezTo>
                    <a:pt x="60" y="160"/>
                    <a:pt x="60" y="160"/>
                    <a:pt x="60" y="160"/>
                  </a:cubicBezTo>
                  <a:cubicBezTo>
                    <a:pt x="60" y="160"/>
                    <a:pt x="59" y="161"/>
                    <a:pt x="60" y="161"/>
                  </a:cubicBezTo>
                  <a:close/>
                  <a:moveTo>
                    <a:pt x="40" y="161"/>
                  </a:moveTo>
                  <a:cubicBezTo>
                    <a:pt x="39" y="160"/>
                    <a:pt x="39" y="160"/>
                    <a:pt x="38" y="160"/>
                  </a:cubicBezTo>
                  <a:cubicBezTo>
                    <a:pt x="39" y="160"/>
                    <a:pt x="39" y="161"/>
                    <a:pt x="40" y="161"/>
                  </a:cubicBezTo>
                  <a:close/>
                  <a:moveTo>
                    <a:pt x="58" y="161"/>
                  </a:moveTo>
                  <a:cubicBezTo>
                    <a:pt x="58" y="161"/>
                    <a:pt x="59" y="160"/>
                    <a:pt x="58" y="160"/>
                  </a:cubicBezTo>
                  <a:cubicBezTo>
                    <a:pt x="58" y="160"/>
                    <a:pt x="58" y="160"/>
                    <a:pt x="58" y="161"/>
                  </a:cubicBezTo>
                  <a:close/>
                  <a:moveTo>
                    <a:pt x="61" y="161"/>
                  </a:moveTo>
                  <a:cubicBezTo>
                    <a:pt x="62" y="161"/>
                    <a:pt x="61" y="161"/>
                    <a:pt x="61" y="162"/>
                  </a:cubicBezTo>
                  <a:cubicBezTo>
                    <a:pt x="62" y="162"/>
                    <a:pt x="62" y="161"/>
                    <a:pt x="62" y="160"/>
                  </a:cubicBezTo>
                  <a:cubicBezTo>
                    <a:pt x="62" y="160"/>
                    <a:pt x="61" y="160"/>
                    <a:pt x="61" y="161"/>
                  </a:cubicBezTo>
                  <a:close/>
                  <a:moveTo>
                    <a:pt x="59" y="162"/>
                  </a:moveTo>
                  <a:cubicBezTo>
                    <a:pt x="59" y="162"/>
                    <a:pt x="59" y="162"/>
                    <a:pt x="59" y="162"/>
                  </a:cubicBezTo>
                  <a:cubicBezTo>
                    <a:pt x="59" y="162"/>
                    <a:pt x="60" y="162"/>
                    <a:pt x="59" y="161"/>
                  </a:cubicBezTo>
                  <a:cubicBezTo>
                    <a:pt x="59" y="161"/>
                    <a:pt x="59" y="161"/>
                    <a:pt x="59" y="161"/>
                  </a:cubicBezTo>
                  <a:cubicBezTo>
                    <a:pt x="59" y="161"/>
                    <a:pt x="59" y="161"/>
                    <a:pt x="59" y="162"/>
                  </a:cubicBezTo>
                  <a:close/>
                  <a:moveTo>
                    <a:pt x="60" y="162"/>
                  </a:moveTo>
                  <a:cubicBezTo>
                    <a:pt x="61" y="162"/>
                    <a:pt x="61" y="163"/>
                    <a:pt x="61" y="163"/>
                  </a:cubicBezTo>
                  <a:cubicBezTo>
                    <a:pt x="61" y="162"/>
                    <a:pt x="61" y="161"/>
                    <a:pt x="61" y="161"/>
                  </a:cubicBezTo>
                  <a:cubicBezTo>
                    <a:pt x="61" y="162"/>
                    <a:pt x="60" y="162"/>
                    <a:pt x="60" y="162"/>
                  </a:cubicBezTo>
                  <a:close/>
                  <a:moveTo>
                    <a:pt x="38" y="164"/>
                  </a:moveTo>
                  <a:cubicBezTo>
                    <a:pt x="39" y="163"/>
                    <a:pt x="38" y="162"/>
                    <a:pt x="38" y="162"/>
                  </a:cubicBezTo>
                  <a:cubicBezTo>
                    <a:pt x="38" y="162"/>
                    <a:pt x="38" y="163"/>
                    <a:pt x="38" y="164"/>
                  </a:cubicBezTo>
                  <a:close/>
                  <a:moveTo>
                    <a:pt x="41" y="165"/>
                  </a:moveTo>
                  <a:cubicBezTo>
                    <a:pt x="41" y="165"/>
                    <a:pt x="40" y="165"/>
                    <a:pt x="40" y="165"/>
                  </a:cubicBezTo>
                  <a:cubicBezTo>
                    <a:pt x="40" y="165"/>
                    <a:pt x="40" y="166"/>
                    <a:pt x="41" y="167"/>
                  </a:cubicBezTo>
                  <a:cubicBezTo>
                    <a:pt x="41" y="167"/>
                    <a:pt x="41" y="166"/>
                    <a:pt x="42" y="166"/>
                  </a:cubicBezTo>
                  <a:cubicBezTo>
                    <a:pt x="42" y="164"/>
                    <a:pt x="42" y="163"/>
                    <a:pt x="42" y="162"/>
                  </a:cubicBezTo>
                  <a:cubicBezTo>
                    <a:pt x="41" y="163"/>
                    <a:pt x="42" y="164"/>
                    <a:pt x="41" y="165"/>
                  </a:cubicBezTo>
                  <a:close/>
                  <a:moveTo>
                    <a:pt x="58" y="163"/>
                  </a:moveTo>
                  <a:cubicBezTo>
                    <a:pt x="58" y="163"/>
                    <a:pt x="58" y="162"/>
                    <a:pt x="58" y="162"/>
                  </a:cubicBezTo>
                  <a:cubicBezTo>
                    <a:pt x="58" y="163"/>
                    <a:pt x="58" y="163"/>
                    <a:pt x="58" y="163"/>
                  </a:cubicBezTo>
                  <a:close/>
                  <a:moveTo>
                    <a:pt x="60" y="164"/>
                  </a:moveTo>
                  <a:cubicBezTo>
                    <a:pt x="60" y="163"/>
                    <a:pt x="61" y="163"/>
                    <a:pt x="60" y="163"/>
                  </a:cubicBezTo>
                  <a:cubicBezTo>
                    <a:pt x="59" y="163"/>
                    <a:pt x="60" y="164"/>
                    <a:pt x="60" y="164"/>
                  </a:cubicBezTo>
                  <a:close/>
                  <a:moveTo>
                    <a:pt x="59" y="165"/>
                  </a:moveTo>
                  <a:cubicBezTo>
                    <a:pt x="59" y="165"/>
                    <a:pt x="60" y="165"/>
                    <a:pt x="60" y="165"/>
                  </a:cubicBezTo>
                  <a:cubicBezTo>
                    <a:pt x="59" y="165"/>
                    <a:pt x="59" y="164"/>
                    <a:pt x="59" y="164"/>
                  </a:cubicBezTo>
                  <a:cubicBezTo>
                    <a:pt x="59" y="165"/>
                    <a:pt x="59" y="165"/>
                    <a:pt x="59" y="165"/>
                  </a:cubicBezTo>
                  <a:close/>
                  <a:moveTo>
                    <a:pt x="39" y="165"/>
                  </a:moveTo>
                  <a:cubicBezTo>
                    <a:pt x="39" y="166"/>
                    <a:pt x="39" y="165"/>
                    <a:pt x="39" y="165"/>
                  </a:cubicBezTo>
                  <a:cubicBezTo>
                    <a:pt x="39" y="165"/>
                    <a:pt x="39" y="165"/>
                    <a:pt x="39" y="165"/>
                  </a:cubicBezTo>
                  <a:close/>
                  <a:moveTo>
                    <a:pt x="62" y="167"/>
                  </a:moveTo>
                  <a:cubicBezTo>
                    <a:pt x="62" y="166"/>
                    <a:pt x="62" y="165"/>
                    <a:pt x="62" y="165"/>
                  </a:cubicBezTo>
                  <a:cubicBezTo>
                    <a:pt x="62" y="165"/>
                    <a:pt x="61" y="166"/>
                    <a:pt x="62" y="167"/>
                  </a:cubicBezTo>
                  <a:close/>
                  <a:moveTo>
                    <a:pt x="60" y="166"/>
                  </a:moveTo>
                  <a:cubicBezTo>
                    <a:pt x="60" y="166"/>
                    <a:pt x="60" y="166"/>
                    <a:pt x="61" y="166"/>
                  </a:cubicBezTo>
                  <a:cubicBezTo>
                    <a:pt x="60" y="166"/>
                    <a:pt x="60" y="166"/>
                    <a:pt x="60" y="166"/>
                  </a:cubicBezTo>
                  <a:close/>
                  <a:moveTo>
                    <a:pt x="40" y="168"/>
                  </a:moveTo>
                  <a:cubicBezTo>
                    <a:pt x="40" y="168"/>
                    <a:pt x="41" y="168"/>
                    <a:pt x="41" y="167"/>
                  </a:cubicBezTo>
                  <a:cubicBezTo>
                    <a:pt x="40" y="167"/>
                    <a:pt x="40" y="166"/>
                    <a:pt x="40" y="166"/>
                  </a:cubicBezTo>
                  <a:cubicBezTo>
                    <a:pt x="39" y="167"/>
                    <a:pt x="40" y="167"/>
                    <a:pt x="40" y="168"/>
                  </a:cubicBezTo>
                  <a:close/>
                  <a:moveTo>
                    <a:pt x="61" y="168"/>
                  </a:moveTo>
                  <a:cubicBezTo>
                    <a:pt x="61" y="167"/>
                    <a:pt x="61" y="167"/>
                    <a:pt x="61" y="166"/>
                  </a:cubicBezTo>
                  <a:cubicBezTo>
                    <a:pt x="61" y="167"/>
                    <a:pt x="60" y="168"/>
                    <a:pt x="61" y="168"/>
                  </a:cubicBezTo>
                  <a:close/>
                  <a:moveTo>
                    <a:pt x="40" y="169"/>
                  </a:moveTo>
                  <a:cubicBezTo>
                    <a:pt x="39" y="168"/>
                    <a:pt x="39" y="168"/>
                    <a:pt x="39" y="168"/>
                  </a:cubicBezTo>
                  <a:cubicBezTo>
                    <a:pt x="39" y="168"/>
                    <a:pt x="39" y="169"/>
                    <a:pt x="40" y="169"/>
                  </a:cubicBezTo>
                  <a:close/>
                  <a:moveTo>
                    <a:pt x="58" y="168"/>
                  </a:moveTo>
                  <a:cubicBezTo>
                    <a:pt x="59" y="168"/>
                    <a:pt x="58" y="169"/>
                    <a:pt x="59" y="169"/>
                  </a:cubicBezTo>
                  <a:cubicBezTo>
                    <a:pt x="59" y="169"/>
                    <a:pt x="59" y="169"/>
                    <a:pt x="59" y="169"/>
                  </a:cubicBezTo>
                  <a:cubicBezTo>
                    <a:pt x="59" y="168"/>
                    <a:pt x="58" y="168"/>
                    <a:pt x="59" y="168"/>
                  </a:cubicBezTo>
                  <a:cubicBezTo>
                    <a:pt x="58" y="168"/>
                    <a:pt x="58" y="168"/>
                    <a:pt x="58" y="168"/>
                  </a:cubicBezTo>
                  <a:close/>
                  <a:moveTo>
                    <a:pt x="39" y="170"/>
                  </a:moveTo>
                  <a:cubicBezTo>
                    <a:pt x="39" y="169"/>
                    <a:pt x="39" y="169"/>
                    <a:pt x="39" y="169"/>
                  </a:cubicBezTo>
                  <a:cubicBezTo>
                    <a:pt x="39" y="169"/>
                    <a:pt x="39" y="170"/>
                    <a:pt x="39" y="170"/>
                  </a:cubicBezTo>
                  <a:close/>
                  <a:moveTo>
                    <a:pt x="40" y="170"/>
                  </a:moveTo>
                  <a:cubicBezTo>
                    <a:pt x="40" y="170"/>
                    <a:pt x="40" y="169"/>
                    <a:pt x="40" y="169"/>
                  </a:cubicBezTo>
                  <a:cubicBezTo>
                    <a:pt x="40" y="169"/>
                    <a:pt x="40" y="170"/>
                    <a:pt x="40" y="170"/>
                  </a:cubicBezTo>
                  <a:close/>
                  <a:moveTo>
                    <a:pt x="58" y="173"/>
                  </a:moveTo>
                  <a:cubicBezTo>
                    <a:pt x="59" y="172"/>
                    <a:pt x="61" y="170"/>
                    <a:pt x="59" y="170"/>
                  </a:cubicBezTo>
                  <a:cubicBezTo>
                    <a:pt x="59" y="171"/>
                    <a:pt x="58" y="172"/>
                    <a:pt x="58" y="173"/>
                  </a:cubicBezTo>
                  <a:close/>
                  <a:moveTo>
                    <a:pt x="38" y="173"/>
                  </a:moveTo>
                  <a:cubicBezTo>
                    <a:pt x="39" y="172"/>
                    <a:pt x="40" y="171"/>
                    <a:pt x="40" y="170"/>
                  </a:cubicBezTo>
                  <a:cubicBezTo>
                    <a:pt x="40" y="170"/>
                    <a:pt x="40" y="170"/>
                    <a:pt x="39" y="170"/>
                  </a:cubicBezTo>
                  <a:cubicBezTo>
                    <a:pt x="39" y="171"/>
                    <a:pt x="38" y="172"/>
                    <a:pt x="38" y="173"/>
                  </a:cubicBezTo>
                  <a:close/>
                  <a:moveTo>
                    <a:pt x="41" y="171"/>
                  </a:moveTo>
                  <a:cubicBezTo>
                    <a:pt x="41" y="171"/>
                    <a:pt x="41" y="172"/>
                    <a:pt x="41" y="172"/>
                  </a:cubicBezTo>
                  <a:cubicBezTo>
                    <a:pt x="41" y="172"/>
                    <a:pt x="41" y="171"/>
                    <a:pt x="41" y="171"/>
                  </a:cubicBezTo>
                  <a:cubicBezTo>
                    <a:pt x="41" y="171"/>
                    <a:pt x="41" y="170"/>
                    <a:pt x="41" y="170"/>
                  </a:cubicBezTo>
                  <a:cubicBezTo>
                    <a:pt x="41" y="171"/>
                    <a:pt x="41" y="171"/>
                    <a:pt x="41" y="171"/>
                  </a:cubicBezTo>
                  <a:close/>
                  <a:moveTo>
                    <a:pt x="61" y="173"/>
                  </a:moveTo>
                  <a:cubicBezTo>
                    <a:pt x="61" y="173"/>
                    <a:pt x="61" y="172"/>
                    <a:pt x="61" y="172"/>
                  </a:cubicBezTo>
                  <a:cubicBezTo>
                    <a:pt x="60" y="173"/>
                    <a:pt x="61" y="173"/>
                    <a:pt x="61" y="173"/>
                  </a:cubicBezTo>
                  <a:close/>
                  <a:moveTo>
                    <a:pt x="39" y="175"/>
                  </a:moveTo>
                  <a:cubicBezTo>
                    <a:pt x="39" y="175"/>
                    <a:pt x="40" y="174"/>
                    <a:pt x="40" y="173"/>
                  </a:cubicBezTo>
                  <a:cubicBezTo>
                    <a:pt x="40" y="173"/>
                    <a:pt x="40" y="173"/>
                    <a:pt x="40" y="173"/>
                  </a:cubicBezTo>
                  <a:cubicBezTo>
                    <a:pt x="39" y="174"/>
                    <a:pt x="39" y="174"/>
                    <a:pt x="39" y="175"/>
                  </a:cubicBezTo>
                  <a:close/>
                  <a:moveTo>
                    <a:pt x="61" y="174"/>
                  </a:moveTo>
                  <a:cubicBezTo>
                    <a:pt x="61" y="175"/>
                    <a:pt x="62" y="176"/>
                    <a:pt x="62" y="175"/>
                  </a:cubicBezTo>
                  <a:cubicBezTo>
                    <a:pt x="61" y="175"/>
                    <a:pt x="61" y="174"/>
                    <a:pt x="59" y="174"/>
                  </a:cubicBezTo>
                  <a:cubicBezTo>
                    <a:pt x="59" y="175"/>
                    <a:pt x="59" y="175"/>
                    <a:pt x="59" y="176"/>
                  </a:cubicBezTo>
                  <a:cubicBezTo>
                    <a:pt x="60" y="175"/>
                    <a:pt x="60" y="175"/>
                    <a:pt x="61" y="174"/>
                  </a:cubicBezTo>
                  <a:close/>
                  <a:moveTo>
                    <a:pt x="56" y="177"/>
                  </a:moveTo>
                  <a:cubicBezTo>
                    <a:pt x="56" y="177"/>
                    <a:pt x="56" y="177"/>
                    <a:pt x="57" y="177"/>
                  </a:cubicBezTo>
                  <a:cubicBezTo>
                    <a:pt x="57" y="176"/>
                    <a:pt x="58" y="176"/>
                    <a:pt x="58" y="175"/>
                  </a:cubicBezTo>
                  <a:cubicBezTo>
                    <a:pt x="57" y="175"/>
                    <a:pt x="57" y="176"/>
                    <a:pt x="56" y="177"/>
                  </a:cubicBezTo>
                  <a:close/>
                  <a:moveTo>
                    <a:pt x="39" y="178"/>
                  </a:moveTo>
                  <a:cubicBezTo>
                    <a:pt x="40" y="177"/>
                    <a:pt x="40" y="176"/>
                    <a:pt x="41" y="175"/>
                  </a:cubicBezTo>
                  <a:cubicBezTo>
                    <a:pt x="40" y="176"/>
                    <a:pt x="40" y="177"/>
                    <a:pt x="39" y="178"/>
                  </a:cubicBezTo>
                  <a:close/>
                  <a:moveTo>
                    <a:pt x="42" y="176"/>
                  </a:moveTo>
                  <a:cubicBezTo>
                    <a:pt x="42" y="176"/>
                    <a:pt x="42" y="176"/>
                    <a:pt x="42" y="177"/>
                  </a:cubicBezTo>
                  <a:cubicBezTo>
                    <a:pt x="43" y="177"/>
                    <a:pt x="43" y="178"/>
                    <a:pt x="43" y="178"/>
                  </a:cubicBezTo>
                  <a:cubicBezTo>
                    <a:pt x="44" y="178"/>
                    <a:pt x="44" y="178"/>
                    <a:pt x="45" y="177"/>
                  </a:cubicBezTo>
                  <a:cubicBezTo>
                    <a:pt x="44" y="177"/>
                    <a:pt x="43" y="176"/>
                    <a:pt x="42" y="176"/>
                  </a:cubicBezTo>
                  <a:cubicBezTo>
                    <a:pt x="42" y="176"/>
                    <a:pt x="43" y="176"/>
                    <a:pt x="42" y="176"/>
                  </a:cubicBezTo>
                  <a:close/>
                  <a:moveTo>
                    <a:pt x="60" y="177"/>
                  </a:moveTo>
                  <a:cubicBezTo>
                    <a:pt x="60" y="177"/>
                    <a:pt x="60" y="178"/>
                    <a:pt x="61" y="178"/>
                  </a:cubicBezTo>
                  <a:cubicBezTo>
                    <a:pt x="61" y="177"/>
                    <a:pt x="61" y="177"/>
                    <a:pt x="61" y="177"/>
                  </a:cubicBezTo>
                  <a:cubicBezTo>
                    <a:pt x="61" y="177"/>
                    <a:pt x="61" y="176"/>
                    <a:pt x="60" y="176"/>
                  </a:cubicBezTo>
                  <a:cubicBezTo>
                    <a:pt x="60" y="176"/>
                    <a:pt x="60" y="177"/>
                    <a:pt x="60" y="177"/>
                  </a:cubicBezTo>
                  <a:close/>
                  <a:moveTo>
                    <a:pt x="52" y="179"/>
                  </a:moveTo>
                  <a:cubicBezTo>
                    <a:pt x="53" y="179"/>
                    <a:pt x="53" y="180"/>
                    <a:pt x="53" y="180"/>
                  </a:cubicBezTo>
                  <a:cubicBezTo>
                    <a:pt x="53" y="179"/>
                    <a:pt x="55" y="177"/>
                    <a:pt x="55" y="176"/>
                  </a:cubicBezTo>
                  <a:cubicBezTo>
                    <a:pt x="54" y="177"/>
                    <a:pt x="53" y="178"/>
                    <a:pt x="52" y="179"/>
                  </a:cubicBezTo>
                  <a:close/>
                  <a:moveTo>
                    <a:pt x="37" y="177"/>
                  </a:moveTo>
                  <a:cubicBezTo>
                    <a:pt x="36" y="177"/>
                    <a:pt x="36" y="178"/>
                    <a:pt x="35" y="178"/>
                  </a:cubicBezTo>
                  <a:cubicBezTo>
                    <a:pt x="36" y="178"/>
                    <a:pt x="36" y="179"/>
                    <a:pt x="36" y="179"/>
                  </a:cubicBezTo>
                  <a:cubicBezTo>
                    <a:pt x="37" y="179"/>
                    <a:pt x="38" y="177"/>
                    <a:pt x="37" y="177"/>
                  </a:cubicBezTo>
                  <a:close/>
                  <a:moveTo>
                    <a:pt x="64" y="179"/>
                  </a:moveTo>
                  <a:cubicBezTo>
                    <a:pt x="64" y="178"/>
                    <a:pt x="64" y="177"/>
                    <a:pt x="63" y="177"/>
                  </a:cubicBezTo>
                  <a:cubicBezTo>
                    <a:pt x="63" y="178"/>
                    <a:pt x="64" y="179"/>
                    <a:pt x="64" y="179"/>
                  </a:cubicBezTo>
                  <a:close/>
                  <a:moveTo>
                    <a:pt x="55" y="179"/>
                  </a:moveTo>
                  <a:cubicBezTo>
                    <a:pt x="55" y="179"/>
                    <a:pt x="55" y="179"/>
                    <a:pt x="56" y="180"/>
                  </a:cubicBezTo>
                  <a:cubicBezTo>
                    <a:pt x="56" y="180"/>
                    <a:pt x="57" y="179"/>
                    <a:pt x="57" y="179"/>
                  </a:cubicBezTo>
                  <a:cubicBezTo>
                    <a:pt x="56" y="179"/>
                    <a:pt x="56" y="178"/>
                    <a:pt x="56" y="179"/>
                  </a:cubicBezTo>
                  <a:cubicBezTo>
                    <a:pt x="56" y="178"/>
                    <a:pt x="56" y="178"/>
                    <a:pt x="56" y="178"/>
                  </a:cubicBezTo>
                  <a:cubicBezTo>
                    <a:pt x="56" y="178"/>
                    <a:pt x="55" y="178"/>
                    <a:pt x="55" y="178"/>
                  </a:cubicBezTo>
                  <a:cubicBezTo>
                    <a:pt x="55" y="178"/>
                    <a:pt x="55" y="178"/>
                    <a:pt x="55" y="179"/>
                  </a:cubicBezTo>
                  <a:close/>
                  <a:moveTo>
                    <a:pt x="45" y="180"/>
                  </a:moveTo>
                  <a:cubicBezTo>
                    <a:pt x="45" y="180"/>
                    <a:pt x="45" y="180"/>
                    <a:pt x="45" y="180"/>
                  </a:cubicBezTo>
                  <a:cubicBezTo>
                    <a:pt x="46" y="180"/>
                    <a:pt x="46" y="179"/>
                    <a:pt x="47" y="179"/>
                  </a:cubicBezTo>
                  <a:cubicBezTo>
                    <a:pt x="47" y="178"/>
                    <a:pt x="46" y="178"/>
                    <a:pt x="46" y="178"/>
                  </a:cubicBezTo>
                  <a:cubicBezTo>
                    <a:pt x="45" y="178"/>
                    <a:pt x="45" y="179"/>
                    <a:pt x="45" y="180"/>
                  </a:cubicBezTo>
                  <a:close/>
                  <a:moveTo>
                    <a:pt x="58" y="180"/>
                  </a:moveTo>
                  <a:cubicBezTo>
                    <a:pt x="59" y="180"/>
                    <a:pt x="59" y="180"/>
                    <a:pt x="59" y="180"/>
                  </a:cubicBezTo>
                  <a:cubicBezTo>
                    <a:pt x="59" y="180"/>
                    <a:pt x="59" y="180"/>
                    <a:pt x="59" y="180"/>
                  </a:cubicBezTo>
                  <a:cubicBezTo>
                    <a:pt x="60" y="180"/>
                    <a:pt x="61" y="178"/>
                    <a:pt x="59" y="178"/>
                  </a:cubicBezTo>
                  <a:cubicBezTo>
                    <a:pt x="59" y="178"/>
                    <a:pt x="58" y="179"/>
                    <a:pt x="58" y="180"/>
                  </a:cubicBezTo>
                  <a:close/>
                  <a:moveTo>
                    <a:pt x="41" y="180"/>
                  </a:moveTo>
                  <a:cubicBezTo>
                    <a:pt x="41" y="179"/>
                    <a:pt x="42" y="179"/>
                    <a:pt x="42" y="179"/>
                  </a:cubicBezTo>
                  <a:cubicBezTo>
                    <a:pt x="41" y="179"/>
                    <a:pt x="41" y="178"/>
                    <a:pt x="41" y="178"/>
                  </a:cubicBezTo>
                  <a:cubicBezTo>
                    <a:pt x="41" y="178"/>
                    <a:pt x="41" y="179"/>
                    <a:pt x="40" y="178"/>
                  </a:cubicBezTo>
                  <a:cubicBezTo>
                    <a:pt x="40" y="179"/>
                    <a:pt x="40" y="180"/>
                    <a:pt x="41" y="180"/>
                  </a:cubicBezTo>
                  <a:close/>
                  <a:moveTo>
                    <a:pt x="62" y="179"/>
                  </a:moveTo>
                  <a:cubicBezTo>
                    <a:pt x="62" y="179"/>
                    <a:pt x="63" y="181"/>
                    <a:pt x="64" y="180"/>
                  </a:cubicBezTo>
                  <a:cubicBezTo>
                    <a:pt x="63" y="180"/>
                    <a:pt x="63" y="179"/>
                    <a:pt x="62" y="178"/>
                  </a:cubicBezTo>
                  <a:cubicBezTo>
                    <a:pt x="62" y="178"/>
                    <a:pt x="62" y="179"/>
                    <a:pt x="62" y="179"/>
                  </a:cubicBezTo>
                  <a:close/>
                  <a:moveTo>
                    <a:pt x="67" y="180"/>
                  </a:moveTo>
                  <a:cubicBezTo>
                    <a:pt x="67" y="180"/>
                    <a:pt x="66" y="179"/>
                    <a:pt x="65" y="179"/>
                  </a:cubicBezTo>
                  <a:cubicBezTo>
                    <a:pt x="66" y="179"/>
                    <a:pt x="66" y="180"/>
                    <a:pt x="67" y="180"/>
                  </a:cubicBezTo>
                  <a:close/>
                  <a:moveTo>
                    <a:pt x="34" y="180"/>
                  </a:moveTo>
                  <a:cubicBezTo>
                    <a:pt x="34" y="180"/>
                    <a:pt x="34" y="179"/>
                    <a:pt x="34" y="180"/>
                  </a:cubicBezTo>
                  <a:cubicBezTo>
                    <a:pt x="34" y="179"/>
                    <a:pt x="34" y="179"/>
                    <a:pt x="34" y="179"/>
                  </a:cubicBezTo>
                  <a:cubicBezTo>
                    <a:pt x="34" y="179"/>
                    <a:pt x="34" y="179"/>
                    <a:pt x="34" y="180"/>
                  </a:cubicBezTo>
                  <a:close/>
                  <a:moveTo>
                    <a:pt x="42" y="181"/>
                  </a:moveTo>
                  <a:cubicBezTo>
                    <a:pt x="42" y="180"/>
                    <a:pt x="43" y="180"/>
                    <a:pt x="42" y="180"/>
                  </a:cubicBezTo>
                  <a:cubicBezTo>
                    <a:pt x="42" y="180"/>
                    <a:pt x="42" y="180"/>
                    <a:pt x="42" y="181"/>
                  </a:cubicBezTo>
                  <a:close/>
                  <a:moveTo>
                    <a:pt x="62" y="183"/>
                  </a:moveTo>
                  <a:cubicBezTo>
                    <a:pt x="62" y="183"/>
                    <a:pt x="63" y="182"/>
                    <a:pt x="63" y="182"/>
                  </a:cubicBezTo>
                  <a:cubicBezTo>
                    <a:pt x="62" y="182"/>
                    <a:pt x="62" y="180"/>
                    <a:pt x="61" y="180"/>
                  </a:cubicBezTo>
                  <a:cubicBezTo>
                    <a:pt x="60" y="181"/>
                    <a:pt x="61" y="182"/>
                    <a:pt x="62" y="183"/>
                  </a:cubicBezTo>
                  <a:close/>
                  <a:moveTo>
                    <a:pt x="47" y="182"/>
                  </a:moveTo>
                  <a:cubicBezTo>
                    <a:pt x="47" y="181"/>
                    <a:pt x="47" y="180"/>
                    <a:pt x="47" y="180"/>
                  </a:cubicBezTo>
                  <a:cubicBezTo>
                    <a:pt x="46" y="181"/>
                    <a:pt x="46" y="182"/>
                    <a:pt x="47" y="182"/>
                  </a:cubicBezTo>
                  <a:close/>
                  <a:moveTo>
                    <a:pt x="37" y="183"/>
                  </a:moveTo>
                  <a:cubicBezTo>
                    <a:pt x="37" y="183"/>
                    <a:pt x="38" y="184"/>
                    <a:pt x="38" y="184"/>
                  </a:cubicBezTo>
                  <a:cubicBezTo>
                    <a:pt x="38" y="184"/>
                    <a:pt x="39" y="184"/>
                    <a:pt x="39" y="183"/>
                  </a:cubicBezTo>
                  <a:cubicBezTo>
                    <a:pt x="38" y="183"/>
                    <a:pt x="38" y="183"/>
                    <a:pt x="38" y="182"/>
                  </a:cubicBezTo>
                  <a:cubicBezTo>
                    <a:pt x="38" y="182"/>
                    <a:pt x="38" y="182"/>
                    <a:pt x="38" y="182"/>
                  </a:cubicBezTo>
                  <a:cubicBezTo>
                    <a:pt x="39" y="182"/>
                    <a:pt x="39" y="182"/>
                    <a:pt x="39" y="183"/>
                  </a:cubicBezTo>
                  <a:cubicBezTo>
                    <a:pt x="40" y="182"/>
                    <a:pt x="40" y="182"/>
                    <a:pt x="40" y="181"/>
                  </a:cubicBezTo>
                  <a:cubicBezTo>
                    <a:pt x="40" y="181"/>
                    <a:pt x="40" y="181"/>
                    <a:pt x="40" y="181"/>
                  </a:cubicBezTo>
                  <a:cubicBezTo>
                    <a:pt x="39" y="181"/>
                    <a:pt x="39" y="180"/>
                    <a:pt x="39" y="180"/>
                  </a:cubicBezTo>
                  <a:cubicBezTo>
                    <a:pt x="39" y="181"/>
                    <a:pt x="37" y="182"/>
                    <a:pt x="37" y="183"/>
                  </a:cubicBezTo>
                  <a:close/>
                  <a:moveTo>
                    <a:pt x="54" y="182"/>
                  </a:moveTo>
                  <a:cubicBezTo>
                    <a:pt x="55" y="181"/>
                    <a:pt x="55" y="181"/>
                    <a:pt x="55" y="181"/>
                  </a:cubicBezTo>
                  <a:cubicBezTo>
                    <a:pt x="55" y="181"/>
                    <a:pt x="54" y="180"/>
                    <a:pt x="54" y="180"/>
                  </a:cubicBezTo>
                  <a:cubicBezTo>
                    <a:pt x="53" y="181"/>
                    <a:pt x="54" y="181"/>
                    <a:pt x="54" y="182"/>
                  </a:cubicBezTo>
                  <a:close/>
                  <a:moveTo>
                    <a:pt x="32" y="181"/>
                  </a:moveTo>
                  <a:cubicBezTo>
                    <a:pt x="33" y="182"/>
                    <a:pt x="33" y="183"/>
                    <a:pt x="34" y="183"/>
                  </a:cubicBezTo>
                  <a:cubicBezTo>
                    <a:pt x="34" y="183"/>
                    <a:pt x="34" y="182"/>
                    <a:pt x="33" y="182"/>
                  </a:cubicBezTo>
                  <a:cubicBezTo>
                    <a:pt x="33" y="181"/>
                    <a:pt x="34" y="181"/>
                    <a:pt x="34" y="181"/>
                  </a:cubicBezTo>
                  <a:cubicBezTo>
                    <a:pt x="34" y="181"/>
                    <a:pt x="34" y="182"/>
                    <a:pt x="35" y="182"/>
                  </a:cubicBezTo>
                  <a:cubicBezTo>
                    <a:pt x="35" y="181"/>
                    <a:pt x="35" y="181"/>
                    <a:pt x="35" y="180"/>
                  </a:cubicBezTo>
                  <a:cubicBezTo>
                    <a:pt x="34" y="181"/>
                    <a:pt x="33" y="181"/>
                    <a:pt x="32" y="181"/>
                  </a:cubicBezTo>
                  <a:close/>
                  <a:moveTo>
                    <a:pt x="57" y="181"/>
                  </a:moveTo>
                  <a:cubicBezTo>
                    <a:pt x="57" y="182"/>
                    <a:pt x="58" y="182"/>
                    <a:pt x="58" y="182"/>
                  </a:cubicBezTo>
                  <a:cubicBezTo>
                    <a:pt x="58" y="182"/>
                    <a:pt x="58" y="181"/>
                    <a:pt x="59" y="181"/>
                  </a:cubicBezTo>
                  <a:cubicBezTo>
                    <a:pt x="58" y="181"/>
                    <a:pt x="58" y="181"/>
                    <a:pt x="58" y="180"/>
                  </a:cubicBezTo>
                  <a:cubicBezTo>
                    <a:pt x="58" y="181"/>
                    <a:pt x="57" y="181"/>
                    <a:pt x="57" y="181"/>
                  </a:cubicBezTo>
                  <a:close/>
                  <a:moveTo>
                    <a:pt x="65" y="181"/>
                  </a:moveTo>
                  <a:cubicBezTo>
                    <a:pt x="65" y="181"/>
                    <a:pt x="64" y="181"/>
                    <a:pt x="64" y="182"/>
                  </a:cubicBezTo>
                  <a:cubicBezTo>
                    <a:pt x="65" y="182"/>
                    <a:pt x="65" y="182"/>
                    <a:pt x="65" y="182"/>
                  </a:cubicBezTo>
                  <a:cubicBezTo>
                    <a:pt x="65" y="182"/>
                    <a:pt x="66" y="182"/>
                    <a:pt x="66" y="182"/>
                  </a:cubicBezTo>
                  <a:cubicBezTo>
                    <a:pt x="65" y="182"/>
                    <a:pt x="65" y="181"/>
                    <a:pt x="65" y="182"/>
                  </a:cubicBezTo>
                  <a:cubicBezTo>
                    <a:pt x="65" y="182"/>
                    <a:pt x="65" y="182"/>
                    <a:pt x="65" y="182"/>
                  </a:cubicBezTo>
                  <a:cubicBezTo>
                    <a:pt x="65" y="182"/>
                    <a:pt x="65" y="181"/>
                    <a:pt x="65" y="181"/>
                  </a:cubicBezTo>
                  <a:close/>
                  <a:moveTo>
                    <a:pt x="43" y="182"/>
                  </a:moveTo>
                  <a:cubicBezTo>
                    <a:pt x="44" y="182"/>
                    <a:pt x="44" y="181"/>
                    <a:pt x="43" y="181"/>
                  </a:cubicBezTo>
                  <a:cubicBezTo>
                    <a:pt x="43" y="182"/>
                    <a:pt x="43" y="182"/>
                    <a:pt x="43" y="182"/>
                  </a:cubicBezTo>
                  <a:close/>
                  <a:moveTo>
                    <a:pt x="68" y="182"/>
                  </a:moveTo>
                  <a:cubicBezTo>
                    <a:pt x="68" y="182"/>
                    <a:pt x="68" y="182"/>
                    <a:pt x="68" y="181"/>
                  </a:cubicBezTo>
                  <a:cubicBezTo>
                    <a:pt x="67" y="182"/>
                    <a:pt x="68" y="182"/>
                    <a:pt x="68" y="182"/>
                  </a:cubicBezTo>
                  <a:close/>
                  <a:moveTo>
                    <a:pt x="55" y="183"/>
                  </a:moveTo>
                  <a:cubicBezTo>
                    <a:pt x="55" y="182"/>
                    <a:pt x="56" y="182"/>
                    <a:pt x="55" y="182"/>
                  </a:cubicBezTo>
                  <a:cubicBezTo>
                    <a:pt x="55" y="182"/>
                    <a:pt x="55" y="181"/>
                    <a:pt x="55" y="182"/>
                  </a:cubicBezTo>
                  <a:cubicBezTo>
                    <a:pt x="55" y="182"/>
                    <a:pt x="54" y="183"/>
                    <a:pt x="55" y="183"/>
                  </a:cubicBezTo>
                  <a:close/>
                  <a:moveTo>
                    <a:pt x="53" y="183"/>
                  </a:moveTo>
                  <a:cubicBezTo>
                    <a:pt x="53" y="183"/>
                    <a:pt x="53" y="183"/>
                    <a:pt x="54" y="182"/>
                  </a:cubicBezTo>
                  <a:cubicBezTo>
                    <a:pt x="53" y="182"/>
                    <a:pt x="53" y="182"/>
                    <a:pt x="53" y="182"/>
                  </a:cubicBezTo>
                  <a:cubicBezTo>
                    <a:pt x="53" y="182"/>
                    <a:pt x="53" y="182"/>
                    <a:pt x="53" y="183"/>
                  </a:cubicBezTo>
                  <a:close/>
                  <a:moveTo>
                    <a:pt x="32" y="184"/>
                  </a:moveTo>
                  <a:cubicBezTo>
                    <a:pt x="32" y="183"/>
                    <a:pt x="31" y="183"/>
                    <a:pt x="31" y="182"/>
                  </a:cubicBezTo>
                  <a:cubicBezTo>
                    <a:pt x="31" y="182"/>
                    <a:pt x="31" y="182"/>
                    <a:pt x="31" y="182"/>
                  </a:cubicBezTo>
                  <a:cubicBezTo>
                    <a:pt x="31" y="183"/>
                    <a:pt x="31" y="184"/>
                    <a:pt x="32" y="184"/>
                  </a:cubicBezTo>
                  <a:close/>
                  <a:moveTo>
                    <a:pt x="46" y="183"/>
                  </a:moveTo>
                  <a:cubicBezTo>
                    <a:pt x="46" y="183"/>
                    <a:pt x="46" y="183"/>
                    <a:pt x="46" y="182"/>
                  </a:cubicBezTo>
                  <a:cubicBezTo>
                    <a:pt x="45" y="183"/>
                    <a:pt x="46" y="184"/>
                    <a:pt x="46" y="183"/>
                  </a:cubicBezTo>
                  <a:close/>
                  <a:moveTo>
                    <a:pt x="57" y="183"/>
                  </a:moveTo>
                  <a:cubicBezTo>
                    <a:pt x="57" y="183"/>
                    <a:pt x="57" y="183"/>
                    <a:pt x="57" y="183"/>
                  </a:cubicBezTo>
                  <a:cubicBezTo>
                    <a:pt x="57" y="183"/>
                    <a:pt x="57" y="182"/>
                    <a:pt x="57" y="183"/>
                  </a:cubicBezTo>
                  <a:cubicBezTo>
                    <a:pt x="57" y="183"/>
                    <a:pt x="57" y="183"/>
                    <a:pt x="57" y="183"/>
                  </a:cubicBezTo>
                  <a:close/>
                  <a:moveTo>
                    <a:pt x="61" y="184"/>
                  </a:moveTo>
                  <a:cubicBezTo>
                    <a:pt x="61" y="183"/>
                    <a:pt x="60" y="183"/>
                    <a:pt x="60" y="182"/>
                  </a:cubicBezTo>
                  <a:cubicBezTo>
                    <a:pt x="60" y="183"/>
                    <a:pt x="60" y="184"/>
                    <a:pt x="61" y="184"/>
                  </a:cubicBezTo>
                  <a:close/>
                  <a:moveTo>
                    <a:pt x="65" y="183"/>
                  </a:moveTo>
                  <a:cubicBezTo>
                    <a:pt x="65" y="183"/>
                    <a:pt x="64" y="182"/>
                    <a:pt x="64" y="183"/>
                  </a:cubicBezTo>
                  <a:cubicBezTo>
                    <a:pt x="64" y="183"/>
                    <a:pt x="64" y="183"/>
                    <a:pt x="65" y="183"/>
                  </a:cubicBezTo>
                  <a:close/>
                  <a:moveTo>
                    <a:pt x="42" y="184"/>
                  </a:moveTo>
                  <a:cubicBezTo>
                    <a:pt x="42" y="184"/>
                    <a:pt x="43" y="183"/>
                    <a:pt x="42" y="183"/>
                  </a:cubicBezTo>
                  <a:cubicBezTo>
                    <a:pt x="42" y="183"/>
                    <a:pt x="42" y="184"/>
                    <a:pt x="42" y="184"/>
                  </a:cubicBezTo>
                  <a:close/>
                  <a:moveTo>
                    <a:pt x="54" y="184"/>
                  </a:moveTo>
                  <a:cubicBezTo>
                    <a:pt x="54" y="184"/>
                    <a:pt x="54" y="183"/>
                    <a:pt x="54" y="183"/>
                  </a:cubicBezTo>
                  <a:cubicBezTo>
                    <a:pt x="54" y="183"/>
                    <a:pt x="54" y="184"/>
                    <a:pt x="54" y="184"/>
                  </a:cubicBezTo>
                  <a:close/>
                  <a:moveTo>
                    <a:pt x="63" y="185"/>
                  </a:moveTo>
                  <a:cubicBezTo>
                    <a:pt x="64" y="185"/>
                    <a:pt x="64" y="184"/>
                    <a:pt x="64" y="184"/>
                  </a:cubicBezTo>
                  <a:cubicBezTo>
                    <a:pt x="64" y="184"/>
                    <a:pt x="64" y="183"/>
                    <a:pt x="63" y="183"/>
                  </a:cubicBezTo>
                  <a:cubicBezTo>
                    <a:pt x="63" y="184"/>
                    <a:pt x="63" y="184"/>
                    <a:pt x="63" y="185"/>
                  </a:cubicBezTo>
                  <a:close/>
                  <a:moveTo>
                    <a:pt x="45" y="184"/>
                  </a:moveTo>
                  <a:cubicBezTo>
                    <a:pt x="45" y="184"/>
                    <a:pt x="45" y="184"/>
                    <a:pt x="46" y="184"/>
                  </a:cubicBezTo>
                  <a:cubicBezTo>
                    <a:pt x="45" y="184"/>
                    <a:pt x="45" y="184"/>
                    <a:pt x="45" y="183"/>
                  </a:cubicBezTo>
                  <a:cubicBezTo>
                    <a:pt x="45" y="183"/>
                    <a:pt x="45" y="184"/>
                    <a:pt x="45" y="184"/>
                  </a:cubicBezTo>
                  <a:close/>
                  <a:moveTo>
                    <a:pt x="57" y="184"/>
                  </a:moveTo>
                  <a:cubicBezTo>
                    <a:pt x="57" y="184"/>
                    <a:pt x="56" y="184"/>
                    <a:pt x="56" y="183"/>
                  </a:cubicBezTo>
                  <a:cubicBezTo>
                    <a:pt x="56" y="184"/>
                    <a:pt x="56" y="184"/>
                    <a:pt x="57" y="184"/>
                  </a:cubicBezTo>
                  <a:close/>
                  <a:moveTo>
                    <a:pt x="60" y="184"/>
                  </a:moveTo>
                  <a:cubicBezTo>
                    <a:pt x="60" y="184"/>
                    <a:pt x="59" y="183"/>
                    <a:pt x="59" y="183"/>
                  </a:cubicBezTo>
                  <a:cubicBezTo>
                    <a:pt x="59" y="184"/>
                    <a:pt x="60" y="184"/>
                    <a:pt x="60" y="184"/>
                  </a:cubicBezTo>
                  <a:close/>
                  <a:moveTo>
                    <a:pt x="43" y="184"/>
                  </a:moveTo>
                  <a:cubicBezTo>
                    <a:pt x="43" y="184"/>
                    <a:pt x="43" y="185"/>
                    <a:pt x="43" y="185"/>
                  </a:cubicBezTo>
                  <a:cubicBezTo>
                    <a:pt x="43" y="184"/>
                    <a:pt x="44" y="184"/>
                    <a:pt x="43" y="184"/>
                  </a:cubicBezTo>
                  <a:cubicBezTo>
                    <a:pt x="43" y="184"/>
                    <a:pt x="43" y="184"/>
                    <a:pt x="43" y="184"/>
                  </a:cubicBezTo>
                  <a:close/>
                  <a:moveTo>
                    <a:pt x="37" y="185"/>
                  </a:moveTo>
                  <a:cubicBezTo>
                    <a:pt x="37" y="185"/>
                    <a:pt x="37" y="184"/>
                    <a:pt x="37" y="184"/>
                  </a:cubicBezTo>
                  <a:cubicBezTo>
                    <a:pt x="37" y="185"/>
                    <a:pt x="37" y="185"/>
                    <a:pt x="37" y="185"/>
                  </a:cubicBezTo>
                  <a:close/>
                  <a:moveTo>
                    <a:pt x="54" y="185"/>
                  </a:moveTo>
                  <a:cubicBezTo>
                    <a:pt x="54" y="185"/>
                    <a:pt x="53" y="184"/>
                    <a:pt x="53" y="184"/>
                  </a:cubicBezTo>
                  <a:cubicBezTo>
                    <a:pt x="53" y="185"/>
                    <a:pt x="53" y="185"/>
                    <a:pt x="54" y="185"/>
                  </a:cubicBezTo>
                  <a:close/>
                  <a:moveTo>
                    <a:pt x="32" y="187"/>
                  </a:moveTo>
                  <a:cubicBezTo>
                    <a:pt x="32" y="186"/>
                    <a:pt x="32" y="186"/>
                    <a:pt x="32" y="186"/>
                  </a:cubicBezTo>
                  <a:cubicBezTo>
                    <a:pt x="32" y="185"/>
                    <a:pt x="31" y="185"/>
                    <a:pt x="31" y="184"/>
                  </a:cubicBezTo>
                  <a:cubicBezTo>
                    <a:pt x="31" y="185"/>
                    <a:pt x="32" y="186"/>
                    <a:pt x="32" y="187"/>
                  </a:cubicBezTo>
                  <a:close/>
                  <a:moveTo>
                    <a:pt x="58" y="185"/>
                  </a:moveTo>
                  <a:cubicBezTo>
                    <a:pt x="59" y="186"/>
                    <a:pt x="59" y="186"/>
                    <a:pt x="59" y="187"/>
                  </a:cubicBezTo>
                  <a:cubicBezTo>
                    <a:pt x="59" y="187"/>
                    <a:pt x="60" y="186"/>
                    <a:pt x="60" y="186"/>
                  </a:cubicBezTo>
                  <a:cubicBezTo>
                    <a:pt x="59" y="185"/>
                    <a:pt x="59" y="185"/>
                    <a:pt x="58" y="184"/>
                  </a:cubicBezTo>
                  <a:cubicBezTo>
                    <a:pt x="59" y="185"/>
                    <a:pt x="58" y="185"/>
                    <a:pt x="58" y="185"/>
                  </a:cubicBezTo>
                  <a:close/>
                  <a:moveTo>
                    <a:pt x="66" y="185"/>
                  </a:moveTo>
                  <a:cubicBezTo>
                    <a:pt x="67" y="185"/>
                    <a:pt x="67" y="188"/>
                    <a:pt x="68" y="187"/>
                  </a:cubicBezTo>
                  <a:cubicBezTo>
                    <a:pt x="67" y="186"/>
                    <a:pt x="66" y="183"/>
                    <a:pt x="66" y="185"/>
                  </a:cubicBezTo>
                  <a:close/>
                  <a:moveTo>
                    <a:pt x="55" y="186"/>
                  </a:moveTo>
                  <a:cubicBezTo>
                    <a:pt x="56" y="186"/>
                    <a:pt x="56" y="185"/>
                    <a:pt x="56" y="185"/>
                  </a:cubicBezTo>
                  <a:cubicBezTo>
                    <a:pt x="56" y="185"/>
                    <a:pt x="55" y="185"/>
                    <a:pt x="55" y="185"/>
                  </a:cubicBezTo>
                  <a:cubicBezTo>
                    <a:pt x="55" y="185"/>
                    <a:pt x="55" y="185"/>
                    <a:pt x="55" y="186"/>
                  </a:cubicBezTo>
                  <a:close/>
                  <a:moveTo>
                    <a:pt x="39" y="186"/>
                  </a:moveTo>
                  <a:cubicBezTo>
                    <a:pt x="40" y="186"/>
                    <a:pt x="40" y="185"/>
                    <a:pt x="40" y="185"/>
                  </a:cubicBezTo>
                  <a:cubicBezTo>
                    <a:pt x="40" y="185"/>
                    <a:pt x="39" y="185"/>
                    <a:pt x="39" y="186"/>
                  </a:cubicBezTo>
                  <a:close/>
                  <a:moveTo>
                    <a:pt x="44" y="186"/>
                  </a:moveTo>
                  <a:cubicBezTo>
                    <a:pt x="44" y="186"/>
                    <a:pt x="45" y="185"/>
                    <a:pt x="44" y="185"/>
                  </a:cubicBezTo>
                  <a:cubicBezTo>
                    <a:pt x="44" y="185"/>
                    <a:pt x="44" y="185"/>
                    <a:pt x="44" y="186"/>
                  </a:cubicBezTo>
                  <a:close/>
                  <a:moveTo>
                    <a:pt x="53" y="187"/>
                  </a:moveTo>
                  <a:cubicBezTo>
                    <a:pt x="53" y="187"/>
                    <a:pt x="53" y="186"/>
                    <a:pt x="53" y="186"/>
                  </a:cubicBezTo>
                  <a:cubicBezTo>
                    <a:pt x="53" y="186"/>
                    <a:pt x="53" y="185"/>
                    <a:pt x="52" y="185"/>
                  </a:cubicBezTo>
                  <a:cubicBezTo>
                    <a:pt x="52" y="186"/>
                    <a:pt x="52" y="186"/>
                    <a:pt x="53" y="187"/>
                  </a:cubicBezTo>
                  <a:close/>
                  <a:moveTo>
                    <a:pt x="63" y="186"/>
                  </a:moveTo>
                  <a:cubicBezTo>
                    <a:pt x="62" y="185"/>
                    <a:pt x="62" y="185"/>
                    <a:pt x="62" y="185"/>
                  </a:cubicBezTo>
                  <a:cubicBezTo>
                    <a:pt x="61" y="186"/>
                    <a:pt x="62" y="186"/>
                    <a:pt x="63" y="186"/>
                  </a:cubicBezTo>
                  <a:close/>
                  <a:moveTo>
                    <a:pt x="42" y="185"/>
                  </a:moveTo>
                  <a:cubicBezTo>
                    <a:pt x="42" y="185"/>
                    <a:pt x="42" y="186"/>
                    <a:pt x="43" y="186"/>
                  </a:cubicBezTo>
                  <a:cubicBezTo>
                    <a:pt x="43" y="185"/>
                    <a:pt x="42" y="185"/>
                    <a:pt x="42" y="185"/>
                  </a:cubicBezTo>
                  <a:close/>
                  <a:moveTo>
                    <a:pt x="65" y="186"/>
                  </a:moveTo>
                  <a:cubicBezTo>
                    <a:pt x="65" y="186"/>
                    <a:pt x="65" y="187"/>
                    <a:pt x="66" y="187"/>
                  </a:cubicBezTo>
                  <a:cubicBezTo>
                    <a:pt x="66" y="186"/>
                    <a:pt x="65" y="186"/>
                    <a:pt x="65" y="186"/>
                  </a:cubicBezTo>
                  <a:cubicBezTo>
                    <a:pt x="65" y="186"/>
                    <a:pt x="65" y="186"/>
                    <a:pt x="65" y="186"/>
                  </a:cubicBezTo>
                  <a:close/>
                  <a:moveTo>
                    <a:pt x="34" y="187"/>
                  </a:moveTo>
                  <a:cubicBezTo>
                    <a:pt x="34" y="187"/>
                    <a:pt x="34" y="188"/>
                    <a:pt x="33" y="188"/>
                  </a:cubicBezTo>
                  <a:cubicBezTo>
                    <a:pt x="34" y="188"/>
                    <a:pt x="34" y="188"/>
                    <a:pt x="34" y="188"/>
                  </a:cubicBezTo>
                  <a:cubicBezTo>
                    <a:pt x="34" y="188"/>
                    <a:pt x="34" y="188"/>
                    <a:pt x="34" y="188"/>
                  </a:cubicBezTo>
                  <a:cubicBezTo>
                    <a:pt x="36" y="188"/>
                    <a:pt x="39" y="189"/>
                    <a:pt x="41" y="188"/>
                  </a:cubicBezTo>
                  <a:cubicBezTo>
                    <a:pt x="42" y="187"/>
                    <a:pt x="42" y="187"/>
                    <a:pt x="42" y="186"/>
                  </a:cubicBezTo>
                  <a:cubicBezTo>
                    <a:pt x="41" y="187"/>
                    <a:pt x="40" y="188"/>
                    <a:pt x="40" y="188"/>
                  </a:cubicBezTo>
                  <a:cubicBezTo>
                    <a:pt x="39" y="188"/>
                    <a:pt x="39" y="188"/>
                    <a:pt x="38" y="187"/>
                  </a:cubicBezTo>
                  <a:cubicBezTo>
                    <a:pt x="38" y="187"/>
                    <a:pt x="38" y="188"/>
                    <a:pt x="37" y="188"/>
                  </a:cubicBezTo>
                  <a:cubicBezTo>
                    <a:pt x="36" y="188"/>
                    <a:pt x="35" y="185"/>
                    <a:pt x="34" y="187"/>
                  </a:cubicBezTo>
                  <a:close/>
                  <a:moveTo>
                    <a:pt x="63" y="187"/>
                  </a:moveTo>
                  <a:cubicBezTo>
                    <a:pt x="63" y="187"/>
                    <a:pt x="64" y="187"/>
                    <a:pt x="63" y="186"/>
                  </a:cubicBezTo>
                  <a:cubicBezTo>
                    <a:pt x="63" y="186"/>
                    <a:pt x="63" y="187"/>
                    <a:pt x="63" y="187"/>
                  </a:cubicBezTo>
                  <a:close/>
                  <a:moveTo>
                    <a:pt x="56" y="190"/>
                  </a:moveTo>
                  <a:cubicBezTo>
                    <a:pt x="57" y="190"/>
                    <a:pt x="57" y="189"/>
                    <a:pt x="57" y="189"/>
                  </a:cubicBezTo>
                  <a:cubicBezTo>
                    <a:pt x="57" y="189"/>
                    <a:pt x="57" y="189"/>
                    <a:pt x="56" y="189"/>
                  </a:cubicBezTo>
                  <a:cubicBezTo>
                    <a:pt x="56" y="189"/>
                    <a:pt x="56" y="189"/>
                    <a:pt x="56"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Group 14"/>
          <p:cNvGrpSpPr>
            <a:grpSpLocks noChangeAspect="1"/>
          </p:cNvGrpSpPr>
          <p:nvPr/>
        </p:nvGrpSpPr>
        <p:grpSpPr bwMode="auto">
          <a:xfrm>
            <a:off x="5243667" y="1372309"/>
            <a:ext cx="1003339" cy="1446180"/>
            <a:chOff x="4260" y="872"/>
            <a:chExt cx="614" cy="885"/>
          </a:xfrm>
          <a:solidFill>
            <a:schemeClr val="accent2"/>
          </a:solidFill>
        </p:grpSpPr>
        <p:sp>
          <p:nvSpPr>
            <p:cNvPr id="50" name="Freeform 16"/>
            <p:cNvSpPr>
              <a:spLocks noEditPoints="1"/>
            </p:cNvSpPr>
            <p:nvPr/>
          </p:nvSpPr>
          <p:spPr bwMode="auto">
            <a:xfrm>
              <a:off x="4260" y="872"/>
              <a:ext cx="614" cy="562"/>
            </a:xfrm>
            <a:custGeom>
              <a:avLst/>
              <a:gdLst>
                <a:gd name="T0" fmla="*/ 82 w 117"/>
                <a:gd name="T1" fmla="*/ 34 h 108"/>
                <a:gd name="T2" fmla="*/ 91 w 117"/>
                <a:gd name="T3" fmla="*/ 44 h 108"/>
                <a:gd name="T4" fmla="*/ 100 w 117"/>
                <a:gd name="T5" fmla="*/ 47 h 108"/>
                <a:gd name="T6" fmla="*/ 117 w 117"/>
                <a:gd name="T7" fmla="*/ 55 h 108"/>
                <a:gd name="T8" fmla="*/ 116 w 117"/>
                <a:gd name="T9" fmla="*/ 57 h 108"/>
                <a:gd name="T10" fmla="*/ 84 w 117"/>
                <a:gd name="T11" fmla="*/ 72 h 108"/>
                <a:gd name="T12" fmla="*/ 79 w 117"/>
                <a:gd name="T13" fmla="*/ 74 h 108"/>
                <a:gd name="T14" fmla="*/ 80 w 117"/>
                <a:gd name="T15" fmla="*/ 86 h 108"/>
                <a:gd name="T16" fmla="*/ 56 w 117"/>
                <a:gd name="T17" fmla="*/ 106 h 108"/>
                <a:gd name="T18" fmla="*/ 54 w 117"/>
                <a:gd name="T19" fmla="*/ 105 h 108"/>
                <a:gd name="T20" fmla="*/ 40 w 117"/>
                <a:gd name="T21" fmla="*/ 83 h 108"/>
                <a:gd name="T22" fmla="*/ 22 w 117"/>
                <a:gd name="T23" fmla="*/ 89 h 108"/>
                <a:gd name="T24" fmla="*/ 21 w 117"/>
                <a:gd name="T25" fmla="*/ 70 h 108"/>
                <a:gd name="T26" fmla="*/ 9 w 117"/>
                <a:gd name="T27" fmla="*/ 59 h 108"/>
                <a:gd name="T28" fmla="*/ 3 w 117"/>
                <a:gd name="T29" fmla="*/ 38 h 108"/>
                <a:gd name="T30" fmla="*/ 4 w 117"/>
                <a:gd name="T31" fmla="*/ 35 h 108"/>
                <a:gd name="T32" fmla="*/ 30 w 117"/>
                <a:gd name="T33" fmla="*/ 39 h 108"/>
                <a:gd name="T34" fmla="*/ 32 w 117"/>
                <a:gd name="T35" fmla="*/ 33 h 108"/>
                <a:gd name="T36" fmla="*/ 27 w 117"/>
                <a:gd name="T37" fmla="*/ 21 h 108"/>
                <a:gd name="T38" fmla="*/ 45 w 117"/>
                <a:gd name="T39" fmla="*/ 6 h 108"/>
                <a:gd name="T40" fmla="*/ 49 w 117"/>
                <a:gd name="T41" fmla="*/ 11 h 108"/>
                <a:gd name="T42" fmla="*/ 55 w 117"/>
                <a:gd name="T43" fmla="*/ 24 h 108"/>
                <a:gd name="T44" fmla="*/ 57 w 117"/>
                <a:gd name="T45" fmla="*/ 27 h 108"/>
                <a:gd name="T46" fmla="*/ 57 w 117"/>
                <a:gd name="T47" fmla="*/ 29 h 108"/>
                <a:gd name="T48" fmla="*/ 72 w 117"/>
                <a:gd name="T49" fmla="*/ 32 h 108"/>
                <a:gd name="T50" fmla="*/ 33 w 117"/>
                <a:gd name="T51" fmla="*/ 35 h 108"/>
                <a:gd name="T52" fmla="*/ 10 w 117"/>
                <a:gd name="T53" fmla="*/ 43 h 108"/>
                <a:gd name="T54" fmla="*/ 7 w 117"/>
                <a:gd name="T55" fmla="*/ 65 h 108"/>
                <a:gd name="T56" fmla="*/ 24 w 117"/>
                <a:gd name="T57" fmla="*/ 85 h 108"/>
                <a:gd name="T58" fmla="*/ 50 w 117"/>
                <a:gd name="T59" fmla="*/ 87 h 108"/>
                <a:gd name="T60" fmla="*/ 55 w 117"/>
                <a:gd name="T61" fmla="*/ 101 h 108"/>
                <a:gd name="T62" fmla="*/ 61 w 117"/>
                <a:gd name="T63" fmla="*/ 88 h 108"/>
                <a:gd name="T64" fmla="*/ 62 w 117"/>
                <a:gd name="T65" fmla="*/ 87 h 108"/>
                <a:gd name="T66" fmla="*/ 76 w 117"/>
                <a:gd name="T67" fmla="*/ 75 h 108"/>
                <a:gd name="T68" fmla="*/ 111 w 117"/>
                <a:gd name="T69" fmla="*/ 55 h 108"/>
                <a:gd name="T70" fmla="*/ 86 w 117"/>
                <a:gd name="T71" fmla="*/ 34 h 108"/>
                <a:gd name="T72" fmla="*/ 76 w 117"/>
                <a:gd name="T73" fmla="*/ 31 h 108"/>
                <a:gd name="T74" fmla="*/ 59 w 117"/>
                <a:gd name="T75" fmla="*/ 31 h 108"/>
                <a:gd name="T76" fmla="*/ 51 w 117"/>
                <a:gd name="T77" fmla="*/ 22 h 108"/>
                <a:gd name="T78" fmla="*/ 34 w 117"/>
                <a:gd name="T79" fmla="*/ 20 h 108"/>
                <a:gd name="T80" fmla="*/ 35 w 117"/>
                <a:gd name="T81" fmla="*/ 3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7" h="108">
                  <a:moveTo>
                    <a:pt x="77" y="27"/>
                  </a:moveTo>
                  <a:cubicBezTo>
                    <a:pt x="77" y="30"/>
                    <a:pt x="79" y="33"/>
                    <a:pt x="82" y="34"/>
                  </a:cubicBezTo>
                  <a:cubicBezTo>
                    <a:pt x="85" y="33"/>
                    <a:pt x="85" y="30"/>
                    <a:pt x="89" y="29"/>
                  </a:cubicBezTo>
                  <a:cubicBezTo>
                    <a:pt x="87" y="34"/>
                    <a:pt x="87" y="41"/>
                    <a:pt x="91" y="44"/>
                  </a:cubicBezTo>
                  <a:cubicBezTo>
                    <a:pt x="92" y="45"/>
                    <a:pt x="94" y="47"/>
                    <a:pt x="95" y="47"/>
                  </a:cubicBezTo>
                  <a:cubicBezTo>
                    <a:pt x="96" y="48"/>
                    <a:pt x="98" y="47"/>
                    <a:pt x="100" y="47"/>
                  </a:cubicBezTo>
                  <a:cubicBezTo>
                    <a:pt x="105" y="48"/>
                    <a:pt x="110" y="52"/>
                    <a:pt x="114" y="54"/>
                  </a:cubicBezTo>
                  <a:cubicBezTo>
                    <a:pt x="115" y="54"/>
                    <a:pt x="117" y="53"/>
                    <a:pt x="117" y="55"/>
                  </a:cubicBezTo>
                  <a:cubicBezTo>
                    <a:pt x="116" y="56"/>
                    <a:pt x="116" y="55"/>
                    <a:pt x="115" y="55"/>
                  </a:cubicBezTo>
                  <a:cubicBezTo>
                    <a:pt x="116" y="55"/>
                    <a:pt x="116" y="57"/>
                    <a:pt x="116" y="57"/>
                  </a:cubicBezTo>
                  <a:cubicBezTo>
                    <a:pt x="109" y="55"/>
                    <a:pt x="102" y="58"/>
                    <a:pt x="95" y="59"/>
                  </a:cubicBezTo>
                  <a:cubicBezTo>
                    <a:pt x="91" y="63"/>
                    <a:pt x="83" y="65"/>
                    <a:pt x="84" y="72"/>
                  </a:cubicBezTo>
                  <a:cubicBezTo>
                    <a:pt x="83" y="73"/>
                    <a:pt x="83" y="74"/>
                    <a:pt x="82" y="75"/>
                  </a:cubicBezTo>
                  <a:cubicBezTo>
                    <a:pt x="81" y="74"/>
                    <a:pt x="80" y="74"/>
                    <a:pt x="79" y="74"/>
                  </a:cubicBezTo>
                  <a:cubicBezTo>
                    <a:pt x="77" y="77"/>
                    <a:pt x="79" y="81"/>
                    <a:pt x="81" y="83"/>
                  </a:cubicBezTo>
                  <a:cubicBezTo>
                    <a:pt x="80" y="84"/>
                    <a:pt x="80" y="84"/>
                    <a:pt x="80" y="86"/>
                  </a:cubicBezTo>
                  <a:cubicBezTo>
                    <a:pt x="77" y="84"/>
                    <a:pt x="73" y="84"/>
                    <a:pt x="69" y="83"/>
                  </a:cubicBezTo>
                  <a:cubicBezTo>
                    <a:pt x="62" y="88"/>
                    <a:pt x="57" y="96"/>
                    <a:pt x="56" y="106"/>
                  </a:cubicBezTo>
                  <a:cubicBezTo>
                    <a:pt x="56" y="106"/>
                    <a:pt x="55" y="107"/>
                    <a:pt x="55" y="108"/>
                  </a:cubicBezTo>
                  <a:cubicBezTo>
                    <a:pt x="53" y="107"/>
                    <a:pt x="54" y="106"/>
                    <a:pt x="54" y="105"/>
                  </a:cubicBezTo>
                  <a:cubicBezTo>
                    <a:pt x="53" y="100"/>
                    <a:pt x="52" y="94"/>
                    <a:pt x="49" y="90"/>
                  </a:cubicBezTo>
                  <a:cubicBezTo>
                    <a:pt x="48" y="87"/>
                    <a:pt x="44" y="84"/>
                    <a:pt x="40" y="83"/>
                  </a:cubicBezTo>
                  <a:cubicBezTo>
                    <a:pt x="39" y="82"/>
                    <a:pt x="37" y="81"/>
                    <a:pt x="35" y="82"/>
                  </a:cubicBezTo>
                  <a:cubicBezTo>
                    <a:pt x="29" y="82"/>
                    <a:pt x="26" y="87"/>
                    <a:pt x="22" y="89"/>
                  </a:cubicBezTo>
                  <a:cubicBezTo>
                    <a:pt x="21" y="88"/>
                    <a:pt x="21" y="87"/>
                    <a:pt x="22" y="86"/>
                  </a:cubicBezTo>
                  <a:cubicBezTo>
                    <a:pt x="24" y="81"/>
                    <a:pt x="24" y="75"/>
                    <a:pt x="21" y="70"/>
                  </a:cubicBezTo>
                  <a:cubicBezTo>
                    <a:pt x="16" y="64"/>
                    <a:pt x="10" y="66"/>
                    <a:pt x="3" y="69"/>
                  </a:cubicBezTo>
                  <a:cubicBezTo>
                    <a:pt x="1" y="67"/>
                    <a:pt x="7" y="63"/>
                    <a:pt x="9" y="59"/>
                  </a:cubicBezTo>
                  <a:cubicBezTo>
                    <a:pt x="11" y="55"/>
                    <a:pt x="10" y="46"/>
                    <a:pt x="8" y="43"/>
                  </a:cubicBezTo>
                  <a:cubicBezTo>
                    <a:pt x="6" y="41"/>
                    <a:pt x="4" y="40"/>
                    <a:pt x="3" y="38"/>
                  </a:cubicBezTo>
                  <a:cubicBezTo>
                    <a:pt x="2" y="37"/>
                    <a:pt x="0" y="36"/>
                    <a:pt x="0" y="34"/>
                  </a:cubicBezTo>
                  <a:cubicBezTo>
                    <a:pt x="1" y="33"/>
                    <a:pt x="2" y="35"/>
                    <a:pt x="4" y="35"/>
                  </a:cubicBezTo>
                  <a:cubicBezTo>
                    <a:pt x="6" y="40"/>
                    <a:pt x="13" y="43"/>
                    <a:pt x="20" y="44"/>
                  </a:cubicBezTo>
                  <a:cubicBezTo>
                    <a:pt x="24" y="44"/>
                    <a:pt x="27" y="41"/>
                    <a:pt x="30" y="39"/>
                  </a:cubicBezTo>
                  <a:cubicBezTo>
                    <a:pt x="30" y="38"/>
                    <a:pt x="30" y="36"/>
                    <a:pt x="30" y="34"/>
                  </a:cubicBezTo>
                  <a:cubicBezTo>
                    <a:pt x="31" y="34"/>
                    <a:pt x="32" y="34"/>
                    <a:pt x="32" y="33"/>
                  </a:cubicBezTo>
                  <a:cubicBezTo>
                    <a:pt x="33" y="28"/>
                    <a:pt x="30" y="24"/>
                    <a:pt x="27" y="22"/>
                  </a:cubicBezTo>
                  <a:cubicBezTo>
                    <a:pt x="27" y="21"/>
                    <a:pt x="27" y="22"/>
                    <a:pt x="27" y="21"/>
                  </a:cubicBezTo>
                  <a:cubicBezTo>
                    <a:pt x="34" y="20"/>
                    <a:pt x="38" y="17"/>
                    <a:pt x="42" y="12"/>
                  </a:cubicBezTo>
                  <a:cubicBezTo>
                    <a:pt x="43" y="10"/>
                    <a:pt x="45" y="8"/>
                    <a:pt x="45" y="6"/>
                  </a:cubicBezTo>
                  <a:cubicBezTo>
                    <a:pt x="46" y="4"/>
                    <a:pt x="45" y="1"/>
                    <a:pt x="48" y="0"/>
                  </a:cubicBezTo>
                  <a:cubicBezTo>
                    <a:pt x="48" y="3"/>
                    <a:pt x="48" y="8"/>
                    <a:pt x="49" y="11"/>
                  </a:cubicBezTo>
                  <a:cubicBezTo>
                    <a:pt x="50" y="15"/>
                    <a:pt x="51" y="19"/>
                    <a:pt x="52" y="22"/>
                  </a:cubicBezTo>
                  <a:cubicBezTo>
                    <a:pt x="53" y="22"/>
                    <a:pt x="54" y="23"/>
                    <a:pt x="55" y="24"/>
                  </a:cubicBezTo>
                  <a:cubicBezTo>
                    <a:pt x="55" y="25"/>
                    <a:pt x="55" y="25"/>
                    <a:pt x="55" y="26"/>
                  </a:cubicBezTo>
                  <a:cubicBezTo>
                    <a:pt x="56" y="26"/>
                    <a:pt x="56" y="27"/>
                    <a:pt x="57" y="27"/>
                  </a:cubicBezTo>
                  <a:cubicBezTo>
                    <a:pt x="57" y="28"/>
                    <a:pt x="56" y="28"/>
                    <a:pt x="56" y="28"/>
                  </a:cubicBezTo>
                  <a:cubicBezTo>
                    <a:pt x="56" y="29"/>
                    <a:pt x="58" y="28"/>
                    <a:pt x="57" y="29"/>
                  </a:cubicBezTo>
                  <a:cubicBezTo>
                    <a:pt x="58" y="29"/>
                    <a:pt x="58" y="29"/>
                    <a:pt x="58" y="30"/>
                  </a:cubicBezTo>
                  <a:cubicBezTo>
                    <a:pt x="61" y="32"/>
                    <a:pt x="67" y="36"/>
                    <a:pt x="72" y="32"/>
                  </a:cubicBezTo>
                  <a:cubicBezTo>
                    <a:pt x="74" y="31"/>
                    <a:pt x="74" y="27"/>
                    <a:pt x="77" y="27"/>
                  </a:cubicBezTo>
                  <a:close/>
                  <a:moveTo>
                    <a:pt x="33" y="35"/>
                  </a:moveTo>
                  <a:cubicBezTo>
                    <a:pt x="32" y="44"/>
                    <a:pt x="21" y="46"/>
                    <a:pt x="14" y="44"/>
                  </a:cubicBezTo>
                  <a:cubicBezTo>
                    <a:pt x="14" y="44"/>
                    <a:pt x="11" y="42"/>
                    <a:pt x="10" y="43"/>
                  </a:cubicBezTo>
                  <a:cubicBezTo>
                    <a:pt x="11" y="46"/>
                    <a:pt x="12" y="49"/>
                    <a:pt x="11" y="52"/>
                  </a:cubicBezTo>
                  <a:cubicBezTo>
                    <a:pt x="11" y="58"/>
                    <a:pt x="9" y="62"/>
                    <a:pt x="7" y="65"/>
                  </a:cubicBezTo>
                  <a:cubicBezTo>
                    <a:pt x="16" y="61"/>
                    <a:pt x="23" y="67"/>
                    <a:pt x="25" y="75"/>
                  </a:cubicBezTo>
                  <a:cubicBezTo>
                    <a:pt x="26" y="78"/>
                    <a:pt x="25" y="82"/>
                    <a:pt x="24" y="85"/>
                  </a:cubicBezTo>
                  <a:cubicBezTo>
                    <a:pt x="28" y="83"/>
                    <a:pt x="31" y="80"/>
                    <a:pt x="37" y="80"/>
                  </a:cubicBezTo>
                  <a:cubicBezTo>
                    <a:pt x="42" y="82"/>
                    <a:pt x="47" y="83"/>
                    <a:pt x="50" y="87"/>
                  </a:cubicBezTo>
                  <a:cubicBezTo>
                    <a:pt x="52" y="90"/>
                    <a:pt x="53" y="94"/>
                    <a:pt x="53" y="97"/>
                  </a:cubicBezTo>
                  <a:cubicBezTo>
                    <a:pt x="54" y="98"/>
                    <a:pt x="53" y="100"/>
                    <a:pt x="55" y="101"/>
                  </a:cubicBezTo>
                  <a:cubicBezTo>
                    <a:pt x="56" y="97"/>
                    <a:pt x="58" y="94"/>
                    <a:pt x="59" y="92"/>
                  </a:cubicBezTo>
                  <a:cubicBezTo>
                    <a:pt x="60" y="91"/>
                    <a:pt x="60" y="89"/>
                    <a:pt x="61" y="88"/>
                  </a:cubicBezTo>
                  <a:cubicBezTo>
                    <a:pt x="61" y="88"/>
                    <a:pt x="62" y="88"/>
                    <a:pt x="62" y="88"/>
                  </a:cubicBezTo>
                  <a:cubicBezTo>
                    <a:pt x="62" y="88"/>
                    <a:pt x="62" y="87"/>
                    <a:pt x="62" y="87"/>
                  </a:cubicBezTo>
                  <a:cubicBezTo>
                    <a:pt x="66" y="82"/>
                    <a:pt x="70" y="79"/>
                    <a:pt x="77" y="83"/>
                  </a:cubicBezTo>
                  <a:cubicBezTo>
                    <a:pt x="78" y="80"/>
                    <a:pt x="76" y="78"/>
                    <a:pt x="76" y="75"/>
                  </a:cubicBezTo>
                  <a:cubicBezTo>
                    <a:pt x="77" y="73"/>
                    <a:pt x="78" y="71"/>
                    <a:pt x="81" y="71"/>
                  </a:cubicBezTo>
                  <a:cubicBezTo>
                    <a:pt x="86" y="61"/>
                    <a:pt x="97" y="55"/>
                    <a:pt x="111" y="55"/>
                  </a:cubicBezTo>
                  <a:cubicBezTo>
                    <a:pt x="108" y="52"/>
                    <a:pt x="103" y="50"/>
                    <a:pt x="99" y="49"/>
                  </a:cubicBezTo>
                  <a:cubicBezTo>
                    <a:pt x="92" y="49"/>
                    <a:pt x="86" y="43"/>
                    <a:pt x="86" y="34"/>
                  </a:cubicBezTo>
                  <a:cubicBezTo>
                    <a:pt x="84" y="35"/>
                    <a:pt x="83" y="36"/>
                    <a:pt x="81" y="37"/>
                  </a:cubicBezTo>
                  <a:cubicBezTo>
                    <a:pt x="79" y="36"/>
                    <a:pt x="77" y="33"/>
                    <a:pt x="76" y="31"/>
                  </a:cubicBezTo>
                  <a:cubicBezTo>
                    <a:pt x="74" y="33"/>
                    <a:pt x="71" y="36"/>
                    <a:pt x="66" y="35"/>
                  </a:cubicBezTo>
                  <a:cubicBezTo>
                    <a:pt x="64" y="35"/>
                    <a:pt x="58" y="33"/>
                    <a:pt x="59" y="31"/>
                  </a:cubicBezTo>
                  <a:cubicBezTo>
                    <a:pt x="58" y="31"/>
                    <a:pt x="58" y="31"/>
                    <a:pt x="58" y="31"/>
                  </a:cubicBezTo>
                  <a:cubicBezTo>
                    <a:pt x="56" y="29"/>
                    <a:pt x="53" y="26"/>
                    <a:pt x="51" y="22"/>
                  </a:cubicBezTo>
                  <a:cubicBezTo>
                    <a:pt x="49" y="17"/>
                    <a:pt x="49" y="11"/>
                    <a:pt x="47" y="7"/>
                  </a:cubicBezTo>
                  <a:cubicBezTo>
                    <a:pt x="42" y="11"/>
                    <a:pt x="41" y="19"/>
                    <a:pt x="34" y="20"/>
                  </a:cubicBezTo>
                  <a:cubicBezTo>
                    <a:pt x="33" y="21"/>
                    <a:pt x="31" y="21"/>
                    <a:pt x="30" y="22"/>
                  </a:cubicBezTo>
                  <a:cubicBezTo>
                    <a:pt x="33" y="25"/>
                    <a:pt x="34" y="27"/>
                    <a:pt x="35" y="31"/>
                  </a:cubicBezTo>
                  <a:cubicBezTo>
                    <a:pt x="34" y="33"/>
                    <a:pt x="34" y="34"/>
                    <a:pt x="3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7"/>
            <p:cNvSpPr/>
            <p:nvPr/>
          </p:nvSpPr>
          <p:spPr bwMode="auto">
            <a:xfrm>
              <a:off x="4386" y="1361"/>
              <a:ext cx="79" cy="157"/>
            </a:xfrm>
            <a:custGeom>
              <a:avLst/>
              <a:gdLst>
                <a:gd name="T0" fmla="*/ 11 w 15"/>
                <a:gd name="T1" fmla="*/ 9 h 30"/>
                <a:gd name="T2" fmla="*/ 10 w 15"/>
                <a:gd name="T3" fmla="*/ 8 h 30"/>
                <a:gd name="T4" fmla="*/ 11 w 15"/>
                <a:gd name="T5" fmla="*/ 6 h 30"/>
                <a:gd name="T6" fmla="*/ 11 w 15"/>
                <a:gd name="T7" fmla="*/ 7 h 30"/>
                <a:gd name="T8" fmla="*/ 12 w 15"/>
                <a:gd name="T9" fmla="*/ 6 h 30"/>
                <a:gd name="T10" fmla="*/ 11 w 15"/>
                <a:gd name="T11" fmla="*/ 6 h 30"/>
                <a:gd name="T12" fmla="*/ 15 w 15"/>
                <a:gd name="T13" fmla="*/ 0 h 30"/>
                <a:gd name="T14" fmla="*/ 10 w 15"/>
                <a:gd name="T15" fmla="*/ 12 h 30"/>
                <a:gd name="T16" fmla="*/ 5 w 15"/>
                <a:gd name="T17" fmla="*/ 21 h 30"/>
                <a:gd name="T18" fmla="*/ 4 w 15"/>
                <a:gd name="T19" fmla="*/ 21 h 30"/>
                <a:gd name="T20" fmla="*/ 3 w 15"/>
                <a:gd name="T21" fmla="*/ 25 h 30"/>
                <a:gd name="T22" fmla="*/ 3 w 15"/>
                <a:gd name="T23" fmla="*/ 25 h 30"/>
                <a:gd name="T24" fmla="*/ 1 w 15"/>
                <a:gd name="T25" fmla="*/ 30 h 30"/>
                <a:gd name="T26" fmla="*/ 0 w 15"/>
                <a:gd name="T27" fmla="*/ 29 h 30"/>
                <a:gd name="T28" fmla="*/ 10 w 15"/>
                <a:gd name="T29" fmla="*/ 9 h 30"/>
                <a:gd name="T30" fmla="*/ 11 w 15"/>
                <a:gd name="T31" fmla="*/ 9 h 30"/>
                <a:gd name="T32" fmla="*/ 11 w 15"/>
                <a:gd name="T3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30">
                  <a:moveTo>
                    <a:pt x="11" y="9"/>
                  </a:moveTo>
                  <a:cubicBezTo>
                    <a:pt x="11" y="8"/>
                    <a:pt x="10" y="8"/>
                    <a:pt x="10" y="8"/>
                  </a:cubicBezTo>
                  <a:cubicBezTo>
                    <a:pt x="10" y="7"/>
                    <a:pt x="11" y="7"/>
                    <a:pt x="11" y="6"/>
                  </a:cubicBezTo>
                  <a:cubicBezTo>
                    <a:pt x="11" y="6"/>
                    <a:pt x="11" y="7"/>
                    <a:pt x="11" y="7"/>
                  </a:cubicBezTo>
                  <a:cubicBezTo>
                    <a:pt x="12" y="6"/>
                    <a:pt x="12" y="6"/>
                    <a:pt x="12" y="6"/>
                  </a:cubicBezTo>
                  <a:cubicBezTo>
                    <a:pt x="12" y="6"/>
                    <a:pt x="11" y="6"/>
                    <a:pt x="11" y="6"/>
                  </a:cubicBezTo>
                  <a:cubicBezTo>
                    <a:pt x="13" y="4"/>
                    <a:pt x="12" y="0"/>
                    <a:pt x="15" y="0"/>
                  </a:cubicBezTo>
                  <a:cubicBezTo>
                    <a:pt x="14" y="5"/>
                    <a:pt x="11" y="8"/>
                    <a:pt x="10" y="12"/>
                  </a:cubicBezTo>
                  <a:cubicBezTo>
                    <a:pt x="8" y="14"/>
                    <a:pt x="7" y="17"/>
                    <a:pt x="5" y="21"/>
                  </a:cubicBezTo>
                  <a:cubicBezTo>
                    <a:pt x="5" y="21"/>
                    <a:pt x="5" y="21"/>
                    <a:pt x="4" y="21"/>
                  </a:cubicBezTo>
                  <a:cubicBezTo>
                    <a:pt x="4" y="23"/>
                    <a:pt x="4" y="24"/>
                    <a:pt x="3" y="25"/>
                  </a:cubicBezTo>
                  <a:cubicBezTo>
                    <a:pt x="4" y="24"/>
                    <a:pt x="3" y="24"/>
                    <a:pt x="3" y="25"/>
                  </a:cubicBezTo>
                  <a:cubicBezTo>
                    <a:pt x="3" y="27"/>
                    <a:pt x="1" y="29"/>
                    <a:pt x="1" y="30"/>
                  </a:cubicBezTo>
                  <a:cubicBezTo>
                    <a:pt x="0" y="30"/>
                    <a:pt x="2" y="29"/>
                    <a:pt x="0" y="29"/>
                  </a:cubicBezTo>
                  <a:cubicBezTo>
                    <a:pt x="3" y="22"/>
                    <a:pt x="6" y="16"/>
                    <a:pt x="10" y="9"/>
                  </a:cubicBezTo>
                  <a:cubicBezTo>
                    <a:pt x="10" y="9"/>
                    <a:pt x="10" y="9"/>
                    <a:pt x="11" y="9"/>
                  </a:cubicBezTo>
                  <a:cubicBezTo>
                    <a:pt x="11" y="9"/>
                    <a:pt x="11" y="9"/>
                    <a:pt x="1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4375" y="1518"/>
              <a:ext cx="11" cy="26"/>
            </a:xfrm>
            <a:custGeom>
              <a:avLst/>
              <a:gdLst>
                <a:gd name="T0" fmla="*/ 1 w 2"/>
                <a:gd name="T1" fmla="*/ 0 h 5"/>
                <a:gd name="T2" fmla="*/ 2 w 2"/>
                <a:gd name="T3" fmla="*/ 1 h 5"/>
                <a:gd name="T4" fmla="*/ 1 w 2"/>
                <a:gd name="T5" fmla="*/ 5 h 5"/>
                <a:gd name="T6" fmla="*/ 0 w 2"/>
                <a:gd name="T7" fmla="*/ 5 h 5"/>
                <a:gd name="T8" fmla="*/ 1 w 2"/>
                <a:gd name="T9" fmla="*/ 0 h 5"/>
              </a:gdLst>
              <a:ahLst/>
              <a:cxnLst>
                <a:cxn ang="0">
                  <a:pos x="T0" y="T1"/>
                </a:cxn>
                <a:cxn ang="0">
                  <a:pos x="T2" y="T3"/>
                </a:cxn>
                <a:cxn ang="0">
                  <a:pos x="T4" y="T5"/>
                </a:cxn>
                <a:cxn ang="0">
                  <a:pos x="T6" y="T7"/>
                </a:cxn>
                <a:cxn ang="0">
                  <a:pos x="T8" y="T9"/>
                </a:cxn>
              </a:cxnLst>
              <a:rect l="0" t="0" r="r" b="b"/>
              <a:pathLst>
                <a:path w="2" h="5">
                  <a:moveTo>
                    <a:pt x="1" y="0"/>
                  </a:moveTo>
                  <a:cubicBezTo>
                    <a:pt x="2" y="0"/>
                    <a:pt x="2" y="1"/>
                    <a:pt x="2" y="1"/>
                  </a:cubicBezTo>
                  <a:cubicBezTo>
                    <a:pt x="2" y="2"/>
                    <a:pt x="2" y="3"/>
                    <a:pt x="1" y="5"/>
                  </a:cubicBezTo>
                  <a:cubicBezTo>
                    <a:pt x="0" y="5"/>
                    <a:pt x="0" y="4"/>
                    <a:pt x="0" y="5"/>
                  </a:cubicBezTo>
                  <a:cubicBezTo>
                    <a:pt x="0" y="4"/>
                    <a:pt x="1"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a:spLocks noEditPoints="1"/>
            </p:cNvSpPr>
            <p:nvPr/>
          </p:nvSpPr>
          <p:spPr bwMode="auto">
            <a:xfrm>
              <a:off x="4291" y="1544"/>
              <a:ext cx="90" cy="198"/>
            </a:xfrm>
            <a:custGeom>
              <a:avLst/>
              <a:gdLst>
                <a:gd name="T0" fmla="*/ 16 w 17"/>
                <a:gd name="T1" fmla="*/ 3 h 38"/>
                <a:gd name="T2" fmla="*/ 14 w 17"/>
                <a:gd name="T3" fmla="*/ 6 h 38"/>
                <a:gd name="T4" fmla="*/ 12 w 17"/>
                <a:gd name="T5" fmla="*/ 12 h 38"/>
                <a:gd name="T6" fmla="*/ 10 w 17"/>
                <a:gd name="T7" fmla="*/ 17 h 38"/>
                <a:gd name="T8" fmla="*/ 2 w 17"/>
                <a:gd name="T9" fmla="*/ 36 h 38"/>
                <a:gd name="T10" fmla="*/ 1 w 17"/>
                <a:gd name="T11" fmla="*/ 38 h 38"/>
                <a:gd name="T12" fmla="*/ 3 w 17"/>
                <a:gd name="T13" fmla="*/ 33 h 38"/>
                <a:gd name="T14" fmla="*/ 2 w 17"/>
                <a:gd name="T15" fmla="*/ 31 h 38"/>
                <a:gd name="T16" fmla="*/ 6 w 17"/>
                <a:gd name="T17" fmla="*/ 24 h 38"/>
                <a:gd name="T18" fmla="*/ 9 w 17"/>
                <a:gd name="T19" fmla="*/ 16 h 38"/>
                <a:gd name="T20" fmla="*/ 12 w 17"/>
                <a:gd name="T21" fmla="*/ 10 h 38"/>
                <a:gd name="T22" fmla="*/ 13 w 17"/>
                <a:gd name="T23" fmla="*/ 10 h 38"/>
                <a:gd name="T24" fmla="*/ 12 w 17"/>
                <a:gd name="T25" fmla="*/ 9 h 38"/>
                <a:gd name="T26" fmla="*/ 14 w 17"/>
                <a:gd name="T27" fmla="*/ 5 h 38"/>
                <a:gd name="T28" fmla="*/ 17 w 17"/>
                <a:gd name="T29" fmla="*/ 0 h 38"/>
                <a:gd name="T30" fmla="*/ 15 w 17"/>
                <a:gd name="T31" fmla="*/ 2 h 38"/>
                <a:gd name="T32" fmla="*/ 16 w 17"/>
                <a:gd name="T33" fmla="*/ 3 h 38"/>
                <a:gd name="T34" fmla="*/ 5 w 17"/>
                <a:gd name="T35" fmla="*/ 26 h 38"/>
                <a:gd name="T36" fmla="*/ 5 w 17"/>
                <a:gd name="T37" fmla="*/ 24 h 38"/>
                <a:gd name="T38" fmla="*/ 5 w 17"/>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38">
                  <a:moveTo>
                    <a:pt x="16" y="3"/>
                  </a:moveTo>
                  <a:cubicBezTo>
                    <a:pt x="15" y="3"/>
                    <a:pt x="15" y="6"/>
                    <a:pt x="14" y="6"/>
                  </a:cubicBezTo>
                  <a:cubicBezTo>
                    <a:pt x="15" y="8"/>
                    <a:pt x="12" y="10"/>
                    <a:pt x="12" y="12"/>
                  </a:cubicBezTo>
                  <a:cubicBezTo>
                    <a:pt x="11" y="13"/>
                    <a:pt x="11" y="15"/>
                    <a:pt x="10" y="17"/>
                  </a:cubicBezTo>
                  <a:cubicBezTo>
                    <a:pt x="7" y="21"/>
                    <a:pt x="5" y="30"/>
                    <a:pt x="2" y="36"/>
                  </a:cubicBezTo>
                  <a:cubicBezTo>
                    <a:pt x="2" y="36"/>
                    <a:pt x="2" y="38"/>
                    <a:pt x="1" y="38"/>
                  </a:cubicBezTo>
                  <a:cubicBezTo>
                    <a:pt x="0" y="37"/>
                    <a:pt x="1" y="33"/>
                    <a:pt x="3" y="33"/>
                  </a:cubicBezTo>
                  <a:cubicBezTo>
                    <a:pt x="2" y="32"/>
                    <a:pt x="3" y="32"/>
                    <a:pt x="2" y="31"/>
                  </a:cubicBezTo>
                  <a:cubicBezTo>
                    <a:pt x="3" y="29"/>
                    <a:pt x="4" y="27"/>
                    <a:pt x="6" y="24"/>
                  </a:cubicBezTo>
                  <a:cubicBezTo>
                    <a:pt x="7" y="22"/>
                    <a:pt x="8" y="17"/>
                    <a:pt x="9" y="16"/>
                  </a:cubicBezTo>
                  <a:cubicBezTo>
                    <a:pt x="9" y="14"/>
                    <a:pt x="11" y="12"/>
                    <a:pt x="12" y="10"/>
                  </a:cubicBezTo>
                  <a:cubicBezTo>
                    <a:pt x="12" y="10"/>
                    <a:pt x="12" y="10"/>
                    <a:pt x="13" y="10"/>
                  </a:cubicBezTo>
                  <a:cubicBezTo>
                    <a:pt x="13" y="9"/>
                    <a:pt x="13" y="9"/>
                    <a:pt x="12" y="9"/>
                  </a:cubicBezTo>
                  <a:cubicBezTo>
                    <a:pt x="13" y="8"/>
                    <a:pt x="13" y="6"/>
                    <a:pt x="14" y="5"/>
                  </a:cubicBezTo>
                  <a:cubicBezTo>
                    <a:pt x="13" y="4"/>
                    <a:pt x="16" y="2"/>
                    <a:pt x="17" y="0"/>
                  </a:cubicBezTo>
                  <a:cubicBezTo>
                    <a:pt x="17" y="1"/>
                    <a:pt x="16" y="3"/>
                    <a:pt x="15" y="2"/>
                  </a:cubicBezTo>
                  <a:cubicBezTo>
                    <a:pt x="15" y="2"/>
                    <a:pt x="16" y="3"/>
                    <a:pt x="16" y="3"/>
                  </a:cubicBezTo>
                  <a:close/>
                  <a:moveTo>
                    <a:pt x="5" y="26"/>
                  </a:moveTo>
                  <a:cubicBezTo>
                    <a:pt x="5" y="26"/>
                    <a:pt x="6" y="25"/>
                    <a:pt x="5" y="24"/>
                  </a:cubicBezTo>
                  <a:cubicBezTo>
                    <a:pt x="6" y="25"/>
                    <a:pt x="4" y="26"/>
                    <a:pt x="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291" y="1747"/>
              <a:ext cx="6" cy="10"/>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2"/>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5" name="Freeform 27"/>
          <p:cNvSpPr>
            <a:spLocks noEditPoints="1"/>
          </p:cNvSpPr>
          <p:nvPr/>
        </p:nvSpPr>
        <p:spPr bwMode="auto">
          <a:xfrm>
            <a:off x="3144439" y="1666635"/>
            <a:ext cx="1576388" cy="652463"/>
          </a:xfrm>
          <a:custGeom>
            <a:avLst/>
            <a:gdLst>
              <a:gd name="T0" fmla="*/ 53 w 202"/>
              <a:gd name="T1" fmla="*/ 15 h 82"/>
              <a:gd name="T2" fmla="*/ 85 w 202"/>
              <a:gd name="T3" fmla="*/ 6 h 82"/>
              <a:gd name="T4" fmla="*/ 94 w 202"/>
              <a:gd name="T5" fmla="*/ 4 h 82"/>
              <a:gd name="T6" fmla="*/ 115 w 202"/>
              <a:gd name="T7" fmla="*/ 1 h 82"/>
              <a:gd name="T8" fmla="*/ 201 w 202"/>
              <a:gd name="T9" fmla="*/ 23 h 82"/>
              <a:gd name="T10" fmla="*/ 194 w 202"/>
              <a:gd name="T11" fmla="*/ 47 h 82"/>
              <a:gd name="T12" fmla="*/ 133 w 202"/>
              <a:gd name="T13" fmla="*/ 73 h 82"/>
              <a:gd name="T14" fmla="*/ 127 w 202"/>
              <a:gd name="T15" fmla="*/ 74 h 82"/>
              <a:gd name="T16" fmla="*/ 68 w 202"/>
              <a:gd name="T17" fmla="*/ 82 h 82"/>
              <a:gd name="T18" fmla="*/ 14 w 202"/>
              <a:gd name="T19" fmla="*/ 78 h 82"/>
              <a:gd name="T20" fmla="*/ 14 w 202"/>
              <a:gd name="T21" fmla="*/ 46 h 82"/>
              <a:gd name="T22" fmla="*/ 110 w 202"/>
              <a:gd name="T23" fmla="*/ 2 h 82"/>
              <a:gd name="T24" fmla="*/ 126 w 202"/>
              <a:gd name="T25" fmla="*/ 68 h 82"/>
              <a:gd name="T26" fmla="*/ 50 w 202"/>
              <a:gd name="T27" fmla="*/ 18 h 82"/>
              <a:gd name="T28" fmla="*/ 26 w 202"/>
              <a:gd name="T29" fmla="*/ 37 h 82"/>
              <a:gd name="T30" fmla="*/ 18 w 202"/>
              <a:gd name="T31" fmla="*/ 45 h 82"/>
              <a:gd name="T32" fmla="*/ 8 w 202"/>
              <a:gd name="T33" fmla="*/ 61 h 82"/>
              <a:gd name="T34" fmla="*/ 37 w 202"/>
              <a:gd name="T35" fmla="*/ 78 h 82"/>
              <a:gd name="T36" fmla="*/ 148 w 202"/>
              <a:gd name="T37" fmla="*/ 64 h 82"/>
              <a:gd name="T38" fmla="*/ 86 w 202"/>
              <a:gd name="T39" fmla="*/ 74 h 82"/>
              <a:gd name="T40" fmla="*/ 53 w 202"/>
              <a:gd name="T41" fmla="*/ 74 h 82"/>
              <a:gd name="T42" fmla="*/ 37 w 202"/>
              <a:gd name="T43" fmla="*/ 39 h 82"/>
              <a:gd name="T44" fmla="*/ 60 w 202"/>
              <a:gd name="T45" fmla="*/ 27 h 82"/>
              <a:gd name="T46" fmla="*/ 94 w 202"/>
              <a:gd name="T47" fmla="*/ 16 h 82"/>
              <a:gd name="T48" fmla="*/ 129 w 202"/>
              <a:gd name="T49" fmla="*/ 10 h 82"/>
              <a:gd name="T50" fmla="*/ 85 w 202"/>
              <a:gd name="T51" fmla="*/ 13 h 82"/>
              <a:gd name="T52" fmla="*/ 93 w 202"/>
              <a:gd name="T53" fmla="*/ 9 h 82"/>
              <a:gd name="T54" fmla="*/ 115 w 202"/>
              <a:gd name="T55" fmla="*/ 2 h 82"/>
              <a:gd name="T56" fmla="*/ 168 w 202"/>
              <a:gd name="T57" fmla="*/ 5 h 82"/>
              <a:gd name="T58" fmla="*/ 115 w 202"/>
              <a:gd name="T59" fmla="*/ 69 h 82"/>
              <a:gd name="T60" fmla="*/ 177 w 202"/>
              <a:gd name="T61" fmla="*/ 51 h 82"/>
              <a:gd name="T62" fmla="*/ 180 w 202"/>
              <a:gd name="T63" fmla="*/ 42 h 82"/>
              <a:gd name="T64" fmla="*/ 189 w 202"/>
              <a:gd name="T65" fmla="*/ 36 h 82"/>
              <a:gd name="T66" fmla="*/ 192 w 202"/>
              <a:gd name="T67" fmla="*/ 44 h 82"/>
              <a:gd name="T68" fmla="*/ 135 w 202"/>
              <a:gd name="T69" fmla="*/ 10 h 82"/>
              <a:gd name="T70" fmla="*/ 53 w 202"/>
              <a:gd name="T71" fmla="*/ 31 h 82"/>
              <a:gd name="T72" fmla="*/ 51 w 202"/>
              <a:gd name="T73" fmla="*/ 57 h 82"/>
              <a:gd name="T74" fmla="*/ 92 w 202"/>
              <a:gd name="T75" fmla="*/ 72 h 82"/>
              <a:gd name="T76" fmla="*/ 114 w 202"/>
              <a:gd name="T77" fmla="*/ 68 h 82"/>
              <a:gd name="T78" fmla="*/ 192 w 202"/>
              <a:gd name="T79" fmla="*/ 18 h 82"/>
              <a:gd name="T80" fmla="*/ 181 w 202"/>
              <a:gd name="T81" fmla="*/ 28 h 82"/>
              <a:gd name="T82" fmla="*/ 34 w 202"/>
              <a:gd name="T83" fmla="*/ 52 h 82"/>
              <a:gd name="T84" fmla="*/ 40 w 202"/>
              <a:gd name="T85" fmla="*/ 69 h 82"/>
              <a:gd name="T86" fmla="*/ 30 w 202"/>
              <a:gd name="T87" fmla="*/ 53 h 82"/>
              <a:gd name="T88" fmla="*/ 32 w 202"/>
              <a:gd name="T89" fmla="*/ 53 h 82"/>
              <a:gd name="T90" fmla="*/ 25 w 202"/>
              <a:gd name="T91" fmla="*/ 55 h 82"/>
              <a:gd name="T92" fmla="*/ 168 w 202"/>
              <a:gd name="T93" fmla="*/ 59 h 82"/>
              <a:gd name="T94" fmla="*/ 163 w 202"/>
              <a:gd name="T95" fmla="*/ 61 h 82"/>
              <a:gd name="T96" fmla="*/ 150 w 202"/>
              <a:gd name="T97" fmla="*/ 63 h 82"/>
              <a:gd name="T98" fmla="*/ 32 w 202"/>
              <a:gd name="T99" fmla="*/ 64 h 82"/>
              <a:gd name="T100" fmla="*/ 109 w 202"/>
              <a:gd name="T101" fmla="*/ 7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2" h="82">
                <a:moveTo>
                  <a:pt x="39" y="24"/>
                </a:moveTo>
                <a:cubicBezTo>
                  <a:pt x="40" y="24"/>
                  <a:pt x="39" y="25"/>
                  <a:pt x="39" y="25"/>
                </a:cubicBezTo>
                <a:cubicBezTo>
                  <a:pt x="39" y="26"/>
                  <a:pt x="41" y="24"/>
                  <a:pt x="41" y="23"/>
                </a:cubicBezTo>
                <a:cubicBezTo>
                  <a:pt x="45" y="20"/>
                  <a:pt x="49" y="17"/>
                  <a:pt x="53" y="15"/>
                </a:cubicBezTo>
                <a:cubicBezTo>
                  <a:pt x="54" y="15"/>
                  <a:pt x="54" y="15"/>
                  <a:pt x="54" y="15"/>
                </a:cubicBezTo>
                <a:cubicBezTo>
                  <a:pt x="57" y="13"/>
                  <a:pt x="63" y="11"/>
                  <a:pt x="67" y="11"/>
                </a:cubicBezTo>
                <a:cubicBezTo>
                  <a:pt x="67" y="11"/>
                  <a:pt x="66" y="11"/>
                  <a:pt x="65" y="11"/>
                </a:cubicBezTo>
                <a:cubicBezTo>
                  <a:pt x="72" y="9"/>
                  <a:pt x="78" y="7"/>
                  <a:pt x="85" y="6"/>
                </a:cubicBezTo>
                <a:cubicBezTo>
                  <a:pt x="85" y="6"/>
                  <a:pt x="84" y="6"/>
                  <a:pt x="83" y="6"/>
                </a:cubicBezTo>
                <a:cubicBezTo>
                  <a:pt x="84" y="7"/>
                  <a:pt x="84" y="6"/>
                  <a:pt x="85" y="6"/>
                </a:cubicBezTo>
                <a:cubicBezTo>
                  <a:pt x="85" y="6"/>
                  <a:pt x="85" y="6"/>
                  <a:pt x="85" y="6"/>
                </a:cubicBezTo>
                <a:cubicBezTo>
                  <a:pt x="88" y="5"/>
                  <a:pt x="91" y="3"/>
                  <a:pt x="94" y="4"/>
                </a:cubicBezTo>
                <a:cubicBezTo>
                  <a:pt x="94" y="3"/>
                  <a:pt x="101" y="2"/>
                  <a:pt x="101" y="3"/>
                </a:cubicBezTo>
                <a:cubicBezTo>
                  <a:pt x="102" y="3"/>
                  <a:pt x="102" y="3"/>
                  <a:pt x="102" y="2"/>
                </a:cubicBezTo>
                <a:cubicBezTo>
                  <a:pt x="104" y="2"/>
                  <a:pt x="106" y="1"/>
                  <a:pt x="108" y="2"/>
                </a:cubicBezTo>
                <a:cubicBezTo>
                  <a:pt x="108" y="1"/>
                  <a:pt x="112" y="1"/>
                  <a:pt x="115" y="1"/>
                </a:cubicBezTo>
                <a:cubicBezTo>
                  <a:pt x="123" y="0"/>
                  <a:pt x="133" y="0"/>
                  <a:pt x="141" y="1"/>
                </a:cubicBezTo>
                <a:cubicBezTo>
                  <a:pt x="162" y="1"/>
                  <a:pt x="185" y="4"/>
                  <a:pt x="195" y="17"/>
                </a:cubicBezTo>
                <a:cubicBezTo>
                  <a:pt x="197" y="18"/>
                  <a:pt x="198" y="20"/>
                  <a:pt x="200" y="21"/>
                </a:cubicBezTo>
                <a:cubicBezTo>
                  <a:pt x="200" y="22"/>
                  <a:pt x="201" y="22"/>
                  <a:pt x="201" y="23"/>
                </a:cubicBezTo>
                <a:cubicBezTo>
                  <a:pt x="201" y="24"/>
                  <a:pt x="202" y="25"/>
                  <a:pt x="202" y="27"/>
                </a:cubicBezTo>
                <a:cubicBezTo>
                  <a:pt x="201" y="26"/>
                  <a:pt x="199" y="24"/>
                  <a:pt x="198" y="22"/>
                </a:cubicBezTo>
                <a:cubicBezTo>
                  <a:pt x="197" y="22"/>
                  <a:pt x="198" y="24"/>
                  <a:pt x="199" y="24"/>
                </a:cubicBezTo>
                <a:cubicBezTo>
                  <a:pt x="199" y="32"/>
                  <a:pt x="199" y="41"/>
                  <a:pt x="194" y="47"/>
                </a:cubicBezTo>
                <a:cubicBezTo>
                  <a:pt x="193" y="47"/>
                  <a:pt x="193" y="47"/>
                  <a:pt x="192" y="47"/>
                </a:cubicBezTo>
                <a:cubicBezTo>
                  <a:pt x="193" y="48"/>
                  <a:pt x="192" y="48"/>
                  <a:pt x="192" y="48"/>
                </a:cubicBezTo>
                <a:cubicBezTo>
                  <a:pt x="183" y="58"/>
                  <a:pt x="165" y="61"/>
                  <a:pt x="152" y="66"/>
                </a:cubicBezTo>
                <a:cubicBezTo>
                  <a:pt x="146" y="69"/>
                  <a:pt x="139" y="72"/>
                  <a:pt x="133" y="73"/>
                </a:cubicBezTo>
                <a:cubicBezTo>
                  <a:pt x="133" y="72"/>
                  <a:pt x="134" y="73"/>
                  <a:pt x="134" y="72"/>
                </a:cubicBezTo>
                <a:cubicBezTo>
                  <a:pt x="133" y="72"/>
                  <a:pt x="132" y="72"/>
                  <a:pt x="132" y="72"/>
                </a:cubicBezTo>
                <a:cubicBezTo>
                  <a:pt x="131" y="72"/>
                  <a:pt x="132" y="73"/>
                  <a:pt x="132" y="73"/>
                </a:cubicBezTo>
                <a:cubicBezTo>
                  <a:pt x="131" y="73"/>
                  <a:pt x="129" y="74"/>
                  <a:pt x="127" y="74"/>
                </a:cubicBezTo>
                <a:cubicBezTo>
                  <a:pt x="127" y="74"/>
                  <a:pt x="127" y="74"/>
                  <a:pt x="127" y="73"/>
                </a:cubicBezTo>
                <a:cubicBezTo>
                  <a:pt x="126" y="73"/>
                  <a:pt x="126" y="73"/>
                  <a:pt x="127" y="74"/>
                </a:cubicBezTo>
                <a:cubicBezTo>
                  <a:pt x="109" y="78"/>
                  <a:pt x="92" y="81"/>
                  <a:pt x="76" y="82"/>
                </a:cubicBezTo>
                <a:cubicBezTo>
                  <a:pt x="73" y="82"/>
                  <a:pt x="70" y="82"/>
                  <a:pt x="68" y="82"/>
                </a:cubicBezTo>
                <a:cubicBezTo>
                  <a:pt x="57" y="82"/>
                  <a:pt x="41" y="80"/>
                  <a:pt x="30" y="80"/>
                </a:cubicBezTo>
                <a:cubicBezTo>
                  <a:pt x="30" y="80"/>
                  <a:pt x="29" y="80"/>
                  <a:pt x="29" y="80"/>
                </a:cubicBezTo>
                <a:cubicBezTo>
                  <a:pt x="25" y="80"/>
                  <a:pt x="23" y="79"/>
                  <a:pt x="19" y="79"/>
                </a:cubicBezTo>
                <a:cubicBezTo>
                  <a:pt x="17" y="78"/>
                  <a:pt x="16" y="79"/>
                  <a:pt x="14" y="78"/>
                </a:cubicBezTo>
                <a:cubicBezTo>
                  <a:pt x="13" y="78"/>
                  <a:pt x="13" y="78"/>
                  <a:pt x="12" y="77"/>
                </a:cubicBezTo>
                <a:cubicBezTo>
                  <a:pt x="9" y="76"/>
                  <a:pt x="6" y="76"/>
                  <a:pt x="5" y="74"/>
                </a:cubicBezTo>
                <a:cubicBezTo>
                  <a:pt x="0" y="69"/>
                  <a:pt x="5" y="62"/>
                  <a:pt x="8" y="57"/>
                </a:cubicBezTo>
                <a:cubicBezTo>
                  <a:pt x="10" y="53"/>
                  <a:pt x="11" y="49"/>
                  <a:pt x="14" y="46"/>
                </a:cubicBezTo>
                <a:cubicBezTo>
                  <a:pt x="16" y="44"/>
                  <a:pt x="19" y="41"/>
                  <a:pt x="22" y="40"/>
                </a:cubicBezTo>
                <a:cubicBezTo>
                  <a:pt x="27" y="36"/>
                  <a:pt x="31" y="31"/>
                  <a:pt x="36" y="28"/>
                </a:cubicBezTo>
                <a:cubicBezTo>
                  <a:pt x="37" y="27"/>
                  <a:pt x="38" y="25"/>
                  <a:pt x="39" y="24"/>
                </a:cubicBezTo>
                <a:close/>
                <a:moveTo>
                  <a:pt x="110" y="2"/>
                </a:moveTo>
                <a:cubicBezTo>
                  <a:pt x="111" y="2"/>
                  <a:pt x="112" y="2"/>
                  <a:pt x="111" y="1"/>
                </a:cubicBezTo>
                <a:cubicBezTo>
                  <a:pt x="111" y="1"/>
                  <a:pt x="110" y="1"/>
                  <a:pt x="110" y="2"/>
                </a:cubicBezTo>
                <a:close/>
                <a:moveTo>
                  <a:pt x="128" y="68"/>
                </a:moveTo>
                <a:cubicBezTo>
                  <a:pt x="128" y="66"/>
                  <a:pt x="127" y="67"/>
                  <a:pt x="126" y="68"/>
                </a:cubicBezTo>
                <a:cubicBezTo>
                  <a:pt x="126" y="67"/>
                  <a:pt x="126" y="67"/>
                  <a:pt x="126" y="68"/>
                </a:cubicBezTo>
                <a:cubicBezTo>
                  <a:pt x="126" y="68"/>
                  <a:pt x="127" y="67"/>
                  <a:pt x="128" y="68"/>
                </a:cubicBezTo>
                <a:close/>
                <a:moveTo>
                  <a:pt x="115" y="2"/>
                </a:moveTo>
                <a:cubicBezTo>
                  <a:pt x="91" y="4"/>
                  <a:pt x="70" y="10"/>
                  <a:pt x="50" y="18"/>
                </a:cubicBezTo>
                <a:cubicBezTo>
                  <a:pt x="49" y="20"/>
                  <a:pt x="47" y="21"/>
                  <a:pt x="44" y="22"/>
                </a:cubicBezTo>
                <a:cubicBezTo>
                  <a:pt x="41" y="25"/>
                  <a:pt x="37" y="29"/>
                  <a:pt x="32" y="31"/>
                </a:cubicBezTo>
                <a:cubicBezTo>
                  <a:pt x="31" y="33"/>
                  <a:pt x="32" y="33"/>
                  <a:pt x="30" y="34"/>
                </a:cubicBezTo>
                <a:cubicBezTo>
                  <a:pt x="29" y="36"/>
                  <a:pt x="28" y="36"/>
                  <a:pt x="26" y="37"/>
                </a:cubicBezTo>
                <a:cubicBezTo>
                  <a:pt x="26" y="39"/>
                  <a:pt x="24" y="39"/>
                  <a:pt x="23" y="40"/>
                </a:cubicBezTo>
                <a:cubicBezTo>
                  <a:pt x="22" y="40"/>
                  <a:pt x="22" y="41"/>
                  <a:pt x="22" y="41"/>
                </a:cubicBezTo>
                <a:cubicBezTo>
                  <a:pt x="21" y="42"/>
                  <a:pt x="19" y="43"/>
                  <a:pt x="18" y="44"/>
                </a:cubicBezTo>
                <a:cubicBezTo>
                  <a:pt x="17" y="44"/>
                  <a:pt x="18" y="45"/>
                  <a:pt x="18" y="45"/>
                </a:cubicBezTo>
                <a:cubicBezTo>
                  <a:pt x="17" y="45"/>
                  <a:pt x="17" y="45"/>
                  <a:pt x="17" y="45"/>
                </a:cubicBezTo>
                <a:cubicBezTo>
                  <a:pt x="14" y="49"/>
                  <a:pt x="12" y="52"/>
                  <a:pt x="10" y="55"/>
                </a:cubicBezTo>
                <a:cubicBezTo>
                  <a:pt x="9" y="57"/>
                  <a:pt x="8" y="59"/>
                  <a:pt x="8" y="60"/>
                </a:cubicBezTo>
                <a:cubicBezTo>
                  <a:pt x="7" y="60"/>
                  <a:pt x="8" y="61"/>
                  <a:pt x="8" y="61"/>
                </a:cubicBezTo>
                <a:cubicBezTo>
                  <a:pt x="6" y="63"/>
                  <a:pt x="4" y="66"/>
                  <a:pt x="4" y="68"/>
                </a:cubicBezTo>
                <a:cubicBezTo>
                  <a:pt x="4" y="73"/>
                  <a:pt x="10" y="75"/>
                  <a:pt x="15" y="76"/>
                </a:cubicBezTo>
                <a:cubicBezTo>
                  <a:pt x="19" y="77"/>
                  <a:pt x="23" y="78"/>
                  <a:pt x="28" y="78"/>
                </a:cubicBezTo>
                <a:cubicBezTo>
                  <a:pt x="31" y="79"/>
                  <a:pt x="34" y="78"/>
                  <a:pt x="37" y="78"/>
                </a:cubicBezTo>
                <a:cubicBezTo>
                  <a:pt x="52" y="79"/>
                  <a:pt x="70" y="82"/>
                  <a:pt x="86" y="80"/>
                </a:cubicBezTo>
                <a:cubicBezTo>
                  <a:pt x="98" y="78"/>
                  <a:pt x="110" y="76"/>
                  <a:pt x="120" y="74"/>
                </a:cubicBezTo>
                <a:cubicBezTo>
                  <a:pt x="136" y="72"/>
                  <a:pt x="150" y="66"/>
                  <a:pt x="162" y="61"/>
                </a:cubicBezTo>
                <a:cubicBezTo>
                  <a:pt x="158" y="62"/>
                  <a:pt x="153" y="64"/>
                  <a:pt x="148" y="64"/>
                </a:cubicBezTo>
                <a:cubicBezTo>
                  <a:pt x="143" y="65"/>
                  <a:pt x="139" y="67"/>
                  <a:pt x="134" y="66"/>
                </a:cubicBezTo>
                <a:cubicBezTo>
                  <a:pt x="133" y="68"/>
                  <a:pt x="130" y="67"/>
                  <a:pt x="129" y="68"/>
                </a:cubicBezTo>
                <a:cubicBezTo>
                  <a:pt x="123" y="69"/>
                  <a:pt x="116" y="69"/>
                  <a:pt x="110" y="70"/>
                </a:cubicBezTo>
                <a:cubicBezTo>
                  <a:pt x="103" y="71"/>
                  <a:pt x="94" y="73"/>
                  <a:pt x="86" y="74"/>
                </a:cubicBezTo>
                <a:cubicBezTo>
                  <a:pt x="82" y="74"/>
                  <a:pt x="79" y="73"/>
                  <a:pt x="75" y="74"/>
                </a:cubicBezTo>
                <a:cubicBezTo>
                  <a:pt x="76" y="73"/>
                  <a:pt x="75" y="74"/>
                  <a:pt x="75" y="74"/>
                </a:cubicBezTo>
                <a:cubicBezTo>
                  <a:pt x="70" y="73"/>
                  <a:pt x="66" y="74"/>
                  <a:pt x="62" y="75"/>
                </a:cubicBezTo>
                <a:cubicBezTo>
                  <a:pt x="59" y="75"/>
                  <a:pt x="56" y="74"/>
                  <a:pt x="53" y="74"/>
                </a:cubicBezTo>
                <a:cubicBezTo>
                  <a:pt x="47" y="74"/>
                  <a:pt x="41" y="75"/>
                  <a:pt x="34" y="75"/>
                </a:cubicBezTo>
                <a:cubicBezTo>
                  <a:pt x="31" y="72"/>
                  <a:pt x="27" y="74"/>
                  <a:pt x="24" y="72"/>
                </a:cubicBezTo>
                <a:cubicBezTo>
                  <a:pt x="20" y="70"/>
                  <a:pt x="19" y="64"/>
                  <a:pt x="20" y="60"/>
                </a:cubicBezTo>
                <a:cubicBezTo>
                  <a:pt x="22" y="54"/>
                  <a:pt x="31" y="44"/>
                  <a:pt x="37" y="39"/>
                </a:cubicBezTo>
                <a:cubicBezTo>
                  <a:pt x="41" y="36"/>
                  <a:pt x="46" y="33"/>
                  <a:pt x="50" y="32"/>
                </a:cubicBezTo>
                <a:cubicBezTo>
                  <a:pt x="50" y="31"/>
                  <a:pt x="53" y="30"/>
                  <a:pt x="54" y="31"/>
                </a:cubicBezTo>
                <a:cubicBezTo>
                  <a:pt x="54" y="30"/>
                  <a:pt x="54" y="30"/>
                  <a:pt x="54" y="30"/>
                </a:cubicBezTo>
                <a:cubicBezTo>
                  <a:pt x="56" y="29"/>
                  <a:pt x="58" y="28"/>
                  <a:pt x="60" y="27"/>
                </a:cubicBezTo>
                <a:cubicBezTo>
                  <a:pt x="62" y="26"/>
                  <a:pt x="65" y="25"/>
                  <a:pt x="66" y="25"/>
                </a:cubicBezTo>
                <a:cubicBezTo>
                  <a:pt x="66" y="25"/>
                  <a:pt x="67" y="24"/>
                  <a:pt x="67" y="24"/>
                </a:cubicBezTo>
                <a:cubicBezTo>
                  <a:pt x="76" y="21"/>
                  <a:pt x="83" y="17"/>
                  <a:pt x="93" y="16"/>
                </a:cubicBezTo>
                <a:cubicBezTo>
                  <a:pt x="93" y="16"/>
                  <a:pt x="94" y="17"/>
                  <a:pt x="94" y="16"/>
                </a:cubicBezTo>
                <a:cubicBezTo>
                  <a:pt x="94" y="16"/>
                  <a:pt x="93" y="16"/>
                  <a:pt x="93" y="16"/>
                </a:cubicBezTo>
                <a:cubicBezTo>
                  <a:pt x="105" y="15"/>
                  <a:pt x="117" y="11"/>
                  <a:pt x="129" y="10"/>
                </a:cubicBezTo>
                <a:cubicBezTo>
                  <a:pt x="128" y="10"/>
                  <a:pt x="127" y="11"/>
                  <a:pt x="127" y="11"/>
                </a:cubicBezTo>
                <a:cubicBezTo>
                  <a:pt x="129" y="11"/>
                  <a:pt x="129" y="10"/>
                  <a:pt x="129" y="10"/>
                </a:cubicBezTo>
                <a:cubicBezTo>
                  <a:pt x="135" y="9"/>
                  <a:pt x="140" y="8"/>
                  <a:pt x="145" y="8"/>
                </a:cubicBezTo>
                <a:cubicBezTo>
                  <a:pt x="156" y="8"/>
                  <a:pt x="167" y="11"/>
                  <a:pt x="178" y="11"/>
                </a:cubicBezTo>
                <a:cubicBezTo>
                  <a:pt x="165" y="6"/>
                  <a:pt x="151" y="4"/>
                  <a:pt x="136" y="2"/>
                </a:cubicBezTo>
                <a:cubicBezTo>
                  <a:pt x="118" y="1"/>
                  <a:pt x="100" y="10"/>
                  <a:pt x="85" y="13"/>
                </a:cubicBezTo>
                <a:cubicBezTo>
                  <a:pt x="85" y="12"/>
                  <a:pt x="87" y="13"/>
                  <a:pt x="87" y="12"/>
                </a:cubicBezTo>
                <a:cubicBezTo>
                  <a:pt x="86" y="11"/>
                  <a:pt x="84" y="14"/>
                  <a:pt x="83" y="12"/>
                </a:cubicBezTo>
                <a:cubicBezTo>
                  <a:pt x="86" y="12"/>
                  <a:pt x="90" y="10"/>
                  <a:pt x="92" y="10"/>
                </a:cubicBezTo>
                <a:cubicBezTo>
                  <a:pt x="91" y="10"/>
                  <a:pt x="94" y="9"/>
                  <a:pt x="93" y="9"/>
                </a:cubicBezTo>
                <a:cubicBezTo>
                  <a:pt x="94" y="10"/>
                  <a:pt x="92" y="10"/>
                  <a:pt x="94" y="10"/>
                </a:cubicBezTo>
                <a:cubicBezTo>
                  <a:pt x="94" y="10"/>
                  <a:pt x="96" y="10"/>
                  <a:pt x="97" y="9"/>
                </a:cubicBezTo>
                <a:cubicBezTo>
                  <a:pt x="96" y="9"/>
                  <a:pt x="95" y="9"/>
                  <a:pt x="94" y="9"/>
                </a:cubicBezTo>
                <a:cubicBezTo>
                  <a:pt x="102" y="7"/>
                  <a:pt x="109" y="5"/>
                  <a:pt x="115" y="2"/>
                </a:cubicBezTo>
                <a:close/>
                <a:moveTo>
                  <a:pt x="109" y="5"/>
                </a:moveTo>
                <a:cubicBezTo>
                  <a:pt x="109" y="6"/>
                  <a:pt x="110" y="5"/>
                  <a:pt x="111" y="4"/>
                </a:cubicBezTo>
                <a:cubicBezTo>
                  <a:pt x="110" y="4"/>
                  <a:pt x="109" y="4"/>
                  <a:pt x="109" y="5"/>
                </a:cubicBezTo>
                <a:close/>
                <a:moveTo>
                  <a:pt x="168" y="5"/>
                </a:moveTo>
                <a:cubicBezTo>
                  <a:pt x="168" y="5"/>
                  <a:pt x="168" y="6"/>
                  <a:pt x="168" y="6"/>
                </a:cubicBezTo>
                <a:cubicBezTo>
                  <a:pt x="176" y="7"/>
                  <a:pt x="182" y="11"/>
                  <a:pt x="189" y="14"/>
                </a:cubicBezTo>
                <a:cubicBezTo>
                  <a:pt x="185" y="9"/>
                  <a:pt x="175" y="7"/>
                  <a:pt x="168" y="5"/>
                </a:cubicBezTo>
                <a:close/>
                <a:moveTo>
                  <a:pt x="115" y="69"/>
                </a:moveTo>
                <a:cubicBezTo>
                  <a:pt x="117" y="69"/>
                  <a:pt x="120" y="69"/>
                  <a:pt x="123" y="68"/>
                </a:cubicBezTo>
                <a:cubicBezTo>
                  <a:pt x="123" y="67"/>
                  <a:pt x="122" y="68"/>
                  <a:pt x="123" y="67"/>
                </a:cubicBezTo>
                <a:cubicBezTo>
                  <a:pt x="141" y="64"/>
                  <a:pt x="161" y="61"/>
                  <a:pt x="176" y="54"/>
                </a:cubicBezTo>
                <a:cubicBezTo>
                  <a:pt x="176" y="52"/>
                  <a:pt x="176" y="51"/>
                  <a:pt x="177" y="51"/>
                </a:cubicBezTo>
                <a:cubicBezTo>
                  <a:pt x="180" y="51"/>
                  <a:pt x="185" y="51"/>
                  <a:pt x="187" y="49"/>
                </a:cubicBezTo>
                <a:cubicBezTo>
                  <a:pt x="184" y="48"/>
                  <a:pt x="180" y="50"/>
                  <a:pt x="178" y="49"/>
                </a:cubicBezTo>
                <a:cubicBezTo>
                  <a:pt x="179" y="45"/>
                  <a:pt x="186" y="47"/>
                  <a:pt x="187" y="44"/>
                </a:cubicBezTo>
                <a:cubicBezTo>
                  <a:pt x="186" y="43"/>
                  <a:pt x="183" y="42"/>
                  <a:pt x="180" y="42"/>
                </a:cubicBezTo>
                <a:cubicBezTo>
                  <a:pt x="178" y="38"/>
                  <a:pt x="174" y="35"/>
                  <a:pt x="175" y="30"/>
                </a:cubicBezTo>
                <a:cubicBezTo>
                  <a:pt x="176" y="27"/>
                  <a:pt x="181" y="23"/>
                  <a:pt x="184" y="23"/>
                </a:cubicBezTo>
                <a:cubicBezTo>
                  <a:pt x="190" y="23"/>
                  <a:pt x="191" y="31"/>
                  <a:pt x="191" y="35"/>
                </a:cubicBezTo>
                <a:cubicBezTo>
                  <a:pt x="190" y="35"/>
                  <a:pt x="190" y="36"/>
                  <a:pt x="189" y="36"/>
                </a:cubicBezTo>
                <a:cubicBezTo>
                  <a:pt x="189" y="33"/>
                  <a:pt x="189" y="29"/>
                  <a:pt x="186" y="29"/>
                </a:cubicBezTo>
                <a:cubicBezTo>
                  <a:pt x="183" y="28"/>
                  <a:pt x="178" y="32"/>
                  <a:pt x="178" y="34"/>
                </a:cubicBezTo>
                <a:cubicBezTo>
                  <a:pt x="180" y="39"/>
                  <a:pt x="185" y="40"/>
                  <a:pt x="191" y="41"/>
                </a:cubicBezTo>
                <a:cubicBezTo>
                  <a:pt x="191" y="42"/>
                  <a:pt x="192" y="43"/>
                  <a:pt x="192" y="44"/>
                </a:cubicBezTo>
                <a:cubicBezTo>
                  <a:pt x="194" y="41"/>
                  <a:pt x="197" y="40"/>
                  <a:pt x="197" y="36"/>
                </a:cubicBezTo>
                <a:cubicBezTo>
                  <a:pt x="199" y="28"/>
                  <a:pt x="191" y="17"/>
                  <a:pt x="185" y="14"/>
                </a:cubicBezTo>
                <a:cubicBezTo>
                  <a:pt x="175" y="13"/>
                  <a:pt x="164" y="11"/>
                  <a:pt x="154" y="10"/>
                </a:cubicBezTo>
                <a:cubicBezTo>
                  <a:pt x="147" y="9"/>
                  <a:pt x="141" y="11"/>
                  <a:pt x="135" y="10"/>
                </a:cubicBezTo>
                <a:cubicBezTo>
                  <a:pt x="121" y="13"/>
                  <a:pt x="107" y="14"/>
                  <a:pt x="92" y="18"/>
                </a:cubicBezTo>
                <a:cubicBezTo>
                  <a:pt x="92" y="18"/>
                  <a:pt x="91" y="17"/>
                  <a:pt x="91" y="17"/>
                </a:cubicBezTo>
                <a:cubicBezTo>
                  <a:pt x="91" y="18"/>
                  <a:pt x="90" y="18"/>
                  <a:pt x="90" y="18"/>
                </a:cubicBezTo>
                <a:cubicBezTo>
                  <a:pt x="76" y="21"/>
                  <a:pt x="65" y="27"/>
                  <a:pt x="53" y="31"/>
                </a:cubicBezTo>
                <a:cubicBezTo>
                  <a:pt x="52" y="32"/>
                  <a:pt x="50" y="33"/>
                  <a:pt x="48" y="33"/>
                </a:cubicBezTo>
                <a:cubicBezTo>
                  <a:pt x="42" y="38"/>
                  <a:pt x="34" y="43"/>
                  <a:pt x="30" y="49"/>
                </a:cubicBezTo>
                <a:cubicBezTo>
                  <a:pt x="35" y="47"/>
                  <a:pt x="38" y="44"/>
                  <a:pt x="43" y="44"/>
                </a:cubicBezTo>
                <a:cubicBezTo>
                  <a:pt x="51" y="44"/>
                  <a:pt x="49" y="52"/>
                  <a:pt x="51" y="57"/>
                </a:cubicBezTo>
                <a:cubicBezTo>
                  <a:pt x="51" y="59"/>
                  <a:pt x="52" y="60"/>
                  <a:pt x="52" y="62"/>
                </a:cubicBezTo>
                <a:cubicBezTo>
                  <a:pt x="52" y="67"/>
                  <a:pt x="45" y="69"/>
                  <a:pt x="42" y="73"/>
                </a:cubicBezTo>
                <a:cubicBezTo>
                  <a:pt x="58" y="72"/>
                  <a:pt x="74" y="73"/>
                  <a:pt x="90" y="72"/>
                </a:cubicBezTo>
                <a:cubicBezTo>
                  <a:pt x="90" y="73"/>
                  <a:pt x="91" y="72"/>
                  <a:pt x="92" y="72"/>
                </a:cubicBezTo>
                <a:cubicBezTo>
                  <a:pt x="92" y="71"/>
                  <a:pt x="90" y="72"/>
                  <a:pt x="90" y="71"/>
                </a:cubicBezTo>
                <a:cubicBezTo>
                  <a:pt x="99" y="72"/>
                  <a:pt x="106" y="69"/>
                  <a:pt x="113" y="69"/>
                </a:cubicBezTo>
                <a:cubicBezTo>
                  <a:pt x="113" y="69"/>
                  <a:pt x="112" y="69"/>
                  <a:pt x="112" y="70"/>
                </a:cubicBezTo>
                <a:cubicBezTo>
                  <a:pt x="114" y="69"/>
                  <a:pt x="114" y="69"/>
                  <a:pt x="114" y="68"/>
                </a:cubicBezTo>
                <a:cubicBezTo>
                  <a:pt x="116" y="68"/>
                  <a:pt x="118" y="68"/>
                  <a:pt x="120" y="68"/>
                </a:cubicBezTo>
                <a:cubicBezTo>
                  <a:pt x="119" y="69"/>
                  <a:pt x="117" y="68"/>
                  <a:pt x="115" y="69"/>
                </a:cubicBezTo>
                <a:close/>
                <a:moveTo>
                  <a:pt x="195" y="20"/>
                </a:moveTo>
                <a:cubicBezTo>
                  <a:pt x="194" y="19"/>
                  <a:pt x="193" y="18"/>
                  <a:pt x="192" y="18"/>
                </a:cubicBezTo>
                <a:cubicBezTo>
                  <a:pt x="192" y="18"/>
                  <a:pt x="194" y="20"/>
                  <a:pt x="195" y="20"/>
                </a:cubicBezTo>
                <a:close/>
                <a:moveTo>
                  <a:pt x="181" y="28"/>
                </a:moveTo>
                <a:cubicBezTo>
                  <a:pt x="182" y="28"/>
                  <a:pt x="185" y="27"/>
                  <a:pt x="186" y="26"/>
                </a:cubicBezTo>
                <a:cubicBezTo>
                  <a:pt x="184" y="25"/>
                  <a:pt x="182" y="27"/>
                  <a:pt x="181" y="28"/>
                </a:cubicBezTo>
                <a:close/>
                <a:moveTo>
                  <a:pt x="49" y="52"/>
                </a:moveTo>
                <a:cubicBezTo>
                  <a:pt x="49" y="48"/>
                  <a:pt x="45" y="45"/>
                  <a:pt x="41" y="46"/>
                </a:cubicBezTo>
                <a:cubicBezTo>
                  <a:pt x="44" y="48"/>
                  <a:pt x="47" y="49"/>
                  <a:pt x="49" y="52"/>
                </a:cubicBezTo>
                <a:close/>
                <a:moveTo>
                  <a:pt x="34" y="52"/>
                </a:moveTo>
                <a:cubicBezTo>
                  <a:pt x="33" y="59"/>
                  <a:pt x="32" y="65"/>
                  <a:pt x="38" y="68"/>
                </a:cubicBezTo>
                <a:cubicBezTo>
                  <a:pt x="45" y="66"/>
                  <a:pt x="46" y="55"/>
                  <a:pt x="41" y="49"/>
                </a:cubicBezTo>
                <a:cubicBezTo>
                  <a:pt x="38" y="49"/>
                  <a:pt x="36" y="51"/>
                  <a:pt x="34" y="52"/>
                </a:cubicBezTo>
                <a:close/>
                <a:moveTo>
                  <a:pt x="40" y="69"/>
                </a:moveTo>
                <a:cubicBezTo>
                  <a:pt x="48" y="68"/>
                  <a:pt x="50" y="55"/>
                  <a:pt x="44" y="51"/>
                </a:cubicBezTo>
                <a:cubicBezTo>
                  <a:pt x="47" y="57"/>
                  <a:pt x="45" y="66"/>
                  <a:pt x="40" y="69"/>
                </a:cubicBezTo>
                <a:close/>
                <a:moveTo>
                  <a:pt x="32" y="69"/>
                </a:moveTo>
                <a:cubicBezTo>
                  <a:pt x="30" y="67"/>
                  <a:pt x="29" y="58"/>
                  <a:pt x="30" y="53"/>
                </a:cubicBezTo>
                <a:cubicBezTo>
                  <a:pt x="30" y="52"/>
                  <a:pt x="30" y="52"/>
                  <a:pt x="30" y="52"/>
                </a:cubicBezTo>
                <a:cubicBezTo>
                  <a:pt x="26" y="57"/>
                  <a:pt x="25" y="68"/>
                  <a:pt x="32" y="69"/>
                </a:cubicBezTo>
                <a:close/>
                <a:moveTo>
                  <a:pt x="32" y="61"/>
                </a:moveTo>
                <a:cubicBezTo>
                  <a:pt x="33" y="59"/>
                  <a:pt x="33" y="54"/>
                  <a:pt x="32" y="53"/>
                </a:cubicBezTo>
                <a:cubicBezTo>
                  <a:pt x="32" y="56"/>
                  <a:pt x="30" y="60"/>
                  <a:pt x="32" y="61"/>
                </a:cubicBezTo>
                <a:close/>
                <a:moveTo>
                  <a:pt x="28" y="70"/>
                </a:moveTo>
                <a:cubicBezTo>
                  <a:pt x="28" y="69"/>
                  <a:pt x="26" y="68"/>
                  <a:pt x="25" y="66"/>
                </a:cubicBezTo>
                <a:cubicBezTo>
                  <a:pt x="24" y="63"/>
                  <a:pt x="26" y="58"/>
                  <a:pt x="25" y="55"/>
                </a:cubicBezTo>
                <a:cubicBezTo>
                  <a:pt x="22" y="60"/>
                  <a:pt x="19" y="70"/>
                  <a:pt x="28" y="70"/>
                </a:cubicBezTo>
                <a:close/>
                <a:moveTo>
                  <a:pt x="168" y="59"/>
                </a:moveTo>
                <a:cubicBezTo>
                  <a:pt x="168" y="59"/>
                  <a:pt x="170" y="59"/>
                  <a:pt x="170" y="58"/>
                </a:cubicBezTo>
                <a:cubicBezTo>
                  <a:pt x="169" y="59"/>
                  <a:pt x="168" y="58"/>
                  <a:pt x="168" y="59"/>
                </a:cubicBezTo>
                <a:close/>
                <a:moveTo>
                  <a:pt x="166" y="60"/>
                </a:moveTo>
                <a:cubicBezTo>
                  <a:pt x="167" y="60"/>
                  <a:pt x="167" y="60"/>
                  <a:pt x="167" y="59"/>
                </a:cubicBezTo>
                <a:cubicBezTo>
                  <a:pt x="167" y="59"/>
                  <a:pt x="166" y="59"/>
                  <a:pt x="166" y="60"/>
                </a:cubicBezTo>
                <a:close/>
                <a:moveTo>
                  <a:pt x="163" y="61"/>
                </a:moveTo>
                <a:cubicBezTo>
                  <a:pt x="164" y="61"/>
                  <a:pt x="165" y="61"/>
                  <a:pt x="165" y="60"/>
                </a:cubicBezTo>
                <a:cubicBezTo>
                  <a:pt x="165" y="60"/>
                  <a:pt x="163" y="60"/>
                  <a:pt x="163" y="61"/>
                </a:cubicBezTo>
                <a:close/>
                <a:moveTo>
                  <a:pt x="149" y="64"/>
                </a:moveTo>
                <a:cubicBezTo>
                  <a:pt x="149" y="64"/>
                  <a:pt x="149" y="63"/>
                  <a:pt x="150" y="63"/>
                </a:cubicBezTo>
                <a:cubicBezTo>
                  <a:pt x="150" y="64"/>
                  <a:pt x="150" y="64"/>
                  <a:pt x="150" y="64"/>
                </a:cubicBezTo>
                <a:cubicBezTo>
                  <a:pt x="151" y="62"/>
                  <a:pt x="148" y="63"/>
                  <a:pt x="149" y="64"/>
                </a:cubicBezTo>
                <a:close/>
                <a:moveTo>
                  <a:pt x="36" y="69"/>
                </a:moveTo>
                <a:cubicBezTo>
                  <a:pt x="34" y="67"/>
                  <a:pt x="33" y="66"/>
                  <a:pt x="32" y="64"/>
                </a:cubicBezTo>
                <a:cubicBezTo>
                  <a:pt x="32" y="67"/>
                  <a:pt x="33" y="70"/>
                  <a:pt x="36" y="69"/>
                </a:cubicBezTo>
                <a:close/>
                <a:moveTo>
                  <a:pt x="109" y="70"/>
                </a:moveTo>
                <a:cubicBezTo>
                  <a:pt x="108" y="70"/>
                  <a:pt x="108" y="69"/>
                  <a:pt x="107" y="70"/>
                </a:cubicBezTo>
                <a:cubicBezTo>
                  <a:pt x="108" y="70"/>
                  <a:pt x="109" y="70"/>
                  <a:pt x="109" y="70"/>
                </a:cubicBezTo>
                <a:close/>
                <a:moveTo>
                  <a:pt x="83" y="73"/>
                </a:moveTo>
                <a:cubicBezTo>
                  <a:pt x="83" y="73"/>
                  <a:pt x="85" y="73"/>
                  <a:pt x="86" y="73"/>
                </a:cubicBezTo>
                <a:cubicBezTo>
                  <a:pt x="85" y="72"/>
                  <a:pt x="84" y="73"/>
                  <a:pt x="83" y="73"/>
                </a:cubicBezTo>
                <a:close/>
              </a:path>
            </a:pathLst>
          </a:custGeom>
          <a:solidFill>
            <a:schemeClr val="accent2"/>
          </a:solidFill>
          <a:ln>
            <a:noFill/>
          </a:ln>
        </p:spPr>
        <p:txBody>
          <a:bodyPr vert="horz" wrap="square" lIns="68580" tIns="34290" rIns="68580" bIns="34290" numCol="1" anchor="t" anchorCtr="0" compatLnSpc="1"/>
          <a:lstStyle/>
          <a:p>
            <a:endParaRPr lang="zh-CN" altLang="en-US"/>
          </a:p>
        </p:txBody>
      </p:sp>
      <p:sp>
        <p:nvSpPr>
          <p:cNvPr id="56" name="文本框 55"/>
          <p:cNvSpPr txBox="1"/>
          <p:nvPr/>
        </p:nvSpPr>
        <p:spPr>
          <a:xfrm rot="21247142">
            <a:off x="3664183" y="1707340"/>
            <a:ext cx="1128713" cy="500137"/>
          </a:xfrm>
          <a:prstGeom prst="rect">
            <a:avLst/>
          </a:prstGeom>
          <a:noFill/>
        </p:spPr>
        <p:txBody>
          <a:bodyPr wrap="square" lIns="68580" tIns="34290" rIns="68580" bIns="34290" rtlCol="0">
            <a:spAutoFit/>
          </a:bodyPr>
          <a:lstStyle/>
          <a:p>
            <a:r>
              <a:rPr lang="en-US" altLang="zh-CN" sz="2800" b="1" dirty="0">
                <a:solidFill>
                  <a:schemeClr val="tx1">
                    <a:lumMod val="50000"/>
                    <a:lumOff val="50000"/>
                  </a:schemeClr>
                </a:solidFill>
                <a:latin typeface="方正静蕾简体" pitchFamily="2" charset="-122"/>
                <a:ea typeface="方正静蕾简体" pitchFamily="2" charset="-122"/>
              </a:rPr>
              <a:t>60%</a:t>
            </a:r>
            <a:endParaRPr lang="zh-CN" altLang="en-US" sz="2800" b="1" dirty="0">
              <a:solidFill>
                <a:schemeClr val="tx1">
                  <a:lumMod val="50000"/>
                  <a:lumOff val="50000"/>
                </a:schemeClr>
              </a:solidFill>
              <a:latin typeface="方正静蕾简体" pitchFamily="2" charset="-122"/>
              <a:ea typeface="方正静蕾简体" pitchFamily="2" charset="-122"/>
            </a:endParaRPr>
          </a:p>
        </p:txBody>
      </p:sp>
      <p:sp>
        <p:nvSpPr>
          <p:cNvPr id="57" name="文本框 56"/>
          <p:cNvSpPr txBox="1"/>
          <p:nvPr/>
        </p:nvSpPr>
        <p:spPr>
          <a:xfrm rot="1685193">
            <a:off x="5393857" y="1699923"/>
            <a:ext cx="766014" cy="377026"/>
          </a:xfrm>
          <a:prstGeom prst="rect">
            <a:avLst/>
          </a:prstGeom>
          <a:noFill/>
        </p:spPr>
        <p:txBody>
          <a:bodyPr wrap="square" lIns="68580" tIns="34290" rIns="68580" bIns="34290" rtlCol="0">
            <a:spAutoFit/>
          </a:bodyPr>
          <a:lstStyle/>
          <a:p>
            <a:r>
              <a:rPr lang="en-US" altLang="zh-CN" sz="2000" b="1" dirty="0">
                <a:solidFill>
                  <a:schemeClr val="tx1">
                    <a:lumMod val="50000"/>
                    <a:lumOff val="50000"/>
                  </a:schemeClr>
                </a:solidFill>
                <a:latin typeface="方正静蕾简体" pitchFamily="2" charset="-122"/>
                <a:ea typeface="方正静蕾简体" pitchFamily="2" charset="-122"/>
              </a:rPr>
              <a:t>40%</a:t>
            </a:r>
            <a:endParaRPr lang="zh-CN" altLang="en-US" sz="2000" b="1" dirty="0">
              <a:solidFill>
                <a:schemeClr val="tx1">
                  <a:lumMod val="50000"/>
                  <a:lumOff val="50000"/>
                </a:schemeClr>
              </a:solidFill>
              <a:latin typeface="方正静蕾简体" pitchFamily="2" charset="-122"/>
              <a:ea typeface="方正静蕾简体" pitchFamily="2" charset="-122"/>
            </a:endParaRPr>
          </a:p>
        </p:txBody>
      </p:sp>
      <p:sp>
        <p:nvSpPr>
          <p:cNvPr id="62" name="文本框 61"/>
          <p:cNvSpPr txBox="1"/>
          <p:nvPr/>
        </p:nvSpPr>
        <p:spPr>
          <a:xfrm>
            <a:off x="1043798" y="2969388"/>
            <a:ext cx="1782272" cy="992579"/>
          </a:xfrm>
          <a:prstGeom prst="rect">
            <a:avLst/>
          </a:prstGeom>
          <a:noFill/>
          <a:ln>
            <a:noFill/>
          </a:ln>
        </p:spPr>
        <p:txBody>
          <a:bodyPr wrap="square" lIns="68580" tIns="34290" rIns="68580" bIns="34290" rtlCol="0">
            <a:spAutoFit/>
          </a:bodyPr>
          <a:lstStyle/>
          <a:p>
            <a:pPr algn="ctr"/>
            <a:r>
              <a:rPr lang="zh-CN" altLang="en-US" sz="10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请在此添加文字请在此添加文字请在此添加文字请在此添加文字请在此添加文字请在此添加文字请在此添加文字请在此添加文字请在此添加文字请在此添加文字</a:t>
            </a:r>
          </a:p>
        </p:txBody>
      </p:sp>
      <p:sp>
        <p:nvSpPr>
          <p:cNvPr id="63" name="文本框 62"/>
          <p:cNvSpPr txBox="1"/>
          <p:nvPr/>
        </p:nvSpPr>
        <p:spPr>
          <a:xfrm>
            <a:off x="6372355" y="2969388"/>
            <a:ext cx="1782272" cy="992579"/>
          </a:xfrm>
          <a:prstGeom prst="rect">
            <a:avLst/>
          </a:prstGeom>
          <a:noFill/>
          <a:ln>
            <a:noFill/>
          </a:ln>
        </p:spPr>
        <p:txBody>
          <a:bodyPr wrap="square" lIns="68580" tIns="34290" rIns="68580" bIns="34290" rtlCol="0">
            <a:spAutoFit/>
          </a:bodyPr>
          <a:lstStyle/>
          <a:p>
            <a:pPr algn="ctr"/>
            <a:r>
              <a:rPr lang="zh-CN" altLang="en-US" sz="10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请在此添加文字请在此添加文字请在此添加文字请在此添加文字请在此添加文字请在此添加文字请在此添加文字请在此添加文字请在此添加文字请在此添加文字</a:t>
            </a: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90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par>
                                <p:cTn id="8" presetID="10" presetClass="entr" presetSubtype="0" fill="hold" nodeType="withEffect">
                                  <p:stCondLst>
                                    <p:cond delay="12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1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1800"/>
                                  </p:stCondLst>
                                  <p:childTnLst>
                                    <p:set>
                                      <p:cBhvr>
                                        <p:cTn id="15" dur="1" fill="hold">
                                          <p:stCondLst>
                                            <p:cond delay="0"/>
                                          </p:stCondLst>
                                        </p:cTn>
                                        <p:tgtEl>
                                          <p:spTgt spid="55"/>
                                        </p:tgtEl>
                                        <p:attrNameLst>
                                          <p:attrName>style.visibility</p:attrName>
                                        </p:attrNameLst>
                                      </p:cBhvr>
                                      <p:to>
                                        <p:strVal val="visible"/>
                                      </p:to>
                                    </p:set>
                                    <p:animEffect transition="in" filter="fade">
                                      <p:cBhvr>
                                        <p:cTn id="16" dur="500"/>
                                        <p:tgtEl>
                                          <p:spTgt spid="55"/>
                                        </p:tgtEl>
                                      </p:cBhvr>
                                    </p:animEffect>
                                  </p:childTnLst>
                                </p:cTn>
                              </p:par>
                              <p:par>
                                <p:cTn id="17" presetID="10" presetClass="entr" presetSubtype="0" fill="hold" grpId="0" nodeType="withEffect">
                                  <p:stCondLst>
                                    <p:cond delay="210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500"/>
                                        <p:tgtEl>
                                          <p:spTgt spid="56"/>
                                        </p:tgtEl>
                                      </p:cBhvr>
                                    </p:animEffect>
                                  </p:childTnLst>
                                </p:cTn>
                              </p:par>
                              <p:par>
                                <p:cTn id="20" presetID="10" presetClass="entr" presetSubtype="0" fill="hold" grpId="0" nodeType="withEffect">
                                  <p:stCondLst>
                                    <p:cond delay="240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500"/>
                                        <p:tgtEl>
                                          <p:spTgt spid="57"/>
                                        </p:tgtEl>
                                      </p:cBhvr>
                                    </p:animEffect>
                                  </p:childTnLst>
                                </p:cTn>
                              </p:par>
                              <p:par>
                                <p:cTn id="23" presetID="10" presetClass="entr" presetSubtype="0" fill="hold" grpId="0" nodeType="withEffect">
                                  <p:stCondLst>
                                    <p:cond delay="330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childTnLst>
                                </p:cTn>
                              </p:par>
                              <p:par>
                                <p:cTn id="26" presetID="10" presetClass="entr" presetSubtype="0" fill="hold" grpId="0" nodeType="withEffect">
                                  <p:stCondLst>
                                    <p:cond delay="360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55" grpId="0" animBg="1"/>
      <p:bldP spid="56" grpId="0"/>
      <p:bldP spid="57" grpId="0"/>
      <p:bldP spid="62" grpId="0"/>
      <p:bldP spid="6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755576" y="195486"/>
            <a:ext cx="2425985" cy="577081"/>
          </a:xfrm>
          <a:prstGeom prst="rect">
            <a:avLst/>
          </a:prstGeom>
          <a:noFill/>
        </p:spPr>
        <p:txBody>
          <a:bodyPr wrap="none" lIns="68580" tIns="34290" rIns="68580" bIns="34290" rtlCol="0">
            <a:spAutoFit/>
          </a:bodyPr>
          <a:lstStyle/>
          <a:p>
            <a:pPr algn="ctr"/>
            <a:r>
              <a:rPr lang="zh-CN" altLang="en-US" sz="3300" b="1" dirty="0">
                <a:solidFill>
                  <a:schemeClr val="tx1">
                    <a:lumMod val="65000"/>
                    <a:lumOff val="35000"/>
                  </a:schemeClr>
                </a:solidFill>
                <a:latin typeface="hakuyoxingshu7000" pitchFamily="2" charset="-122"/>
                <a:ea typeface="hakuyoxingshu7000" pitchFamily="2" charset="-122"/>
                <a:cs typeface="hakuyoxingshu7000" pitchFamily="2" charset="-122"/>
              </a:rPr>
              <a:t>目录</a:t>
            </a:r>
            <a:r>
              <a:rPr lang="zh-CN" altLang="en-US" sz="3000" b="1" dirty="0">
                <a:solidFill>
                  <a:schemeClr val="tx1">
                    <a:lumMod val="65000"/>
                    <a:lumOff val="35000"/>
                  </a:schemeClr>
                </a:solidFill>
                <a:latin typeface="hakuyoxingshu7000" pitchFamily="2" charset="-122"/>
                <a:ea typeface="hakuyoxingshu7000" pitchFamily="2" charset="-122"/>
                <a:cs typeface="hakuyoxingshu7000" pitchFamily="2" charset="-122"/>
              </a:rPr>
              <a:t> </a:t>
            </a:r>
            <a:r>
              <a:rPr lang="en-US" altLang="zh-CN" sz="2400" b="1" dirty="0">
                <a:solidFill>
                  <a:schemeClr val="tx1">
                    <a:lumMod val="65000"/>
                    <a:lumOff val="35000"/>
                  </a:schemeClr>
                </a:solidFill>
                <a:latin typeface="hakuyoxingshu7000" pitchFamily="2" charset="-122"/>
                <a:ea typeface="hakuyoxingshu7000" pitchFamily="2" charset="-122"/>
                <a:cs typeface="hakuyoxingshu7000" pitchFamily="2" charset="-122"/>
              </a:rPr>
              <a:t>CONTENTS</a:t>
            </a:r>
            <a:endParaRPr lang="zh-CN" altLang="en-US" sz="2400" b="1" dirty="0">
              <a:solidFill>
                <a:schemeClr val="tx1">
                  <a:lumMod val="65000"/>
                  <a:lumOff val="35000"/>
                </a:schemeClr>
              </a:solidFill>
              <a:latin typeface="hakuyoxingshu7000" pitchFamily="2" charset="-122"/>
              <a:ea typeface="hakuyoxingshu7000" pitchFamily="2" charset="-122"/>
              <a:cs typeface="hakuyoxingshu7000" pitchFamily="2" charset="-122"/>
            </a:endParaRPr>
          </a:p>
        </p:txBody>
      </p:sp>
      <p:sp>
        <p:nvSpPr>
          <p:cNvPr id="44" name="矩形 43"/>
          <p:cNvSpPr/>
          <p:nvPr/>
        </p:nvSpPr>
        <p:spPr>
          <a:xfrm>
            <a:off x="2339752" y="1612333"/>
            <a:ext cx="435950" cy="435950"/>
          </a:xfrm>
          <a:prstGeom prst="rect">
            <a:avLst/>
          </a:prstGeom>
          <a:blipFill>
            <a:blip r:embed="rId2" cstate="print">
              <a:duotone>
                <a:schemeClr val="accent1">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dirty="0">
                <a:latin typeface="微软雅黑" pitchFamily="34" charset="-122"/>
                <a:ea typeface="微软雅黑" pitchFamily="34" charset="-122"/>
              </a:rPr>
              <a:t>1</a:t>
            </a:r>
            <a:endParaRPr lang="zh-CN" altLang="en-US" sz="2100" dirty="0">
              <a:latin typeface="微软雅黑" pitchFamily="34" charset="-122"/>
              <a:ea typeface="微软雅黑" pitchFamily="34" charset="-122"/>
            </a:endParaRPr>
          </a:p>
        </p:txBody>
      </p:sp>
      <p:sp>
        <p:nvSpPr>
          <p:cNvPr id="45" name="文本框 54"/>
          <p:cNvSpPr txBox="1"/>
          <p:nvPr/>
        </p:nvSpPr>
        <p:spPr>
          <a:xfrm>
            <a:off x="2865816" y="1563638"/>
            <a:ext cx="2846093" cy="500137"/>
          </a:xfrm>
          <a:prstGeom prst="rect">
            <a:avLst/>
          </a:prstGeom>
          <a:noFill/>
        </p:spPr>
        <p:txBody>
          <a:bodyPr wrap="square" lIns="68580" tIns="34290" rIns="68580" bIns="34290" rtlCol="0">
            <a:spAutoFit/>
          </a:bodyPr>
          <a:lstStyle/>
          <a:p>
            <a:r>
              <a:rPr lang="zh-CN" altLang="en-US" sz="2800" b="1" kern="400" spc="600" dirty="0">
                <a:solidFill>
                  <a:schemeClr val="bg2">
                    <a:lumMod val="50000"/>
                  </a:schemeClr>
                </a:solidFill>
                <a:latin typeface="hakuyoxingshu7000" pitchFamily="2" charset="-122"/>
                <a:ea typeface="hakuyoxingshu7000" pitchFamily="2" charset="-122"/>
                <a:cs typeface="hakuyoxingshu7000" pitchFamily="2" charset="-122"/>
              </a:rPr>
              <a:t>此处添加标题</a:t>
            </a:r>
            <a:endParaRPr lang="zh-CN" altLang="en-US" sz="2800" b="1" spc="600" dirty="0">
              <a:solidFill>
                <a:schemeClr val="bg2">
                  <a:lumMod val="50000"/>
                </a:schemeClr>
              </a:solidFill>
              <a:latin typeface="hakuyoxingshu7000" pitchFamily="2" charset="-122"/>
              <a:ea typeface="hakuyoxingshu7000" pitchFamily="2" charset="-122"/>
              <a:cs typeface="hakuyoxingshu7000" pitchFamily="2" charset="-122"/>
            </a:endParaRPr>
          </a:p>
        </p:txBody>
      </p:sp>
      <p:sp>
        <p:nvSpPr>
          <p:cNvPr id="46" name="矩形 45"/>
          <p:cNvSpPr/>
          <p:nvPr/>
        </p:nvSpPr>
        <p:spPr>
          <a:xfrm>
            <a:off x="2339752" y="2298993"/>
            <a:ext cx="435950" cy="435950"/>
          </a:xfrm>
          <a:prstGeom prst="rect">
            <a:avLst/>
          </a:prstGeom>
          <a:blipFill>
            <a:blip r:embed="rId2" cstate="print">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dirty="0">
                <a:latin typeface="微软雅黑" pitchFamily="34" charset="-122"/>
                <a:ea typeface="微软雅黑" pitchFamily="34" charset="-122"/>
              </a:rPr>
              <a:t>2</a:t>
            </a:r>
            <a:endParaRPr lang="zh-CN" altLang="en-US" sz="2100" dirty="0">
              <a:latin typeface="微软雅黑" pitchFamily="34" charset="-122"/>
              <a:ea typeface="微软雅黑" pitchFamily="34" charset="-122"/>
            </a:endParaRPr>
          </a:p>
        </p:txBody>
      </p:sp>
      <p:sp>
        <p:nvSpPr>
          <p:cNvPr id="47" name="文本框 56"/>
          <p:cNvSpPr txBox="1"/>
          <p:nvPr/>
        </p:nvSpPr>
        <p:spPr>
          <a:xfrm>
            <a:off x="2865816" y="2250298"/>
            <a:ext cx="2846093" cy="500137"/>
          </a:xfrm>
          <a:prstGeom prst="rect">
            <a:avLst/>
          </a:prstGeom>
          <a:noFill/>
        </p:spPr>
        <p:txBody>
          <a:bodyPr wrap="square" lIns="68580" tIns="34290" rIns="68580" bIns="34290" rtlCol="0">
            <a:spAutoFit/>
          </a:bodyPr>
          <a:lstStyle/>
          <a:p>
            <a:r>
              <a:rPr lang="zh-CN" altLang="en-US" sz="2800" b="1" kern="400" spc="600" dirty="0">
                <a:solidFill>
                  <a:schemeClr val="bg2">
                    <a:lumMod val="50000"/>
                  </a:schemeClr>
                </a:solidFill>
                <a:latin typeface="hakuyoxingshu7000" pitchFamily="2" charset="-122"/>
                <a:ea typeface="hakuyoxingshu7000" pitchFamily="2" charset="-122"/>
                <a:cs typeface="hakuyoxingshu7000" pitchFamily="2" charset="-122"/>
              </a:rPr>
              <a:t>此处添加标题</a:t>
            </a:r>
            <a:endParaRPr lang="zh-CN" altLang="en-US" sz="2800" b="1" spc="600" dirty="0">
              <a:solidFill>
                <a:schemeClr val="bg2">
                  <a:lumMod val="50000"/>
                </a:schemeClr>
              </a:solidFill>
              <a:latin typeface="hakuyoxingshu7000" pitchFamily="2" charset="-122"/>
              <a:ea typeface="hakuyoxingshu7000" pitchFamily="2" charset="-122"/>
              <a:cs typeface="hakuyoxingshu7000" pitchFamily="2" charset="-122"/>
            </a:endParaRPr>
          </a:p>
        </p:txBody>
      </p:sp>
      <p:sp>
        <p:nvSpPr>
          <p:cNvPr id="48" name="矩形 47"/>
          <p:cNvSpPr/>
          <p:nvPr/>
        </p:nvSpPr>
        <p:spPr>
          <a:xfrm>
            <a:off x="2339752" y="3006359"/>
            <a:ext cx="435950" cy="435950"/>
          </a:xfrm>
          <a:prstGeom prst="rect">
            <a:avLst/>
          </a:prstGeom>
          <a:blipFill>
            <a:blip r:embed="rId2" cstate="print">
              <a:duotone>
                <a:schemeClr val="accent1">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dirty="0">
                <a:latin typeface="微软雅黑" pitchFamily="34" charset="-122"/>
                <a:ea typeface="微软雅黑" pitchFamily="34" charset="-122"/>
              </a:rPr>
              <a:t>3</a:t>
            </a:r>
            <a:endParaRPr lang="zh-CN" altLang="en-US" sz="2100" dirty="0">
              <a:latin typeface="微软雅黑" pitchFamily="34" charset="-122"/>
              <a:ea typeface="微软雅黑" pitchFamily="34" charset="-122"/>
            </a:endParaRPr>
          </a:p>
        </p:txBody>
      </p:sp>
      <p:sp>
        <p:nvSpPr>
          <p:cNvPr id="49" name="文本框 58"/>
          <p:cNvSpPr txBox="1"/>
          <p:nvPr/>
        </p:nvSpPr>
        <p:spPr>
          <a:xfrm>
            <a:off x="2865816" y="2957663"/>
            <a:ext cx="2846093" cy="500137"/>
          </a:xfrm>
          <a:prstGeom prst="rect">
            <a:avLst/>
          </a:prstGeom>
          <a:noFill/>
        </p:spPr>
        <p:txBody>
          <a:bodyPr wrap="square" lIns="68580" tIns="34290" rIns="68580" bIns="34290" rtlCol="0">
            <a:spAutoFit/>
          </a:bodyPr>
          <a:lstStyle/>
          <a:p>
            <a:r>
              <a:rPr lang="zh-CN" altLang="en-US" sz="2800" b="1" kern="400" spc="600" dirty="0">
                <a:solidFill>
                  <a:schemeClr val="bg2">
                    <a:lumMod val="50000"/>
                  </a:schemeClr>
                </a:solidFill>
                <a:latin typeface="hakuyoxingshu7000" pitchFamily="2" charset="-122"/>
                <a:ea typeface="hakuyoxingshu7000" pitchFamily="2" charset="-122"/>
                <a:cs typeface="hakuyoxingshu7000" pitchFamily="2" charset="-122"/>
              </a:rPr>
              <a:t>此处添加标题</a:t>
            </a:r>
            <a:endParaRPr lang="zh-CN" altLang="en-US" sz="2800" b="1" spc="600" dirty="0">
              <a:solidFill>
                <a:schemeClr val="bg2">
                  <a:lumMod val="50000"/>
                </a:schemeClr>
              </a:solidFill>
              <a:latin typeface="hakuyoxingshu7000" pitchFamily="2" charset="-122"/>
              <a:ea typeface="hakuyoxingshu7000" pitchFamily="2" charset="-122"/>
              <a:cs typeface="hakuyoxingshu7000" pitchFamily="2" charset="-122"/>
            </a:endParaRPr>
          </a:p>
        </p:txBody>
      </p:sp>
      <p:sp>
        <p:nvSpPr>
          <p:cNvPr id="50" name="矩形 49"/>
          <p:cNvSpPr/>
          <p:nvPr/>
        </p:nvSpPr>
        <p:spPr>
          <a:xfrm>
            <a:off x="2339752" y="3693019"/>
            <a:ext cx="435950" cy="435950"/>
          </a:xfrm>
          <a:prstGeom prst="rect">
            <a:avLst/>
          </a:prstGeom>
          <a:blipFill>
            <a:blip r:embed="rId2" cstate="print">
              <a:duotone>
                <a:schemeClr val="accent2">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dirty="0">
                <a:latin typeface="微软雅黑" pitchFamily="34" charset="-122"/>
                <a:ea typeface="微软雅黑" pitchFamily="34" charset="-122"/>
              </a:rPr>
              <a:t>4</a:t>
            </a:r>
            <a:endParaRPr lang="zh-CN" altLang="en-US" sz="2100" dirty="0">
              <a:latin typeface="微软雅黑" pitchFamily="34" charset="-122"/>
              <a:ea typeface="微软雅黑" pitchFamily="34" charset="-122"/>
            </a:endParaRPr>
          </a:p>
        </p:txBody>
      </p:sp>
      <p:sp>
        <p:nvSpPr>
          <p:cNvPr id="51" name="文本框 60"/>
          <p:cNvSpPr txBox="1"/>
          <p:nvPr/>
        </p:nvSpPr>
        <p:spPr>
          <a:xfrm>
            <a:off x="2865816" y="3644324"/>
            <a:ext cx="2846093" cy="500137"/>
          </a:xfrm>
          <a:prstGeom prst="rect">
            <a:avLst/>
          </a:prstGeom>
          <a:noFill/>
        </p:spPr>
        <p:txBody>
          <a:bodyPr wrap="square" lIns="68580" tIns="34290" rIns="68580" bIns="34290" rtlCol="0">
            <a:spAutoFit/>
          </a:bodyPr>
          <a:lstStyle/>
          <a:p>
            <a:r>
              <a:rPr lang="zh-CN" altLang="en-US" sz="2800" b="1" kern="400" spc="600" dirty="0">
                <a:solidFill>
                  <a:schemeClr val="bg2">
                    <a:lumMod val="50000"/>
                  </a:schemeClr>
                </a:solidFill>
                <a:latin typeface="hakuyoxingshu7000" pitchFamily="2" charset="-122"/>
                <a:ea typeface="hakuyoxingshu7000" pitchFamily="2" charset="-122"/>
                <a:cs typeface="hakuyoxingshu7000" pitchFamily="2" charset="-122"/>
              </a:rPr>
              <a:t>此处添加标题</a:t>
            </a:r>
            <a:endParaRPr lang="zh-CN" altLang="en-US" sz="2800" b="1" spc="600" dirty="0">
              <a:solidFill>
                <a:schemeClr val="bg2">
                  <a:lumMod val="50000"/>
                </a:schemeClr>
              </a:solidFill>
              <a:latin typeface="hakuyoxingshu7000" pitchFamily="2" charset="-122"/>
              <a:ea typeface="hakuyoxingshu7000" pitchFamily="2" charset="-122"/>
              <a:cs typeface="hakuyoxingshu7000" pitchFamily="2" charset="-122"/>
            </a:endParaRPr>
          </a:p>
        </p:txBody>
      </p:sp>
      <p:pic>
        <p:nvPicPr>
          <p:cNvPr id="58" name="图片 57"/>
          <p:cNvPicPr>
            <a:picLocks noChangeAspect="1"/>
          </p:cNvPicPr>
          <p:nvPr/>
        </p:nvPicPr>
        <p:blipFill>
          <a:blip r:embed="rId3" cstate="print"/>
          <a:stretch>
            <a:fillRect/>
          </a:stretch>
        </p:blipFill>
        <p:spPr>
          <a:xfrm>
            <a:off x="6202281" y="718327"/>
            <a:ext cx="2619291" cy="3203573"/>
          </a:xfrm>
          <a:prstGeom prst="rect">
            <a:avLst/>
          </a:prstGeom>
        </p:spPr>
      </p:pic>
      <p:sp>
        <p:nvSpPr>
          <p:cNvPr id="59" name="任意多边形 58"/>
          <p:cNvSpPr/>
          <p:nvPr/>
        </p:nvSpPr>
        <p:spPr>
          <a:xfrm>
            <a:off x="-450558" y="861558"/>
            <a:ext cx="9594558" cy="791550"/>
          </a:xfrm>
          <a:custGeom>
            <a:avLst/>
            <a:gdLst>
              <a:gd name="connsiteX0" fmla="*/ 0 w 10458450"/>
              <a:gd name="connsiteY0" fmla="*/ 76200 h 76200"/>
              <a:gd name="connsiteX1" fmla="*/ 95250 w 10458450"/>
              <a:gd name="connsiteY1" fmla="*/ 38100 h 76200"/>
              <a:gd name="connsiteX2" fmla="*/ 400050 w 10458450"/>
              <a:gd name="connsiteY2" fmla="*/ 0 h 76200"/>
              <a:gd name="connsiteX3" fmla="*/ 1771650 w 10458450"/>
              <a:gd name="connsiteY3" fmla="*/ 19050 h 76200"/>
              <a:gd name="connsiteX4" fmla="*/ 2038350 w 10458450"/>
              <a:gd name="connsiteY4" fmla="*/ 38100 h 76200"/>
              <a:gd name="connsiteX5" fmla="*/ 10458450 w 10458450"/>
              <a:gd name="connsiteY5" fmla="*/ 57150 h 76200"/>
              <a:gd name="connsiteX0-1" fmla="*/ 0 w 10458450"/>
              <a:gd name="connsiteY0-2" fmla="*/ 76200 h 1009682"/>
              <a:gd name="connsiteX1-3" fmla="*/ 819150 w 10458450"/>
              <a:gd name="connsiteY1-4" fmla="*/ 1009650 h 1009682"/>
              <a:gd name="connsiteX2-5" fmla="*/ 400050 w 10458450"/>
              <a:gd name="connsiteY2-6" fmla="*/ 0 h 1009682"/>
              <a:gd name="connsiteX3-7" fmla="*/ 1771650 w 10458450"/>
              <a:gd name="connsiteY3-8" fmla="*/ 19050 h 1009682"/>
              <a:gd name="connsiteX4-9" fmla="*/ 2038350 w 10458450"/>
              <a:gd name="connsiteY4-10" fmla="*/ 38100 h 1009682"/>
              <a:gd name="connsiteX5-11" fmla="*/ 10458450 w 10458450"/>
              <a:gd name="connsiteY5-12" fmla="*/ 57150 h 1009682"/>
              <a:gd name="connsiteX0-13" fmla="*/ 209550 w 10058400"/>
              <a:gd name="connsiteY0-14" fmla="*/ 1200150 h 1200150"/>
              <a:gd name="connsiteX1-15" fmla="*/ 419100 w 10058400"/>
              <a:gd name="connsiteY1-16" fmla="*/ 1009650 h 1200150"/>
              <a:gd name="connsiteX2-17" fmla="*/ 0 w 10058400"/>
              <a:gd name="connsiteY2-18" fmla="*/ 0 h 1200150"/>
              <a:gd name="connsiteX3-19" fmla="*/ 1371600 w 10058400"/>
              <a:gd name="connsiteY3-20" fmla="*/ 19050 h 1200150"/>
              <a:gd name="connsiteX4-21" fmla="*/ 1638300 w 10058400"/>
              <a:gd name="connsiteY4-22" fmla="*/ 38100 h 1200150"/>
              <a:gd name="connsiteX5-23" fmla="*/ 10058400 w 10058400"/>
              <a:gd name="connsiteY5-24" fmla="*/ 57150 h 1200150"/>
              <a:gd name="connsiteX0-25" fmla="*/ 0 w 9848850"/>
              <a:gd name="connsiteY0-26" fmla="*/ 1200150 h 1200150"/>
              <a:gd name="connsiteX1-27" fmla="*/ 209550 w 9848850"/>
              <a:gd name="connsiteY1-28" fmla="*/ 1009650 h 1200150"/>
              <a:gd name="connsiteX2-29" fmla="*/ 533400 w 9848850"/>
              <a:gd name="connsiteY2-30" fmla="*/ 0 h 1200150"/>
              <a:gd name="connsiteX3-31" fmla="*/ 1162050 w 9848850"/>
              <a:gd name="connsiteY3-32" fmla="*/ 19050 h 1200150"/>
              <a:gd name="connsiteX4-33" fmla="*/ 1428750 w 9848850"/>
              <a:gd name="connsiteY4-34" fmla="*/ 38100 h 1200150"/>
              <a:gd name="connsiteX5-35" fmla="*/ 9848850 w 9848850"/>
              <a:gd name="connsiteY5-36" fmla="*/ 57150 h 1200150"/>
              <a:gd name="connsiteX0-37" fmla="*/ 0 w 9848850"/>
              <a:gd name="connsiteY0-38" fmla="*/ 1212154 h 1212154"/>
              <a:gd name="connsiteX1-39" fmla="*/ 209550 w 9848850"/>
              <a:gd name="connsiteY1-40" fmla="*/ 1021654 h 1212154"/>
              <a:gd name="connsiteX2-41" fmla="*/ 533400 w 9848850"/>
              <a:gd name="connsiteY2-42" fmla="*/ 12004 h 1212154"/>
              <a:gd name="connsiteX3-43" fmla="*/ 537899 w 9848850"/>
              <a:gd name="connsiteY3-44" fmla="*/ 0 h 1212154"/>
              <a:gd name="connsiteX4-45" fmla="*/ 1162050 w 9848850"/>
              <a:gd name="connsiteY4-46" fmla="*/ 31054 h 1212154"/>
              <a:gd name="connsiteX5-47" fmla="*/ 1428750 w 9848850"/>
              <a:gd name="connsiteY5-48" fmla="*/ 50104 h 1212154"/>
              <a:gd name="connsiteX6" fmla="*/ 9848850 w 9848850"/>
              <a:gd name="connsiteY6" fmla="*/ 69154 h 1212154"/>
              <a:gd name="connsiteX0-49" fmla="*/ 0 w 9848850"/>
              <a:gd name="connsiteY0-50" fmla="*/ 1248914 h 1248914"/>
              <a:gd name="connsiteX1-51" fmla="*/ 209550 w 9848850"/>
              <a:gd name="connsiteY1-52" fmla="*/ 1058414 h 1248914"/>
              <a:gd name="connsiteX2-53" fmla="*/ 533400 w 9848850"/>
              <a:gd name="connsiteY2-54" fmla="*/ 48764 h 1248914"/>
              <a:gd name="connsiteX3-55" fmla="*/ 519519 w 9848850"/>
              <a:gd name="connsiteY3-56" fmla="*/ 0 h 1248914"/>
              <a:gd name="connsiteX4-57" fmla="*/ 1162050 w 9848850"/>
              <a:gd name="connsiteY4-58" fmla="*/ 67814 h 1248914"/>
              <a:gd name="connsiteX5-59" fmla="*/ 1428750 w 9848850"/>
              <a:gd name="connsiteY5-60" fmla="*/ 86864 h 1248914"/>
              <a:gd name="connsiteX6-61" fmla="*/ 9848850 w 9848850"/>
              <a:gd name="connsiteY6-62" fmla="*/ 105914 h 1248914"/>
              <a:gd name="connsiteX0-63" fmla="*/ 0 w 9848850"/>
              <a:gd name="connsiteY0-64" fmla="*/ 1248914 h 1248914"/>
              <a:gd name="connsiteX1-65" fmla="*/ 209550 w 9848850"/>
              <a:gd name="connsiteY1-66" fmla="*/ 1058414 h 1248914"/>
              <a:gd name="connsiteX2-67" fmla="*/ 413931 w 9848850"/>
              <a:gd name="connsiteY2-68" fmla="*/ 397982 h 1248914"/>
              <a:gd name="connsiteX3-69" fmla="*/ 519519 w 9848850"/>
              <a:gd name="connsiteY3-70" fmla="*/ 0 h 1248914"/>
              <a:gd name="connsiteX4-71" fmla="*/ 1162050 w 9848850"/>
              <a:gd name="connsiteY4-72" fmla="*/ 67814 h 1248914"/>
              <a:gd name="connsiteX5-73" fmla="*/ 1428750 w 9848850"/>
              <a:gd name="connsiteY5-74" fmla="*/ 86864 h 1248914"/>
              <a:gd name="connsiteX6-75" fmla="*/ 9848850 w 9848850"/>
              <a:gd name="connsiteY6-76" fmla="*/ 105914 h 1248914"/>
              <a:gd name="connsiteX0-77" fmla="*/ 0 w 9848850"/>
              <a:gd name="connsiteY0-78" fmla="*/ 1212154 h 1212154"/>
              <a:gd name="connsiteX1-79" fmla="*/ 209550 w 9848850"/>
              <a:gd name="connsiteY1-80" fmla="*/ 1021654 h 1212154"/>
              <a:gd name="connsiteX2-81" fmla="*/ 413931 w 9848850"/>
              <a:gd name="connsiteY2-82" fmla="*/ 361222 h 1212154"/>
              <a:gd name="connsiteX3-83" fmla="*/ 528709 w 9848850"/>
              <a:gd name="connsiteY3-84" fmla="*/ 0 h 1212154"/>
              <a:gd name="connsiteX4-85" fmla="*/ 1162050 w 9848850"/>
              <a:gd name="connsiteY4-86" fmla="*/ 31054 h 1212154"/>
              <a:gd name="connsiteX5-87" fmla="*/ 1428750 w 9848850"/>
              <a:gd name="connsiteY5-88" fmla="*/ 50104 h 1212154"/>
              <a:gd name="connsiteX6-89" fmla="*/ 9848850 w 9848850"/>
              <a:gd name="connsiteY6-90" fmla="*/ 69154 h 1212154"/>
              <a:gd name="connsiteX0-91" fmla="*/ 0 w 9848850"/>
              <a:gd name="connsiteY0-92" fmla="*/ 1212154 h 1212154"/>
              <a:gd name="connsiteX1-93" fmla="*/ 209550 w 9848850"/>
              <a:gd name="connsiteY1-94" fmla="*/ 1021654 h 1212154"/>
              <a:gd name="connsiteX2-95" fmla="*/ 413931 w 9848850"/>
              <a:gd name="connsiteY2-96" fmla="*/ 361222 h 1212154"/>
              <a:gd name="connsiteX3-97" fmla="*/ 528709 w 9848850"/>
              <a:gd name="connsiteY3-98" fmla="*/ 0 h 1212154"/>
              <a:gd name="connsiteX4-99" fmla="*/ 1162050 w 9848850"/>
              <a:gd name="connsiteY4-100" fmla="*/ 31054 h 1212154"/>
              <a:gd name="connsiteX5-101" fmla="*/ 1428750 w 9848850"/>
              <a:gd name="connsiteY5-102" fmla="*/ 50104 h 1212154"/>
              <a:gd name="connsiteX6-103" fmla="*/ 9848850 w 9848850"/>
              <a:gd name="connsiteY6-104" fmla="*/ 69154 h 1212154"/>
              <a:gd name="connsiteX0-105" fmla="*/ 0 w 9848850"/>
              <a:gd name="connsiteY0-106" fmla="*/ 1212154 h 1212154"/>
              <a:gd name="connsiteX1-107" fmla="*/ 209550 w 9848850"/>
              <a:gd name="connsiteY1-108" fmla="*/ 1021654 h 1212154"/>
              <a:gd name="connsiteX2-109" fmla="*/ 413931 w 9848850"/>
              <a:gd name="connsiteY2-110" fmla="*/ 361222 h 1212154"/>
              <a:gd name="connsiteX3-111" fmla="*/ 528709 w 9848850"/>
              <a:gd name="connsiteY3-112" fmla="*/ 0 h 1212154"/>
              <a:gd name="connsiteX4-113" fmla="*/ 1162050 w 9848850"/>
              <a:gd name="connsiteY4-114" fmla="*/ 31054 h 1212154"/>
              <a:gd name="connsiteX5-115" fmla="*/ 1474700 w 9848850"/>
              <a:gd name="connsiteY5-116" fmla="*/ 31725 h 1212154"/>
              <a:gd name="connsiteX6-117" fmla="*/ 9848850 w 9848850"/>
              <a:gd name="connsiteY6-118" fmla="*/ 69154 h 1212154"/>
              <a:gd name="connsiteX0-119" fmla="*/ 0 w 9848850"/>
              <a:gd name="connsiteY0-120" fmla="*/ 1212154 h 1212154"/>
              <a:gd name="connsiteX1-121" fmla="*/ 300990 w 9848850"/>
              <a:gd name="connsiteY1-122" fmla="*/ 825712 h 1212154"/>
              <a:gd name="connsiteX2-123" fmla="*/ 413931 w 9848850"/>
              <a:gd name="connsiteY2-124" fmla="*/ 361222 h 1212154"/>
              <a:gd name="connsiteX3-125" fmla="*/ 528709 w 9848850"/>
              <a:gd name="connsiteY3-126" fmla="*/ 0 h 1212154"/>
              <a:gd name="connsiteX4-127" fmla="*/ 1162050 w 9848850"/>
              <a:gd name="connsiteY4-128" fmla="*/ 31054 h 1212154"/>
              <a:gd name="connsiteX5-129" fmla="*/ 1474700 w 9848850"/>
              <a:gd name="connsiteY5-130" fmla="*/ 31725 h 1212154"/>
              <a:gd name="connsiteX6-131" fmla="*/ 9848850 w 9848850"/>
              <a:gd name="connsiteY6-132" fmla="*/ 69154 h 1212154"/>
              <a:gd name="connsiteX0-133" fmla="*/ 0 w 9731284"/>
              <a:gd name="connsiteY0-134" fmla="*/ 1055400 h 1055400"/>
              <a:gd name="connsiteX1-135" fmla="*/ 183424 w 9731284"/>
              <a:gd name="connsiteY1-136" fmla="*/ 825712 h 1055400"/>
              <a:gd name="connsiteX2-137" fmla="*/ 296365 w 9731284"/>
              <a:gd name="connsiteY2-138" fmla="*/ 361222 h 1055400"/>
              <a:gd name="connsiteX3-139" fmla="*/ 411143 w 9731284"/>
              <a:gd name="connsiteY3-140" fmla="*/ 0 h 1055400"/>
              <a:gd name="connsiteX4-141" fmla="*/ 1044484 w 9731284"/>
              <a:gd name="connsiteY4-142" fmla="*/ 31054 h 1055400"/>
              <a:gd name="connsiteX5-143" fmla="*/ 1357134 w 9731284"/>
              <a:gd name="connsiteY5-144" fmla="*/ 31725 h 1055400"/>
              <a:gd name="connsiteX6-145" fmla="*/ 9731284 w 9731284"/>
              <a:gd name="connsiteY6-146" fmla="*/ 69154 h 1055400"/>
              <a:gd name="connsiteX0-147" fmla="*/ 0 w 9731284"/>
              <a:gd name="connsiteY0-148" fmla="*/ 1055400 h 1055400"/>
              <a:gd name="connsiteX1-149" fmla="*/ 196487 w 9731284"/>
              <a:gd name="connsiteY1-150" fmla="*/ 734272 h 1055400"/>
              <a:gd name="connsiteX2-151" fmla="*/ 296365 w 9731284"/>
              <a:gd name="connsiteY2-152" fmla="*/ 361222 h 1055400"/>
              <a:gd name="connsiteX3-153" fmla="*/ 411143 w 9731284"/>
              <a:gd name="connsiteY3-154" fmla="*/ 0 h 1055400"/>
              <a:gd name="connsiteX4-155" fmla="*/ 1044484 w 9731284"/>
              <a:gd name="connsiteY4-156" fmla="*/ 31054 h 1055400"/>
              <a:gd name="connsiteX5-157" fmla="*/ 1357134 w 9731284"/>
              <a:gd name="connsiteY5-158" fmla="*/ 31725 h 1055400"/>
              <a:gd name="connsiteX6-159" fmla="*/ 9731284 w 9731284"/>
              <a:gd name="connsiteY6-160" fmla="*/ 69154 h 1055400"/>
              <a:gd name="connsiteX0-161" fmla="*/ 0 w 9731284"/>
              <a:gd name="connsiteY0-162" fmla="*/ 1055400 h 1055400"/>
              <a:gd name="connsiteX1-163" fmla="*/ 196487 w 9731284"/>
              <a:gd name="connsiteY1-164" fmla="*/ 734272 h 1055400"/>
              <a:gd name="connsiteX2-165" fmla="*/ 309428 w 9731284"/>
              <a:gd name="connsiteY2-166" fmla="*/ 348159 h 1055400"/>
              <a:gd name="connsiteX3-167" fmla="*/ 411143 w 9731284"/>
              <a:gd name="connsiteY3-168" fmla="*/ 0 h 1055400"/>
              <a:gd name="connsiteX4-169" fmla="*/ 1044484 w 9731284"/>
              <a:gd name="connsiteY4-170" fmla="*/ 31054 h 1055400"/>
              <a:gd name="connsiteX5-171" fmla="*/ 1357134 w 9731284"/>
              <a:gd name="connsiteY5-172" fmla="*/ 31725 h 1055400"/>
              <a:gd name="connsiteX6-173" fmla="*/ 9731284 w 9731284"/>
              <a:gd name="connsiteY6-174" fmla="*/ 69154 h 1055400"/>
              <a:gd name="connsiteX0-175" fmla="*/ 0 w 9731284"/>
              <a:gd name="connsiteY0-176" fmla="*/ 1055400 h 1055400"/>
              <a:gd name="connsiteX1-177" fmla="*/ 196487 w 9731284"/>
              <a:gd name="connsiteY1-178" fmla="*/ 734272 h 1055400"/>
              <a:gd name="connsiteX2-179" fmla="*/ 309428 w 9731284"/>
              <a:gd name="connsiteY2-180" fmla="*/ 348159 h 1055400"/>
              <a:gd name="connsiteX3-181" fmla="*/ 411143 w 9731284"/>
              <a:gd name="connsiteY3-182" fmla="*/ 0 h 1055400"/>
              <a:gd name="connsiteX4-183" fmla="*/ 1044484 w 9731284"/>
              <a:gd name="connsiteY4-184" fmla="*/ 31054 h 1055400"/>
              <a:gd name="connsiteX5-185" fmla="*/ 1357134 w 9731284"/>
              <a:gd name="connsiteY5-186" fmla="*/ 31725 h 1055400"/>
              <a:gd name="connsiteX6-187" fmla="*/ 6291398 w 9731284"/>
              <a:gd name="connsiteY6-188" fmla="*/ 53039 h 1055400"/>
              <a:gd name="connsiteX7" fmla="*/ 9731284 w 9731284"/>
              <a:gd name="connsiteY7" fmla="*/ 69154 h 1055400"/>
              <a:gd name="connsiteX0-189" fmla="*/ 0 w 9731284"/>
              <a:gd name="connsiteY0-190" fmla="*/ 1055400 h 1055400"/>
              <a:gd name="connsiteX1-191" fmla="*/ 196487 w 9731284"/>
              <a:gd name="connsiteY1-192" fmla="*/ 734272 h 1055400"/>
              <a:gd name="connsiteX2-193" fmla="*/ 309428 w 9731284"/>
              <a:gd name="connsiteY2-194" fmla="*/ 348159 h 1055400"/>
              <a:gd name="connsiteX3-195" fmla="*/ 411143 w 9731284"/>
              <a:gd name="connsiteY3-196" fmla="*/ 0 h 1055400"/>
              <a:gd name="connsiteX4-197" fmla="*/ 1044484 w 9731284"/>
              <a:gd name="connsiteY4-198" fmla="*/ 31054 h 1055400"/>
              <a:gd name="connsiteX5-199" fmla="*/ 1357134 w 9731284"/>
              <a:gd name="connsiteY5-200" fmla="*/ 31725 h 1055400"/>
              <a:gd name="connsiteX6-201" fmla="*/ 6278335 w 9731284"/>
              <a:gd name="connsiteY6-202" fmla="*/ 105290 h 1055400"/>
              <a:gd name="connsiteX7-203" fmla="*/ 9731284 w 9731284"/>
              <a:gd name="connsiteY7-204" fmla="*/ 69154 h 1055400"/>
              <a:gd name="connsiteX0-205" fmla="*/ 0 w 9731284"/>
              <a:gd name="connsiteY0-206" fmla="*/ 1055400 h 1055400"/>
              <a:gd name="connsiteX1-207" fmla="*/ 196487 w 9731284"/>
              <a:gd name="connsiteY1-208" fmla="*/ 734272 h 1055400"/>
              <a:gd name="connsiteX2-209" fmla="*/ 309428 w 9731284"/>
              <a:gd name="connsiteY2-210" fmla="*/ 348159 h 1055400"/>
              <a:gd name="connsiteX3-211" fmla="*/ 411143 w 9731284"/>
              <a:gd name="connsiteY3-212" fmla="*/ 0 h 1055400"/>
              <a:gd name="connsiteX4-213" fmla="*/ 1044484 w 9731284"/>
              <a:gd name="connsiteY4-214" fmla="*/ 4929 h 1055400"/>
              <a:gd name="connsiteX5-215" fmla="*/ 1357134 w 9731284"/>
              <a:gd name="connsiteY5-216" fmla="*/ 31725 h 1055400"/>
              <a:gd name="connsiteX6-217" fmla="*/ 6278335 w 9731284"/>
              <a:gd name="connsiteY6-218" fmla="*/ 105290 h 1055400"/>
              <a:gd name="connsiteX7-219" fmla="*/ 9731284 w 9731284"/>
              <a:gd name="connsiteY7-220" fmla="*/ 69154 h 1055400"/>
              <a:gd name="connsiteX0-221" fmla="*/ 0 w 9731284"/>
              <a:gd name="connsiteY0-222" fmla="*/ 1055400 h 1055400"/>
              <a:gd name="connsiteX1-223" fmla="*/ 196487 w 9731284"/>
              <a:gd name="connsiteY1-224" fmla="*/ 734272 h 1055400"/>
              <a:gd name="connsiteX2-225" fmla="*/ 309428 w 9731284"/>
              <a:gd name="connsiteY2-226" fmla="*/ 348159 h 1055400"/>
              <a:gd name="connsiteX3-227" fmla="*/ 411143 w 9731284"/>
              <a:gd name="connsiteY3-228" fmla="*/ 0 h 1055400"/>
              <a:gd name="connsiteX4-229" fmla="*/ 1044484 w 9731284"/>
              <a:gd name="connsiteY4-230" fmla="*/ 4929 h 1055400"/>
              <a:gd name="connsiteX5-231" fmla="*/ 1474700 w 9731284"/>
              <a:gd name="connsiteY5-232" fmla="*/ 5599 h 1055400"/>
              <a:gd name="connsiteX6-233" fmla="*/ 6278335 w 9731284"/>
              <a:gd name="connsiteY6-234" fmla="*/ 105290 h 1055400"/>
              <a:gd name="connsiteX7-235" fmla="*/ 9731284 w 9731284"/>
              <a:gd name="connsiteY7-236" fmla="*/ 69154 h 1055400"/>
              <a:gd name="connsiteX0-237" fmla="*/ 0 w 9731284"/>
              <a:gd name="connsiteY0-238" fmla="*/ 1055400 h 1055400"/>
              <a:gd name="connsiteX1-239" fmla="*/ 196487 w 9731284"/>
              <a:gd name="connsiteY1-240" fmla="*/ 734272 h 1055400"/>
              <a:gd name="connsiteX2-241" fmla="*/ 309428 w 9731284"/>
              <a:gd name="connsiteY2-242" fmla="*/ 348159 h 1055400"/>
              <a:gd name="connsiteX3-243" fmla="*/ 411143 w 9731284"/>
              <a:gd name="connsiteY3-244" fmla="*/ 0 h 1055400"/>
              <a:gd name="connsiteX4-245" fmla="*/ 1044484 w 9731284"/>
              <a:gd name="connsiteY4-246" fmla="*/ 4929 h 1055400"/>
              <a:gd name="connsiteX5-247" fmla="*/ 1474700 w 9731284"/>
              <a:gd name="connsiteY5-248" fmla="*/ 5599 h 1055400"/>
              <a:gd name="connsiteX6-249" fmla="*/ 6278335 w 9731284"/>
              <a:gd name="connsiteY6-250" fmla="*/ 105290 h 1055400"/>
              <a:gd name="connsiteX7-251" fmla="*/ 9731284 w 9731284"/>
              <a:gd name="connsiteY7-252" fmla="*/ 69154 h 1055400"/>
              <a:gd name="connsiteX0-253" fmla="*/ 0 w 9731284"/>
              <a:gd name="connsiteY0-254" fmla="*/ 1055400 h 1055400"/>
              <a:gd name="connsiteX1-255" fmla="*/ 196487 w 9731284"/>
              <a:gd name="connsiteY1-256" fmla="*/ 734272 h 1055400"/>
              <a:gd name="connsiteX2-257" fmla="*/ 309428 w 9731284"/>
              <a:gd name="connsiteY2-258" fmla="*/ 348159 h 1055400"/>
              <a:gd name="connsiteX3-259" fmla="*/ 411143 w 9731284"/>
              <a:gd name="connsiteY3-260" fmla="*/ 0 h 1055400"/>
              <a:gd name="connsiteX4-261" fmla="*/ 1044484 w 9731284"/>
              <a:gd name="connsiteY4-262" fmla="*/ 4929 h 1055400"/>
              <a:gd name="connsiteX5-263" fmla="*/ 1474700 w 9731284"/>
              <a:gd name="connsiteY5-264" fmla="*/ 5599 h 1055400"/>
              <a:gd name="connsiteX6-265" fmla="*/ 6278335 w 9731284"/>
              <a:gd name="connsiteY6-266" fmla="*/ 105290 h 1055400"/>
              <a:gd name="connsiteX7-267" fmla="*/ 9731284 w 9731284"/>
              <a:gd name="connsiteY7-268" fmla="*/ 69154 h 1055400"/>
              <a:gd name="connsiteX0-269" fmla="*/ 0 w 9731284"/>
              <a:gd name="connsiteY0-270" fmla="*/ 1055400 h 1055400"/>
              <a:gd name="connsiteX1-271" fmla="*/ 196487 w 9731284"/>
              <a:gd name="connsiteY1-272" fmla="*/ 734272 h 1055400"/>
              <a:gd name="connsiteX2-273" fmla="*/ 309428 w 9731284"/>
              <a:gd name="connsiteY2-274" fmla="*/ 348159 h 1055400"/>
              <a:gd name="connsiteX3-275" fmla="*/ 411143 w 9731284"/>
              <a:gd name="connsiteY3-276" fmla="*/ 0 h 1055400"/>
              <a:gd name="connsiteX4-277" fmla="*/ 1044484 w 9731284"/>
              <a:gd name="connsiteY4-278" fmla="*/ 4929 h 1055400"/>
              <a:gd name="connsiteX5-279" fmla="*/ 1474700 w 9731284"/>
              <a:gd name="connsiteY5-280" fmla="*/ 5599 h 1055400"/>
              <a:gd name="connsiteX6-281" fmla="*/ 6278335 w 9731284"/>
              <a:gd name="connsiteY6-282" fmla="*/ 105290 h 1055400"/>
              <a:gd name="connsiteX7-283" fmla="*/ 9731284 w 9731284"/>
              <a:gd name="connsiteY7-284" fmla="*/ 69154 h 1055400"/>
              <a:gd name="connsiteX0-285" fmla="*/ 0 w 9731284"/>
              <a:gd name="connsiteY0-286" fmla="*/ 1055400 h 1055400"/>
              <a:gd name="connsiteX1-287" fmla="*/ 196487 w 9731284"/>
              <a:gd name="connsiteY1-288" fmla="*/ 734272 h 1055400"/>
              <a:gd name="connsiteX2-289" fmla="*/ 309428 w 9731284"/>
              <a:gd name="connsiteY2-290" fmla="*/ 348159 h 1055400"/>
              <a:gd name="connsiteX3-291" fmla="*/ 411143 w 9731284"/>
              <a:gd name="connsiteY3-292" fmla="*/ 0 h 1055400"/>
              <a:gd name="connsiteX4-293" fmla="*/ 1044484 w 9731284"/>
              <a:gd name="connsiteY4-294" fmla="*/ 4929 h 1055400"/>
              <a:gd name="connsiteX5-295" fmla="*/ 1474700 w 9731284"/>
              <a:gd name="connsiteY5-296" fmla="*/ 5599 h 1055400"/>
              <a:gd name="connsiteX6-297" fmla="*/ 6278335 w 9731284"/>
              <a:gd name="connsiteY6-298" fmla="*/ 131416 h 1055400"/>
              <a:gd name="connsiteX7-299" fmla="*/ 9731284 w 9731284"/>
              <a:gd name="connsiteY7-300" fmla="*/ 69154 h 1055400"/>
            </a:gdLst>
            <a:ahLst/>
            <a:cxnLst>
              <a:cxn ang="0">
                <a:pos x="connsiteX0-285" y="connsiteY0-286"/>
              </a:cxn>
              <a:cxn ang="0">
                <a:pos x="connsiteX1-287" y="connsiteY1-288"/>
              </a:cxn>
              <a:cxn ang="0">
                <a:pos x="connsiteX2-289" y="connsiteY2-290"/>
              </a:cxn>
              <a:cxn ang="0">
                <a:pos x="connsiteX3-291" y="connsiteY3-292"/>
              </a:cxn>
              <a:cxn ang="0">
                <a:pos x="connsiteX4-293" y="connsiteY4-294"/>
              </a:cxn>
              <a:cxn ang="0">
                <a:pos x="connsiteX5-295" y="connsiteY5-296"/>
              </a:cxn>
              <a:cxn ang="0">
                <a:pos x="connsiteX6-297" y="connsiteY6-298"/>
              </a:cxn>
              <a:cxn ang="0">
                <a:pos x="connsiteX7-299" y="connsiteY7-300"/>
              </a:cxn>
            </a:cxnLst>
            <a:rect l="l" t="t" r="r" b="b"/>
            <a:pathLst>
              <a:path w="9731284" h="1055400">
                <a:moveTo>
                  <a:pt x="0" y="1055400"/>
                </a:moveTo>
                <a:cubicBezTo>
                  <a:pt x="31750" y="1042700"/>
                  <a:pt x="144916" y="852145"/>
                  <a:pt x="196487" y="734272"/>
                </a:cubicBezTo>
                <a:cubicBezTo>
                  <a:pt x="248058" y="616399"/>
                  <a:pt x="254703" y="518435"/>
                  <a:pt x="309428" y="348159"/>
                </a:cubicBezTo>
                <a:lnTo>
                  <a:pt x="411143" y="0"/>
                </a:lnTo>
                <a:lnTo>
                  <a:pt x="1044484" y="4929"/>
                </a:lnTo>
                <a:cubicBezTo>
                  <a:pt x="1133586" y="7001"/>
                  <a:pt x="1385579" y="4625"/>
                  <a:pt x="1474700" y="5599"/>
                </a:cubicBezTo>
                <a:lnTo>
                  <a:pt x="6278335" y="131416"/>
                </a:lnTo>
                <a:cubicBezTo>
                  <a:pt x="7455444" y="67119"/>
                  <a:pt x="8580301" y="81199"/>
                  <a:pt x="9731284" y="69154"/>
                </a:cubicBezTo>
              </a:path>
            </a:pathLst>
          </a:cu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chemeClr val="tx1">
                    <a:lumMod val="50000"/>
                    <a:lumOff val="50000"/>
                  </a:schemeClr>
                </a:solidFill>
              </a:ln>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750" fill="hold"/>
                                        <p:tgtEl>
                                          <p:spTgt spid="59"/>
                                        </p:tgtEl>
                                        <p:attrNameLst>
                                          <p:attrName>ppt_x</p:attrName>
                                        </p:attrNameLst>
                                      </p:cBhvr>
                                      <p:tavLst>
                                        <p:tav tm="0">
                                          <p:val>
                                            <p:strVal val="1+#ppt_w/2"/>
                                          </p:val>
                                        </p:tav>
                                        <p:tav tm="100000">
                                          <p:val>
                                            <p:strVal val="#ppt_x"/>
                                          </p:val>
                                        </p:tav>
                                      </p:tavLst>
                                    </p:anim>
                                    <p:anim calcmode="lin" valueType="num">
                                      <p:cBhvr additive="base">
                                        <p:cTn id="8" dur="750" fill="hold"/>
                                        <p:tgtEl>
                                          <p:spTgt spid="59"/>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500"/>
                                        <p:tgtEl>
                                          <p:spTgt spid="58"/>
                                        </p:tgtEl>
                                      </p:cBhvr>
                                    </p:animEffect>
                                  </p:childTnLst>
                                </p:cTn>
                              </p:par>
                              <p:par>
                                <p:cTn id="13" presetID="2" presetClass="entr" presetSubtype="8" fill="hold" nodeType="with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1000" fill="hold"/>
                                        <p:tgtEl>
                                          <p:spTgt spid="58"/>
                                        </p:tgtEl>
                                        <p:attrNameLst>
                                          <p:attrName>ppt_x</p:attrName>
                                        </p:attrNameLst>
                                      </p:cBhvr>
                                      <p:tavLst>
                                        <p:tav tm="0">
                                          <p:val>
                                            <p:strVal val="0-#ppt_w/2"/>
                                          </p:val>
                                        </p:tav>
                                        <p:tav tm="100000">
                                          <p:val>
                                            <p:strVal val="#ppt_x"/>
                                          </p:val>
                                        </p:tav>
                                      </p:tavLst>
                                    </p:anim>
                                    <p:anim calcmode="lin" valueType="num">
                                      <p:cBhvr additive="base">
                                        <p:cTn id="16" dur="1000" fill="hold"/>
                                        <p:tgtEl>
                                          <p:spTgt spid="5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1+#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par>
                                <p:cTn id="22" presetID="10" presetClass="entr" presetSubtype="0" fill="hold" grpId="0" nodeType="withEffect">
                                  <p:stCondLst>
                                    <p:cond delay="90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childTnLst>
                                </p:cTn>
                              </p:par>
                              <p:par>
                                <p:cTn id="25" presetID="10" presetClass="entr" presetSubtype="0" fill="hold" grpId="0" nodeType="withEffect">
                                  <p:stCondLst>
                                    <p:cond delay="120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par>
                                <p:cTn id="28" presetID="10" presetClass="entr" presetSubtype="0" fill="hold" grpId="0" nodeType="withEffect">
                                  <p:stCondLst>
                                    <p:cond delay="150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childTnLst>
                                </p:cTn>
                              </p:par>
                              <p:par>
                                <p:cTn id="31" presetID="10" presetClass="entr" presetSubtype="0" fill="hold" grpId="0" nodeType="withEffect">
                                  <p:stCondLst>
                                    <p:cond delay="180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500"/>
                                        <p:tgtEl>
                                          <p:spTgt spid="47"/>
                                        </p:tgtEl>
                                      </p:cBhvr>
                                    </p:animEffect>
                                  </p:childTnLst>
                                </p:cTn>
                              </p:par>
                              <p:par>
                                <p:cTn id="34" presetID="10" presetClass="entr" presetSubtype="0" fill="hold" grpId="0" nodeType="withEffect">
                                  <p:stCondLst>
                                    <p:cond delay="210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500"/>
                                        <p:tgtEl>
                                          <p:spTgt spid="48"/>
                                        </p:tgtEl>
                                      </p:cBhvr>
                                    </p:animEffect>
                                  </p:childTnLst>
                                </p:cTn>
                              </p:par>
                              <p:par>
                                <p:cTn id="37" presetID="10" presetClass="entr" presetSubtype="0" fill="hold" grpId="0" nodeType="withEffect">
                                  <p:stCondLst>
                                    <p:cond delay="240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500"/>
                                        <p:tgtEl>
                                          <p:spTgt spid="49"/>
                                        </p:tgtEl>
                                      </p:cBhvr>
                                    </p:animEffect>
                                  </p:childTnLst>
                                </p:cTn>
                              </p:par>
                              <p:par>
                                <p:cTn id="40" presetID="10" presetClass="entr" presetSubtype="0" fill="hold" grpId="0" nodeType="withEffect">
                                  <p:stCondLst>
                                    <p:cond delay="270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500"/>
                                        <p:tgtEl>
                                          <p:spTgt spid="50"/>
                                        </p:tgtEl>
                                      </p:cBhvr>
                                    </p:animEffect>
                                  </p:childTnLst>
                                </p:cTn>
                              </p:par>
                              <p:par>
                                <p:cTn id="43" presetID="10" presetClass="entr" presetSubtype="0" fill="hold" grpId="0" nodeType="withEffect">
                                  <p:stCondLst>
                                    <p:cond delay="300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4" grpId="0" animBg="1"/>
      <p:bldP spid="45" grpId="0"/>
      <p:bldP spid="46" grpId="0" animBg="1"/>
      <p:bldP spid="47" grpId="0"/>
      <p:bldP spid="48" grpId="0" animBg="1"/>
      <p:bldP spid="49" grpId="0"/>
      <p:bldP spid="50" grpId="0" animBg="1"/>
      <p:bldP spid="51" grpId="0"/>
      <p:bldP spid="5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5418138" y="3575050"/>
            <a:ext cx="2178050" cy="804826"/>
            <a:chOff x="783626" y="3401045"/>
            <a:chExt cx="2177317" cy="804761"/>
          </a:xfrm>
        </p:grpSpPr>
        <p:sp>
          <p:nvSpPr>
            <p:cNvPr id="3" name="Rectangle 16"/>
            <p:cNvSpPr/>
            <p:nvPr/>
          </p:nvSpPr>
          <p:spPr>
            <a:xfrm>
              <a:off x="783626" y="3651852"/>
              <a:ext cx="2177317" cy="553954"/>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10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a:t>
              </a:r>
            </a:p>
          </p:txBody>
        </p:sp>
        <p:sp>
          <p:nvSpPr>
            <p:cNvPr id="4" name="Rectangle 17"/>
            <p:cNvSpPr/>
            <p:nvPr/>
          </p:nvSpPr>
          <p:spPr>
            <a:xfrm>
              <a:off x="853452" y="3401045"/>
              <a:ext cx="799950" cy="276977"/>
            </a:xfrm>
            <a:prstGeom prst="rect">
              <a:avLst/>
            </a:prstGeom>
          </p:spPr>
          <p:txBody>
            <a:bodyPr wrap="none">
              <a:spAutoFit/>
            </a:bodyPr>
            <a:lstStyle/>
            <a:p>
              <a:r>
                <a:rPr lang="zh-CN" altLang="en-US" sz="1200" b="1" dirty="0">
                  <a:solidFill>
                    <a:schemeClr val="tx1">
                      <a:lumMod val="50000"/>
                      <a:lumOff val="50000"/>
                    </a:schemeClr>
                  </a:solidFill>
                  <a:latin typeface="微软雅黑" pitchFamily="34" charset="-122"/>
                  <a:ea typeface="微软雅黑" pitchFamily="34" charset="-122"/>
                </a:rPr>
                <a:t>添加标题</a:t>
              </a:r>
            </a:p>
          </p:txBody>
        </p:sp>
      </p:grpSp>
      <p:grpSp>
        <p:nvGrpSpPr>
          <p:cNvPr id="6" name="组合 1"/>
          <p:cNvGrpSpPr/>
          <p:nvPr/>
        </p:nvGrpSpPr>
        <p:grpSpPr bwMode="auto">
          <a:xfrm>
            <a:off x="2555875" y="2868613"/>
            <a:ext cx="2012950" cy="833437"/>
            <a:chOff x="1698026" y="3268808"/>
            <a:chExt cx="2012441" cy="834627"/>
          </a:xfrm>
          <a:solidFill>
            <a:schemeClr val="accent2"/>
          </a:solidFill>
        </p:grpSpPr>
        <p:sp>
          <p:nvSpPr>
            <p:cNvPr id="10257" name="Freeform 190"/>
            <p:cNvSpPr/>
            <p:nvPr/>
          </p:nvSpPr>
          <p:spPr bwMode="auto">
            <a:xfrm>
              <a:off x="1698026" y="3362493"/>
              <a:ext cx="2012441" cy="740942"/>
            </a:xfrm>
            <a:custGeom>
              <a:avLst/>
              <a:gdLst>
                <a:gd name="T0" fmla="*/ 2147483647 w 47"/>
                <a:gd name="T1" fmla="*/ 2147483647 h 23"/>
                <a:gd name="T2" fmla="*/ 2147483647 w 47"/>
                <a:gd name="T3" fmla="*/ 2147483647 h 23"/>
                <a:gd name="T4" fmla="*/ 2147483647 w 47"/>
                <a:gd name="T5" fmla="*/ 2147483647 h 23"/>
                <a:gd name="T6" fmla="*/ 2147483647 w 47"/>
                <a:gd name="T7" fmla="*/ 2147483647 h 23"/>
                <a:gd name="T8" fmla="*/ 2147483647 w 47"/>
                <a:gd name="T9" fmla="*/ 2147483647 h 23"/>
                <a:gd name="T10" fmla="*/ 2147483647 w 47"/>
                <a:gd name="T11" fmla="*/ 2147483647 h 23"/>
                <a:gd name="T12" fmla="*/ 2147483647 w 47"/>
                <a:gd name="T13" fmla="*/ 2147483647 h 23"/>
                <a:gd name="T14" fmla="*/ 2147483647 w 47"/>
                <a:gd name="T15" fmla="*/ 2147483647 h 23"/>
                <a:gd name="T16" fmla="*/ 2147483647 w 47"/>
                <a:gd name="T17" fmla="*/ 2147483647 h 23"/>
                <a:gd name="T18" fmla="*/ 2147483647 w 47"/>
                <a:gd name="T19" fmla="*/ 2147483647 h 23"/>
                <a:gd name="T20" fmla="*/ 2147483647 w 47"/>
                <a:gd name="T21" fmla="*/ 2147483647 h 23"/>
                <a:gd name="T22" fmla="*/ 2147483647 w 47"/>
                <a:gd name="T23" fmla="*/ 2147483647 h 23"/>
                <a:gd name="T24" fmla="*/ 2147483647 w 47"/>
                <a:gd name="T25" fmla="*/ 2147483647 h 23"/>
                <a:gd name="T26" fmla="*/ 2147483647 w 47"/>
                <a:gd name="T27" fmla="*/ 2147483647 h 23"/>
                <a:gd name="T28" fmla="*/ 2147483647 w 47"/>
                <a:gd name="T29" fmla="*/ 2147483647 h 23"/>
                <a:gd name="T30" fmla="*/ 2147483647 w 47"/>
                <a:gd name="T31" fmla="*/ 2147483647 h 23"/>
                <a:gd name="T32" fmla="*/ 2147483647 w 47"/>
                <a:gd name="T33" fmla="*/ 2147483647 h 23"/>
                <a:gd name="T34" fmla="*/ 2147483647 w 47"/>
                <a:gd name="T35" fmla="*/ 2147483647 h 23"/>
                <a:gd name="T36" fmla="*/ 2147483647 w 47"/>
                <a:gd name="T37" fmla="*/ 2147483647 h 23"/>
                <a:gd name="T38" fmla="*/ 2147483647 w 47"/>
                <a:gd name="T39" fmla="*/ 2147483647 h 23"/>
                <a:gd name="T40" fmla="*/ 2147483647 w 47"/>
                <a:gd name="T41" fmla="*/ 2147483647 h 23"/>
                <a:gd name="T42" fmla="*/ 2147483647 w 47"/>
                <a:gd name="T43" fmla="*/ 2147483647 h 23"/>
                <a:gd name="T44" fmla="*/ 2147483647 w 47"/>
                <a:gd name="T45" fmla="*/ 2147483647 h 23"/>
                <a:gd name="T46" fmla="*/ 2147483647 w 47"/>
                <a:gd name="T47" fmla="*/ 2147483647 h 23"/>
                <a:gd name="T48" fmla="*/ 2147483647 w 47"/>
                <a:gd name="T49" fmla="*/ 2147483647 h 23"/>
                <a:gd name="T50" fmla="*/ 2147483647 w 47"/>
                <a:gd name="T51" fmla="*/ 2147483647 h 23"/>
                <a:gd name="T52" fmla="*/ 2147483647 w 47"/>
                <a:gd name="T53" fmla="*/ 2147483647 h 23"/>
                <a:gd name="T54" fmla="*/ 2147483647 w 47"/>
                <a:gd name="T55" fmla="*/ 2147483647 h 23"/>
                <a:gd name="T56" fmla="*/ 2147483647 w 47"/>
                <a:gd name="T57" fmla="*/ 2147483647 h 23"/>
                <a:gd name="T58" fmla="*/ 2147483647 w 47"/>
                <a:gd name="T59" fmla="*/ 2147483647 h 23"/>
                <a:gd name="T60" fmla="*/ 2147483647 w 47"/>
                <a:gd name="T61" fmla="*/ 0 h 23"/>
                <a:gd name="T62" fmla="*/ 2147483647 w 47"/>
                <a:gd name="T63" fmla="*/ 2147483647 h 23"/>
                <a:gd name="T64" fmla="*/ 2147483647 w 47"/>
                <a:gd name="T65" fmla="*/ 2147483647 h 23"/>
                <a:gd name="T66" fmla="*/ 2147483647 w 47"/>
                <a:gd name="T67" fmla="*/ 2147483647 h 23"/>
                <a:gd name="T68" fmla="*/ 0 w 47"/>
                <a:gd name="T69" fmla="*/ 2147483647 h 23"/>
                <a:gd name="T70" fmla="*/ 2147483647 w 47"/>
                <a:gd name="T71" fmla="*/ 2147483647 h 23"/>
                <a:gd name="T72" fmla="*/ 2147483647 w 47"/>
                <a:gd name="T73" fmla="*/ 2147483647 h 23"/>
                <a:gd name="T74" fmla="*/ 2147483647 w 47"/>
                <a:gd name="T75" fmla="*/ 2147483647 h 23"/>
                <a:gd name="T76" fmla="*/ 2147483647 w 47"/>
                <a:gd name="T77" fmla="*/ 2147483647 h 23"/>
                <a:gd name="T78" fmla="*/ 2147483647 w 47"/>
                <a:gd name="T79" fmla="*/ 2147483647 h 23"/>
                <a:gd name="T80" fmla="*/ 2147483647 w 47"/>
                <a:gd name="T81" fmla="*/ 2147483647 h 23"/>
                <a:gd name="T82" fmla="*/ 2147483647 w 47"/>
                <a:gd name="T83" fmla="*/ 2147483647 h 23"/>
                <a:gd name="T84" fmla="*/ 2147483647 w 47"/>
                <a:gd name="T85" fmla="*/ 2147483647 h 23"/>
                <a:gd name="T86" fmla="*/ 2147483647 w 47"/>
                <a:gd name="T87" fmla="*/ 2147483647 h 23"/>
                <a:gd name="T88" fmla="*/ 2147483647 w 47"/>
                <a:gd name="T89" fmla="*/ 2147483647 h 23"/>
                <a:gd name="T90" fmla="*/ 2147483647 w 47"/>
                <a:gd name="T91" fmla="*/ 2147483647 h 23"/>
                <a:gd name="T92" fmla="*/ 2147483647 w 47"/>
                <a:gd name="T93" fmla="*/ 2147483647 h 23"/>
                <a:gd name="T94" fmla="*/ 2147483647 w 47"/>
                <a:gd name="T95" fmla="*/ 2147483647 h 23"/>
                <a:gd name="T96" fmla="*/ 2147483647 w 47"/>
                <a:gd name="T97" fmla="*/ 2147483647 h 23"/>
                <a:gd name="T98" fmla="*/ 2147483647 w 47"/>
                <a:gd name="T99" fmla="*/ 2147483647 h 23"/>
                <a:gd name="T100" fmla="*/ 2147483647 w 47"/>
                <a:gd name="T101" fmla="*/ 2147483647 h 23"/>
                <a:gd name="T102" fmla="*/ 2147483647 w 47"/>
                <a:gd name="T103" fmla="*/ 2147483647 h 23"/>
                <a:gd name="T104" fmla="*/ 2147483647 w 47"/>
                <a:gd name="T105" fmla="*/ 2147483647 h 23"/>
                <a:gd name="T106" fmla="*/ 2147483647 w 47"/>
                <a:gd name="T107" fmla="*/ 2147483647 h 23"/>
                <a:gd name="T108" fmla="*/ 2147483647 w 47"/>
                <a:gd name="T109" fmla="*/ 2147483647 h 23"/>
                <a:gd name="T110" fmla="*/ 2147483647 w 47"/>
                <a:gd name="T111" fmla="*/ 2147483647 h 23"/>
                <a:gd name="T112" fmla="*/ 2147483647 w 47"/>
                <a:gd name="T113" fmla="*/ 2147483647 h 23"/>
                <a:gd name="T114" fmla="*/ 2147483647 w 47"/>
                <a:gd name="T115" fmla="*/ 2147483647 h 23"/>
                <a:gd name="T116" fmla="*/ 2147483647 w 47"/>
                <a:gd name="T117" fmla="*/ 2147483647 h 23"/>
                <a:gd name="T118" fmla="*/ 2147483647 w 47"/>
                <a:gd name="T119" fmla="*/ 2147483647 h 23"/>
                <a:gd name="T120" fmla="*/ 2147483647 w 47"/>
                <a:gd name="T121" fmla="*/ 2147483647 h 23"/>
                <a:gd name="T122" fmla="*/ 2147483647 w 47"/>
                <a:gd name="T123" fmla="*/ 2147483647 h 2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7" h="23">
                  <a:moveTo>
                    <a:pt x="26" y="21"/>
                  </a:moveTo>
                  <a:cubicBezTo>
                    <a:pt x="26" y="21"/>
                    <a:pt x="26" y="21"/>
                    <a:pt x="25" y="21"/>
                  </a:cubicBezTo>
                  <a:cubicBezTo>
                    <a:pt x="24" y="21"/>
                    <a:pt x="23" y="20"/>
                    <a:pt x="21" y="20"/>
                  </a:cubicBezTo>
                  <a:cubicBezTo>
                    <a:pt x="21" y="20"/>
                    <a:pt x="21" y="20"/>
                    <a:pt x="21" y="20"/>
                  </a:cubicBezTo>
                  <a:cubicBezTo>
                    <a:pt x="20" y="20"/>
                    <a:pt x="19" y="20"/>
                    <a:pt x="18" y="20"/>
                  </a:cubicBezTo>
                  <a:cubicBezTo>
                    <a:pt x="16" y="20"/>
                    <a:pt x="14" y="19"/>
                    <a:pt x="12" y="19"/>
                  </a:cubicBezTo>
                  <a:cubicBezTo>
                    <a:pt x="12" y="19"/>
                    <a:pt x="12" y="19"/>
                    <a:pt x="12" y="19"/>
                  </a:cubicBezTo>
                  <a:cubicBezTo>
                    <a:pt x="11" y="19"/>
                    <a:pt x="10" y="18"/>
                    <a:pt x="8" y="18"/>
                  </a:cubicBezTo>
                  <a:cubicBezTo>
                    <a:pt x="8" y="18"/>
                    <a:pt x="8" y="18"/>
                    <a:pt x="8" y="18"/>
                  </a:cubicBezTo>
                  <a:cubicBezTo>
                    <a:pt x="8" y="18"/>
                    <a:pt x="8" y="18"/>
                    <a:pt x="8" y="18"/>
                  </a:cubicBezTo>
                  <a:cubicBezTo>
                    <a:pt x="7" y="17"/>
                    <a:pt x="7" y="17"/>
                    <a:pt x="6" y="17"/>
                  </a:cubicBezTo>
                  <a:cubicBezTo>
                    <a:pt x="4" y="16"/>
                    <a:pt x="1" y="14"/>
                    <a:pt x="2" y="11"/>
                  </a:cubicBezTo>
                  <a:cubicBezTo>
                    <a:pt x="2" y="9"/>
                    <a:pt x="2" y="8"/>
                    <a:pt x="3" y="6"/>
                  </a:cubicBezTo>
                  <a:cubicBezTo>
                    <a:pt x="4" y="5"/>
                    <a:pt x="6" y="4"/>
                    <a:pt x="7" y="4"/>
                  </a:cubicBezTo>
                  <a:cubicBezTo>
                    <a:pt x="9" y="3"/>
                    <a:pt x="10" y="3"/>
                    <a:pt x="11" y="3"/>
                  </a:cubicBezTo>
                  <a:cubicBezTo>
                    <a:pt x="13" y="3"/>
                    <a:pt x="16" y="2"/>
                    <a:pt x="18" y="2"/>
                  </a:cubicBezTo>
                  <a:cubicBezTo>
                    <a:pt x="18" y="2"/>
                    <a:pt x="23" y="1"/>
                    <a:pt x="22" y="1"/>
                  </a:cubicBezTo>
                  <a:cubicBezTo>
                    <a:pt x="22" y="1"/>
                    <a:pt x="22" y="1"/>
                    <a:pt x="22" y="1"/>
                  </a:cubicBezTo>
                  <a:cubicBezTo>
                    <a:pt x="22" y="1"/>
                    <a:pt x="22" y="1"/>
                    <a:pt x="22" y="1"/>
                  </a:cubicBezTo>
                  <a:cubicBezTo>
                    <a:pt x="21" y="1"/>
                    <a:pt x="20" y="1"/>
                    <a:pt x="19" y="1"/>
                  </a:cubicBezTo>
                  <a:cubicBezTo>
                    <a:pt x="19" y="2"/>
                    <a:pt x="18" y="2"/>
                    <a:pt x="15" y="3"/>
                  </a:cubicBezTo>
                  <a:cubicBezTo>
                    <a:pt x="13" y="3"/>
                    <a:pt x="11" y="3"/>
                    <a:pt x="11" y="3"/>
                  </a:cubicBezTo>
                  <a:cubicBezTo>
                    <a:pt x="10" y="4"/>
                    <a:pt x="13" y="3"/>
                    <a:pt x="12" y="3"/>
                  </a:cubicBezTo>
                  <a:cubicBezTo>
                    <a:pt x="14" y="3"/>
                    <a:pt x="15" y="3"/>
                    <a:pt x="17" y="2"/>
                  </a:cubicBezTo>
                  <a:cubicBezTo>
                    <a:pt x="18" y="2"/>
                    <a:pt x="19" y="2"/>
                    <a:pt x="20" y="2"/>
                  </a:cubicBezTo>
                  <a:cubicBezTo>
                    <a:pt x="20" y="2"/>
                    <a:pt x="21" y="2"/>
                    <a:pt x="21" y="2"/>
                  </a:cubicBezTo>
                  <a:cubicBezTo>
                    <a:pt x="21" y="2"/>
                    <a:pt x="21" y="2"/>
                    <a:pt x="22" y="2"/>
                  </a:cubicBezTo>
                  <a:cubicBezTo>
                    <a:pt x="22" y="2"/>
                    <a:pt x="22" y="2"/>
                    <a:pt x="22" y="2"/>
                  </a:cubicBezTo>
                  <a:cubicBezTo>
                    <a:pt x="22" y="2"/>
                    <a:pt x="22" y="2"/>
                    <a:pt x="22" y="2"/>
                  </a:cubicBezTo>
                  <a:cubicBezTo>
                    <a:pt x="22" y="1"/>
                    <a:pt x="22" y="1"/>
                    <a:pt x="22" y="1"/>
                  </a:cubicBezTo>
                  <a:cubicBezTo>
                    <a:pt x="22" y="0"/>
                    <a:pt x="22" y="0"/>
                    <a:pt x="22" y="0"/>
                  </a:cubicBezTo>
                  <a:cubicBezTo>
                    <a:pt x="19" y="0"/>
                    <a:pt x="16" y="1"/>
                    <a:pt x="12" y="1"/>
                  </a:cubicBezTo>
                  <a:cubicBezTo>
                    <a:pt x="10" y="1"/>
                    <a:pt x="9" y="1"/>
                    <a:pt x="7" y="2"/>
                  </a:cubicBezTo>
                  <a:cubicBezTo>
                    <a:pt x="5" y="3"/>
                    <a:pt x="3" y="3"/>
                    <a:pt x="2" y="5"/>
                  </a:cubicBezTo>
                  <a:cubicBezTo>
                    <a:pt x="1" y="6"/>
                    <a:pt x="0" y="8"/>
                    <a:pt x="0" y="11"/>
                  </a:cubicBezTo>
                  <a:cubicBezTo>
                    <a:pt x="0" y="13"/>
                    <a:pt x="0" y="15"/>
                    <a:pt x="2" y="16"/>
                  </a:cubicBezTo>
                  <a:cubicBezTo>
                    <a:pt x="3" y="18"/>
                    <a:pt x="5" y="19"/>
                    <a:pt x="7" y="20"/>
                  </a:cubicBezTo>
                  <a:cubicBezTo>
                    <a:pt x="14" y="22"/>
                    <a:pt x="22" y="23"/>
                    <a:pt x="25" y="23"/>
                  </a:cubicBezTo>
                  <a:cubicBezTo>
                    <a:pt x="25" y="23"/>
                    <a:pt x="25" y="23"/>
                    <a:pt x="25" y="23"/>
                  </a:cubicBezTo>
                  <a:cubicBezTo>
                    <a:pt x="29" y="23"/>
                    <a:pt x="33" y="23"/>
                    <a:pt x="36" y="23"/>
                  </a:cubicBezTo>
                  <a:cubicBezTo>
                    <a:pt x="37" y="23"/>
                    <a:pt x="39" y="23"/>
                    <a:pt x="40" y="22"/>
                  </a:cubicBezTo>
                  <a:cubicBezTo>
                    <a:pt x="39" y="22"/>
                    <a:pt x="39" y="22"/>
                    <a:pt x="38" y="22"/>
                  </a:cubicBezTo>
                  <a:cubicBezTo>
                    <a:pt x="40" y="22"/>
                    <a:pt x="41" y="22"/>
                    <a:pt x="42" y="22"/>
                  </a:cubicBezTo>
                  <a:cubicBezTo>
                    <a:pt x="45" y="22"/>
                    <a:pt x="43" y="22"/>
                    <a:pt x="42" y="22"/>
                  </a:cubicBezTo>
                  <a:cubicBezTo>
                    <a:pt x="41" y="22"/>
                    <a:pt x="42" y="21"/>
                    <a:pt x="41" y="21"/>
                  </a:cubicBezTo>
                  <a:cubicBezTo>
                    <a:pt x="42" y="21"/>
                    <a:pt x="42" y="21"/>
                    <a:pt x="43" y="21"/>
                  </a:cubicBezTo>
                  <a:cubicBezTo>
                    <a:pt x="43" y="21"/>
                    <a:pt x="40" y="22"/>
                    <a:pt x="41" y="21"/>
                  </a:cubicBezTo>
                  <a:cubicBezTo>
                    <a:pt x="42" y="21"/>
                    <a:pt x="43" y="21"/>
                    <a:pt x="44" y="21"/>
                  </a:cubicBezTo>
                  <a:cubicBezTo>
                    <a:pt x="43" y="21"/>
                    <a:pt x="40" y="21"/>
                    <a:pt x="41" y="21"/>
                  </a:cubicBezTo>
                  <a:cubicBezTo>
                    <a:pt x="41" y="21"/>
                    <a:pt x="43" y="21"/>
                    <a:pt x="43" y="21"/>
                  </a:cubicBezTo>
                  <a:cubicBezTo>
                    <a:pt x="43" y="21"/>
                    <a:pt x="42" y="21"/>
                    <a:pt x="42" y="21"/>
                  </a:cubicBezTo>
                  <a:cubicBezTo>
                    <a:pt x="45" y="21"/>
                    <a:pt x="46" y="21"/>
                    <a:pt x="44" y="21"/>
                  </a:cubicBezTo>
                  <a:cubicBezTo>
                    <a:pt x="45" y="21"/>
                    <a:pt x="46" y="21"/>
                    <a:pt x="47" y="21"/>
                  </a:cubicBezTo>
                  <a:cubicBezTo>
                    <a:pt x="47" y="21"/>
                    <a:pt x="47" y="21"/>
                    <a:pt x="47" y="21"/>
                  </a:cubicBezTo>
                  <a:cubicBezTo>
                    <a:pt x="46" y="21"/>
                    <a:pt x="45" y="21"/>
                    <a:pt x="45" y="21"/>
                  </a:cubicBezTo>
                  <a:cubicBezTo>
                    <a:pt x="47" y="21"/>
                    <a:pt x="47" y="21"/>
                    <a:pt x="47" y="21"/>
                  </a:cubicBezTo>
                  <a:cubicBezTo>
                    <a:pt x="46" y="20"/>
                    <a:pt x="46" y="20"/>
                    <a:pt x="46" y="20"/>
                  </a:cubicBezTo>
                  <a:cubicBezTo>
                    <a:pt x="46" y="21"/>
                    <a:pt x="46" y="21"/>
                    <a:pt x="45" y="21"/>
                  </a:cubicBezTo>
                  <a:cubicBezTo>
                    <a:pt x="46" y="20"/>
                    <a:pt x="46" y="20"/>
                    <a:pt x="46" y="20"/>
                  </a:cubicBezTo>
                  <a:cubicBezTo>
                    <a:pt x="46" y="20"/>
                    <a:pt x="46" y="20"/>
                    <a:pt x="45" y="20"/>
                  </a:cubicBezTo>
                  <a:cubicBezTo>
                    <a:pt x="44" y="20"/>
                    <a:pt x="43" y="20"/>
                    <a:pt x="42" y="20"/>
                  </a:cubicBezTo>
                  <a:cubicBezTo>
                    <a:pt x="37" y="21"/>
                    <a:pt x="31" y="21"/>
                    <a:pt x="2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258" name="Freeform 191"/>
            <p:cNvSpPr/>
            <p:nvPr/>
          </p:nvSpPr>
          <p:spPr bwMode="auto">
            <a:xfrm>
              <a:off x="2334615" y="3268808"/>
              <a:ext cx="472308" cy="306598"/>
            </a:xfrm>
            <a:custGeom>
              <a:avLst/>
              <a:gdLst>
                <a:gd name="T0" fmla="*/ 2147483647 w 11"/>
                <a:gd name="T1" fmla="*/ 2147483647 h 10"/>
                <a:gd name="T2" fmla="*/ 2147483647 w 11"/>
                <a:gd name="T3" fmla="*/ 2147483647 h 10"/>
                <a:gd name="T4" fmla="*/ 2147483647 w 11"/>
                <a:gd name="T5" fmla="*/ 2147483647 h 10"/>
                <a:gd name="T6" fmla="*/ 2147483647 w 11"/>
                <a:gd name="T7" fmla="*/ 2147483647 h 10"/>
                <a:gd name="T8" fmla="*/ 2147483647 w 11"/>
                <a:gd name="T9" fmla="*/ 2147483647 h 10"/>
                <a:gd name="T10" fmla="*/ 2147483647 w 11"/>
                <a:gd name="T11" fmla="*/ 2147483647 h 10"/>
                <a:gd name="T12" fmla="*/ 2147483647 w 11"/>
                <a:gd name="T13" fmla="*/ 2147483647 h 10"/>
                <a:gd name="T14" fmla="*/ 2147483647 w 11"/>
                <a:gd name="T15" fmla="*/ 2147483647 h 10"/>
                <a:gd name="T16" fmla="*/ 2147483647 w 11"/>
                <a:gd name="T17" fmla="*/ 2147483647 h 10"/>
                <a:gd name="T18" fmla="*/ 2147483647 w 11"/>
                <a:gd name="T19" fmla="*/ 2147483647 h 10"/>
                <a:gd name="T20" fmla="*/ 2147483647 w 11"/>
                <a:gd name="T21" fmla="*/ 2147483647 h 10"/>
                <a:gd name="T22" fmla="*/ 2147483647 w 11"/>
                <a:gd name="T23" fmla="*/ 2147483647 h 10"/>
                <a:gd name="T24" fmla="*/ 2147483647 w 11"/>
                <a:gd name="T25" fmla="*/ 2147483647 h 10"/>
                <a:gd name="T26" fmla="*/ 2147483647 w 11"/>
                <a:gd name="T27" fmla="*/ 2147483647 h 10"/>
                <a:gd name="T28" fmla="*/ 2147483647 w 11"/>
                <a:gd name="T29" fmla="*/ 0 h 10"/>
                <a:gd name="T30" fmla="*/ 2147483647 w 11"/>
                <a:gd name="T31" fmla="*/ 2147483647 h 10"/>
                <a:gd name="T32" fmla="*/ 2147483647 w 11"/>
                <a:gd name="T33" fmla="*/ 0 h 10"/>
                <a:gd name="T34" fmla="*/ 2147483647 w 11"/>
                <a:gd name="T35" fmla="*/ 2147483647 h 10"/>
                <a:gd name="T36" fmla="*/ 0 w 11"/>
                <a:gd name="T37" fmla="*/ 0 h 10"/>
                <a:gd name="T38" fmla="*/ 0 w 11"/>
                <a:gd name="T39" fmla="*/ 2147483647 h 10"/>
                <a:gd name="T40" fmla="*/ 2147483647 w 11"/>
                <a:gd name="T41" fmla="*/ 2147483647 h 10"/>
                <a:gd name="T42" fmla="*/ 2147483647 w 11"/>
                <a:gd name="T43" fmla="*/ 2147483647 h 10"/>
                <a:gd name="T44" fmla="*/ 2147483647 w 11"/>
                <a:gd name="T45" fmla="*/ 2147483647 h 10"/>
                <a:gd name="T46" fmla="*/ 2147483647 w 11"/>
                <a:gd name="T47" fmla="*/ 2147483647 h 10"/>
                <a:gd name="T48" fmla="*/ 2147483647 w 11"/>
                <a:gd name="T49" fmla="*/ 2147483647 h 10"/>
                <a:gd name="T50" fmla="*/ 2147483647 w 11"/>
                <a:gd name="T51" fmla="*/ 2147483647 h 10"/>
                <a:gd name="T52" fmla="*/ 2147483647 w 11"/>
                <a:gd name="T53" fmla="*/ 2147483647 h 10"/>
                <a:gd name="T54" fmla="*/ 2147483647 w 11"/>
                <a:gd name="T55" fmla="*/ 2147483647 h 10"/>
                <a:gd name="T56" fmla="*/ 2147483647 w 11"/>
                <a:gd name="T57" fmla="*/ 2147483647 h 10"/>
                <a:gd name="T58" fmla="*/ 2147483647 w 11"/>
                <a:gd name="T59" fmla="*/ 2147483647 h 10"/>
                <a:gd name="T60" fmla="*/ 2147483647 w 11"/>
                <a:gd name="T61" fmla="*/ 2147483647 h 10"/>
                <a:gd name="T62" fmla="*/ 2147483647 w 11"/>
                <a:gd name="T63" fmla="*/ 2147483647 h 10"/>
                <a:gd name="T64" fmla="*/ 2147483647 w 11"/>
                <a:gd name="T65" fmla="*/ 2147483647 h 10"/>
                <a:gd name="T66" fmla="*/ 2147483647 w 11"/>
                <a:gd name="T67" fmla="*/ 2147483647 h 10"/>
                <a:gd name="T68" fmla="*/ 2147483647 w 11"/>
                <a:gd name="T69" fmla="*/ 2147483647 h 10"/>
                <a:gd name="T70" fmla="*/ 2147483647 w 11"/>
                <a:gd name="T71" fmla="*/ 2147483647 h 10"/>
                <a:gd name="T72" fmla="*/ 2147483647 w 11"/>
                <a:gd name="T73" fmla="*/ 2147483647 h 10"/>
                <a:gd name="T74" fmla="*/ 2147483647 w 11"/>
                <a:gd name="T75" fmla="*/ 2147483647 h 10"/>
                <a:gd name="T76" fmla="*/ 2147483647 w 11"/>
                <a:gd name="T77" fmla="*/ 2147483647 h 10"/>
                <a:gd name="T78" fmla="*/ 2147483647 w 11"/>
                <a:gd name="T79" fmla="*/ 2147483647 h 10"/>
                <a:gd name="T80" fmla="*/ 2147483647 w 11"/>
                <a:gd name="T81" fmla="*/ 2147483647 h 10"/>
                <a:gd name="T82" fmla="*/ 2147483647 w 11"/>
                <a:gd name="T83" fmla="*/ 2147483647 h 10"/>
                <a:gd name="T84" fmla="*/ 2147483647 w 11"/>
                <a:gd name="T85" fmla="*/ 2147483647 h 10"/>
                <a:gd name="T86" fmla="*/ 2147483647 w 11"/>
                <a:gd name="T87" fmla="*/ 2147483647 h 10"/>
                <a:gd name="T88" fmla="*/ 2147483647 w 11"/>
                <a:gd name="T89" fmla="*/ 2147483647 h 10"/>
                <a:gd name="T90" fmla="*/ 2147483647 w 11"/>
                <a:gd name="T91" fmla="*/ 2147483647 h 10"/>
                <a:gd name="T92" fmla="*/ 2147483647 w 11"/>
                <a:gd name="T93" fmla="*/ 2147483647 h 10"/>
                <a:gd name="T94" fmla="*/ 2147483647 w 11"/>
                <a:gd name="T95" fmla="*/ 2147483647 h 10"/>
                <a:gd name="T96" fmla="*/ 2147483647 w 11"/>
                <a:gd name="T97" fmla="*/ 2147483647 h 10"/>
                <a:gd name="T98" fmla="*/ 2147483647 w 11"/>
                <a:gd name="T99" fmla="*/ 2147483647 h 10"/>
                <a:gd name="T100" fmla="*/ 2147483647 w 11"/>
                <a:gd name="T101" fmla="*/ 2147483647 h 1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1" h="10">
                  <a:moveTo>
                    <a:pt x="8" y="7"/>
                  </a:moveTo>
                  <a:cubicBezTo>
                    <a:pt x="8" y="7"/>
                    <a:pt x="8" y="7"/>
                    <a:pt x="8" y="7"/>
                  </a:cubicBezTo>
                  <a:cubicBezTo>
                    <a:pt x="8" y="7"/>
                    <a:pt x="8" y="7"/>
                    <a:pt x="8" y="7"/>
                  </a:cubicBezTo>
                  <a:cubicBezTo>
                    <a:pt x="8" y="7"/>
                    <a:pt x="8" y="7"/>
                    <a:pt x="8" y="7"/>
                  </a:cubicBezTo>
                  <a:cubicBezTo>
                    <a:pt x="8" y="7"/>
                    <a:pt x="9" y="6"/>
                    <a:pt x="9" y="6"/>
                  </a:cubicBezTo>
                  <a:cubicBezTo>
                    <a:pt x="9" y="6"/>
                    <a:pt x="9" y="5"/>
                    <a:pt x="10" y="5"/>
                  </a:cubicBezTo>
                  <a:cubicBezTo>
                    <a:pt x="10" y="5"/>
                    <a:pt x="10" y="5"/>
                    <a:pt x="10" y="5"/>
                  </a:cubicBezTo>
                  <a:cubicBezTo>
                    <a:pt x="10" y="4"/>
                    <a:pt x="10" y="4"/>
                    <a:pt x="11" y="4"/>
                  </a:cubicBezTo>
                  <a:cubicBezTo>
                    <a:pt x="11" y="4"/>
                    <a:pt x="11" y="4"/>
                    <a:pt x="11" y="4"/>
                  </a:cubicBezTo>
                  <a:cubicBezTo>
                    <a:pt x="11" y="4"/>
                    <a:pt x="11" y="4"/>
                    <a:pt x="11" y="4"/>
                  </a:cubicBezTo>
                  <a:cubicBezTo>
                    <a:pt x="11" y="3"/>
                    <a:pt x="11" y="3"/>
                    <a:pt x="11" y="3"/>
                  </a:cubicBezTo>
                  <a:cubicBezTo>
                    <a:pt x="11" y="3"/>
                    <a:pt x="11" y="3"/>
                    <a:pt x="11" y="3"/>
                  </a:cubicBezTo>
                  <a:cubicBezTo>
                    <a:pt x="8" y="2"/>
                    <a:pt x="7" y="2"/>
                    <a:pt x="6" y="1"/>
                  </a:cubicBezTo>
                  <a:cubicBezTo>
                    <a:pt x="6" y="1"/>
                    <a:pt x="5" y="1"/>
                    <a:pt x="5" y="1"/>
                  </a:cubicBezTo>
                  <a:cubicBezTo>
                    <a:pt x="5" y="1"/>
                    <a:pt x="4" y="0"/>
                    <a:pt x="4" y="0"/>
                  </a:cubicBezTo>
                  <a:cubicBezTo>
                    <a:pt x="4" y="1"/>
                    <a:pt x="3" y="0"/>
                    <a:pt x="3" y="1"/>
                  </a:cubicBezTo>
                  <a:cubicBezTo>
                    <a:pt x="3" y="0"/>
                    <a:pt x="2" y="0"/>
                    <a:pt x="2" y="0"/>
                  </a:cubicBezTo>
                  <a:cubicBezTo>
                    <a:pt x="2" y="1"/>
                    <a:pt x="2" y="1"/>
                    <a:pt x="1" y="1"/>
                  </a:cubicBezTo>
                  <a:cubicBezTo>
                    <a:pt x="1" y="1"/>
                    <a:pt x="0" y="0"/>
                    <a:pt x="0" y="0"/>
                  </a:cubicBezTo>
                  <a:cubicBezTo>
                    <a:pt x="0" y="0"/>
                    <a:pt x="1" y="1"/>
                    <a:pt x="0" y="1"/>
                  </a:cubicBezTo>
                  <a:cubicBezTo>
                    <a:pt x="2" y="1"/>
                    <a:pt x="4" y="2"/>
                    <a:pt x="6" y="3"/>
                  </a:cubicBezTo>
                  <a:cubicBezTo>
                    <a:pt x="6" y="3"/>
                    <a:pt x="7" y="3"/>
                    <a:pt x="7" y="4"/>
                  </a:cubicBezTo>
                  <a:cubicBezTo>
                    <a:pt x="7" y="4"/>
                    <a:pt x="7" y="4"/>
                    <a:pt x="7" y="4"/>
                  </a:cubicBezTo>
                  <a:cubicBezTo>
                    <a:pt x="8" y="4"/>
                    <a:pt x="8" y="4"/>
                    <a:pt x="8" y="4"/>
                  </a:cubicBezTo>
                  <a:cubicBezTo>
                    <a:pt x="8" y="4"/>
                    <a:pt x="8" y="4"/>
                    <a:pt x="8" y="4"/>
                  </a:cubicBezTo>
                  <a:cubicBezTo>
                    <a:pt x="8" y="4"/>
                    <a:pt x="6" y="5"/>
                    <a:pt x="6" y="6"/>
                  </a:cubicBezTo>
                  <a:cubicBezTo>
                    <a:pt x="6" y="6"/>
                    <a:pt x="6" y="6"/>
                    <a:pt x="6" y="6"/>
                  </a:cubicBezTo>
                  <a:cubicBezTo>
                    <a:pt x="6" y="6"/>
                    <a:pt x="5" y="7"/>
                    <a:pt x="5" y="8"/>
                  </a:cubicBezTo>
                  <a:cubicBezTo>
                    <a:pt x="5" y="8"/>
                    <a:pt x="4" y="8"/>
                    <a:pt x="4" y="8"/>
                  </a:cubicBezTo>
                  <a:cubicBezTo>
                    <a:pt x="5" y="8"/>
                    <a:pt x="5" y="8"/>
                    <a:pt x="5" y="8"/>
                  </a:cubicBezTo>
                  <a:cubicBezTo>
                    <a:pt x="4" y="8"/>
                    <a:pt x="4" y="8"/>
                    <a:pt x="4" y="9"/>
                  </a:cubicBezTo>
                  <a:cubicBezTo>
                    <a:pt x="4" y="9"/>
                    <a:pt x="4" y="9"/>
                    <a:pt x="4" y="9"/>
                  </a:cubicBezTo>
                  <a:cubicBezTo>
                    <a:pt x="5" y="9"/>
                    <a:pt x="5" y="9"/>
                    <a:pt x="5" y="9"/>
                  </a:cubicBezTo>
                  <a:cubicBezTo>
                    <a:pt x="5" y="9"/>
                    <a:pt x="5" y="9"/>
                    <a:pt x="4" y="9"/>
                  </a:cubicBezTo>
                  <a:cubicBezTo>
                    <a:pt x="4" y="9"/>
                    <a:pt x="5" y="9"/>
                    <a:pt x="5" y="9"/>
                  </a:cubicBezTo>
                  <a:cubicBezTo>
                    <a:pt x="5" y="9"/>
                    <a:pt x="5" y="9"/>
                    <a:pt x="4" y="9"/>
                  </a:cubicBezTo>
                  <a:cubicBezTo>
                    <a:pt x="5" y="10"/>
                    <a:pt x="5" y="9"/>
                    <a:pt x="5" y="9"/>
                  </a:cubicBezTo>
                  <a:cubicBezTo>
                    <a:pt x="5" y="9"/>
                    <a:pt x="4" y="9"/>
                    <a:pt x="5" y="10"/>
                  </a:cubicBezTo>
                  <a:cubicBezTo>
                    <a:pt x="5" y="10"/>
                    <a:pt x="5" y="9"/>
                    <a:pt x="5" y="9"/>
                  </a:cubicBezTo>
                  <a:cubicBezTo>
                    <a:pt x="4" y="10"/>
                    <a:pt x="4" y="10"/>
                    <a:pt x="5" y="10"/>
                  </a:cubicBezTo>
                  <a:cubicBezTo>
                    <a:pt x="4" y="10"/>
                    <a:pt x="4" y="10"/>
                    <a:pt x="3" y="10"/>
                  </a:cubicBezTo>
                  <a:cubicBezTo>
                    <a:pt x="3" y="10"/>
                    <a:pt x="3" y="10"/>
                    <a:pt x="3" y="10"/>
                  </a:cubicBezTo>
                  <a:cubicBezTo>
                    <a:pt x="4" y="10"/>
                    <a:pt x="4" y="10"/>
                    <a:pt x="4" y="10"/>
                  </a:cubicBezTo>
                  <a:cubicBezTo>
                    <a:pt x="4" y="10"/>
                    <a:pt x="4" y="10"/>
                    <a:pt x="4" y="10"/>
                  </a:cubicBezTo>
                  <a:cubicBezTo>
                    <a:pt x="4" y="10"/>
                    <a:pt x="4" y="10"/>
                    <a:pt x="3" y="10"/>
                  </a:cubicBezTo>
                  <a:cubicBezTo>
                    <a:pt x="4" y="10"/>
                    <a:pt x="4" y="10"/>
                    <a:pt x="4" y="10"/>
                  </a:cubicBezTo>
                  <a:cubicBezTo>
                    <a:pt x="4" y="10"/>
                    <a:pt x="4" y="10"/>
                    <a:pt x="4" y="10"/>
                  </a:cubicBezTo>
                  <a:cubicBezTo>
                    <a:pt x="4" y="10"/>
                    <a:pt x="4" y="10"/>
                    <a:pt x="4" y="10"/>
                  </a:cubicBezTo>
                  <a:cubicBezTo>
                    <a:pt x="4" y="10"/>
                    <a:pt x="4" y="10"/>
                    <a:pt x="4" y="10"/>
                  </a:cubicBezTo>
                  <a:cubicBezTo>
                    <a:pt x="5" y="10"/>
                    <a:pt x="5" y="10"/>
                    <a:pt x="5" y="10"/>
                  </a:cubicBezTo>
                  <a:cubicBezTo>
                    <a:pt x="6" y="9"/>
                    <a:pt x="7" y="8"/>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7" name="组合 4"/>
          <p:cNvGrpSpPr/>
          <p:nvPr/>
        </p:nvGrpSpPr>
        <p:grpSpPr bwMode="auto">
          <a:xfrm>
            <a:off x="4278313" y="2106613"/>
            <a:ext cx="2052637" cy="893762"/>
            <a:chOff x="3022544" y="2561932"/>
            <a:chExt cx="2053512" cy="894240"/>
          </a:xfrm>
          <a:solidFill>
            <a:schemeClr val="accent2"/>
          </a:solidFill>
        </p:grpSpPr>
        <p:sp>
          <p:nvSpPr>
            <p:cNvPr id="10255" name="Freeform 192"/>
            <p:cNvSpPr/>
            <p:nvPr/>
          </p:nvSpPr>
          <p:spPr bwMode="auto">
            <a:xfrm>
              <a:off x="3022544" y="2681164"/>
              <a:ext cx="2053512" cy="775008"/>
            </a:xfrm>
            <a:custGeom>
              <a:avLst/>
              <a:gdLst>
                <a:gd name="T0" fmla="*/ 2147483647 w 48"/>
                <a:gd name="T1" fmla="*/ 2147483647 h 24"/>
                <a:gd name="T2" fmla="*/ 2147483647 w 48"/>
                <a:gd name="T3" fmla="*/ 2147483647 h 24"/>
                <a:gd name="T4" fmla="*/ 2147483647 w 48"/>
                <a:gd name="T5" fmla="*/ 2147483647 h 24"/>
                <a:gd name="T6" fmla="*/ 2147483647 w 48"/>
                <a:gd name="T7" fmla="*/ 2147483647 h 24"/>
                <a:gd name="T8" fmla="*/ 2147483647 w 48"/>
                <a:gd name="T9" fmla="*/ 2147483647 h 24"/>
                <a:gd name="T10" fmla="*/ 2147483647 w 48"/>
                <a:gd name="T11" fmla="*/ 2147483647 h 24"/>
                <a:gd name="T12" fmla="*/ 2147483647 w 48"/>
                <a:gd name="T13" fmla="*/ 2147483647 h 24"/>
                <a:gd name="T14" fmla="*/ 2147483647 w 48"/>
                <a:gd name="T15" fmla="*/ 2147483647 h 24"/>
                <a:gd name="T16" fmla="*/ 2147483647 w 48"/>
                <a:gd name="T17" fmla="*/ 2147483647 h 24"/>
                <a:gd name="T18" fmla="*/ 2147483647 w 48"/>
                <a:gd name="T19" fmla="*/ 2147483647 h 24"/>
                <a:gd name="T20" fmla="*/ 2147483647 w 48"/>
                <a:gd name="T21" fmla="*/ 2147483647 h 24"/>
                <a:gd name="T22" fmla="*/ 2147483647 w 48"/>
                <a:gd name="T23" fmla="*/ 2147483647 h 24"/>
                <a:gd name="T24" fmla="*/ 2147483647 w 48"/>
                <a:gd name="T25" fmla="*/ 2147483647 h 24"/>
                <a:gd name="T26" fmla="*/ 2147483647 w 48"/>
                <a:gd name="T27" fmla="*/ 2147483647 h 24"/>
                <a:gd name="T28" fmla="*/ 2147483647 w 48"/>
                <a:gd name="T29" fmla="*/ 0 h 24"/>
                <a:gd name="T30" fmla="*/ 2147483647 w 48"/>
                <a:gd name="T31" fmla="*/ 0 h 24"/>
                <a:gd name="T32" fmla="*/ 2147483647 w 48"/>
                <a:gd name="T33" fmla="*/ 2147483647 h 24"/>
                <a:gd name="T34" fmla="*/ 2147483647 w 48"/>
                <a:gd name="T35" fmla="*/ 2147483647 h 24"/>
                <a:gd name="T36" fmla="*/ 2147483647 w 48"/>
                <a:gd name="T37" fmla="*/ 2147483647 h 24"/>
                <a:gd name="T38" fmla="*/ 2147483647 w 48"/>
                <a:gd name="T39" fmla="*/ 2147483647 h 24"/>
                <a:gd name="T40" fmla="*/ 2147483647 w 48"/>
                <a:gd name="T41" fmla="*/ 2147483647 h 24"/>
                <a:gd name="T42" fmla="*/ 2147483647 w 48"/>
                <a:gd name="T43" fmla="*/ 2147483647 h 24"/>
                <a:gd name="T44" fmla="*/ 2147483647 w 48"/>
                <a:gd name="T45" fmla="*/ 2147483647 h 24"/>
                <a:gd name="T46" fmla="*/ 2147483647 w 48"/>
                <a:gd name="T47" fmla="*/ 2147483647 h 24"/>
                <a:gd name="T48" fmla="*/ 2147483647 w 48"/>
                <a:gd name="T49" fmla="*/ 2147483647 h 24"/>
                <a:gd name="T50" fmla="*/ 2147483647 w 48"/>
                <a:gd name="T51" fmla="*/ 2147483647 h 24"/>
                <a:gd name="T52" fmla="*/ 2147483647 w 48"/>
                <a:gd name="T53" fmla="*/ 2147483647 h 24"/>
                <a:gd name="T54" fmla="*/ 2147483647 w 48"/>
                <a:gd name="T55" fmla="*/ 2147483647 h 24"/>
                <a:gd name="T56" fmla="*/ 0 w 48"/>
                <a:gd name="T57" fmla="*/ 2147483647 h 24"/>
                <a:gd name="T58" fmla="*/ 0 w 48"/>
                <a:gd name="T59" fmla="*/ 2147483647 h 24"/>
                <a:gd name="T60" fmla="*/ 2147483647 w 48"/>
                <a:gd name="T61" fmla="*/ 2147483647 h 24"/>
                <a:gd name="T62" fmla="*/ 2147483647 w 48"/>
                <a:gd name="T63" fmla="*/ 2147483647 h 24"/>
                <a:gd name="T64" fmla="*/ 2147483647 w 48"/>
                <a:gd name="T65" fmla="*/ 2147483647 h 2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 h="24">
                  <a:moveTo>
                    <a:pt x="22" y="24"/>
                  </a:moveTo>
                  <a:cubicBezTo>
                    <a:pt x="22" y="24"/>
                    <a:pt x="21" y="24"/>
                    <a:pt x="22" y="23"/>
                  </a:cubicBezTo>
                  <a:cubicBezTo>
                    <a:pt x="23" y="23"/>
                    <a:pt x="24" y="23"/>
                    <a:pt x="26" y="23"/>
                  </a:cubicBezTo>
                  <a:cubicBezTo>
                    <a:pt x="26" y="23"/>
                    <a:pt x="26" y="23"/>
                    <a:pt x="26" y="23"/>
                  </a:cubicBezTo>
                  <a:cubicBezTo>
                    <a:pt x="27" y="23"/>
                    <a:pt x="28" y="23"/>
                    <a:pt x="30" y="23"/>
                  </a:cubicBezTo>
                  <a:cubicBezTo>
                    <a:pt x="32" y="23"/>
                    <a:pt x="34" y="22"/>
                    <a:pt x="36" y="22"/>
                  </a:cubicBezTo>
                  <a:cubicBezTo>
                    <a:pt x="36" y="22"/>
                    <a:pt x="36" y="22"/>
                    <a:pt x="36" y="22"/>
                  </a:cubicBezTo>
                  <a:cubicBezTo>
                    <a:pt x="37" y="21"/>
                    <a:pt x="38" y="21"/>
                    <a:pt x="40" y="21"/>
                  </a:cubicBezTo>
                  <a:cubicBezTo>
                    <a:pt x="40" y="21"/>
                    <a:pt x="40" y="20"/>
                    <a:pt x="40" y="20"/>
                  </a:cubicBezTo>
                  <a:cubicBezTo>
                    <a:pt x="40" y="20"/>
                    <a:pt x="40" y="20"/>
                    <a:pt x="40" y="20"/>
                  </a:cubicBezTo>
                  <a:cubicBezTo>
                    <a:pt x="41" y="20"/>
                    <a:pt x="41" y="20"/>
                    <a:pt x="42" y="20"/>
                  </a:cubicBezTo>
                  <a:cubicBezTo>
                    <a:pt x="43" y="19"/>
                    <a:pt x="45" y="18"/>
                    <a:pt x="46" y="16"/>
                  </a:cubicBezTo>
                  <a:cubicBezTo>
                    <a:pt x="47" y="15"/>
                    <a:pt x="48" y="13"/>
                    <a:pt x="47" y="11"/>
                  </a:cubicBezTo>
                  <a:cubicBezTo>
                    <a:pt x="47" y="9"/>
                    <a:pt x="46" y="8"/>
                    <a:pt x="45" y="6"/>
                  </a:cubicBezTo>
                  <a:cubicBezTo>
                    <a:pt x="44" y="5"/>
                    <a:pt x="42" y="4"/>
                    <a:pt x="40" y="3"/>
                  </a:cubicBezTo>
                  <a:cubicBezTo>
                    <a:pt x="39" y="3"/>
                    <a:pt x="37" y="3"/>
                    <a:pt x="36" y="3"/>
                  </a:cubicBezTo>
                  <a:cubicBezTo>
                    <a:pt x="34" y="3"/>
                    <a:pt x="31" y="2"/>
                    <a:pt x="29" y="2"/>
                  </a:cubicBezTo>
                  <a:cubicBezTo>
                    <a:pt x="29" y="2"/>
                    <a:pt x="24" y="2"/>
                    <a:pt x="25" y="2"/>
                  </a:cubicBezTo>
                  <a:cubicBezTo>
                    <a:pt x="25" y="2"/>
                    <a:pt x="25" y="2"/>
                    <a:pt x="25" y="2"/>
                  </a:cubicBezTo>
                  <a:cubicBezTo>
                    <a:pt x="25" y="2"/>
                    <a:pt x="25" y="2"/>
                    <a:pt x="25" y="2"/>
                  </a:cubicBezTo>
                  <a:cubicBezTo>
                    <a:pt x="25" y="2"/>
                    <a:pt x="25" y="2"/>
                    <a:pt x="25" y="2"/>
                  </a:cubicBezTo>
                  <a:cubicBezTo>
                    <a:pt x="25" y="1"/>
                    <a:pt x="25" y="2"/>
                    <a:pt x="25" y="1"/>
                  </a:cubicBezTo>
                  <a:cubicBezTo>
                    <a:pt x="25" y="1"/>
                    <a:pt x="26" y="1"/>
                    <a:pt x="26" y="1"/>
                  </a:cubicBezTo>
                  <a:cubicBezTo>
                    <a:pt x="26" y="1"/>
                    <a:pt x="26" y="1"/>
                    <a:pt x="27" y="1"/>
                  </a:cubicBezTo>
                  <a:cubicBezTo>
                    <a:pt x="27" y="1"/>
                    <a:pt x="28" y="1"/>
                    <a:pt x="28" y="1"/>
                  </a:cubicBezTo>
                  <a:cubicBezTo>
                    <a:pt x="28" y="1"/>
                    <a:pt x="29" y="1"/>
                    <a:pt x="33" y="1"/>
                  </a:cubicBezTo>
                  <a:cubicBezTo>
                    <a:pt x="34" y="1"/>
                    <a:pt x="37" y="2"/>
                    <a:pt x="37" y="2"/>
                  </a:cubicBezTo>
                  <a:cubicBezTo>
                    <a:pt x="38" y="2"/>
                    <a:pt x="35" y="1"/>
                    <a:pt x="36" y="2"/>
                  </a:cubicBezTo>
                  <a:cubicBezTo>
                    <a:pt x="34" y="1"/>
                    <a:pt x="32" y="1"/>
                    <a:pt x="30" y="1"/>
                  </a:cubicBezTo>
                  <a:cubicBezTo>
                    <a:pt x="29" y="0"/>
                    <a:pt x="29" y="0"/>
                    <a:pt x="28" y="0"/>
                  </a:cubicBezTo>
                  <a:cubicBezTo>
                    <a:pt x="27" y="0"/>
                    <a:pt x="27" y="0"/>
                    <a:pt x="26" y="0"/>
                  </a:cubicBezTo>
                  <a:cubicBezTo>
                    <a:pt x="26" y="0"/>
                    <a:pt x="26" y="0"/>
                    <a:pt x="25" y="0"/>
                  </a:cubicBezTo>
                  <a:cubicBezTo>
                    <a:pt x="25" y="1"/>
                    <a:pt x="25" y="1"/>
                    <a:pt x="25" y="1"/>
                  </a:cubicBezTo>
                  <a:cubicBezTo>
                    <a:pt x="25" y="1"/>
                    <a:pt x="24" y="1"/>
                    <a:pt x="24" y="1"/>
                  </a:cubicBezTo>
                  <a:cubicBezTo>
                    <a:pt x="24" y="1"/>
                    <a:pt x="24" y="2"/>
                    <a:pt x="24" y="2"/>
                  </a:cubicBezTo>
                  <a:cubicBezTo>
                    <a:pt x="24" y="3"/>
                    <a:pt x="24" y="3"/>
                    <a:pt x="24" y="3"/>
                  </a:cubicBezTo>
                  <a:cubicBezTo>
                    <a:pt x="25" y="3"/>
                    <a:pt x="25" y="3"/>
                    <a:pt x="25" y="3"/>
                  </a:cubicBezTo>
                  <a:cubicBezTo>
                    <a:pt x="28" y="4"/>
                    <a:pt x="32" y="4"/>
                    <a:pt x="35" y="4"/>
                  </a:cubicBezTo>
                  <a:cubicBezTo>
                    <a:pt x="38" y="5"/>
                    <a:pt x="42" y="5"/>
                    <a:pt x="43" y="7"/>
                  </a:cubicBezTo>
                  <a:cubicBezTo>
                    <a:pt x="44" y="8"/>
                    <a:pt x="45" y="9"/>
                    <a:pt x="45" y="12"/>
                  </a:cubicBezTo>
                  <a:cubicBezTo>
                    <a:pt x="46" y="14"/>
                    <a:pt x="43" y="17"/>
                    <a:pt x="40" y="18"/>
                  </a:cubicBezTo>
                  <a:cubicBezTo>
                    <a:pt x="33" y="21"/>
                    <a:pt x="25" y="21"/>
                    <a:pt x="22" y="21"/>
                  </a:cubicBezTo>
                  <a:cubicBezTo>
                    <a:pt x="22" y="21"/>
                    <a:pt x="22" y="21"/>
                    <a:pt x="22" y="21"/>
                  </a:cubicBezTo>
                  <a:cubicBezTo>
                    <a:pt x="18" y="21"/>
                    <a:pt x="14" y="21"/>
                    <a:pt x="11" y="21"/>
                  </a:cubicBezTo>
                  <a:cubicBezTo>
                    <a:pt x="10" y="21"/>
                    <a:pt x="9" y="21"/>
                    <a:pt x="7" y="22"/>
                  </a:cubicBezTo>
                  <a:cubicBezTo>
                    <a:pt x="8" y="22"/>
                    <a:pt x="8" y="22"/>
                    <a:pt x="9" y="22"/>
                  </a:cubicBezTo>
                  <a:cubicBezTo>
                    <a:pt x="8" y="22"/>
                    <a:pt x="7" y="22"/>
                    <a:pt x="6" y="22"/>
                  </a:cubicBezTo>
                  <a:cubicBezTo>
                    <a:pt x="3" y="22"/>
                    <a:pt x="4" y="22"/>
                    <a:pt x="6" y="22"/>
                  </a:cubicBezTo>
                  <a:cubicBezTo>
                    <a:pt x="6" y="22"/>
                    <a:pt x="5" y="22"/>
                    <a:pt x="7" y="22"/>
                  </a:cubicBezTo>
                  <a:cubicBezTo>
                    <a:pt x="6" y="22"/>
                    <a:pt x="5" y="22"/>
                    <a:pt x="4" y="22"/>
                  </a:cubicBezTo>
                  <a:cubicBezTo>
                    <a:pt x="4" y="22"/>
                    <a:pt x="7" y="22"/>
                    <a:pt x="6" y="22"/>
                  </a:cubicBezTo>
                  <a:cubicBezTo>
                    <a:pt x="5" y="22"/>
                    <a:pt x="4" y="22"/>
                    <a:pt x="4" y="22"/>
                  </a:cubicBezTo>
                  <a:cubicBezTo>
                    <a:pt x="4" y="22"/>
                    <a:pt x="7" y="23"/>
                    <a:pt x="7" y="23"/>
                  </a:cubicBezTo>
                  <a:cubicBezTo>
                    <a:pt x="6" y="23"/>
                    <a:pt x="4" y="22"/>
                    <a:pt x="4" y="22"/>
                  </a:cubicBezTo>
                  <a:cubicBezTo>
                    <a:pt x="4" y="22"/>
                    <a:pt x="5" y="23"/>
                    <a:pt x="5" y="23"/>
                  </a:cubicBezTo>
                  <a:cubicBezTo>
                    <a:pt x="2" y="22"/>
                    <a:pt x="1" y="22"/>
                    <a:pt x="3" y="23"/>
                  </a:cubicBezTo>
                  <a:cubicBezTo>
                    <a:pt x="3" y="23"/>
                    <a:pt x="1" y="23"/>
                    <a:pt x="0" y="23"/>
                  </a:cubicBezTo>
                  <a:cubicBezTo>
                    <a:pt x="0" y="23"/>
                    <a:pt x="0" y="23"/>
                    <a:pt x="0" y="23"/>
                  </a:cubicBezTo>
                  <a:cubicBezTo>
                    <a:pt x="1" y="23"/>
                    <a:pt x="2" y="23"/>
                    <a:pt x="2" y="23"/>
                  </a:cubicBezTo>
                  <a:cubicBezTo>
                    <a:pt x="0" y="23"/>
                    <a:pt x="0" y="23"/>
                    <a:pt x="0" y="23"/>
                  </a:cubicBezTo>
                  <a:cubicBezTo>
                    <a:pt x="1" y="23"/>
                    <a:pt x="1" y="23"/>
                    <a:pt x="1" y="23"/>
                  </a:cubicBezTo>
                  <a:cubicBezTo>
                    <a:pt x="1" y="23"/>
                    <a:pt x="2" y="23"/>
                    <a:pt x="2" y="23"/>
                  </a:cubicBezTo>
                  <a:cubicBezTo>
                    <a:pt x="1" y="23"/>
                    <a:pt x="1" y="23"/>
                    <a:pt x="1" y="23"/>
                  </a:cubicBezTo>
                  <a:cubicBezTo>
                    <a:pt x="1" y="23"/>
                    <a:pt x="1" y="23"/>
                    <a:pt x="2" y="23"/>
                  </a:cubicBezTo>
                  <a:cubicBezTo>
                    <a:pt x="3" y="23"/>
                    <a:pt x="4" y="23"/>
                    <a:pt x="5" y="23"/>
                  </a:cubicBezTo>
                  <a:cubicBezTo>
                    <a:pt x="10" y="24"/>
                    <a:pt x="16" y="24"/>
                    <a:pt x="2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256" name="Freeform 193"/>
            <p:cNvSpPr/>
            <p:nvPr/>
          </p:nvSpPr>
          <p:spPr bwMode="auto">
            <a:xfrm>
              <a:off x="3936354" y="2561932"/>
              <a:ext cx="472308" cy="357697"/>
            </a:xfrm>
            <a:custGeom>
              <a:avLst/>
              <a:gdLst>
                <a:gd name="T0" fmla="*/ 2147483647 w 11"/>
                <a:gd name="T1" fmla="*/ 2147483647 h 11"/>
                <a:gd name="T2" fmla="*/ 2147483647 w 11"/>
                <a:gd name="T3" fmla="*/ 2147483647 h 11"/>
                <a:gd name="T4" fmla="*/ 2147483647 w 11"/>
                <a:gd name="T5" fmla="*/ 2147483647 h 11"/>
                <a:gd name="T6" fmla="*/ 2147483647 w 11"/>
                <a:gd name="T7" fmla="*/ 2147483647 h 11"/>
                <a:gd name="T8" fmla="*/ 2147483647 w 11"/>
                <a:gd name="T9" fmla="*/ 2147483647 h 11"/>
                <a:gd name="T10" fmla="*/ 2147483647 w 11"/>
                <a:gd name="T11" fmla="*/ 2147483647 h 11"/>
                <a:gd name="T12" fmla="*/ 2147483647 w 11"/>
                <a:gd name="T13" fmla="*/ 2147483647 h 11"/>
                <a:gd name="T14" fmla="*/ 2147483647 w 11"/>
                <a:gd name="T15" fmla="*/ 2147483647 h 11"/>
                <a:gd name="T16" fmla="*/ 2147483647 w 11"/>
                <a:gd name="T17" fmla="*/ 2147483647 h 11"/>
                <a:gd name="T18" fmla="*/ 2147483647 w 11"/>
                <a:gd name="T19" fmla="*/ 2147483647 h 11"/>
                <a:gd name="T20" fmla="*/ 2147483647 w 11"/>
                <a:gd name="T21" fmla="*/ 2147483647 h 11"/>
                <a:gd name="T22" fmla="*/ 2147483647 w 11"/>
                <a:gd name="T23" fmla="*/ 2147483647 h 11"/>
                <a:gd name="T24" fmla="*/ 2147483647 w 11"/>
                <a:gd name="T25" fmla="*/ 2147483647 h 11"/>
                <a:gd name="T26" fmla="*/ 2147483647 w 11"/>
                <a:gd name="T27" fmla="*/ 2147483647 h 11"/>
                <a:gd name="T28" fmla="*/ 2147483647 w 11"/>
                <a:gd name="T29" fmla="*/ 2147483647 h 11"/>
                <a:gd name="T30" fmla="*/ 2147483647 w 11"/>
                <a:gd name="T31" fmla="*/ 2147483647 h 11"/>
                <a:gd name="T32" fmla="*/ 2147483647 w 11"/>
                <a:gd name="T33" fmla="*/ 2147483647 h 11"/>
                <a:gd name="T34" fmla="*/ 2147483647 w 11"/>
                <a:gd name="T35" fmla="*/ 0 h 11"/>
                <a:gd name="T36" fmla="*/ 2147483647 w 11"/>
                <a:gd name="T37" fmla="*/ 0 h 11"/>
                <a:gd name="T38" fmla="*/ 2147483647 w 11"/>
                <a:gd name="T39" fmla="*/ 0 h 11"/>
                <a:gd name="T40" fmla="*/ 2147483647 w 11"/>
                <a:gd name="T41" fmla="*/ 2147483647 h 11"/>
                <a:gd name="T42" fmla="*/ 2147483647 w 11"/>
                <a:gd name="T43" fmla="*/ 2147483647 h 11"/>
                <a:gd name="T44" fmla="*/ 0 w 11"/>
                <a:gd name="T45" fmla="*/ 2147483647 h 11"/>
                <a:gd name="T46" fmla="*/ 2147483647 w 11"/>
                <a:gd name="T47" fmla="*/ 2147483647 h 11"/>
                <a:gd name="T48" fmla="*/ 2147483647 w 11"/>
                <a:gd name="T49" fmla="*/ 2147483647 h 11"/>
                <a:gd name="T50" fmla="*/ 2147483647 w 11"/>
                <a:gd name="T51" fmla="*/ 2147483647 h 11"/>
                <a:gd name="T52" fmla="*/ 2147483647 w 11"/>
                <a:gd name="T53" fmla="*/ 2147483647 h 11"/>
                <a:gd name="T54" fmla="*/ 2147483647 w 11"/>
                <a:gd name="T55" fmla="*/ 2147483647 h 11"/>
                <a:gd name="T56" fmla="*/ 2147483647 w 11"/>
                <a:gd name="T57" fmla="*/ 2147483647 h 11"/>
                <a:gd name="T58" fmla="*/ 2147483647 w 11"/>
                <a:gd name="T59" fmla="*/ 2147483647 h 11"/>
                <a:gd name="T60" fmla="*/ 2147483647 w 11"/>
                <a:gd name="T61" fmla="*/ 2147483647 h 11"/>
                <a:gd name="T62" fmla="*/ 2147483647 w 11"/>
                <a:gd name="T63" fmla="*/ 2147483647 h 11"/>
                <a:gd name="T64" fmla="*/ 2147483647 w 11"/>
                <a:gd name="T65" fmla="*/ 2147483647 h 11"/>
                <a:gd name="T66" fmla="*/ 2147483647 w 11"/>
                <a:gd name="T67" fmla="*/ 2147483647 h 11"/>
                <a:gd name="T68" fmla="*/ 2147483647 w 11"/>
                <a:gd name="T69" fmla="*/ 2147483647 h 11"/>
                <a:gd name="T70" fmla="*/ 2147483647 w 11"/>
                <a:gd name="T71" fmla="*/ 2147483647 h 11"/>
                <a:gd name="T72" fmla="*/ 2147483647 w 11"/>
                <a:gd name="T73" fmla="*/ 2147483647 h 11"/>
                <a:gd name="T74" fmla="*/ 2147483647 w 11"/>
                <a:gd name="T75" fmla="*/ 2147483647 h 11"/>
                <a:gd name="T76" fmla="*/ 2147483647 w 11"/>
                <a:gd name="T77" fmla="*/ 2147483647 h 11"/>
                <a:gd name="T78" fmla="*/ 2147483647 w 11"/>
                <a:gd name="T79" fmla="*/ 2147483647 h 11"/>
                <a:gd name="T80" fmla="*/ 2147483647 w 11"/>
                <a:gd name="T81" fmla="*/ 2147483647 h 11"/>
                <a:gd name="T82" fmla="*/ 2147483647 w 11"/>
                <a:gd name="T83" fmla="*/ 2147483647 h 11"/>
                <a:gd name="T84" fmla="*/ 2147483647 w 11"/>
                <a:gd name="T85" fmla="*/ 2147483647 h 11"/>
                <a:gd name="T86" fmla="*/ 2147483647 w 11"/>
                <a:gd name="T87" fmla="*/ 2147483647 h 11"/>
                <a:gd name="T88" fmla="*/ 2147483647 w 11"/>
                <a:gd name="T89" fmla="*/ 2147483647 h 11"/>
                <a:gd name="T90" fmla="*/ 2147483647 w 11"/>
                <a:gd name="T91" fmla="*/ 2147483647 h 11"/>
                <a:gd name="T92" fmla="*/ 2147483647 w 11"/>
                <a:gd name="T93" fmla="*/ 2147483647 h 11"/>
                <a:gd name="T94" fmla="*/ 2147483647 w 11"/>
                <a:gd name="T95" fmla="*/ 2147483647 h 11"/>
                <a:gd name="T96" fmla="*/ 2147483647 w 11"/>
                <a:gd name="T97" fmla="*/ 2147483647 h 11"/>
                <a:gd name="T98" fmla="*/ 2147483647 w 11"/>
                <a:gd name="T99" fmla="*/ 2147483647 h 11"/>
                <a:gd name="T100" fmla="*/ 2147483647 w 11"/>
                <a:gd name="T101" fmla="*/ 2147483647 h 11"/>
                <a:gd name="T102" fmla="*/ 2147483647 w 11"/>
                <a:gd name="T103" fmla="*/ 2147483647 h 11"/>
                <a:gd name="T104" fmla="*/ 2147483647 w 11"/>
                <a:gd name="T105" fmla="*/ 2147483647 h 11"/>
                <a:gd name="T106" fmla="*/ 2147483647 w 11"/>
                <a:gd name="T107" fmla="*/ 2147483647 h 11"/>
                <a:gd name="T108" fmla="*/ 2147483647 w 11"/>
                <a:gd name="T109" fmla="*/ 2147483647 h 11"/>
                <a:gd name="T110" fmla="*/ 2147483647 w 11"/>
                <a:gd name="T111" fmla="*/ 2147483647 h 1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1" h="11">
                  <a:moveTo>
                    <a:pt x="5" y="7"/>
                  </a:moveTo>
                  <a:cubicBezTo>
                    <a:pt x="5" y="8"/>
                    <a:pt x="5" y="8"/>
                    <a:pt x="5" y="8"/>
                  </a:cubicBezTo>
                  <a:cubicBezTo>
                    <a:pt x="5" y="7"/>
                    <a:pt x="5" y="7"/>
                    <a:pt x="5" y="7"/>
                  </a:cubicBezTo>
                  <a:cubicBezTo>
                    <a:pt x="5" y="7"/>
                    <a:pt x="5" y="7"/>
                    <a:pt x="5" y="7"/>
                  </a:cubicBezTo>
                  <a:cubicBezTo>
                    <a:pt x="5" y="7"/>
                    <a:pt x="4" y="6"/>
                    <a:pt x="4" y="6"/>
                  </a:cubicBezTo>
                  <a:cubicBezTo>
                    <a:pt x="4" y="6"/>
                    <a:pt x="4" y="6"/>
                    <a:pt x="4" y="6"/>
                  </a:cubicBezTo>
                  <a:cubicBezTo>
                    <a:pt x="4" y="6"/>
                    <a:pt x="4" y="6"/>
                    <a:pt x="4" y="6"/>
                  </a:cubicBezTo>
                  <a:cubicBezTo>
                    <a:pt x="4" y="6"/>
                    <a:pt x="4" y="6"/>
                    <a:pt x="4" y="6"/>
                  </a:cubicBezTo>
                  <a:cubicBezTo>
                    <a:pt x="4" y="6"/>
                    <a:pt x="4" y="6"/>
                    <a:pt x="4" y="6"/>
                  </a:cubicBezTo>
                  <a:cubicBezTo>
                    <a:pt x="4" y="6"/>
                    <a:pt x="4" y="6"/>
                    <a:pt x="4" y="6"/>
                  </a:cubicBezTo>
                  <a:cubicBezTo>
                    <a:pt x="4" y="6"/>
                    <a:pt x="4" y="6"/>
                    <a:pt x="4" y="6"/>
                  </a:cubicBezTo>
                  <a:cubicBezTo>
                    <a:pt x="4" y="6"/>
                    <a:pt x="4" y="6"/>
                    <a:pt x="4" y="6"/>
                  </a:cubicBezTo>
                  <a:cubicBezTo>
                    <a:pt x="3" y="6"/>
                    <a:pt x="5" y="4"/>
                    <a:pt x="6" y="4"/>
                  </a:cubicBezTo>
                  <a:cubicBezTo>
                    <a:pt x="6" y="4"/>
                    <a:pt x="6" y="3"/>
                    <a:pt x="7" y="3"/>
                  </a:cubicBezTo>
                  <a:cubicBezTo>
                    <a:pt x="7" y="3"/>
                    <a:pt x="7" y="3"/>
                    <a:pt x="8" y="3"/>
                  </a:cubicBezTo>
                  <a:cubicBezTo>
                    <a:pt x="8" y="2"/>
                    <a:pt x="9" y="2"/>
                    <a:pt x="8" y="2"/>
                  </a:cubicBezTo>
                  <a:cubicBezTo>
                    <a:pt x="8" y="2"/>
                    <a:pt x="9" y="1"/>
                    <a:pt x="9" y="1"/>
                  </a:cubicBezTo>
                  <a:cubicBezTo>
                    <a:pt x="9" y="1"/>
                    <a:pt x="9" y="1"/>
                    <a:pt x="10" y="0"/>
                  </a:cubicBezTo>
                  <a:cubicBezTo>
                    <a:pt x="10" y="0"/>
                    <a:pt x="10" y="0"/>
                    <a:pt x="11" y="0"/>
                  </a:cubicBezTo>
                  <a:cubicBezTo>
                    <a:pt x="11" y="0"/>
                    <a:pt x="10" y="0"/>
                    <a:pt x="10" y="0"/>
                  </a:cubicBezTo>
                  <a:cubicBezTo>
                    <a:pt x="8" y="1"/>
                    <a:pt x="6" y="2"/>
                    <a:pt x="4" y="3"/>
                  </a:cubicBezTo>
                  <a:cubicBezTo>
                    <a:pt x="4" y="3"/>
                    <a:pt x="4" y="3"/>
                    <a:pt x="3" y="3"/>
                  </a:cubicBezTo>
                  <a:cubicBezTo>
                    <a:pt x="2" y="4"/>
                    <a:pt x="1" y="5"/>
                    <a:pt x="0" y="5"/>
                  </a:cubicBezTo>
                  <a:cubicBezTo>
                    <a:pt x="3" y="8"/>
                    <a:pt x="3" y="8"/>
                    <a:pt x="4" y="9"/>
                  </a:cubicBezTo>
                  <a:cubicBezTo>
                    <a:pt x="4" y="9"/>
                    <a:pt x="4" y="9"/>
                    <a:pt x="4" y="9"/>
                  </a:cubicBezTo>
                  <a:cubicBezTo>
                    <a:pt x="4" y="10"/>
                    <a:pt x="5" y="10"/>
                    <a:pt x="5" y="11"/>
                  </a:cubicBezTo>
                  <a:cubicBezTo>
                    <a:pt x="5" y="11"/>
                    <a:pt x="6" y="11"/>
                    <a:pt x="6" y="11"/>
                  </a:cubicBezTo>
                  <a:cubicBezTo>
                    <a:pt x="6" y="11"/>
                    <a:pt x="6" y="11"/>
                    <a:pt x="6" y="11"/>
                  </a:cubicBezTo>
                  <a:cubicBezTo>
                    <a:pt x="6" y="11"/>
                    <a:pt x="6" y="11"/>
                    <a:pt x="6" y="11"/>
                  </a:cubicBezTo>
                  <a:cubicBezTo>
                    <a:pt x="7" y="11"/>
                    <a:pt x="7" y="11"/>
                    <a:pt x="7" y="11"/>
                  </a:cubicBezTo>
                  <a:cubicBezTo>
                    <a:pt x="7" y="11"/>
                    <a:pt x="7" y="11"/>
                    <a:pt x="7" y="10"/>
                  </a:cubicBezTo>
                  <a:cubicBezTo>
                    <a:pt x="7" y="11"/>
                    <a:pt x="7" y="11"/>
                    <a:pt x="7" y="11"/>
                  </a:cubicBezTo>
                  <a:cubicBezTo>
                    <a:pt x="7" y="11"/>
                    <a:pt x="7" y="10"/>
                    <a:pt x="7" y="10"/>
                  </a:cubicBezTo>
                  <a:cubicBezTo>
                    <a:pt x="7" y="11"/>
                    <a:pt x="7" y="11"/>
                    <a:pt x="7" y="11"/>
                  </a:cubicBezTo>
                  <a:cubicBezTo>
                    <a:pt x="7" y="11"/>
                    <a:pt x="7" y="10"/>
                    <a:pt x="7" y="10"/>
                  </a:cubicBezTo>
                  <a:cubicBezTo>
                    <a:pt x="7" y="10"/>
                    <a:pt x="7" y="11"/>
                    <a:pt x="7" y="11"/>
                  </a:cubicBezTo>
                  <a:cubicBezTo>
                    <a:pt x="7" y="11"/>
                    <a:pt x="7" y="10"/>
                    <a:pt x="7" y="10"/>
                  </a:cubicBezTo>
                  <a:cubicBezTo>
                    <a:pt x="7" y="11"/>
                    <a:pt x="8" y="11"/>
                    <a:pt x="7" y="10"/>
                  </a:cubicBezTo>
                  <a:cubicBezTo>
                    <a:pt x="8" y="10"/>
                    <a:pt x="8" y="10"/>
                    <a:pt x="7" y="11"/>
                  </a:cubicBezTo>
                  <a:cubicBezTo>
                    <a:pt x="7" y="11"/>
                    <a:pt x="7" y="11"/>
                    <a:pt x="7" y="11"/>
                  </a:cubicBezTo>
                  <a:cubicBezTo>
                    <a:pt x="7" y="11"/>
                    <a:pt x="8" y="10"/>
                    <a:pt x="8" y="11"/>
                  </a:cubicBezTo>
                  <a:cubicBezTo>
                    <a:pt x="8" y="10"/>
                    <a:pt x="8" y="10"/>
                    <a:pt x="8" y="10"/>
                  </a:cubicBezTo>
                  <a:cubicBezTo>
                    <a:pt x="8" y="10"/>
                    <a:pt x="8" y="10"/>
                    <a:pt x="8" y="11"/>
                  </a:cubicBezTo>
                  <a:cubicBezTo>
                    <a:pt x="8" y="10"/>
                    <a:pt x="7" y="10"/>
                    <a:pt x="7" y="10"/>
                  </a:cubicBezTo>
                  <a:cubicBezTo>
                    <a:pt x="7" y="10"/>
                    <a:pt x="7" y="10"/>
                    <a:pt x="7" y="10"/>
                  </a:cubicBezTo>
                  <a:cubicBezTo>
                    <a:pt x="8" y="10"/>
                    <a:pt x="8" y="10"/>
                    <a:pt x="8" y="11"/>
                  </a:cubicBezTo>
                  <a:cubicBezTo>
                    <a:pt x="8" y="10"/>
                    <a:pt x="8" y="10"/>
                    <a:pt x="8" y="10"/>
                  </a:cubicBezTo>
                  <a:cubicBezTo>
                    <a:pt x="8" y="10"/>
                    <a:pt x="8" y="10"/>
                    <a:pt x="8" y="10"/>
                  </a:cubicBezTo>
                  <a:cubicBezTo>
                    <a:pt x="8" y="11"/>
                    <a:pt x="8" y="11"/>
                    <a:pt x="8" y="11"/>
                  </a:cubicBezTo>
                  <a:cubicBezTo>
                    <a:pt x="8" y="11"/>
                    <a:pt x="8" y="11"/>
                    <a:pt x="8" y="11"/>
                  </a:cubicBezTo>
                  <a:cubicBezTo>
                    <a:pt x="8" y="10"/>
                    <a:pt x="8" y="10"/>
                    <a:pt x="8" y="10"/>
                  </a:cubicBezTo>
                  <a:cubicBezTo>
                    <a:pt x="8" y="10"/>
                    <a:pt x="8" y="10"/>
                    <a:pt x="8" y="10"/>
                  </a:cubicBezTo>
                  <a:cubicBezTo>
                    <a:pt x="8" y="10"/>
                    <a:pt x="8" y="10"/>
                    <a:pt x="8" y="11"/>
                  </a:cubicBezTo>
                  <a:cubicBezTo>
                    <a:pt x="8" y="10"/>
                    <a:pt x="8" y="10"/>
                    <a:pt x="8" y="10"/>
                  </a:cubicBezTo>
                  <a:cubicBezTo>
                    <a:pt x="8" y="10"/>
                    <a:pt x="8" y="10"/>
                    <a:pt x="8" y="10"/>
                  </a:cubicBezTo>
                  <a:cubicBezTo>
                    <a:pt x="7" y="9"/>
                    <a:pt x="6" y="8"/>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5" name="TextBox 24"/>
          <p:cNvSpPr txBox="1"/>
          <p:nvPr/>
        </p:nvSpPr>
        <p:spPr>
          <a:xfrm>
            <a:off x="4568692" y="3174799"/>
            <a:ext cx="647055" cy="1015663"/>
          </a:xfrm>
          <a:prstGeom prst="rect">
            <a:avLst/>
          </a:prstGeom>
          <a:noFill/>
        </p:spPr>
        <p:txBody>
          <a:bodyPr>
            <a:spAutoFit/>
          </a:bodyPr>
          <a:lstStyle/>
          <a:p>
            <a:pPr>
              <a:defRPr/>
            </a:pPr>
            <a:r>
              <a:rPr lang="en-US" altLang="zh-CN" sz="6000" dirty="0">
                <a:solidFill>
                  <a:schemeClr val="tx1">
                    <a:lumMod val="50000"/>
                    <a:lumOff val="50000"/>
                  </a:schemeClr>
                </a:solidFill>
                <a:latin typeface="Cooper Std Black" pitchFamily="18" charset="0"/>
              </a:rPr>
              <a:t>A</a:t>
            </a:r>
            <a:endParaRPr lang="zh-CN" altLang="en-US" sz="6000" dirty="0">
              <a:solidFill>
                <a:schemeClr val="tx1">
                  <a:lumMod val="50000"/>
                  <a:lumOff val="50000"/>
                </a:schemeClr>
              </a:solidFill>
              <a:latin typeface="Cooper Std Black" pitchFamily="18" charset="0"/>
            </a:endParaRPr>
          </a:p>
        </p:txBody>
      </p:sp>
      <p:sp>
        <p:nvSpPr>
          <p:cNvPr id="26" name="TextBox 25"/>
          <p:cNvSpPr txBox="1"/>
          <p:nvPr/>
        </p:nvSpPr>
        <p:spPr>
          <a:xfrm>
            <a:off x="3665148" y="2360369"/>
            <a:ext cx="647055" cy="1015663"/>
          </a:xfrm>
          <a:prstGeom prst="rect">
            <a:avLst/>
          </a:prstGeom>
          <a:noFill/>
        </p:spPr>
        <p:txBody>
          <a:bodyPr>
            <a:spAutoFit/>
          </a:bodyPr>
          <a:lstStyle/>
          <a:p>
            <a:pPr>
              <a:defRPr/>
            </a:pPr>
            <a:r>
              <a:rPr lang="en-US" altLang="zh-CN" sz="6000" dirty="0">
                <a:solidFill>
                  <a:schemeClr val="tx1">
                    <a:lumMod val="50000"/>
                    <a:lumOff val="50000"/>
                  </a:schemeClr>
                </a:solidFill>
                <a:latin typeface="Cooper Std Black" pitchFamily="18" charset="0"/>
              </a:rPr>
              <a:t>B</a:t>
            </a:r>
            <a:endParaRPr lang="zh-CN" altLang="en-US" sz="6000" dirty="0">
              <a:solidFill>
                <a:schemeClr val="tx1">
                  <a:lumMod val="50000"/>
                  <a:lumOff val="50000"/>
                </a:schemeClr>
              </a:solidFill>
              <a:latin typeface="Cooper Std Black" pitchFamily="18" charset="0"/>
            </a:endParaRPr>
          </a:p>
        </p:txBody>
      </p:sp>
      <p:sp>
        <p:nvSpPr>
          <p:cNvPr id="27" name="TextBox 26"/>
          <p:cNvSpPr txBox="1"/>
          <p:nvPr/>
        </p:nvSpPr>
        <p:spPr>
          <a:xfrm>
            <a:off x="4626200" y="1596635"/>
            <a:ext cx="647055" cy="1015663"/>
          </a:xfrm>
          <a:prstGeom prst="rect">
            <a:avLst/>
          </a:prstGeom>
          <a:noFill/>
        </p:spPr>
        <p:txBody>
          <a:bodyPr>
            <a:spAutoFit/>
          </a:bodyPr>
          <a:lstStyle/>
          <a:p>
            <a:pPr>
              <a:defRPr/>
            </a:pPr>
            <a:r>
              <a:rPr lang="en-US" altLang="zh-CN" sz="6000" dirty="0">
                <a:solidFill>
                  <a:schemeClr val="tx1">
                    <a:lumMod val="50000"/>
                    <a:lumOff val="50000"/>
                  </a:schemeClr>
                </a:solidFill>
                <a:latin typeface="Cooper Std Black" pitchFamily="18" charset="0"/>
              </a:rPr>
              <a:t>C</a:t>
            </a:r>
            <a:endParaRPr lang="zh-CN" altLang="en-US" sz="6000" dirty="0">
              <a:solidFill>
                <a:schemeClr val="tx1">
                  <a:lumMod val="50000"/>
                  <a:lumOff val="50000"/>
                </a:schemeClr>
              </a:solidFill>
              <a:latin typeface="Cooper Std Black" pitchFamily="18" charset="0"/>
            </a:endParaRPr>
          </a:p>
        </p:txBody>
      </p:sp>
      <p:grpSp>
        <p:nvGrpSpPr>
          <p:cNvPr id="8" name="组合 1"/>
          <p:cNvGrpSpPr/>
          <p:nvPr/>
        </p:nvGrpSpPr>
        <p:grpSpPr bwMode="auto">
          <a:xfrm>
            <a:off x="738188" y="2003425"/>
            <a:ext cx="2178050" cy="804826"/>
            <a:chOff x="783626" y="3401045"/>
            <a:chExt cx="2177317" cy="804761"/>
          </a:xfrm>
        </p:grpSpPr>
        <p:sp>
          <p:nvSpPr>
            <p:cNvPr id="29" name="Rectangle 16"/>
            <p:cNvSpPr/>
            <p:nvPr/>
          </p:nvSpPr>
          <p:spPr>
            <a:xfrm>
              <a:off x="783626" y="3651852"/>
              <a:ext cx="2177317" cy="553954"/>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10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a:t>
              </a:r>
            </a:p>
          </p:txBody>
        </p:sp>
        <p:sp>
          <p:nvSpPr>
            <p:cNvPr id="30" name="Rectangle 17"/>
            <p:cNvSpPr/>
            <p:nvPr/>
          </p:nvSpPr>
          <p:spPr>
            <a:xfrm>
              <a:off x="853452" y="3401045"/>
              <a:ext cx="748671" cy="261589"/>
            </a:xfrm>
            <a:prstGeom prst="rect">
              <a:avLst/>
            </a:prstGeom>
          </p:spPr>
          <p:txBody>
            <a:bodyPr wrap="none">
              <a:spAutoFit/>
            </a:bodyPr>
            <a:lstStyle/>
            <a:p>
              <a:r>
                <a:rPr lang="zh-CN" altLang="en-US" sz="1050" b="1" dirty="0">
                  <a:solidFill>
                    <a:schemeClr val="tx1">
                      <a:lumMod val="50000"/>
                      <a:lumOff val="50000"/>
                    </a:schemeClr>
                  </a:solidFill>
                  <a:latin typeface="微软雅黑" pitchFamily="34" charset="-122"/>
                  <a:ea typeface="微软雅黑" pitchFamily="34" charset="-122"/>
                </a:rPr>
                <a:t>添加标题</a:t>
              </a:r>
            </a:p>
          </p:txBody>
        </p:sp>
      </p:grpSp>
      <p:grpSp>
        <p:nvGrpSpPr>
          <p:cNvPr id="9" name="组合 1"/>
          <p:cNvGrpSpPr/>
          <p:nvPr/>
        </p:nvGrpSpPr>
        <p:grpSpPr bwMode="auto">
          <a:xfrm>
            <a:off x="5994400" y="1330325"/>
            <a:ext cx="2178050" cy="804826"/>
            <a:chOff x="783626" y="3401045"/>
            <a:chExt cx="2177317" cy="804761"/>
          </a:xfrm>
        </p:grpSpPr>
        <p:sp>
          <p:nvSpPr>
            <p:cNvPr id="32" name="Rectangle 16"/>
            <p:cNvSpPr/>
            <p:nvPr/>
          </p:nvSpPr>
          <p:spPr>
            <a:xfrm>
              <a:off x="783626" y="3651852"/>
              <a:ext cx="2177317" cy="553954"/>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10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a:t>
              </a:r>
            </a:p>
          </p:txBody>
        </p:sp>
        <p:sp>
          <p:nvSpPr>
            <p:cNvPr id="33" name="Rectangle 17"/>
            <p:cNvSpPr/>
            <p:nvPr/>
          </p:nvSpPr>
          <p:spPr>
            <a:xfrm>
              <a:off x="853452" y="3401045"/>
              <a:ext cx="799950" cy="276977"/>
            </a:xfrm>
            <a:prstGeom prst="rect">
              <a:avLst/>
            </a:prstGeom>
          </p:spPr>
          <p:txBody>
            <a:bodyPr wrap="none">
              <a:spAutoFit/>
            </a:bodyPr>
            <a:lstStyle/>
            <a:p>
              <a:r>
                <a:rPr lang="zh-CN" altLang="en-US" sz="1200" b="1" dirty="0">
                  <a:solidFill>
                    <a:schemeClr val="tx1">
                      <a:lumMod val="50000"/>
                      <a:lumOff val="50000"/>
                    </a:schemeClr>
                  </a:solidFill>
                  <a:latin typeface="微软雅黑" pitchFamily="34" charset="-122"/>
                  <a:ea typeface="微软雅黑" pitchFamily="34" charset="-122"/>
                </a:rPr>
                <a:t>添加标题</a:t>
              </a:r>
            </a:p>
          </p:txBody>
        </p:sp>
      </p:grpSp>
    </p:spTree>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6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9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nodeType="withEffect">
                                  <p:stCondLst>
                                    <p:cond delay="21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nodeType="withEffect">
                                  <p:stCondLst>
                                    <p:cond delay="24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未标题-1.png"/>
          <p:cNvPicPr>
            <a:picLocks noChangeAspect="1" noChangeArrowheads="1"/>
          </p:cNvPicPr>
          <p:nvPr/>
        </p:nvPicPr>
        <p:blipFill>
          <a:blip r:embed="rId2" cstate="print"/>
          <a:srcRect/>
          <a:stretch>
            <a:fillRect/>
          </a:stretch>
        </p:blipFill>
        <p:spPr bwMode="auto">
          <a:xfrm>
            <a:off x="0" y="0"/>
            <a:ext cx="9144000" cy="5148262"/>
          </a:xfrm>
          <a:prstGeom prst="rect">
            <a:avLst/>
          </a:prstGeom>
          <a:noFill/>
        </p:spPr>
      </p:pic>
      <p:sp>
        <p:nvSpPr>
          <p:cNvPr id="20" name="文本框 38"/>
          <p:cNvSpPr txBox="1"/>
          <p:nvPr/>
        </p:nvSpPr>
        <p:spPr>
          <a:xfrm>
            <a:off x="2853727" y="2500903"/>
            <a:ext cx="2942409" cy="377026"/>
          </a:xfrm>
          <a:prstGeom prst="rect">
            <a:avLst/>
          </a:prstGeom>
          <a:noFill/>
        </p:spPr>
        <p:txBody>
          <a:bodyPr wrap="none" lIns="68580" tIns="34290" rIns="68580" bIns="34290" rtlCol="0">
            <a:spAutoFit/>
          </a:bodyPr>
          <a:lstStyle/>
          <a:p>
            <a:r>
              <a:rPr lang="en-US" altLang="zh-CN" sz="2000" dirty="0">
                <a:solidFill>
                  <a:schemeClr val="accent1"/>
                </a:solidFill>
                <a:latin typeface="微软雅黑" pitchFamily="34" charset="-122"/>
                <a:ea typeface="微软雅黑" pitchFamily="34" charset="-122"/>
              </a:rPr>
              <a:t>ADD YOUR TITLE HERE</a:t>
            </a:r>
            <a:endParaRPr lang="zh-CN" altLang="en-US" sz="2000" dirty="0">
              <a:solidFill>
                <a:schemeClr val="accent1"/>
              </a:solidFill>
              <a:latin typeface="微软雅黑" pitchFamily="34" charset="-122"/>
              <a:ea typeface="微软雅黑" pitchFamily="34" charset="-122"/>
            </a:endParaRPr>
          </a:p>
        </p:txBody>
      </p:sp>
      <p:sp>
        <p:nvSpPr>
          <p:cNvPr id="21" name="TextBox 19"/>
          <p:cNvSpPr>
            <a:spLocks noChangeArrowheads="1"/>
          </p:cNvSpPr>
          <p:nvPr/>
        </p:nvSpPr>
        <p:spPr bwMode="auto">
          <a:xfrm>
            <a:off x="3036277" y="2932951"/>
            <a:ext cx="262576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1100" spc="300" dirty="0">
                <a:solidFill>
                  <a:schemeClr val="tx1">
                    <a:lumMod val="50000"/>
                    <a:lumOff val="50000"/>
                  </a:schemeClr>
                </a:solidFill>
                <a:latin typeface="+mj-ea"/>
                <a:ea typeface="+mj-ea"/>
              </a:rPr>
              <a:t>输入描述性文字输入描述性文输入描述性文</a:t>
            </a:r>
            <a:endParaRPr lang="en-US" altLang="zh-CN" sz="1100" spc="300" dirty="0">
              <a:latin typeface="+mj-ea"/>
              <a:ea typeface="+mj-ea"/>
            </a:endParaRPr>
          </a:p>
        </p:txBody>
      </p:sp>
      <p:sp>
        <p:nvSpPr>
          <p:cNvPr id="22" name="椭圆 21"/>
          <p:cNvSpPr/>
          <p:nvPr/>
        </p:nvSpPr>
        <p:spPr>
          <a:xfrm>
            <a:off x="3612341" y="772711"/>
            <a:ext cx="1620000" cy="1625600"/>
          </a:xfrm>
          <a:prstGeom prst="ellipse">
            <a:avLst/>
          </a:prstGeom>
          <a:blipFill dpi="0" rotWithShape="1">
            <a:blip r:embed="rId3" cstate="print">
              <a:duotone>
                <a:schemeClr val="accent1">
                  <a:shade val="45000"/>
                  <a:satMod val="135000"/>
                </a:schemeClr>
                <a:prstClr val="white"/>
              </a:duotone>
            </a:blip>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30"/>
          <p:cNvSpPr txBox="1"/>
          <p:nvPr/>
        </p:nvSpPr>
        <p:spPr>
          <a:xfrm>
            <a:off x="4060395" y="772711"/>
            <a:ext cx="596596" cy="1569660"/>
          </a:xfrm>
          <a:prstGeom prst="rect">
            <a:avLst/>
          </a:prstGeom>
          <a:noFill/>
        </p:spPr>
        <p:txBody>
          <a:bodyPr wrap="square" rtlCol="0">
            <a:spAutoFit/>
          </a:bodyPr>
          <a:lstStyle/>
          <a:p>
            <a:r>
              <a:rPr lang="en-US" altLang="zh-CN" sz="9600" dirty="0">
                <a:solidFill>
                  <a:schemeClr val="bg1"/>
                </a:solidFill>
                <a:latin typeface="Impact" pitchFamily="34" charset="0"/>
              </a:rPr>
              <a:t>4</a:t>
            </a:r>
            <a:endParaRPr lang="zh-CN" altLang="en-US" sz="9600" dirty="0">
              <a:solidFill>
                <a:schemeClr val="bg1"/>
              </a:solidFill>
              <a:latin typeface="Impact" pitchFamily="34" charset="0"/>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60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par>
                                <p:cTn id="19" presetID="10" presetClass="entr" presetSubtype="0" fill="hold" grpId="0" nodeType="withEffect">
                                  <p:stCondLst>
                                    <p:cond delay="60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grpId="0" nodeType="withEffect">
                                  <p:stCondLst>
                                    <p:cond delay="9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animBg="1"/>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p:cNvGrpSpPr/>
          <p:nvPr/>
        </p:nvGrpSpPr>
        <p:grpSpPr>
          <a:xfrm flipH="1">
            <a:off x="7232024" y="2067674"/>
            <a:ext cx="855573" cy="1630975"/>
            <a:chOff x="7313614" y="5424488"/>
            <a:chExt cx="363538" cy="641350"/>
          </a:xfrm>
          <a:solidFill>
            <a:schemeClr val="accent1"/>
          </a:solidFill>
        </p:grpSpPr>
        <p:sp>
          <p:nvSpPr>
            <p:cNvPr id="7" name="Freeform 1842"/>
            <p:cNvSpPr>
              <a:spLocks noEditPoints="1"/>
            </p:cNvSpPr>
            <p:nvPr/>
          </p:nvSpPr>
          <p:spPr bwMode="auto">
            <a:xfrm>
              <a:off x="7394577" y="5473701"/>
              <a:ext cx="217488" cy="217488"/>
            </a:xfrm>
            <a:custGeom>
              <a:avLst/>
              <a:gdLst>
                <a:gd name="T0" fmla="*/ 0 w 125"/>
                <a:gd name="T1" fmla="*/ 62 h 125"/>
                <a:gd name="T2" fmla="*/ 63 w 125"/>
                <a:gd name="T3" fmla="*/ 0 h 125"/>
                <a:gd name="T4" fmla="*/ 63 w 125"/>
                <a:gd name="T5" fmla="*/ 0 h 125"/>
                <a:gd name="T6" fmla="*/ 125 w 125"/>
                <a:gd name="T7" fmla="*/ 62 h 125"/>
                <a:gd name="T8" fmla="*/ 125 w 125"/>
                <a:gd name="T9" fmla="*/ 62 h 125"/>
                <a:gd name="T10" fmla="*/ 63 w 125"/>
                <a:gd name="T11" fmla="*/ 125 h 125"/>
                <a:gd name="T12" fmla="*/ 63 w 125"/>
                <a:gd name="T13" fmla="*/ 125 h 125"/>
                <a:gd name="T14" fmla="*/ 0 w 125"/>
                <a:gd name="T15" fmla="*/ 62 h 125"/>
                <a:gd name="T16" fmla="*/ 4 w 125"/>
                <a:gd name="T17" fmla="*/ 62 h 125"/>
                <a:gd name="T18" fmla="*/ 63 w 125"/>
                <a:gd name="T19" fmla="*/ 121 h 125"/>
                <a:gd name="T20" fmla="*/ 63 w 125"/>
                <a:gd name="T21" fmla="*/ 121 h 125"/>
                <a:gd name="T22" fmla="*/ 121 w 125"/>
                <a:gd name="T23" fmla="*/ 62 h 125"/>
                <a:gd name="T24" fmla="*/ 121 w 125"/>
                <a:gd name="T25" fmla="*/ 62 h 125"/>
                <a:gd name="T26" fmla="*/ 63 w 125"/>
                <a:gd name="T27" fmla="*/ 4 h 125"/>
                <a:gd name="T28" fmla="*/ 63 w 125"/>
                <a:gd name="T29" fmla="*/ 4 h 125"/>
                <a:gd name="T30" fmla="*/ 4 w 125"/>
                <a:gd name="T31"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25">
                  <a:moveTo>
                    <a:pt x="0" y="62"/>
                  </a:moveTo>
                  <a:cubicBezTo>
                    <a:pt x="0" y="28"/>
                    <a:pt x="28" y="0"/>
                    <a:pt x="63" y="0"/>
                  </a:cubicBezTo>
                  <a:cubicBezTo>
                    <a:pt x="63" y="0"/>
                    <a:pt x="63" y="0"/>
                    <a:pt x="63" y="0"/>
                  </a:cubicBezTo>
                  <a:cubicBezTo>
                    <a:pt x="97" y="0"/>
                    <a:pt x="125" y="28"/>
                    <a:pt x="125" y="62"/>
                  </a:cubicBezTo>
                  <a:cubicBezTo>
                    <a:pt x="125" y="62"/>
                    <a:pt x="125" y="62"/>
                    <a:pt x="125" y="62"/>
                  </a:cubicBezTo>
                  <a:cubicBezTo>
                    <a:pt x="125" y="97"/>
                    <a:pt x="97" y="125"/>
                    <a:pt x="63" y="125"/>
                  </a:cubicBezTo>
                  <a:cubicBezTo>
                    <a:pt x="63" y="125"/>
                    <a:pt x="63" y="125"/>
                    <a:pt x="63" y="125"/>
                  </a:cubicBezTo>
                  <a:cubicBezTo>
                    <a:pt x="28" y="125"/>
                    <a:pt x="0" y="97"/>
                    <a:pt x="0" y="62"/>
                  </a:cubicBezTo>
                  <a:close/>
                  <a:moveTo>
                    <a:pt x="4" y="62"/>
                  </a:moveTo>
                  <a:cubicBezTo>
                    <a:pt x="4" y="95"/>
                    <a:pt x="30" y="121"/>
                    <a:pt x="63" y="121"/>
                  </a:cubicBezTo>
                  <a:cubicBezTo>
                    <a:pt x="63" y="121"/>
                    <a:pt x="63" y="121"/>
                    <a:pt x="63" y="121"/>
                  </a:cubicBezTo>
                  <a:cubicBezTo>
                    <a:pt x="95" y="121"/>
                    <a:pt x="121" y="95"/>
                    <a:pt x="121" y="62"/>
                  </a:cubicBezTo>
                  <a:cubicBezTo>
                    <a:pt x="121" y="62"/>
                    <a:pt x="121" y="62"/>
                    <a:pt x="121" y="62"/>
                  </a:cubicBezTo>
                  <a:cubicBezTo>
                    <a:pt x="121" y="30"/>
                    <a:pt x="95" y="4"/>
                    <a:pt x="63" y="4"/>
                  </a:cubicBezTo>
                  <a:cubicBezTo>
                    <a:pt x="63" y="4"/>
                    <a:pt x="63" y="4"/>
                    <a:pt x="63" y="4"/>
                  </a:cubicBezTo>
                  <a:cubicBezTo>
                    <a:pt x="30" y="4"/>
                    <a:pt x="4" y="30"/>
                    <a:pt x="4"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843"/>
            <p:cNvSpPr>
              <a:spLocks noEditPoints="1"/>
            </p:cNvSpPr>
            <p:nvPr/>
          </p:nvSpPr>
          <p:spPr bwMode="auto">
            <a:xfrm>
              <a:off x="7391402" y="5470526"/>
              <a:ext cx="225425" cy="223838"/>
            </a:xfrm>
            <a:custGeom>
              <a:avLst/>
              <a:gdLst>
                <a:gd name="T0" fmla="*/ 0 w 129"/>
                <a:gd name="T1" fmla="*/ 64 h 129"/>
                <a:gd name="T2" fmla="*/ 65 w 129"/>
                <a:gd name="T3" fmla="*/ 0 h 129"/>
                <a:gd name="T4" fmla="*/ 65 w 129"/>
                <a:gd name="T5" fmla="*/ 0 h 129"/>
                <a:gd name="T6" fmla="*/ 129 w 129"/>
                <a:gd name="T7" fmla="*/ 64 h 129"/>
                <a:gd name="T8" fmla="*/ 129 w 129"/>
                <a:gd name="T9" fmla="*/ 64 h 129"/>
                <a:gd name="T10" fmla="*/ 65 w 129"/>
                <a:gd name="T11" fmla="*/ 129 h 129"/>
                <a:gd name="T12" fmla="*/ 65 w 129"/>
                <a:gd name="T13" fmla="*/ 129 h 129"/>
                <a:gd name="T14" fmla="*/ 0 w 129"/>
                <a:gd name="T15" fmla="*/ 64 h 129"/>
                <a:gd name="T16" fmla="*/ 125 w 129"/>
                <a:gd name="T17" fmla="*/ 64 h 129"/>
                <a:gd name="T18" fmla="*/ 69 w 129"/>
                <a:gd name="T19" fmla="*/ 125 h 129"/>
                <a:gd name="T20" fmla="*/ 69 w 129"/>
                <a:gd name="T21" fmla="*/ 125 h 129"/>
                <a:gd name="T22" fmla="*/ 125 w 129"/>
                <a:gd name="T23" fmla="*/ 64 h 129"/>
                <a:gd name="T24" fmla="*/ 125 w 129"/>
                <a:gd name="T25" fmla="*/ 64 h 129"/>
                <a:gd name="T26" fmla="*/ 65 w 129"/>
                <a:gd name="T27" fmla="*/ 4 h 129"/>
                <a:gd name="T28" fmla="*/ 65 w 129"/>
                <a:gd name="T29" fmla="*/ 4 h 129"/>
                <a:gd name="T30" fmla="*/ 125 w 129"/>
                <a:gd name="T31" fmla="*/ 64 h 129"/>
                <a:gd name="T32" fmla="*/ 65 w 129"/>
                <a:gd name="T33" fmla="*/ 121 h 129"/>
                <a:gd name="T34" fmla="*/ 121 w 129"/>
                <a:gd name="T35" fmla="*/ 64 h 129"/>
                <a:gd name="T36" fmla="*/ 121 w 129"/>
                <a:gd name="T37" fmla="*/ 64 h 129"/>
                <a:gd name="T38" fmla="*/ 65 w 129"/>
                <a:gd name="T39" fmla="*/ 8 h 129"/>
                <a:gd name="T40" fmla="*/ 65 w 129"/>
                <a:gd name="T41" fmla="*/ 8 h 129"/>
                <a:gd name="T42" fmla="*/ 8 w 129"/>
                <a:gd name="T43" fmla="*/ 64 h 129"/>
                <a:gd name="T44" fmla="*/ 8 w 129"/>
                <a:gd name="T45" fmla="*/ 64 h 129"/>
                <a:gd name="T46" fmla="*/ 65 w 129"/>
                <a:gd name="T47" fmla="*/ 121 h 129"/>
                <a:gd name="T48" fmla="*/ 22 w 129"/>
                <a:gd name="T49" fmla="*/ 22 h 129"/>
                <a:gd name="T50" fmla="*/ 63 w 129"/>
                <a:gd name="T51" fmla="*/ 4 h 129"/>
                <a:gd name="T52" fmla="*/ 63 w 129"/>
                <a:gd name="T53" fmla="*/ 4 h 129"/>
                <a:gd name="T54" fmla="*/ 22 w 129"/>
                <a:gd name="T55" fmla="*/ 2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 h="129">
                  <a:moveTo>
                    <a:pt x="0" y="64"/>
                  </a:moveTo>
                  <a:cubicBezTo>
                    <a:pt x="0" y="29"/>
                    <a:pt x="29" y="0"/>
                    <a:pt x="65" y="0"/>
                  </a:cubicBezTo>
                  <a:cubicBezTo>
                    <a:pt x="65" y="0"/>
                    <a:pt x="65" y="0"/>
                    <a:pt x="65" y="0"/>
                  </a:cubicBezTo>
                  <a:cubicBezTo>
                    <a:pt x="100" y="0"/>
                    <a:pt x="129" y="29"/>
                    <a:pt x="129" y="64"/>
                  </a:cubicBezTo>
                  <a:cubicBezTo>
                    <a:pt x="129" y="64"/>
                    <a:pt x="129" y="64"/>
                    <a:pt x="129" y="64"/>
                  </a:cubicBezTo>
                  <a:cubicBezTo>
                    <a:pt x="129" y="100"/>
                    <a:pt x="100" y="129"/>
                    <a:pt x="65" y="129"/>
                  </a:cubicBezTo>
                  <a:cubicBezTo>
                    <a:pt x="65" y="129"/>
                    <a:pt x="65" y="129"/>
                    <a:pt x="65" y="129"/>
                  </a:cubicBezTo>
                  <a:cubicBezTo>
                    <a:pt x="29" y="129"/>
                    <a:pt x="0" y="100"/>
                    <a:pt x="0" y="64"/>
                  </a:cubicBezTo>
                  <a:close/>
                  <a:moveTo>
                    <a:pt x="125" y="64"/>
                  </a:moveTo>
                  <a:cubicBezTo>
                    <a:pt x="125" y="96"/>
                    <a:pt x="100" y="122"/>
                    <a:pt x="69" y="125"/>
                  </a:cubicBezTo>
                  <a:cubicBezTo>
                    <a:pt x="69" y="125"/>
                    <a:pt x="69" y="125"/>
                    <a:pt x="69" y="125"/>
                  </a:cubicBezTo>
                  <a:cubicBezTo>
                    <a:pt x="100" y="122"/>
                    <a:pt x="125" y="96"/>
                    <a:pt x="125" y="64"/>
                  </a:cubicBezTo>
                  <a:cubicBezTo>
                    <a:pt x="125" y="64"/>
                    <a:pt x="125" y="64"/>
                    <a:pt x="125" y="64"/>
                  </a:cubicBezTo>
                  <a:cubicBezTo>
                    <a:pt x="125" y="31"/>
                    <a:pt x="98" y="4"/>
                    <a:pt x="65" y="4"/>
                  </a:cubicBezTo>
                  <a:cubicBezTo>
                    <a:pt x="65" y="4"/>
                    <a:pt x="65" y="4"/>
                    <a:pt x="65" y="4"/>
                  </a:cubicBezTo>
                  <a:cubicBezTo>
                    <a:pt x="98" y="4"/>
                    <a:pt x="125" y="31"/>
                    <a:pt x="125" y="64"/>
                  </a:cubicBezTo>
                  <a:close/>
                  <a:moveTo>
                    <a:pt x="65" y="121"/>
                  </a:moveTo>
                  <a:cubicBezTo>
                    <a:pt x="96" y="121"/>
                    <a:pt x="121" y="95"/>
                    <a:pt x="121" y="64"/>
                  </a:cubicBezTo>
                  <a:cubicBezTo>
                    <a:pt x="121" y="64"/>
                    <a:pt x="121" y="64"/>
                    <a:pt x="121" y="64"/>
                  </a:cubicBezTo>
                  <a:cubicBezTo>
                    <a:pt x="121" y="33"/>
                    <a:pt x="96" y="8"/>
                    <a:pt x="65" y="8"/>
                  </a:cubicBezTo>
                  <a:cubicBezTo>
                    <a:pt x="65" y="8"/>
                    <a:pt x="65" y="8"/>
                    <a:pt x="65" y="8"/>
                  </a:cubicBezTo>
                  <a:cubicBezTo>
                    <a:pt x="33" y="8"/>
                    <a:pt x="8" y="33"/>
                    <a:pt x="8" y="64"/>
                  </a:cubicBezTo>
                  <a:cubicBezTo>
                    <a:pt x="8" y="64"/>
                    <a:pt x="8" y="64"/>
                    <a:pt x="8" y="64"/>
                  </a:cubicBezTo>
                  <a:cubicBezTo>
                    <a:pt x="8" y="95"/>
                    <a:pt x="33" y="121"/>
                    <a:pt x="65" y="121"/>
                  </a:cubicBezTo>
                  <a:close/>
                  <a:moveTo>
                    <a:pt x="22" y="22"/>
                  </a:moveTo>
                  <a:cubicBezTo>
                    <a:pt x="33" y="11"/>
                    <a:pt x="47" y="4"/>
                    <a:pt x="63" y="4"/>
                  </a:cubicBezTo>
                  <a:cubicBezTo>
                    <a:pt x="63" y="4"/>
                    <a:pt x="63" y="4"/>
                    <a:pt x="63" y="4"/>
                  </a:cubicBezTo>
                  <a:cubicBezTo>
                    <a:pt x="47" y="4"/>
                    <a:pt x="33" y="11"/>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844"/>
            <p:cNvSpPr/>
            <p:nvPr/>
          </p:nvSpPr>
          <p:spPr bwMode="auto">
            <a:xfrm>
              <a:off x="7377114" y="5583238"/>
              <a:ext cx="22225" cy="19050"/>
            </a:xfrm>
            <a:custGeom>
              <a:avLst/>
              <a:gdLst>
                <a:gd name="T0" fmla="*/ 0 w 14"/>
                <a:gd name="T1" fmla="*/ 8 h 12"/>
                <a:gd name="T2" fmla="*/ 12 w 14"/>
                <a:gd name="T3" fmla="*/ 0 h 12"/>
                <a:gd name="T4" fmla="*/ 14 w 14"/>
                <a:gd name="T5" fmla="*/ 4 h 12"/>
                <a:gd name="T6" fmla="*/ 2 w 14"/>
                <a:gd name="T7" fmla="*/ 12 h 12"/>
                <a:gd name="T8" fmla="*/ 0 w 14"/>
                <a:gd name="T9" fmla="*/ 8 h 12"/>
                <a:gd name="T10" fmla="*/ 0 w 14"/>
                <a:gd name="T11" fmla="*/ 8 h 12"/>
              </a:gdLst>
              <a:ahLst/>
              <a:cxnLst>
                <a:cxn ang="0">
                  <a:pos x="T0" y="T1"/>
                </a:cxn>
                <a:cxn ang="0">
                  <a:pos x="T2" y="T3"/>
                </a:cxn>
                <a:cxn ang="0">
                  <a:pos x="T4" y="T5"/>
                </a:cxn>
                <a:cxn ang="0">
                  <a:pos x="T6" y="T7"/>
                </a:cxn>
                <a:cxn ang="0">
                  <a:pos x="T8" y="T9"/>
                </a:cxn>
                <a:cxn ang="0">
                  <a:pos x="T10" y="T11"/>
                </a:cxn>
              </a:cxnLst>
              <a:rect l="0" t="0" r="r" b="b"/>
              <a:pathLst>
                <a:path w="14" h="12">
                  <a:moveTo>
                    <a:pt x="0" y="8"/>
                  </a:moveTo>
                  <a:lnTo>
                    <a:pt x="12" y="0"/>
                  </a:lnTo>
                  <a:lnTo>
                    <a:pt x="14" y="4"/>
                  </a:lnTo>
                  <a:lnTo>
                    <a:pt x="2"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845"/>
            <p:cNvSpPr/>
            <p:nvPr/>
          </p:nvSpPr>
          <p:spPr bwMode="auto">
            <a:xfrm>
              <a:off x="7372352" y="5580063"/>
              <a:ext cx="33338" cy="25400"/>
            </a:xfrm>
            <a:custGeom>
              <a:avLst/>
              <a:gdLst>
                <a:gd name="T0" fmla="*/ 1 w 21"/>
                <a:gd name="T1" fmla="*/ 11 h 16"/>
                <a:gd name="T2" fmla="*/ 3 w 21"/>
                <a:gd name="T3" fmla="*/ 10 h 16"/>
                <a:gd name="T4" fmla="*/ 4 w 21"/>
                <a:gd name="T5" fmla="*/ 12 h 16"/>
                <a:gd name="T6" fmla="*/ 3 w 21"/>
                <a:gd name="T7" fmla="*/ 10 h 16"/>
                <a:gd name="T8" fmla="*/ 1 w 21"/>
                <a:gd name="T9" fmla="*/ 11 h 16"/>
                <a:gd name="T10" fmla="*/ 0 w 21"/>
                <a:gd name="T11" fmla="*/ 9 h 16"/>
                <a:gd name="T12" fmla="*/ 16 w 21"/>
                <a:gd name="T13" fmla="*/ 0 h 16"/>
                <a:gd name="T14" fmla="*/ 21 w 21"/>
                <a:gd name="T15" fmla="*/ 8 h 16"/>
                <a:gd name="T16" fmla="*/ 4 w 21"/>
                <a:gd name="T17" fmla="*/ 16 h 16"/>
                <a:gd name="T18" fmla="*/ 1 w 21"/>
                <a:gd name="T19" fmla="*/ 11 h 16"/>
                <a:gd name="T20" fmla="*/ 1 w 21"/>
                <a:gd name="T2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 y="11"/>
                  </a:moveTo>
                  <a:lnTo>
                    <a:pt x="3" y="10"/>
                  </a:lnTo>
                  <a:lnTo>
                    <a:pt x="4" y="12"/>
                  </a:lnTo>
                  <a:lnTo>
                    <a:pt x="3" y="10"/>
                  </a:lnTo>
                  <a:lnTo>
                    <a:pt x="1" y="11"/>
                  </a:lnTo>
                  <a:lnTo>
                    <a:pt x="0" y="9"/>
                  </a:lnTo>
                  <a:lnTo>
                    <a:pt x="16" y="0"/>
                  </a:lnTo>
                  <a:lnTo>
                    <a:pt x="21" y="8"/>
                  </a:lnTo>
                  <a:lnTo>
                    <a:pt x="4" y="16"/>
                  </a:lnTo>
                  <a:lnTo>
                    <a:pt x="1" y="11"/>
                  </a:ln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846"/>
            <p:cNvSpPr/>
            <p:nvPr/>
          </p:nvSpPr>
          <p:spPr bwMode="auto">
            <a:xfrm>
              <a:off x="7413627" y="5589588"/>
              <a:ext cx="84138" cy="58738"/>
            </a:xfrm>
            <a:custGeom>
              <a:avLst/>
              <a:gdLst>
                <a:gd name="T0" fmla="*/ 0 w 48"/>
                <a:gd name="T1" fmla="*/ 30 h 33"/>
                <a:gd name="T2" fmla="*/ 0 w 48"/>
                <a:gd name="T3" fmla="*/ 30 h 33"/>
                <a:gd name="T4" fmla="*/ 2 w 48"/>
                <a:gd name="T5" fmla="*/ 26 h 33"/>
                <a:gd name="T6" fmla="*/ 5 w 48"/>
                <a:gd name="T7" fmla="*/ 28 h 33"/>
                <a:gd name="T8" fmla="*/ 5 w 48"/>
                <a:gd name="T9" fmla="*/ 28 h 33"/>
                <a:gd name="T10" fmla="*/ 13 w 48"/>
                <a:gd name="T11" fmla="*/ 29 h 33"/>
                <a:gd name="T12" fmla="*/ 13 w 48"/>
                <a:gd name="T13" fmla="*/ 29 h 33"/>
                <a:gd name="T14" fmla="*/ 23 w 48"/>
                <a:gd name="T15" fmla="*/ 26 h 33"/>
                <a:gd name="T16" fmla="*/ 23 w 48"/>
                <a:gd name="T17" fmla="*/ 26 h 33"/>
                <a:gd name="T18" fmla="*/ 37 w 48"/>
                <a:gd name="T19" fmla="*/ 11 h 33"/>
                <a:gd name="T20" fmla="*/ 37 w 48"/>
                <a:gd name="T21" fmla="*/ 11 h 33"/>
                <a:gd name="T22" fmla="*/ 44 w 48"/>
                <a:gd name="T23" fmla="*/ 0 h 33"/>
                <a:gd name="T24" fmla="*/ 44 w 48"/>
                <a:gd name="T25" fmla="*/ 0 h 33"/>
                <a:gd name="T26" fmla="*/ 48 w 48"/>
                <a:gd name="T27" fmla="*/ 3 h 33"/>
                <a:gd name="T28" fmla="*/ 25 w 48"/>
                <a:gd name="T29" fmla="*/ 30 h 33"/>
                <a:gd name="T30" fmla="*/ 25 w 48"/>
                <a:gd name="T31" fmla="*/ 30 h 33"/>
                <a:gd name="T32" fmla="*/ 13 w 48"/>
                <a:gd name="T33" fmla="*/ 33 h 33"/>
                <a:gd name="T34" fmla="*/ 13 w 48"/>
                <a:gd name="T35" fmla="*/ 33 h 33"/>
                <a:gd name="T36" fmla="*/ 0 w 48"/>
                <a:gd name="T37"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33">
                  <a:moveTo>
                    <a:pt x="0" y="30"/>
                  </a:moveTo>
                  <a:cubicBezTo>
                    <a:pt x="0" y="30"/>
                    <a:pt x="0" y="30"/>
                    <a:pt x="0" y="30"/>
                  </a:cubicBezTo>
                  <a:cubicBezTo>
                    <a:pt x="2" y="26"/>
                    <a:pt x="2" y="26"/>
                    <a:pt x="2" y="26"/>
                  </a:cubicBezTo>
                  <a:cubicBezTo>
                    <a:pt x="2" y="26"/>
                    <a:pt x="3" y="27"/>
                    <a:pt x="5" y="28"/>
                  </a:cubicBezTo>
                  <a:cubicBezTo>
                    <a:pt x="5" y="28"/>
                    <a:pt x="5" y="28"/>
                    <a:pt x="5" y="28"/>
                  </a:cubicBezTo>
                  <a:cubicBezTo>
                    <a:pt x="7" y="28"/>
                    <a:pt x="10" y="29"/>
                    <a:pt x="13" y="29"/>
                  </a:cubicBezTo>
                  <a:cubicBezTo>
                    <a:pt x="13" y="29"/>
                    <a:pt x="13" y="29"/>
                    <a:pt x="13" y="29"/>
                  </a:cubicBezTo>
                  <a:cubicBezTo>
                    <a:pt x="17" y="29"/>
                    <a:pt x="20" y="28"/>
                    <a:pt x="23" y="26"/>
                  </a:cubicBezTo>
                  <a:cubicBezTo>
                    <a:pt x="23" y="26"/>
                    <a:pt x="23" y="26"/>
                    <a:pt x="23" y="26"/>
                  </a:cubicBezTo>
                  <a:cubicBezTo>
                    <a:pt x="27" y="23"/>
                    <a:pt x="33" y="17"/>
                    <a:pt x="37" y="11"/>
                  </a:cubicBezTo>
                  <a:cubicBezTo>
                    <a:pt x="37" y="11"/>
                    <a:pt x="37" y="11"/>
                    <a:pt x="37" y="11"/>
                  </a:cubicBezTo>
                  <a:cubicBezTo>
                    <a:pt x="41" y="5"/>
                    <a:pt x="44" y="0"/>
                    <a:pt x="44" y="0"/>
                  </a:cubicBezTo>
                  <a:cubicBezTo>
                    <a:pt x="44" y="0"/>
                    <a:pt x="44" y="0"/>
                    <a:pt x="44" y="0"/>
                  </a:cubicBezTo>
                  <a:cubicBezTo>
                    <a:pt x="48" y="3"/>
                    <a:pt x="48" y="3"/>
                    <a:pt x="48" y="3"/>
                  </a:cubicBezTo>
                  <a:cubicBezTo>
                    <a:pt x="48" y="3"/>
                    <a:pt x="35" y="22"/>
                    <a:pt x="25" y="30"/>
                  </a:cubicBezTo>
                  <a:cubicBezTo>
                    <a:pt x="25" y="30"/>
                    <a:pt x="25" y="30"/>
                    <a:pt x="25" y="30"/>
                  </a:cubicBezTo>
                  <a:cubicBezTo>
                    <a:pt x="21" y="32"/>
                    <a:pt x="17" y="33"/>
                    <a:pt x="13" y="33"/>
                  </a:cubicBezTo>
                  <a:cubicBezTo>
                    <a:pt x="13" y="33"/>
                    <a:pt x="13" y="33"/>
                    <a:pt x="13" y="33"/>
                  </a:cubicBezTo>
                  <a:cubicBezTo>
                    <a:pt x="6" y="33"/>
                    <a:pt x="0" y="30"/>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847"/>
            <p:cNvSpPr>
              <a:spLocks noEditPoints="1"/>
            </p:cNvSpPr>
            <p:nvPr/>
          </p:nvSpPr>
          <p:spPr bwMode="auto">
            <a:xfrm>
              <a:off x="7410452" y="5586413"/>
              <a:ext cx="92075" cy="65088"/>
            </a:xfrm>
            <a:custGeom>
              <a:avLst/>
              <a:gdLst>
                <a:gd name="T0" fmla="*/ 1 w 53"/>
                <a:gd name="T1" fmla="*/ 33 h 37"/>
                <a:gd name="T2" fmla="*/ 0 w 53"/>
                <a:gd name="T3" fmla="*/ 31 h 37"/>
                <a:gd name="T4" fmla="*/ 2 w 53"/>
                <a:gd name="T5" fmla="*/ 27 h 37"/>
                <a:gd name="T6" fmla="*/ 4 w 53"/>
                <a:gd name="T7" fmla="*/ 26 h 37"/>
                <a:gd name="T8" fmla="*/ 4 w 53"/>
                <a:gd name="T9" fmla="*/ 26 h 37"/>
                <a:gd name="T10" fmla="*/ 4 w 53"/>
                <a:gd name="T11" fmla="*/ 26 h 37"/>
                <a:gd name="T12" fmla="*/ 4 w 53"/>
                <a:gd name="T13" fmla="*/ 26 h 37"/>
                <a:gd name="T14" fmla="*/ 5 w 53"/>
                <a:gd name="T15" fmla="*/ 26 h 37"/>
                <a:gd name="T16" fmla="*/ 5 w 53"/>
                <a:gd name="T17" fmla="*/ 26 h 37"/>
                <a:gd name="T18" fmla="*/ 5 w 53"/>
                <a:gd name="T19" fmla="*/ 27 h 37"/>
                <a:gd name="T20" fmla="*/ 8 w 53"/>
                <a:gd name="T21" fmla="*/ 28 h 37"/>
                <a:gd name="T22" fmla="*/ 15 w 53"/>
                <a:gd name="T23" fmla="*/ 29 h 37"/>
                <a:gd name="T24" fmla="*/ 15 w 53"/>
                <a:gd name="T25" fmla="*/ 29 h 37"/>
                <a:gd name="T26" fmla="*/ 16 w 53"/>
                <a:gd name="T27" fmla="*/ 29 h 37"/>
                <a:gd name="T28" fmla="*/ 24 w 53"/>
                <a:gd name="T29" fmla="*/ 27 h 37"/>
                <a:gd name="T30" fmla="*/ 37 w 53"/>
                <a:gd name="T31" fmla="*/ 12 h 37"/>
                <a:gd name="T32" fmla="*/ 45 w 53"/>
                <a:gd name="T33" fmla="*/ 1 h 37"/>
                <a:gd name="T34" fmla="*/ 45 w 53"/>
                <a:gd name="T35" fmla="*/ 1 h 37"/>
                <a:gd name="T36" fmla="*/ 53 w 53"/>
                <a:gd name="T37" fmla="*/ 4 h 37"/>
                <a:gd name="T38" fmla="*/ 51 w 53"/>
                <a:gd name="T39" fmla="*/ 6 h 37"/>
                <a:gd name="T40" fmla="*/ 51 w 53"/>
                <a:gd name="T41" fmla="*/ 7 h 37"/>
                <a:gd name="T42" fmla="*/ 49 w 53"/>
                <a:gd name="T43" fmla="*/ 9 h 37"/>
                <a:gd name="T44" fmla="*/ 44 w 53"/>
                <a:gd name="T45" fmla="*/ 17 h 37"/>
                <a:gd name="T46" fmla="*/ 28 w 53"/>
                <a:gd name="T47" fmla="*/ 33 h 37"/>
                <a:gd name="T48" fmla="*/ 15 w 53"/>
                <a:gd name="T49" fmla="*/ 37 h 37"/>
                <a:gd name="T50" fmla="*/ 1 w 53"/>
                <a:gd name="T51" fmla="*/ 34 h 37"/>
                <a:gd name="T52" fmla="*/ 2 w 53"/>
                <a:gd name="T53" fmla="*/ 32 h 37"/>
                <a:gd name="T54" fmla="*/ 15 w 53"/>
                <a:gd name="T55" fmla="*/ 33 h 37"/>
                <a:gd name="T56" fmla="*/ 22 w 53"/>
                <a:gd name="T57" fmla="*/ 32 h 37"/>
                <a:gd name="T58" fmla="*/ 15 w 53"/>
                <a:gd name="T59" fmla="*/ 33 h 37"/>
                <a:gd name="T60" fmla="*/ 15 w 53"/>
                <a:gd name="T61" fmla="*/ 33 h 37"/>
                <a:gd name="T62" fmla="*/ 14 w 53"/>
                <a:gd name="T63" fmla="*/ 33 h 37"/>
                <a:gd name="T64" fmla="*/ 11 w 53"/>
                <a:gd name="T65" fmla="*/ 32 h 37"/>
                <a:gd name="T66" fmla="*/ 7 w 53"/>
                <a:gd name="T67" fmla="*/ 31 h 37"/>
                <a:gd name="T68" fmla="*/ 5 w 53"/>
                <a:gd name="T69" fmla="*/ 31 h 37"/>
                <a:gd name="T70" fmla="*/ 11 w 53"/>
                <a:gd name="T71" fmla="*/ 32 h 37"/>
                <a:gd name="T72" fmla="*/ 22 w 53"/>
                <a:gd name="T73" fmla="*/ 32 h 37"/>
                <a:gd name="T74" fmla="*/ 22 w 53"/>
                <a:gd name="T75" fmla="*/ 32 h 37"/>
                <a:gd name="T76" fmla="*/ 3 w 53"/>
                <a:gd name="T77" fmla="*/ 30 h 37"/>
                <a:gd name="T78" fmla="*/ 3 w 53"/>
                <a:gd name="T79" fmla="*/ 30 h 37"/>
                <a:gd name="T80" fmla="*/ 3 w 53"/>
                <a:gd name="T81" fmla="*/ 30 h 37"/>
                <a:gd name="T82" fmla="*/ 3 w 53"/>
                <a:gd name="T83" fmla="*/ 30 h 37"/>
                <a:gd name="T84" fmla="*/ 2 w 53"/>
                <a:gd name="T85" fmla="*/ 29 h 37"/>
                <a:gd name="T86" fmla="*/ 2 w 53"/>
                <a:gd name="T87" fmla="*/ 29 h 37"/>
                <a:gd name="T88" fmla="*/ 41 w 53"/>
                <a:gd name="T89" fmla="*/ 14 h 37"/>
                <a:gd name="T90" fmla="*/ 39 w 53"/>
                <a:gd name="T91" fmla="*/ 17 h 37"/>
                <a:gd name="T92" fmla="*/ 46 w 53"/>
                <a:gd name="T93"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 h="37">
                  <a:moveTo>
                    <a:pt x="1" y="34"/>
                  </a:moveTo>
                  <a:cubicBezTo>
                    <a:pt x="1" y="33"/>
                    <a:pt x="1" y="33"/>
                    <a:pt x="1" y="33"/>
                  </a:cubicBezTo>
                  <a:cubicBezTo>
                    <a:pt x="1" y="31"/>
                    <a:pt x="1" y="31"/>
                    <a:pt x="1" y="31"/>
                  </a:cubicBezTo>
                  <a:cubicBezTo>
                    <a:pt x="0" y="31"/>
                    <a:pt x="0" y="31"/>
                    <a:pt x="0" y="31"/>
                  </a:cubicBezTo>
                  <a:cubicBezTo>
                    <a:pt x="2" y="27"/>
                    <a:pt x="2" y="27"/>
                    <a:pt x="2" y="27"/>
                  </a:cubicBezTo>
                  <a:cubicBezTo>
                    <a:pt x="2" y="27"/>
                    <a:pt x="2" y="27"/>
                    <a:pt x="2" y="27"/>
                  </a:cubicBezTo>
                  <a:cubicBezTo>
                    <a:pt x="2" y="27"/>
                    <a:pt x="2" y="27"/>
                    <a:pt x="2" y="27"/>
                  </a:cubicBezTo>
                  <a:cubicBezTo>
                    <a:pt x="3" y="26"/>
                    <a:pt x="3"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5" y="26"/>
                  </a:cubicBezTo>
                  <a:cubicBezTo>
                    <a:pt x="5" y="26"/>
                    <a:pt x="5" y="26"/>
                    <a:pt x="5" y="26"/>
                  </a:cubicBezTo>
                  <a:cubicBezTo>
                    <a:pt x="5" y="26"/>
                    <a:pt x="5" y="26"/>
                    <a:pt x="5" y="26"/>
                  </a:cubicBezTo>
                  <a:cubicBezTo>
                    <a:pt x="5" y="26"/>
                    <a:pt x="5" y="26"/>
                    <a:pt x="5" y="26"/>
                  </a:cubicBezTo>
                  <a:cubicBezTo>
                    <a:pt x="5" y="26"/>
                    <a:pt x="5" y="27"/>
                    <a:pt x="5" y="27"/>
                  </a:cubicBezTo>
                  <a:cubicBezTo>
                    <a:pt x="5" y="27"/>
                    <a:pt x="5" y="27"/>
                    <a:pt x="5" y="27"/>
                  </a:cubicBezTo>
                  <a:cubicBezTo>
                    <a:pt x="6" y="27"/>
                    <a:pt x="7" y="27"/>
                    <a:pt x="8" y="28"/>
                  </a:cubicBezTo>
                  <a:cubicBezTo>
                    <a:pt x="8" y="28"/>
                    <a:pt x="8" y="28"/>
                    <a:pt x="8" y="28"/>
                  </a:cubicBezTo>
                  <a:cubicBezTo>
                    <a:pt x="10" y="28"/>
                    <a:pt x="13" y="29"/>
                    <a:pt x="15" y="29"/>
                  </a:cubicBezTo>
                  <a:cubicBezTo>
                    <a:pt x="15" y="29"/>
                    <a:pt x="15" y="29"/>
                    <a:pt x="15" y="29"/>
                  </a:cubicBezTo>
                  <a:cubicBezTo>
                    <a:pt x="15" y="29"/>
                    <a:pt x="15" y="29"/>
                    <a:pt x="15" y="29"/>
                  </a:cubicBezTo>
                  <a:cubicBezTo>
                    <a:pt x="15" y="29"/>
                    <a:pt x="16" y="29"/>
                    <a:pt x="16" y="29"/>
                  </a:cubicBezTo>
                  <a:cubicBezTo>
                    <a:pt x="16" y="29"/>
                    <a:pt x="16" y="29"/>
                    <a:pt x="16" y="29"/>
                  </a:cubicBezTo>
                  <a:cubicBezTo>
                    <a:pt x="18" y="29"/>
                    <a:pt x="21" y="28"/>
                    <a:pt x="24" y="27"/>
                  </a:cubicBezTo>
                  <a:cubicBezTo>
                    <a:pt x="24" y="27"/>
                    <a:pt x="24" y="27"/>
                    <a:pt x="24" y="27"/>
                  </a:cubicBezTo>
                  <a:cubicBezTo>
                    <a:pt x="28" y="24"/>
                    <a:pt x="33" y="17"/>
                    <a:pt x="37" y="12"/>
                  </a:cubicBezTo>
                  <a:cubicBezTo>
                    <a:pt x="37" y="12"/>
                    <a:pt x="37" y="12"/>
                    <a:pt x="37" y="12"/>
                  </a:cubicBezTo>
                  <a:cubicBezTo>
                    <a:pt x="42" y="6"/>
                    <a:pt x="45" y="1"/>
                    <a:pt x="45" y="1"/>
                  </a:cubicBezTo>
                  <a:cubicBezTo>
                    <a:pt x="45" y="1"/>
                    <a:pt x="45" y="1"/>
                    <a:pt x="45" y="1"/>
                  </a:cubicBezTo>
                  <a:cubicBezTo>
                    <a:pt x="45" y="1"/>
                    <a:pt x="45" y="1"/>
                    <a:pt x="45" y="1"/>
                  </a:cubicBezTo>
                  <a:cubicBezTo>
                    <a:pt x="45" y="1"/>
                    <a:pt x="45" y="1"/>
                    <a:pt x="45" y="1"/>
                  </a:cubicBezTo>
                  <a:cubicBezTo>
                    <a:pt x="46" y="0"/>
                    <a:pt x="46" y="0"/>
                    <a:pt x="46" y="0"/>
                  </a:cubicBezTo>
                  <a:cubicBezTo>
                    <a:pt x="53" y="4"/>
                    <a:pt x="53" y="4"/>
                    <a:pt x="53" y="4"/>
                  </a:cubicBezTo>
                  <a:cubicBezTo>
                    <a:pt x="51" y="6"/>
                    <a:pt x="51" y="6"/>
                    <a:pt x="51" y="6"/>
                  </a:cubicBezTo>
                  <a:cubicBezTo>
                    <a:pt x="51" y="6"/>
                    <a:pt x="51" y="6"/>
                    <a:pt x="51" y="6"/>
                  </a:cubicBezTo>
                  <a:cubicBezTo>
                    <a:pt x="51" y="6"/>
                    <a:pt x="51" y="6"/>
                    <a:pt x="51" y="6"/>
                  </a:cubicBezTo>
                  <a:cubicBezTo>
                    <a:pt x="51" y="6"/>
                    <a:pt x="51" y="6"/>
                    <a:pt x="51" y="7"/>
                  </a:cubicBezTo>
                  <a:cubicBezTo>
                    <a:pt x="51" y="7"/>
                    <a:pt x="51" y="7"/>
                    <a:pt x="51" y="7"/>
                  </a:cubicBezTo>
                  <a:cubicBezTo>
                    <a:pt x="50" y="7"/>
                    <a:pt x="50" y="8"/>
                    <a:pt x="49" y="9"/>
                  </a:cubicBezTo>
                  <a:cubicBezTo>
                    <a:pt x="49" y="9"/>
                    <a:pt x="49" y="9"/>
                    <a:pt x="49" y="9"/>
                  </a:cubicBezTo>
                  <a:cubicBezTo>
                    <a:pt x="48" y="11"/>
                    <a:pt x="46" y="14"/>
                    <a:pt x="44" y="17"/>
                  </a:cubicBezTo>
                  <a:cubicBezTo>
                    <a:pt x="44" y="17"/>
                    <a:pt x="44" y="17"/>
                    <a:pt x="44" y="17"/>
                  </a:cubicBezTo>
                  <a:cubicBezTo>
                    <a:pt x="39" y="22"/>
                    <a:pt x="34" y="29"/>
                    <a:pt x="28" y="33"/>
                  </a:cubicBezTo>
                  <a:cubicBezTo>
                    <a:pt x="28" y="33"/>
                    <a:pt x="28" y="33"/>
                    <a:pt x="28" y="33"/>
                  </a:cubicBezTo>
                  <a:cubicBezTo>
                    <a:pt x="24" y="36"/>
                    <a:pt x="19" y="37"/>
                    <a:pt x="15" y="37"/>
                  </a:cubicBezTo>
                  <a:cubicBezTo>
                    <a:pt x="15" y="37"/>
                    <a:pt x="15" y="37"/>
                    <a:pt x="15" y="37"/>
                  </a:cubicBezTo>
                  <a:cubicBezTo>
                    <a:pt x="8" y="37"/>
                    <a:pt x="2" y="34"/>
                    <a:pt x="1" y="34"/>
                  </a:cubicBezTo>
                  <a:close/>
                  <a:moveTo>
                    <a:pt x="1" y="34"/>
                  </a:moveTo>
                  <a:cubicBezTo>
                    <a:pt x="2" y="32"/>
                    <a:pt x="2" y="32"/>
                    <a:pt x="2" y="32"/>
                  </a:cubicBezTo>
                  <a:cubicBezTo>
                    <a:pt x="1" y="34"/>
                    <a:pt x="1" y="34"/>
                    <a:pt x="1" y="34"/>
                  </a:cubicBezTo>
                  <a:close/>
                  <a:moveTo>
                    <a:pt x="15" y="33"/>
                  </a:moveTo>
                  <a:cubicBezTo>
                    <a:pt x="17" y="33"/>
                    <a:pt x="20" y="33"/>
                    <a:pt x="22" y="32"/>
                  </a:cubicBezTo>
                  <a:cubicBezTo>
                    <a:pt x="22" y="32"/>
                    <a:pt x="22" y="32"/>
                    <a:pt x="22" y="32"/>
                  </a:cubicBezTo>
                  <a:cubicBezTo>
                    <a:pt x="20" y="33"/>
                    <a:pt x="17" y="33"/>
                    <a:pt x="15" y="33"/>
                  </a:cubicBezTo>
                  <a:cubicBezTo>
                    <a:pt x="15" y="33"/>
                    <a:pt x="15" y="33"/>
                    <a:pt x="15" y="33"/>
                  </a:cubicBezTo>
                  <a:cubicBezTo>
                    <a:pt x="15" y="33"/>
                    <a:pt x="15" y="33"/>
                    <a:pt x="15" y="33"/>
                  </a:cubicBezTo>
                  <a:cubicBezTo>
                    <a:pt x="15" y="33"/>
                    <a:pt x="15" y="33"/>
                    <a:pt x="15" y="33"/>
                  </a:cubicBezTo>
                  <a:cubicBezTo>
                    <a:pt x="15" y="33"/>
                    <a:pt x="15" y="33"/>
                    <a:pt x="14" y="33"/>
                  </a:cubicBezTo>
                  <a:cubicBezTo>
                    <a:pt x="14" y="33"/>
                    <a:pt x="14" y="33"/>
                    <a:pt x="14" y="33"/>
                  </a:cubicBezTo>
                  <a:cubicBezTo>
                    <a:pt x="15" y="33"/>
                    <a:pt x="15" y="33"/>
                    <a:pt x="15" y="33"/>
                  </a:cubicBezTo>
                  <a:close/>
                  <a:moveTo>
                    <a:pt x="11" y="32"/>
                  </a:moveTo>
                  <a:cubicBezTo>
                    <a:pt x="9" y="32"/>
                    <a:pt x="8" y="32"/>
                    <a:pt x="7" y="31"/>
                  </a:cubicBezTo>
                  <a:cubicBezTo>
                    <a:pt x="7" y="31"/>
                    <a:pt x="7" y="31"/>
                    <a:pt x="7" y="31"/>
                  </a:cubicBezTo>
                  <a:cubicBezTo>
                    <a:pt x="6" y="31"/>
                    <a:pt x="5" y="31"/>
                    <a:pt x="5" y="31"/>
                  </a:cubicBezTo>
                  <a:cubicBezTo>
                    <a:pt x="5" y="31"/>
                    <a:pt x="5" y="31"/>
                    <a:pt x="5" y="31"/>
                  </a:cubicBezTo>
                  <a:cubicBezTo>
                    <a:pt x="5" y="31"/>
                    <a:pt x="5" y="31"/>
                    <a:pt x="5" y="31"/>
                  </a:cubicBezTo>
                  <a:cubicBezTo>
                    <a:pt x="6" y="31"/>
                    <a:pt x="8" y="32"/>
                    <a:pt x="11" y="32"/>
                  </a:cubicBezTo>
                  <a:close/>
                  <a:moveTo>
                    <a:pt x="22" y="32"/>
                  </a:moveTo>
                  <a:cubicBezTo>
                    <a:pt x="22" y="32"/>
                    <a:pt x="22" y="32"/>
                    <a:pt x="22" y="32"/>
                  </a:cubicBezTo>
                  <a:cubicBezTo>
                    <a:pt x="22" y="32"/>
                    <a:pt x="22" y="32"/>
                    <a:pt x="22" y="32"/>
                  </a:cubicBezTo>
                  <a:cubicBezTo>
                    <a:pt x="22" y="32"/>
                    <a:pt x="22" y="32"/>
                    <a:pt x="22" y="32"/>
                  </a:cubicBezTo>
                  <a:close/>
                  <a:moveTo>
                    <a:pt x="3" y="30"/>
                  </a:move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lose/>
                  <a:moveTo>
                    <a:pt x="2" y="29"/>
                  </a:moveTo>
                  <a:cubicBezTo>
                    <a:pt x="2" y="29"/>
                    <a:pt x="2" y="29"/>
                    <a:pt x="2" y="29"/>
                  </a:cubicBezTo>
                  <a:cubicBezTo>
                    <a:pt x="2" y="29"/>
                    <a:pt x="2" y="29"/>
                    <a:pt x="2" y="29"/>
                  </a:cubicBezTo>
                  <a:cubicBezTo>
                    <a:pt x="2" y="29"/>
                    <a:pt x="2" y="29"/>
                    <a:pt x="2" y="29"/>
                  </a:cubicBezTo>
                  <a:close/>
                  <a:moveTo>
                    <a:pt x="41" y="14"/>
                  </a:moveTo>
                  <a:cubicBezTo>
                    <a:pt x="40" y="15"/>
                    <a:pt x="39" y="16"/>
                    <a:pt x="39" y="17"/>
                  </a:cubicBezTo>
                  <a:cubicBezTo>
                    <a:pt x="39" y="17"/>
                    <a:pt x="39" y="17"/>
                    <a:pt x="39" y="17"/>
                  </a:cubicBezTo>
                  <a:cubicBezTo>
                    <a:pt x="41" y="13"/>
                    <a:pt x="44" y="10"/>
                    <a:pt x="46" y="7"/>
                  </a:cubicBezTo>
                  <a:cubicBezTo>
                    <a:pt x="46" y="7"/>
                    <a:pt x="46" y="7"/>
                    <a:pt x="46" y="7"/>
                  </a:cubicBezTo>
                  <a:cubicBezTo>
                    <a:pt x="44" y="9"/>
                    <a:pt x="43" y="11"/>
                    <a:pt x="4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848"/>
            <p:cNvSpPr/>
            <p:nvPr/>
          </p:nvSpPr>
          <p:spPr bwMode="auto">
            <a:xfrm>
              <a:off x="7483477" y="5580063"/>
              <a:ext cx="17463" cy="15875"/>
            </a:xfrm>
            <a:custGeom>
              <a:avLst/>
              <a:gdLst>
                <a:gd name="T0" fmla="*/ 0 w 11"/>
                <a:gd name="T1" fmla="*/ 3 h 10"/>
                <a:gd name="T2" fmla="*/ 3 w 11"/>
                <a:gd name="T3" fmla="*/ 0 h 10"/>
                <a:gd name="T4" fmla="*/ 11 w 11"/>
                <a:gd name="T5" fmla="*/ 6 h 10"/>
                <a:gd name="T6" fmla="*/ 8 w 11"/>
                <a:gd name="T7" fmla="*/ 10 h 10"/>
                <a:gd name="T8" fmla="*/ 0 w 11"/>
                <a:gd name="T9" fmla="*/ 3 h 10"/>
                <a:gd name="T10" fmla="*/ 0 w 11"/>
                <a:gd name="T11" fmla="*/ 3 h 10"/>
              </a:gdLst>
              <a:ahLst/>
              <a:cxnLst>
                <a:cxn ang="0">
                  <a:pos x="T0" y="T1"/>
                </a:cxn>
                <a:cxn ang="0">
                  <a:pos x="T2" y="T3"/>
                </a:cxn>
                <a:cxn ang="0">
                  <a:pos x="T4" y="T5"/>
                </a:cxn>
                <a:cxn ang="0">
                  <a:pos x="T6" y="T7"/>
                </a:cxn>
                <a:cxn ang="0">
                  <a:pos x="T8" y="T9"/>
                </a:cxn>
                <a:cxn ang="0">
                  <a:pos x="T10" y="T11"/>
                </a:cxn>
              </a:cxnLst>
              <a:rect l="0" t="0" r="r" b="b"/>
              <a:pathLst>
                <a:path w="11" h="10">
                  <a:moveTo>
                    <a:pt x="0" y="3"/>
                  </a:moveTo>
                  <a:lnTo>
                    <a:pt x="3" y="0"/>
                  </a:lnTo>
                  <a:lnTo>
                    <a:pt x="11" y="6"/>
                  </a:lnTo>
                  <a:lnTo>
                    <a:pt x="8" y="1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849"/>
            <p:cNvSpPr>
              <a:spLocks noEditPoints="1"/>
            </p:cNvSpPr>
            <p:nvPr/>
          </p:nvSpPr>
          <p:spPr bwMode="auto">
            <a:xfrm>
              <a:off x="7478714" y="5575301"/>
              <a:ext cx="26988" cy="25400"/>
            </a:xfrm>
            <a:custGeom>
              <a:avLst/>
              <a:gdLst>
                <a:gd name="T0" fmla="*/ 2 w 17"/>
                <a:gd name="T1" fmla="*/ 7 h 16"/>
                <a:gd name="T2" fmla="*/ 3 w 17"/>
                <a:gd name="T3" fmla="*/ 6 h 16"/>
                <a:gd name="T4" fmla="*/ 5 w 17"/>
                <a:gd name="T5" fmla="*/ 7 h 16"/>
                <a:gd name="T6" fmla="*/ 3 w 17"/>
                <a:gd name="T7" fmla="*/ 6 h 16"/>
                <a:gd name="T8" fmla="*/ 2 w 17"/>
                <a:gd name="T9" fmla="*/ 7 h 16"/>
                <a:gd name="T10" fmla="*/ 0 w 17"/>
                <a:gd name="T11" fmla="*/ 6 h 16"/>
                <a:gd name="T12" fmla="*/ 6 w 17"/>
                <a:gd name="T13" fmla="*/ 0 h 16"/>
                <a:gd name="T14" fmla="*/ 17 w 17"/>
                <a:gd name="T15" fmla="*/ 9 h 16"/>
                <a:gd name="T16" fmla="*/ 11 w 17"/>
                <a:gd name="T17" fmla="*/ 16 h 16"/>
                <a:gd name="T18" fmla="*/ 2 w 17"/>
                <a:gd name="T19" fmla="*/ 7 h 16"/>
                <a:gd name="T20" fmla="*/ 2 w 17"/>
                <a:gd name="T21" fmla="*/ 7 h 16"/>
                <a:gd name="T22" fmla="*/ 11 w 17"/>
                <a:gd name="T23" fmla="*/ 11 h 16"/>
                <a:gd name="T24" fmla="*/ 11 w 17"/>
                <a:gd name="T25" fmla="*/ 11 h 16"/>
                <a:gd name="T26" fmla="*/ 8 w 17"/>
                <a:gd name="T27" fmla="*/ 6 h 16"/>
                <a:gd name="T28" fmla="*/ 11 w 17"/>
                <a:gd name="T29" fmla="*/ 11 h 16"/>
                <a:gd name="T30" fmla="*/ 11 w 17"/>
                <a:gd name="T3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6">
                  <a:moveTo>
                    <a:pt x="2" y="7"/>
                  </a:moveTo>
                  <a:lnTo>
                    <a:pt x="3" y="6"/>
                  </a:lnTo>
                  <a:lnTo>
                    <a:pt x="5" y="7"/>
                  </a:lnTo>
                  <a:lnTo>
                    <a:pt x="3" y="6"/>
                  </a:lnTo>
                  <a:lnTo>
                    <a:pt x="2" y="7"/>
                  </a:lnTo>
                  <a:lnTo>
                    <a:pt x="0" y="6"/>
                  </a:lnTo>
                  <a:lnTo>
                    <a:pt x="6" y="0"/>
                  </a:lnTo>
                  <a:lnTo>
                    <a:pt x="17" y="9"/>
                  </a:lnTo>
                  <a:lnTo>
                    <a:pt x="11" y="16"/>
                  </a:lnTo>
                  <a:lnTo>
                    <a:pt x="2" y="7"/>
                  </a:lnTo>
                  <a:lnTo>
                    <a:pt x="2" y="7"/>
                  </a:lnTo>
                  <a:close/>
                  <a:moveTo>
                    <a:pt x="11" y="11"/>
                  </a:moveTo>
                  <a:lnTo>
                    <a:pt x="11" y="11"/>
                  </a:lnTo>
                  <a:lnTo>
                    <a:pt x="8" y="6"/>
                  </a:lnTo>
                  <a:lnTo>
                    <a:pt x="11" y="11"/>
                  </a:lnTo>
                  <a:lnTo>
                    <a:pt x="1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850"/>
            <p:cNvSpPr/>
            <p:nvPr/>
          </p:nvSpPr>
          <p:spPr bwMode="auto">
            <a:xfrm>
              <a:off x="7410452" y="5438776"/>
              <a:ext cx="36513" cy="58738"/>
            </a:xfrm>
            <a:custGeom>
              <a:avLst/>
              <a:gdLst>
                <a:gd name="T0" fmla="*/ 10 w 21"/>
                <a:gd name="T1" fmla="*/ 29 h 34"/>
                <a:gd name="T2" fmla="*/ 0 w 21"/>
                <a:gd name="T3" fmla="*/ 15 h 34"/>
                <a:gd name="T4" fmla="*/ 0 w 21"/>
                <a:gd name="T5" fmla="*/ 15 h 34"/>
                <a:gd name="T6" fmla="*/ 1 w 21"/>
                <a:gd name="T7" fmla="*/ 9 h 34"/>
                <a:gd name="T8" fmla="*/ 1 w 21"/>
                <a:gd name="T9" fmla="*/ 9 h 34"/>
                <a:gd name="T10" fmla="*/ 5 w 21"/>
                <a:gd name="T11" fmla="*/ 2 h 34"/>
                <a:gd name="T12" fmla="*/ 5 w 21"/>
                <a:gd name="T13" fmla="*/ 2 h 34"/>
                <a:gd name="T14" fmla="*/ 7 w 21"/>
                <a:gd name="T15" fmla="*/ 0 h 34"/>
                <a:gd name="T16" fmla="*/ 7 w 21"/>
                <a:gd name="T17" fmla="*/ 0 h 34"/>
                <a:gd name="T18" fmla="*/ 9 w 21"/>
                <a:gd name="T19" fmla="*/ 0 h 34"/>
                <a:gd name="T20" fmla="*/ 9 w 21"/>
                <a:gd name="T21" fmla="*/ 0 h 34"/>
                <a:gd name="T22" fmla="*/ 10 w 21"/>
                <a:gd name="T23" fmla="*/ 0 h 34"/>
                <a:gd name="T24" fmla="*/ 10 w 21"/>
                <a:gd name="T25" fmla="*/ 0 h 34"/>
                <a:gd name="T26" fmla="*/ 11 w 21"/>
                <a:gd name="T27" fmla="*/ 0 h 34"/>
                <a:gd name="T28" fmla="*/ 11 w 21"/>
                <a:gd name="T29" fmla="*/ 0 h 34"/>
                <a:gd name="T30" fmla="*/ 17 w 21"/>
                <a:gd name="T31" fmla="*/ 0 h 34"/>
                <a:gd name="T32" fmla="*/ 17 w 21"/>
                <a:gd name="T33" fmla="*/ 4 h 34"/>
                <a:gd name="T34" fmla="*/ 11 w 21"/>
                <a:gd name="T35" fmla="*/ 4 h 34"/>
                <a:gd name="T36" fmla="*/ 10 w 21"/>
                <a:gd name="T37" fmla="*/ 4 h 34"/>
                <a:gd name="T38" fmla="*/ 10 w 21"/>
                <a:gd name="T39" fmla="*/ 4 h 34"/>
                <a:gd name="T40" fmla="*/ 8 w 21"/>
                <a:gd name="T41" fmla="*/ 4 h 34"/>
                <a:gd name="T42" fmla="*/ 8 w 21"/>
                <a:gd name="T43" fmla="*/ 4 h 34"/>
                <a:gd name="T44" fmla="*/ 8 w 21"/>
                <a:gd name="T45" fmla="*/ 4 h 34"/>
                <a:gd name="T46" fmla="*/ 8 w 21"/>
                <a:gd name="T47" fmla="*/ 4 h 34"/>
                <a:gd name="T48" fmla="*/ 4 w 21"/>
                <a:gd name="T49" fmla="*/ 11 h 34"/>
                <a:gd name="T50" fmla="*/ 4 w 21"/>
                <a:gd name="T51" fmla="*/ 11 h 34"/>
                <a:gd name="T52" fmla="*/ 4 w 21"/>
                <a:gd name="T53" fmla="*/ 15 h 34"/>
                <a:gd name="T54" fmla="*/ 4 w 21"/>
                <a:gd name="T55" fmla="*/ 15 h 34"/>
                <a:gd name="T56" fmla="*/ 12 w 21"/>
                <a:gd name="T57" fmla="*/ 26 h 34"/>
                <a:gd name="T58" fmla="*/ 12 w 21"/>
                <a:gd name="T59" fmla="*/ 26 h 34"/>
                <a:gd name="T60" fmla="*/ 21 w 21"/>
                <a:gd name="T61" fmla="*/ 30 h 34"/>
                <a:gd name="T62" fmla="*/ 21 w 21"/>
                <a:gd name="T63" fmla="*/ 30 h 34"/>
                <a:gd name="T64" fmla="*/ 19 w 21"/>
                <a:gd name="T65" fmla="*/ 34 h 34"/>
                <a:gd name="T66" fmla="*/ 10 w 21"/>
                <a:gd name="T67"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4">
                  <a:moveTo>
                    <a:pt x="10" y="29"/>
                  </a:moveTo>
                  <a:cubicBezTo>
                    <a:pt x="5" y="26"/>
                    <a:pt x="0" y="21"/>
                    <a:pt x="0" y="15"/>
                  </a:cubicBezTo>
                  <a:cubicBezTo>
                    <a:pt x="0" y="15"/>
                    <a:pt x="0" y="15"/>
                    <a:pt x="0" y="15"/>
                  </a:cubicBezTo>
                  <a:cubicBezTo>
                    <a:pt x="0" y="13"/>
                    <a:pt x="0" y="11"/>
                    <a:pt x="1" y="9"/>
                  </a:cubicBezTo>
                  <a:cubicBezTo>
                    <a:pt x="1" y="9"/>
                    <a:pt x="1" y="9"/>
                    <a:pt x="1" y="9"/>
                  </a:cubicBezTo>
                  <a:cubicBezTo>
                    <a:pt x="3" y="6"/>
                    <a:pt x="4" y="4"/>
                    <a:pt x="5" y="2"/>
                  </a:cubicBezTo>
                  <a:cubicBezTo>
                    <a:pt x="5" y="2"/>
                    <a:pt x="5" y="2"/>
                    <a:pt x="5" y="2"/>
                  </a:cubicBezTo>
                  <a:cubicBezTo>
                    <a:pt x="5" y="1"/>
                    <a:pt x="5" y="0"/>
                    <a:pt x="7" y="0"/>
                  </a:cubicBezTo>
                  <a:cubicBezTo>
                    <a:pt x="7" y="0"/>
                    <a:pt x="7" y="0"/>
                    <a:pt x="7" y="0"/>
                  </a:cubicBezTo>
                  <a:cubicBezTo>
                    <a:pt x="9" y="0"/>
                    <a:pt x="9" y="0"/>
                    <a:pt x="9" y="0"/>
                  </a:cubicBezTo>
                  <a:cubicBezTo>
                    <a:pt x="9" y="0"/>
                    <a:pt x="9" y="0"/>
                    <a:pt x="9" y="0"/>
                  </a:cubicBezTo>
                  <a:cubicBezTo>
                    <a:pt x="9" y="0"/>
                    <a:pt x="10" y="0"/>
                    <a:pt x="10" y="0"/>
                  </a:cubicBezTo>
                  <a:cubicBezTo>
                    <a:pt x="10" y="0"/>
                    <a:pt x="10" y="0"/>
                    <a:pt x="10" y="0"/>
                  </a:cubicBezTo>
                  <a:cubicBezTo>
                    <a:pt x="11" y="0"/>
                    <a:pt x="11" y="0"/>
                    <a:pt x="11" y="0"/>
                  </a:cubicBezTo>
                  <a:cubicBezTo>
                    <a:pt x="11" y="0"/>
                    <a:pt x="11" y="0"/>
                    <a:pt x="11" y="0"/>
                  </a:cubicBezTo>
                  <a:cubicBezTo>
                    <a:pt x="17" y="0"/>
                    <a:pt x="17" y="0"/>
                    <a:pt x="17" y="0"/>
                  </a:cubicBezTo>
                  <a:cubicBezTo>
                    <a:pt x="17" y="4"/>
                    <a:pt x="17" y="4"/>
                    <a:pt x="17" y="4"/>
                  </a:cubicBezTo>
                  <a:cubicBezTo>
                    <a:pt x="11" y="4"/>
                    <a:pt x="11" y="4"/>
                    <a:pt x="11" y="4"/>
                  </a:cubicBezTo>
                  <a:cubicBezTo>
                    <a:pt x="11" y="4"/>
                    <a:pt x="11" y="4"/>
                    <a:pt x="10" y="4"/>
                  </a:cubicBezTo>
                  <a:cubicBezTo>
                    <a:pt x="10" y="4"/>
                    <a:pt x="10" y="4"/>
                    <a:pt x="10" y="4"/>
                  </a:cubicBezTo>
                  <a:cubicBezTo>
                    <a:pt x="10" y="4"/>
                    <a:pt x="9" y="4"/>
                    <a:pt x="8" y="4"/>
                  </a:cubicBezTo>
                  <a:cubicBezTo>
                    <a:pt x="8" y="4"/>
                    <a:pt x="8" y="4"/>
                    <a:pt x="8" y="4"/>
                  </a:cubicBezTo>
                  <a:cubicBezTo>
                    <a:pt x="8" y="4"/>
                    <a:pt x="8" y="4"/>
                    <a:pt x="8" y="4"/>
                  </a:cubicBezTo>
                  <a:cubicBezTo>
                    <a:pt x="8" y="4"/>
                    <a:pt x="8" y="4"/>
                    <a:pt x="8" y="4"/>
                  </a:cubicBezTo>
                  <a:cubicBezTo>
                    <a:pt x="7" y="5"/>
                    <a:pt x="6" y="8"/>
                    <a:pt x="4" y="11"/>
                  </a:cubicBezTo>
                  <a:cubicBezTo>
                    <a:pt x="4" y="11"/>
                    <a:pt x="4" y="11"/>
                    <a:pt x="4" y="11"/>
                  </a:cubicBezTo>
                  <a:cubicBezTo>
                    <a:pt x="4" y="12"/>
                    <a:pt x="4" y="13"/>
                    <a:pt x="4" y="15"/>
                  </a:cubicBezTo>
                  <a:cubicBezTo>
                    <a:pt x="4" y="15"/>
                    <a:pt x="4" y="15"/>
                    <a:pt x="4" y="15"/>
                  </a:cubicBezTo>
                  <a:cubicBezTo>
                    <a:pt x="3" y="18"/>
                    <a:pt x="7" y="23"/>
                    <a:pt x="12" y="26"/>
                  </a:cubicBezTo>
                  <a:cubicBezTo>
                    <a:pt x="12" y="26"/>
                    <a:pt x="12" y="26"/>
                    <a:pt x="12" y="26"/>
                  </a:cubicBezTo>
                  <a:cubicBezTo>
                    <a:pt x="16" y="29"/>
                    <a:pt x="21" y="30"/>
                    <a:pt x="21" y="30"/>
                  </a:cubicBezTo>
                  <a:cubicBezTo>
                    <a:pt x="21" y="30"/>
                    <a:pt x="21" y="30"/>
                    <a:pt x="21" y="30"/>
                  </a:cubicBezTo>
                  <a:cubicBezTo>
                    <a:pt x="19" y="34"/>
                    <a:pt x="19" y="34"/>
                    <a:pt x="19" y="34"/>
                  </a:cubicBezTo>
                  <a:cubicBezTo>
                    <a:pt x="19" y="34"/>
                    <a:pt x="14" y="32"/>
                    <a:pt x="1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851"/>
            <p:cNvSpPr>
              <a:spLocks noEditPoints="1"/>
            </p:cNvSpPr>
            <p:nvPr/>
          </p:nvSpPr>
          <p:spPr bwMode="auto">
            <a:xfrm>
              <a:off x="7405689" y="5435601"/>
              <a:ext cx="44450" cy="68263"/>
            </a:xfrm>
            <a:custGeom>
              <a:avLst/>
              <a:gdLst>
                <a:gd name="T0" fmla="*/ 11 w 26"/>
                <a:gd name="T1" fmla="*/ 33 h 39"/>
                <a:gd name="T2" fmla="*/ 13 w 26"/>
                <a:gd name="T3" fmla="*/ 31 h 39"/>
                <a:gd name="T4" fmla="*/ 1 w 26"/>
                <a:gd name="T5" fmla="*/ 17 h 39"/>
                <a:gd name="T6" fmla="*/ 2 w 26"/>
                <a:gd name="T7" fmla="*/ 10 h 39"/>
                <a:gd name="T8" fmla="*/ 6 w 26"/>
                <a:gd name="T9" fmla="*/ 3 h 39"/>
                <a:gd name="T10" fmla="*/ 6 w 26"/>
                <a:gd name="T11" fmla="*/ 3 h 39"/>
                <a:gd name="T12" fmla="*/ 7 w 26"/>
                <a:gd name="T13" fmla="*/ 2 h 39"/>
                <a:gd name="T14" fmla="*/ 10 w 26"/>
                <a:gd name="T15" fmla="*/ 0 h 39"/>
                <a:gd name="T16" fmla="*/ 10 w 26"/>
                <a:gd name="T17" fmla="*/ 0 h 39"/>
                <a:gd name="T18" fmla="*/ 13 w 26"/>
                <a:gd name="T19" fmla="*/ 0 h 39"/>
                <a:gd name="T20" fmla="*/ 13 w 26"/>
                <a:gd name="T21" fmla="*/ 0 h 39"/>
                <a:gd name="T22" fmla="*/ 14 w 26"/>
                <a:gd name="T23" fmla="*/ 0 h 39"/>
                <a:gd name="T24" fmla="*/ 14 w 26"/>
                <a:gd name="T25" fmla="*/ 0 h 39"/>
                <a:gd name="T26" fmla="*/ 22 w 26"/>
                <a:gd name="T27" fmla="*/ 0 h 39"/>
                <a:gd name="T28" fmla="*/ 14 w 26"/>
                <a:gd name="T29" fmla="*/ 8 h 39"/>
                <a:gd name="T30" fmla="*/ 13 w 26"/>
                <a:gd name="T31" fmla="*/ 8 h 39"/>
                <a:gd name="T32" fmla="*/ 13 w 26"/>
                <a:gd name="T33" fmla="*/ 8 h 39"/>
                <a:gd name="T34" fmla="*/ 12 w 26"/>
                <a:gd name="T35" fmla="*/ 8 h 39"/>
                <a:gd name="T36" fmla="*/ 9 w 26"/>
                <a:gd name="T37" fmla="*/ 14 h 39"/>
                <a:gd name="T38" fmla="*/ 8 w 26"/>
                <a:gd name="T39" fmla="*/ 17 h 39"/>
                <a:gd name="T40" fmla="*/ 16 w 26"/>
                <a:gd name="T41" fmla="*/ 26 h 39"/>
                <a:gd name="T42" fmla="*/ 25 w 26"/>
                <a:gd name="T43" fmla="*/ 31 h 39"/>
                <a:gd name="T44" fmla="*/ 25 w 26"/>
                <a:gd name="T45" fmla="*/ 31 h 39"/>
                <a:gd name="T46" fmla="*/ 26 w 26"/>
                <a:gd name="T47" fmla="*/ 32 h 39"/>
                <a:gd name="T48" fmla="*/ 21 w 26"/>
                <a:gd name="T49" fmla="*/ 38 h 39"/>
                <a:gd name="T50" fmla="*/ 12 w 26"/>
                <a:gd name="T51" fmla="*/ 28 h 39"/>
                <a:gd name="T52" fmla="*/ 14 w 26"/>
                <a:gd name="T53" fmla="*/ 29 h 39"/>
                <a:gd name="T54" fmla="*/ 12 w 26"/>
                <a:gd name="T55" fmla="*/ 28 h 39"/>
                <a:gd name="T56" fmla="*/ 12 w 26"/>
                <a:gd name="T57" fmla="*/ 28 h 39"/>
                <a:gd name="T58" fmla="*/ 5 w 26"/>
                <a:gd name="T59" fmla="*/ 13 h 39"/>
                <a:gd name="T60" fmla="*/ 6 w 26"/>
                <a:gd name="T61" fmla="*/ 12 h 39"/>
                <a:gd name="T62" fmla="*/ 9 w 26"/>
                <a:gd name="T63" fmla="*/ 5 h 39"/>
                <a:gd name="T64" fmla="*/ 9 w 26"/>
                <a:gd name="T65" fmla="*/ 5 h 39"/>
                <a:gd name="T66" fmla="*/ 6 w 26"/>
                <a:gd name="T67" fmla="*/ 12 h 39"/>
                <a:gd name="T68" fmla="*/ 18 w 26"/>
                <a:gd name="T69" fmla="*/ 4 h 39"/>
                <a:gd name="T70" fmla="*/ 14 w 26"/>
                <a:gd name="T71" fmla="*/ 4 h 39"/>
                <a:gd name="T72" fmla="*/ 13 w 26"/>
                <a:gd name="T73" fmla="*/ 4 h 39"/>
                <a:gd name="T74" fmla="*/ 12 w 26"/>
                <a:gd name="T75" fmla="*/ 4 h 39"/>
                <a:gd name="T76" fmla="*/ 13 w 26"/>
                <a:gd name="T77" fmla="*/ 4 h 39"/>
                <a:gd name="T78" fmla="*/ 11 w 26"/>
                <a:gd name="T79" fmla="*/ 4 h 39"/>
                <a:gd name="T80" fmla="*/ 11 w 26"/>
                <a:gd name="T81" fmla="*/ 4 h 39"/>
                <a:gd name="T82" fmla="*/ 11 w 26"/>
                <a:gd name="T83" fmla="*/ 4 h 39"/>
                <a:gd name="T84" fmla="*/ 11 w 26"/>
                <a:gd name="T85" fmla="*/ 4 h 39"/>
                <a:gd name="T86" fmla="*/ 11 w 26"/>
                <a:gd name="T87" fmla="*/ 4 h 39"/>
                <a:gd name="T88" fmla="*/ 11 w 26"/>
                <a:gd name="T89" fmla="*/ 4 h 39"/>
                <a:gd name="T90" fmla="*/ 10 w 26"/>
                <a:gd name="T9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 h="39">
                  <a:moveTo>
                    <a:pt x="21" y="38"/>
                  </a:moveTo>
                  <a:cubicBezTo>
                    <a:pt x="21" y="38"/>
                    <a:pt x="16" y="36"/>
                    <a:pt x="11" y="33"/>
                  </a:cubicBezTo>
                  <a:cubicBezTo>
                    <a:pt x="11" y="33"/>
                    <a:pt x="11" y="33"/>
                    <a:pt x="11" y="33"/>
                  </a:cubicBezTo>
                  <a:cubicBezTo>
                    <a:pt x="13" y="31"/>
                    <a:pt x="13" y="31"/>
                    <a:pt x="13" y="31"/>
                  </a:cubicBezTo>
                  <a:cubicBezTo>
                    <a:pt x="11" y="33"/>
                    <a:pt x="11" y="33"/>
                    <a:pt x="11" y="33"/>
                  </a:cubicBezTo>
                  <a:cubicBezTo>
                    <a:pt x="7" y="29"/>
                    <a:pt x="1" y="24"/>
                    <a:pt x="1" y="17"/>
                  </a:cubicBezTo>
                  <a:cubicBezTo>
                    <a:pt x="1" y="17"/>
                    <a:pt x="1" y="17"/>
                    <a:pt x="1" y="17"/>
                  </a:cubicBezTo>
                  <a:cubicBezTo>
                    <a:pt x="0" y="14"/>
                    <a:pt x="1" y="12"/>
                    <a:pt x="2" y="10"/>
                  </a:cubicBezTo>
                  <a:cubicBezTo>
                    <a:pt x="2" y="10"/>
                    <a:pt x="2" y="10"/>
                    <a:pt x="2" y="10"/>
                  </a:cubicBezTo>
                  <a:cubicBezTo>
                    <a:pt x="4" y="7"/>
                    <a:pt x="5" y="5"/>
                    <a:pt x="6" y="3"/>
                  </a:cubicBezTo>
                  <a:cubicBezTo>
                    <a:pt x="6" y="3"/>
                    <a:pt x="6" y="3"/>
                    <a:pt x="6" y="3"/>
                  </a:cubicBezTo>
                  <a:cubicBezTo>
                    <a:pt x="6" y="3"/>
                    <a:pt x="6" y="3"/>
                    <a:pt x="6" y="3"/>
                  </a:cubicBezTo>
                  <a:cubicBezTo>
                    <a:pt x="6" y="3"/>
                    <a:pt x="6" y="3"/>
                    <a:pt x="6" y="3"/>
                  </a:cubicBezTo>
                  <a:cubicBezTo>
                    <a:pt x="6" y="3"/>
                    <a:pt x="6" y="3"/>
                    <a:pt x="7" y="2"/>
                  </a:cubicBezTo>
                  <a:cubicBezTo>
                    <a:pt x="7" y="2"/>
                    <a:pt x="7" y="2"/>
                    <a:pt x="7" y="2"/>
                  </a:cubicBezTo>
                  <a:cubicBezTo>
                    <a:pt x="7" y="1"/>
                    <a:pt x="8" y="0"/>
                    <a:pt x="10" y="0"/>
                  </a:cubicBezTo>
                  <a:cubicBezTo>
                    <a:pt x="10" y="0"/>
                    <a:pt x="10" y="0"/>
                    <a:pt x="10" y="0"/>
                  </a:cubicBezTo>
                  <a:cubicBezTo>
                    <a:pt x="10" y="0"/>
                    <a:pt x="10" y="0"/>
                    <a:pt x="10" y="0"/>
                  </a:cubicBezTo>
                  <a:cubicBezTo>
                    <a:pt x="11" y="0"/>
                    <a:pt x="11" y="0"/>
                    <a:pt x="11" y="0"/>
                  </a:cubicBezTo>
                  <a:cubicBezTo>
                    <a:pt x="12" y="0"/>
                    <a:pt x="13" y="0"/>
                    <a:pt x="13" y="0"/>
                  </a:cubicBezTo>
                  <a:cubicBezTo>
                    <a:pt x="13" y="0"/>
                    <a:pt x="13" y="0"/>
                    <a:pt x="13" y="0"/>
                  </a:cubicBezTo>
                  <a:cubicBezTo>
                    <a:pt x="13" y="0"/>
                    <a:pt x="13" y="0"/>
                    <a:pt x="13" y="0"/>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4" y="0"/>
                  </a:cubicBezTo>
                  <a:cubicBezTo>
                    <a:pt x="22" y="0"/>
                    <a:pt x="22" y="0"/>
                    <a:pt x="22" y="0"/>
                  </a:cubicBezTo>
                  <a:cubicBezTo>
                    <a:pt x="22" y="8"/>
                    <a:pt x="22" y="8"/>
                    <a:pt x="22" y="8"/>
                  </a:cubicBezTo>
                  <a:cubicBezTo>
                    <a:pt x="14" y="8"/>
                    <a:pt x="14" y="8"/>
                    <a:pt x="14" y="8"/>
                  </a:cubicBezTo>
                  <a:cubicBezTo>
                    <a:pt x="14" y="8"/>
                    <a:pt x="14" y="8"/>
                    <a:pt x="13" y="8"/>
                  </a:cubicBezTo>
                  <a:cubicBezTo>
                    <a:pt x="13" y="8"/>
                    <a:pt x="13" y="8"/>
                    <a:pt x="13" y="8"/>
                  </a:cubicBezTo>
                  <a:cubicBezTo>
                    <a:pt x="13" y="8"/>
                    <a:pt x="13" y="8"/>
                    <a:pt x="13" y="8"/>
                  </a:cubicBezTo>
                  <a:cubicBezTo>
                    <a:pt x="13" y="8"/>
                    <a:pt x="13" y="8"/>
                    <a:pt x="13" y="8"/>
                  </a:cubicBezTo>
                  <a:cubicBezTo>
                    <a:pt x="13" y="8"/>
                    <a:pt x="13" y="8"/>
                    <a:pt x="12" y="8"/>
                  </a:cubicBezTo>
                  <a:cubicBezTo>
                    <a:pt x="12" y="8"/>
                    <a:pt x="12" y="8"/>
                    <a:pt x="12" y="8"/>
                  </a:cubicBezTo>
                  <a:cubicBezTo>
                    <a:pt x="12" y="10"/>
                    <a:pt x="11" y="12"/>
                    <a:pt x="9" y="14"/>
                  </a:cubicBezTo>
                  <a:cubicBezTo>
                    <a:pt x="9" y="14"/>
                    <a:pt x="9" y="14"/>
                    <a:pt x="9" y="14"/>
                  </a:cubicBezTo>
                  <a:cubicBezTo>
                    <a:pt x="9" y="15"/>
                    <a:pt x="9" y="16"/>
                    <a:pt x="8" y="17"/>
                  </a:cubicBezTo>
                  <a:cubicBezTo>
                    <a:pt x="8" y="17"/>
                    <a:pt x="8" y="17"/>
                    <a:pt x="8" y="17"/>
                  </a:cubicBezTo>
                  <a:cubicBezTo>
                    <a:pt x="8" y="17"/>
                    <a:pt x="8" y="17"/>
                    <a:pt x="8" y="17"/>
                  </a:cubicBezTo>
                  <a:cubicBezTo>
                    <a:pt x="8" y="19"/>
                    <a:pt x="12" y="23"/>
                    <a:pt x="16" y="26"/>
                  </a:cubicBezTo>
                  <a:cubicBezTo>
                    <a:pt x="16" y="26"/>
                    <a:pt x="16" y="26"/>
                    <a:pt x="16" y="26"/>
                  </a:cubicBezTo>
                  <a:cubicBezTo>
                    <a:pt x="20" y="29"/>
                    <a:pt x="24" y="31"/>
                    <a:pt x="25" y="31"/>
                  </a:cubicBezTo>
                  <a:cubicBezTo>
                    <a:pt x="25" y="31"/>
                    <a:pt x="25" y="31"/>
                    <a:pt x="25" y="31"/>
                  </a:cubicBezTo>
                  <a:cubicBezTo>
                    <a:pt x="25" y="31"/>
                    <a:pt x="25" y="31"/>
                    <a:pt x="25" y="31"/>
                  </a:cubicBezTo>
                  <a:cubicBezTo>
                    <a:pt x="25" y="31"/>
                    <a:pt x="25" y="31"/>
                    <a:pt x="25" y="31"/>
                  </a:cubicBezTo>
                  <a:cubicBezTo>
                    <a:pt x="26" y="32"/>
                    <a:pt x="26" y="32"/>
                    <a:pt x="26" y="32"/>
                  </a:cubicBezTo>
                  <a:cubicBezTo>
                    <a:pt x="23" y="39"/>
                    <a:pt x="23" y="39"/>
                    <a:pt x="23" y="39"/>
                  </a:cubicBezTo>
                  <a:cubicBezTo>
                    <a:pt x="21" y="38"/>
                    <a:pt x="21" y="38"/>
                    <a:pt x="21" y="38"/>
                  </a:cubicBezTo>
                  <a:close/>
                  <a:moveTo>
                    <a:pt x="14" y="29"/>
                  </a:moveTo>
                  <a:cubicBezTo>
                    <a:pt x="13" y="29"/>
                    <a:pt x="13" y="29"/>
                    <a:pt x="12" y="28"/>
                  </a:cubicBezTo>
                  <a:cubicBezTo>
                    <a:pt x="12" y="28"/>
                    <a:pt x="12" y="28"/>
                    <a:pt x="12" y="28"/>
                  </a:cubicBezTo>
                  <a:cubicBezTo>
                    <a:pt x="13" y="29"/>
                    <a:pt x="13" y="29"/>
                    <a:pt x="14" y="29"/>
                  </a:cubicBezTo>
                  <a:close/>
                  <a:moveTo>
                    <a:pt x="12" y="28"/>
                  </a:moveTo>
                  <a:cubicBezTo>
                    <a:pt x="12" y="28"/>
                    <a:pt x="12" y="28"/>
                    <a:pt x="12" y="28"/>
                  </a:cubicBezTo>
                  <a:cubicBezTo>
                    <a:pt x="12" y="28"/>
                    <a:pt x="12" y="28"/>
                    <a:pt x="12" y="28"/>
                  </a:cubicBezTo>
                  <a:cubicBezTo>
                    <a:pt x="12" y="28"/>
                    <a:pt x="12" y="28"/>
                    <a:pt x="12" y="28"/>
                  </a:cubicBezTo>
                  <a:close/>
                  <a:moveTo>
                    <a:pt x="6" y="12"/>
                  </a:moveTo>
                  <a:cubicBezTo>
                    <a:pt x="6" y="12"/>
                    <a:pt x="5" y="13"/>
                    <a:pt x="5" y="13"/>
                  </a:cubicBezTo>
                  <a:cubicBezTo>
                    <a:pt x="5" y="13"/>
                    <a:pt x="5" y="13"/>
                    <a:pt x="5" y="13"/>
                  </a:cubicBezTo>
                  <a:cubicBezTo>
                    <a:pt x="5" y="13"/>
                    <a:pt x="6" y="12"/>
                    <a:pt x="6" y="12"/>
                  </a:cubicBezTo>
                  <a:cubicBezTo>
                    <a:pt x="6" y="12"/>
                    <a:pt x="6" y="12"/>
                    <a:pt x="6" y="12"/>
                  </a:cubicBezTo>
                  <a:cubicBezTo>
                    <a:pt x="8" y="9"/>
                    <a:pt x="9" y="7"/>
                    <a:pt x="9" y="5"/>
                  </a:cubicBezTo>
                  <a:cubicBezTo>
                    <a:pt x="9" y="5"/>
                    <a:pt x="9" y="5"/>
                    <a:pt x="9" y="5"/>
                  </a:cubicBezTo>
                  <a:cubicBezTo>
                    <a:pt x="9" y="5"/>
                    <a:pt x="9" y="5"/>
                    <a:pt x="9" y="5"/>
                  </a:cubicBezTo>
                  <a:cubicBezTo>
                    <a:pt x="9" y="5"/>
                    <a:pt x="9" y="5"/>
                    <a:pt x="9" y="5"/>
                  </a:cubicBezTo>
                  <a:cubicBezTo>
                    <a:pt x="9" y="7"/>
                    <a:pt x="8" y="9"/>
                    <a:pt x="6" y="12"/>
                  </a:cubicBezTo>
                  <a:close/>
                  <a:moveTo>
                    <a:pt x="14" y="4"/>
                  </a:moveTo>
                  <a:cubicBezTo>
                    <a:pt x="18" y="4"/>
                    <a:pt x="18" y="4"/>
                    <a:pt x="18" y="4"/>
                  </a:cubicBezTo>
                  <a:cubicBezTo>
                    <a:pt x="14" y="4"/>
                    <a:pt x="14" y="4"/>
                    <a:pt x="14" y="4"/>
                  </a:cubicBezTo>
                  <a:cubicBezTo>
                    <a:pt x="14" y="4"/>
                    <a:pt x="14" y="4"/>
                    <a:pt x="14" y="4"/>
                  </a:cubicBezTo>
                  <a:close/>
                  <a:moveTo>
                    <a:pt x="13" y="4"/>
                  </a:moveTo>
                  <a:cubicBezTo>
                    <a:pt x="13" y="4"/>
                    <a:pt x="13" y="4"/>
                    <a:pt x="13" y="4"/>
                  </a:cubicBezTo>
                  <a:cubicBezTo>
                    <a:pt x="13" y="4"/>
                    <a:pt x="13" y="4"/>
                    <a:pt x="13" y="4"/>
                  </a:cubicBezTo>
                  <a:cubicBezTo>
                    <a:pt x="13" y="4"/>
                    <a:pt x="12" y="4"/>
                    <a:pt x="12" y="4"/>
                  </a:cubicBezTo>
                  <a:cubicBezTo>
                    <a:pt x="12" y="4"/>
                    <a:pt x="12" y="4"/>
                    <a:pt x="12" y="4"/>
                  </a:cubicBezTo>
                  <a:cubicBezTo>
                    <a:pt x="12" y="4"/>
                    <a:pt x="13" y="4"/>
                    <a:pt x="13" y="4"/>
                  </a:cubicBezTo>
                  <a:close/>
                  <a:moveTo>
                    <a:pt x="12" y="4"/>
                  </a:moveTo>
                  <a:cubicBezTo>
                    <a:pt x="12" y="4"/>
                    <a:pt x="12"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0" y="4"/>
                    <a:pt x="10" y="4"/>
                    <a:pt x="10" y="4"/>
                  </a:cubicBezTo>
                  <a:cubicBezTo>
                    <a:pt x="10" y="4"/>
                    <a:pt x="10" y="4"/>
                    <a:pt x="10" y="4"/>
                  </a:cubicBezTo>
                  <a:cubicBezTo>
                    <a:pt x="12" y="4"/>
                    <a:pt x="12"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852"/>
            <p:cNvSpPr/>
            <p:nvPr/>
          </p:nvSpPr>
          <p:spPr bwMode="auto">
            <a:xfrm>
              <a:off x="7446964" y="5427663"/>
              <a:ext cx="44450" cy="52388"/>
            </a:xfrm>
            <a:custGeom>
              <a:avLst/>
              <a:gdLst>
                <a:gd name="T0" fmla="*/ 0 w 25"/>
                <a:gd name="T1" fmla="*/ 14 h 30"/>
                <a:gd name="T2" fmla="*/ 3 w 25"/>
                <a:gd name="T3" fmla="*/ 7 h 30"/>
                <a:gd name="T4" fmla="*/ 3 w 25"/>
                <a:gd name="T5" fmla="*/ 7 h 30"/>
                <a:gd name="T6" fmla="*/ 18 w 25"/>
                <a:gd name="T7" fmla="*/ 0 h 30"/>
                <a:gd name="T8" fmla="*/ 18 w 25"/>
                <a:gd name="T9" fmla="*/ 0 h 30"/>
                <a:gd name="T10" fmla="*/ 25 w 25"/>
                <a:gd name="T11" fmla="*/ 5 h 30"/>
                <a:gd name="T12" fmla="*/ 25 w 25"/>
                <a:gd name="T13" fmla="*/ 5 h 30"/>
                <a:gd name="T14" fmla="*/ 24 w 25"/>
                <a:gd name="T15" fmla="*/ 6 h 30"/>
                <a:gd name="T16" fmla="*/ 24 w 25"/>
                <a:gd name="T17" fmla="*/ 6 h 30"/>
                <a:gd name="T18" fmla="*/ 24 w 25"/>
                <a:gd name="T19" fmla="*/ 10 h 30"/>
                <a:gd name="T20" fmla="*/ 24 w 25"/>
                <a:gd name="T21" fmla="*/ 10 h 30"/>
                <a:gd name="T22" fmla="*/ 24 w 25"/>
                <a:gd name="T23" fmla="*/ 15 h 30"/>
                <a:gd name="T24" fmla="*/ 24 w 25"/>
                <a:gd name="T25" fmla="*/ 15 h 30"/>
                <a:gd name="T26" fmla="*/ 21 w 25"/>
                <a:gd name="T27" fmla="*/ 16 h 30"/>
                <a:gd name="T28" fmla="*/ 20 w 25"/>
                <a:gd name="T29" fmla="*/ 10 h 30"/>
                <a:gd name="T30" fmla="*/ 20 w 25"/>
                <a:gd name="T31" fmla="*/ 10 h 30"/>
                <a:gd name="T32" fmla="*/ 21 w 25"/>
                <a:gd name="T33" fmla="*/ 5 h 30"/>
                <a:gd name="T34" fmla="*/ 21 w 25"/>
                <a:gd name="T35" fmla="*/ 5 h 30"/>
                <a:gd name="T36" fmla="*/ 21 w 25"/>
                <a:gd name="T37" fmla="*/ 5 h 30"/>
                <a:gd name="T38" fmla="*/ 21 w 25"/>
                <a:gd name="T39" fmla="*/ 5 h 30"/>
                <a:gd name="T40" fmla="*/ 20 w 25"/>
                <a:gd name="T41" fmla="*/ 5 h 30"/>
                <a:gd name="T42" fmla="*/ 20 w 25"/>
                <a:gd name="T43" fmla="*/ 5 h 30"/>
                <a:gd name="T44" fmla="*/ 18 w 25"/>
                <a:gd name="T45" fmla="*/ 4 h 30"/>
                <a:gd name="T46" fmla="*/ 18 w 25"/>
                <a:gd name="T47" fmla="*/ 4 h 30"/>
                <a:gd name="T48" fmla="*/ 6 w 25"/>
                <a:gd name="T49" fmla="*/ 10 h 30"/>
                <a:gd name="T50" fmla="*/ 6 w 25"/>
                <a:gd name="T51" fmla="*/ 10 h 30"/>
                <a:gd name="T52" fmla="*/ 4 w 25"/>
                <a:gd name="T53" fmla="*/ 14 h 30"/>
                <a:gd name="T54" fmla="*/ 4 w 25"/>
                <a:gd name="T55" fmla="*/ 14 h 30"/>
                <a:gd name="T56" fmla="*/ 10 w 25"/>
                <a:gd name="T57" fmla="*/ 22 h 30"/>
                <a:gd name="T58" fmla="*/ 10 w 25"/>
                <a:gd name="T59" fmla="*/ 22 h 30"/>
                <a:gd name="T60" fmla="*/ 16 w 25"/>
                <a:gd name="T61" fmla="*/ 26 h 30"/>
                <a:gd name="T62" fmla="*/ 16 w 25"/>
                <a:gd name="T63" fmla="*/ 26 h 30"/>
                <a:gd name="T64" fmla="*/ 16 w 25"/>
                <a:gd name="T65" fmla="*/ 26 h 30"/>
                <a:gd name="T66" fmla="*/ 14 w 25"/>
                <a:gd name="T67" fmla="*/ 30 h 30"/>
                <a:gd name="T68" fmla="*/ 0 w 25"/>
                <a:gd name="T69"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30">
                  <a:moveTo>
                    <a:pt x="0" y="14"/>
                  </a:moveTo>
                  <a:cubicBezTo>
                    <a:pt x="0" y="11"/>
                    <a:pt x="1" y="9"/>
                    <a:pt x="3" y="7"/>
                  </a:cubicBezTo>
                  <a:cubicBezTo>
                    <a:pt x="3" y="7"/>
                    <a:pt x="3" y="7"/>
                    <a:pt x="3" y="7"/>
                  </a:cubicBezTo>
                  <a:cubicBezTo>
                    <a:pt x="8" y="2"/>
                    <a:pt x="14" y="0"/>
                    <a:pt x="18" y="0"/>
                  </a:cubicBezTo>
                  <a:cubicBezTo>
                    <a:pt x="18" y="0"/>
                    <a:pt x="18" y="0"/>
                    <a:pt x="18" y="0"/>
                  </a:cubicBezTo>
                  <a:cubicBezTo>
                    <a:pt x="21" y="0"/>
                    <a:pt x="24" y="1"/>
                    <a:pt x="25" y="5"/>
                  </a:cubicBezTo>
                  <a:cubicBezTo>
                    <a:pt x="25" y="5"/>
                    <a:pt x="25" y="5"/>
                    <a:pt x="25" y="5"/>
                  </a:cubicBezTo>
                  <a:cubicBezTo>
                    <a:pt x="25" y="5"/>
                    <a:pt x="24" y="6"/>
                    <a:pt x="24" y="6"/>
                  </a:cubicBezTo>
                  <a:cubicBezTo>
                    <a:pt x="24" y="6"/>
                    <a:pt x="24" y="6"/>
                    <a:pt x="24" y="6"/>
                  </a:cubicBezTo>
                  <a:cubicBezTo>
                    <a:pt x="24" y="7"/>
                    <a:pt x="24" y="9"/>
                    <a:pt x="24" y="10"/>
                  </a:cubicBezTo>
                  <a:cubicBezTo>
                    <a:pt x="24" y="10"/>
                    <a:pt x="24" y="10"/>
                    <a:pt x="24" y="10"/>
                  </a:cubicBezTo>
                  <a:cubicBezTo>
                    <a:pt x="24" y="13"/>
                    <a:pt x="24" y="15"/>
                    <a:pt x="24" y="15"/>
                  </a:cubicBezTo>
                  <a:cubicBezTo>
                    <a:pt x="24" y="15"/>
                    <a:pt x="24" y="15"/>
                    <a:pt x="24" y="15"/>
                  </a:cubicBezTo>
                  <a:cubicBezTo>
                    <a:pt x="21" y="16"/>
                    <a:pt x="21" y="16"/>
                    <a:pt x="21" y="16"/>
                  </a:cubicBezTo>
                  <a:cubicBezTo>
                    <a:pt x="20" y="16"/>
                    <a:pt x="20" y="13"/>
                    <a:pt x="20" y="10"/>
                  </a:cubicBezTo>
                  <a:cubicBezTo>
                    <a:pt x="20" y="10"/>
                    <a:pt x="20" y="10"/>
                    <a:pt x="20" y="10"/>
                  </a:cubicBezTo>
                  <a:cubicBezTo>
                    <a:pt x="20" y="9"/>
                    <a:pt x="20" y="7"/>
                    <a:pt x="21" y="5"/>
                  </a:cubicBezTo>
                  <a:cubicBezTo>
                    <a:pt x="21" y="5"/>
                    <a:pt x="21" y="5"/>
                    <a:pt x="21" y="5"/>
                  </a:cubicBezTo>
                  <a:cubicBezTo>
                    <a:pt x="21" y="5"/>
                    <a:pt x="21" y="5"/>
                    <a:pt x="21" y="5"/>
                  </a:cubicBezTo>
                  <a:cubicBezTo>
                    <a:pt x="21" y="5"/>
                    <a:pt x="21" y="5"/>
                    <a:pt x="21" y="5"/>
                  </a:cubicBezTo>
                  <a:cubicBezTo>
                    <a:pt x="21" y="5"/>
                    <a:pt x="21" y="5"/>
                    <a:pt x="20" y="5"/>
                  </a:cubicBezTo>
                  <a:cubicBezTo>
                    <a:pt x="20" y="5"/>
                    <a:pt x="20" y="5"/>
                    <a:pt x="20" y="5"/>
                  </a:cubicBezTo>
                  <a:cubicBezTo>
                    <a:pt x="20" y="4"/>
                    <a:pt x="19" y="4"/>
                    <a:pt x="18" y="4"/>
                  </a:cubicBezTo>
                  <a:cubicBezTo>
                    <a:pt x="18" y="4"/>
                    <a:pt x="18" y="4"/>
                    <a:pt x="18" y="4"/>
                  </a:cubicBezTo>
                  <a:cubicBezTo>
                    <a:pt x="15" y="4"/>
                    <a:pt x="10" y="6"/>
                    <a:pt x="6" y="10"/>
                  </a:cubicBezTo>
                  <a:cubicBezTo>
                    <a:pt x="6" y="10"/>
                    <a:pt x="6" y="10"/>
                    <a:pt x="6" y="10"/>
                  </a:cubicBezTo>
                  <a:cubicBezTo>
                    <a:pt x="4" y="11"/>
                    <a:pt x="4" y="12"/>
                    <a:pt x="4" y="14"/>
                  </a:cubicBezTo>
                  <a:cubicBezTo>
                    <a:pt x="4" y="14"/>
                    <a:pt x="4" y="14"/>
                    <a:pt x="4" y="14"/>
                  </a:cubicBezTo>
                  <a:cubicBezTo>
                    <a:pt x="4" y="16"/>
                    <a:pt x="7" y="19"/>
                    <a:pt x="10" y="22"/>
                  </a:cubicBezTo>
                  <a:cubicBezTo>
                    <a:pt x="10" y="22"/>
                    <a:pt x="10" y="22"/>
                    <a:pt x="10" y="22"/>
                  </a:cubicBezTo>
                  <a:cubicBezTo>
                    <a:pt x="13" y="25"/>
                    <a:pt x="16" y="26"/>
                    <a:pt x="16" y="26"/>
                  </a:cubicBezTo>
                  <a:cubicBezTo>
                    <a:pt x="16" y="26"/>
                    <a:pt x="16" y="26"/>
                    <a:pt x="16" y="26"/>
                  </a:cubicBezTo>
                  <a:cubicBezTo>
                    <a:pt x="16" y="26"/>
                    <a:pt x="16" y="26"/>
                    <a:pt x="16" y="26"/>
                  </a:cubicBezTo>
                  <a:cubicBezTo>
                    <a:pt x="14" y="30"/>
                    <a:pt x="14" y="30"/>
                    <a:pt x="14" y="30"/>
                  </a:cubicBezTo>
                  <a:cubicBezTo>
                    <a:pt x="14" y="30"/>
                    <a:pt x="0" y="2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853"/>
            <p:cNvSpPr>
              <a:spLocks noEditPoints="1"/>
            </p:cNvSpPr>
            <p:nvPr/>
          </p:nvSpPr>
          <p:spPr bwMode="auto">
            <a:xfrm>
              <a:off x="7443789" y="5424488"/>
              <a:ext cx="50800" cy="66675"/>
            </a:xfrm>
            <a:custGeom>
              <a:avLst/>
              <a:gdLst>
                <a:gd name="T0" fmla="*/ 12 w 29"/>
                <a:gd name="T1" fmla="*/ 32 h 38"/>
                <a:gd name="T2" fmla="*/ 8 w 29"/>
                <a:gd name="T3" fmla="*/ 29 h 38"/>
                <a:gd name="T4" fmla="*/ 0 w 29"/>
                <a:gd name="T5" fmla="*/ 16 h 38"/>
                <a:gd name="T6" fmla="*/ 0 w 29"/>
                <a:gd name="T7" fmla="*/ 16 h 38"/>
                <a:gd name="T8" fmla="*/ 0 w 29"/>
                <a:gd name="T9" fmla="*/ 15 h 38"/>
                <a:gd name="T10" fmla="*/ 4 w 29"/>
                <a:gd name="T11" fmla="*/ 8 h 38"/>
                <a:gd name="T12" fmla="*/ 20 w 29"/>
                <a:gd name="T13" fmla="*/ 0 h 38"/>
                <a:gd name="T14" fmla="*/ 29 w 29"/>
                <a:gd name="T15" fmla="*/ 7 h 38"/>
                <a:gd name="T16" fmla="*/ 28 w 29"/>
                <a:gd name="T17" fmla="*/ 9 h 38"/>
                <a:gd name="T18" fmla="*/ 28 w 29"/>
                <a:gd name="T19" fmla="*/ 12 h 38"/>
                <a:gd name="T20" fmla="*/ 28 w 29"/>
                <a:gd name="T21" fmla="*/ 16 h 38"/>
                <a:gd name="T22" fmla="*/ 28 w 29"/>
                <a:gd name="T23" fmla="*/ 17 h 38"/>
                <a:gd name="T24" fmla="*/ 28 w 29"/>
                <a:gd name="T25" fmla="*/ 18 h 38"/>
                <a:gd name="T26" fmla="*/ 21 w 29"/>
                <a:gd name="T27" fmla="*/ 18 h 38"/>
                <a:gd name="T28" fmla="*/ 20 w 29"/>
                <a:gd name="T29" fmla="*/ 12 h 38"/>
                <a:gd name="T30" fmla="*/ 20 w 29"/>
                <a:gd name="T31" fmla="*/ 8 h 38"/>
                <a:gd name="T32" fmla="*/ 9 w 29"/>
                <a:gd name="T33" fmla="*/ 13 h 38"/>
                <a:gd name="T34" fmla="*/ 8 w 29"/>
                <a:gd name="T35" fmla="*/ 16 h 38"/>
                <a:gd name="T36" fmla="*/ 8 w 29"/>
                <a:gd name="T37" fmla="*/ 16 h 38"/>
                <a:gd name="T38" fmla="*/ 13 w 29"/>
                <a:gd name="T39" fmla="*/ 23 h 38"/>
                <a:gd name="T40" fmla="*/ 18 w 29"/>
                <a:gd name="T41" fmla="*/ 26 h 38"/>
                <a:gd name="T42" fmla="*/ 14 w 29"/>
                <a:gd name="T43" fmla="*/ 38 h 38"/>
                <a:gd name="T44" fmla="*/ 10 w 29"/>
                <a:gd name="T45" fmla="*/ 25 h 38"/>
                <a:gd name="T46" fmla="*/ 13 w 29"/>
                <a:gd name="T47" fmla="*/ 28 h 38"/>
                <a:gd name="T48" fmla="*/ 10 w 29"/>
                <a:gd name="T49" fmla="*/ 26 h 38"/>
                <a:gd name="T50" fmla="*/ 7 w 29"/>
                <a:gd name="T51" fmla="*/ 22 h 38"/>
                <a:gd name="T52" fmla="*/ 24 w 29"/>
                <a:gd name="T53" fmla="*/ 17 h 38"/>
                <a:gd name="T54" fmla="*/ 24 w 29"/>
                <a:gd name="T55" fmla="*/ 17 h 38"/>
                <a:gd name="T56" fmla="*/ 24 w 29"/>
                <a:gd name="T57" fmla="*/ 17 h 38"/>
                <a:gd name="T58" fmla="*/ 4 w 29"/>
                <a:gd name="T59" fmla="*/ 15 h 38"/>
                <a:gd name="T60" fmla="*/ 4 w 29"/>
                <a:gd name="T61" fmla="*/ 15 h 38"/>
                <a:gd name="T62" fmla="*/ 4 w 29"/>
                <a:gd name="T63" fmla="*/ 15 h 38"/>
                <a:gd name="T64" fmla="*/ 4 w 29"/>
                <a:gd name="T65" fmla="*/ 15 h 38"/>
                <a:gd name="T66" fmla="*/ 6 w 29"/>
                <a:gd name="T67" fmla="*/ 11 h 38"/>
                <a:gd name="T68" fmla="*/ 4 w 29"/>
                <a:gd name="T69" fmla="*/ 15 h 38"/>
                <a:gd name="T70" fmla="*/ 24 w 29"/>
                <a:gd name="T71" fmla="*/ 13 h 38"/>
                <a:gd name="T72" fmla="*/ 24 w 29"/>
                <a:gd name="T73" fmla="*/ 13 h 38"/>
                <a:gd name="T74" fmla="*/ 24 w 29"/>
                <a:gd name="T75" fmla="*/ 13 h 38"/>
                <a:gd name="T76" fmla="*/ 24 w 29"/>
                <a:gd name="T77" fmla="*/ 13 h 38"/>
                <a:gd name="T78" fmla="*/ 24 w 29"/>
                <a:gd name="T79" fmla="*/ 13 h 38"/>
                <a:gd name="T80" fmla="*/ 24 w 29"/>
                <a:gd name="T81" fmla="*/ 12 h 38"/>
                <a:gd name="T82" fmla="*/ 24 w 29"/>
                <a:gd name="T83" fmla="*/ 12 h 38"/>
                <a:gd name="T84" fmla="*/ 24 w 29"/>
                <a:gd name="T85" fmla="*/ 12 h 38"/>
                <a:gd name="T86" fmla="*/ 24 w 29"/>
                <a:gd name="T87" fmla="*/ 12 h 38"/>
                <a:gd name="T88" fmla="*/ 25 w 29"/>
                <a:gd name="T89" fmla="*/ 7 h 38"/>
                <a:gd name="T90" fmla="*/ 25 w 29"/>
                <a:gd name="T91" fmla="*/ 7 h 38"/>
                <a:gd name="T92" fmla="*/ 25 w 29"/>
                <a:gd name="T93" fmla="*/ 7 h 38"/>
                <a:gd name="T94" fmla="*/ 25 w 29"/>
                <a:gd name="T95" fmla="*/ 7 h 38"/>
                <a:gd name="T96" fmla="*/ 25 w 29"/>
                <a:gd name="T97" fmla="*/ 7 h 38"/>
                <a:gd name="T98" fmla="*/ 24 w 29"/>
                <a:gd name="T99" fmla="*/ 5 h 38"/>
                <a:gd name="T100" fmla="*/ 24 w 29"/>
                <a:gd name="T101" fmla="*/ 5 h 38"/>
                <a:gd name="T102" fmla="*/ 19 w 29"/>
                <a:gd name="T103" fmla="*/ 4 h 38"/>
                <a:gd name="T104" fmla="*/ 19 w 29"/>
                <a:gd name="T105" fmla="*/ 4 h 38"/>
                <a:gd name="T106" fmla="*/ 20 w 29"/>
                <a:gd name="T107" fmla="*/ 4 h 38"/>
                <a:gd name="T108" fmla="*/ 20 w 29"/>
                <a:gd name="T109"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 h="38">
                  <a:moveTo>
                    <a:pt x="14" y="33"/>
                  </a:moveTo>
                  <a:cubicBezTo>
                    <a:pt x="13" y="33"/>
                    <a:pt x="13" y="32"/>
                    <a:pt x="12" y="32"/>
                  </a:cubicBezTo>
                  <a:cubicBezTo>
                    <a:pt x="12" y="32"/>
                    <a:pt x="12" y="32"/>
                    <a:pt x="12" y="32"/>
                  </a:cubicBezTo>
                  <a:cubicBezTo>
                    <a:pt x="11" y="31"/>
                    <a:pt x="9" y="30"/>
                    <a:pt x="8" y="29"/>
                  </a:cubicBezTo>
                  <a:cubicBezTo>
                    <a:pt x="8" y="29"/>
                    <a:pt x="8" y="29"/>
                    <a:pt x="8" y="29"/>
                  </a:cubicBezTo>
                  <a:cubicBezTo>
                    <a:pt x="4" y="26"/>
                    <a:pt x="0" y="21"/>
                    <a:pt x="0" y="16"/>
                  </a:cubicBezTo>
                  <a:cubicBezTo>
                    <a:pt x="0" y="16"/>
                    <a:pt x="0" y="16"/>
                    <a:pt x="0" y="16"/>
                  </a:cubicBezTo>
                  <a:cubicBezTo>
                    <a:pt x="0" y="16"/>
                    <a:pt x="0" y="16"/>
                    <a:pt x="0" y="16"/>
                  </a:cubicBezTo>
                  <a:cubicBezTo>
                    <a:pt x="0" y="16"/>
                    <a:pt x="0" y="15"/>
                    <a:pt x="0" y="15"/>
                  </a:cubicBezTo>
                  <a:cubicBezTo>
                    <a:pt x="0" y="15"/>
                    <a:pt x="0" y="15"/>
                    <a:pt x="0" y="15"/>
                  </a:cubicBezTo>
                  <a:cubicBezTo>
                    <a:pt x="0" y="13"/>
                    <a:pt x="1" y="10"/>
                    <a:pt x="4" y="8"/>
                  </a:cubicBezTo>
                  <a:cubicBezTo>
                    <a:pt x="4" y="8"/>
                    <a:pt x="4" y="8"/>
                    <a:pt x="4" y="8"/>
                  </a:cubicBezTo>
                  <a:cubicBezTo>
                    <a:pt x="9" y="2"/>
                    <a:pt x="15" y="0"/>
                    <a:pt x="20" y="0"/>
                  </a:cubicBezTo>
                  <a:cubicBezTo>
                    <a:pt x="20" y="0"/>
                    <a:pt x="20" y="0"/>
                    <a:pt x="20" y="0"/>
                  </a:cubicBezTo>
                  <a:cubicBezTo>
                    <a:pt x="23" y="0"/>
                    <a:pt x="28" y="2"/>
                    <a:pt x="29" y="7"/>
                  </a:cubicBezTo>
                  <a:cubicBezTo>
                    <a:pt x="29" y="7"/>
                    <a:pt x="29" y="7"/>
                    <a:pt x="29" y="7"/>
                  </a:cubicBezTo>
                  <a:cubicBezTo>
                    <a:pt x="29" y="7"/>
                    <a:pt x="29" y="7"/>
                    <a:pt x="29" y="7"/>
                  </a:cubicBezTo>
                  <a:cubicBezTo>
                    <a:pt x="29" y="8"/>
                    <a:pt x="28" y="8"/>
                    <a:pt x="28" y="9"/>
                  </a:cubicBezTo>
                  <a:cubicBezTo>
                    <a:pt x="28" y="9"/>
                    <a:pt x="28" y="9"/>
                    <a:pt x="28" y="9"/>
                  </a:cubicBezTo>
                  <a:cubicBezTo>
                    <a:pt x="28" y="10"/>
                    <a:pt x="28" y="11"/>
                    <a:pt x="28" y="12"/>
                  </a:cubicBezTo>
                  <a:cubicBezTo>
                    <a:pt x="28" y="12"/>
                    <a:pt x="28" y="12"/>
                    <a:pt x="28" y="12"/>
                  </a:cubicBezTo>
                  <a:cubicBezTo>
                    <a:pt x="28" y="14"/>
                    <a:pt x="28" y="16"/>
                    <a:pt x="28" y="16"/>
                  </a:cubicBezTo>
                  <a:cubicBezTo>
                    <a:pt x="28" y="16"/>
                    <a:pt x="28" y="16"/>
                    <a:pt x="28" y="16"/>
                  </a:cubicBezTo>
                  <a:cubicBezTo>
                    <a:pt x="28" y="16"/>
                    <a:pt x="28" y="16"/>
                    <a:pt x="28" y="17"/>
                  </a:cubicBezTo>
                  <a:cubicBezTo>
                    <a:pt x="28" y="17"/>
                    <a:pt x="28" y="17"/>
                    <a:pt x="28" y="17"/>
                  </a:cubicBezTo>
                  <a:cubicBezTo>
                    <a:pt x="28" y="18"/>
                    <a:pt x="28" y="18"/>
                    <a:pt x="28" y="18"/>
                  </a:cubicBezTo>
                  <a:cubicBezTo>
                    <a:pt x="21" y="20"/>
                    <a:pt x="21" y="20"/>
                    <a:pt x="21" y="20"/>
                  </a:cubicBezTo>
                  <a:cubicBezTo>
                    <a:pt x="21" y="18"/>
                    <a:pt x="21" y="18"/>
                    <a:pt x="21" y="18"/>
                  </a:cubicBezTo>
                  <a:cubicBezTo>
                    <a:pt x="21" y="18"/>
                    <a:pt x="20" y="15"/>
                    <a:pt x="20" y="12"/>
                  </a:cubicBezTo>
                  <a:cubicBezTo>
                    <a:pt x="20" y="12"/>
                    <a:pt x="20" y="12"/>
                    <a:pt x="20" y="12"/>
                  </a:cubicBezTo>
                  <a:cubicBezTo>
                    <a:pt x="20" y="11"/>
                    <a:pt x="20" y="10"/>
                    <a:pt x="20" y="8"/>
                  </a:cubicBezTo>
                  <a:cubicBezTo>
                    <a:pt x="20" y="8"/>
                    <a:pt x="20" y="8"/>
                    <a:pt x="20" y="8"/>
                  </a:cubicBezTo>
                  <a:cubicBezTo>
                    <a:pt x="20" y="8"/>
                    <a:pt x="20" y="8"/>
                    <a:pt x="20" y="8"/>
                  </a:cubicBezTo>
                  <a:cubicBezTo>
                    <a:pt x="17" y="8"/>
                    <a:pt x="13" y="10"/>
                    <a:pt x="9" y="13"/>
                  </a:cubicBezTo>
                  <a:cubicBezTo>
                    <a:pt x="9" y="13"/>
                    <a:pt x="9" y="13"/>
                    <a:pt x="9" y="13"/>
                  </a:cubicBezTo>
                  <a:cubicBezTo>
                    <a:pt x="8" y="14"/>
                    <a:pt x="8" y="15"/>
                    <a:pt x="8" y="16"/>
                  </a:cubicBezTo>
                  <a:cubicBezTo>
                    <a:pt x="8" y="16"/>
                    <a:pt x="8" y="16"/>
                    <a:pt x="8" y="16"/>
                  </a:cubicBezTo>
                  <a:cubicBezTo>
                    <a:pt x="8" y="16"/>
                    <a:pt x="8" y="16"/>
                    <a:pt x="8" y="16"/>
                  </a:cubicBezTo>
                  <a:cubicBezTo>
                    <a:pt x="8" y="17"/>
                    <a:pt x="10" y="20"/>
                    <a:pt x="13" y="23"/>
                  </a:cubicBezTo>
                  <a:cubicBezTo>
                    <a:pt x="13" y="23"/>
                    <a:pt x="13" y="23"/>
                    <a:pt x="13" y="23"/>
                  </a:cubicBezTo>
                  <a:cubicBezTo>
                    <a:pt x="15" y="24"/>
                    <a:pt x="17" y="26"/>
                    <a:pt x="18" y="26"/>
                  </a:cubicBezTo>
                  <a:cubicBezTo>
                    <a:pt x="18" y="26"/>
                    <a:pt x="18" y="26"/>
                    <a:pt x="18" y="26"/>
                  </a:cubicBezTo>
                  <a:cubicBezTo>
                    <a:pt x="21" y="26"/>
                    <a:pt x="21" y="26"/>
                    <a:pt x="21" y="26"/>
                  </a:cubicBezTo>
                  <a:cubicBezTo>
                    <a:pt x="14" y="38"/>
                    <a:pt x="14" y="38"/>
                    <a:pt x="14" y="38"/>
                  </a:cubicBezTo>
                  <a:cubicBezTo>
                    <a:pt x="14" y="33"/>
                    <a:pt x="14" y="33"/>
                    <a:pt x="14" y="33"/>
                  </a:cubicBezTo>
                  <a:close/>
                  <a:moveTo>
                    <a:pt x="10" y="25"/>
                  </a:moveTo>
                  <a:cubicBezTo>
                    <a:pt x="11" y="26"/>
                    <a:pt x="12" y="27"/>
                    <a:pt x="13" y="28"/>
                  </a:cubicBezTo>
                  <a:cubicBezTo>
                    <a:pt x="13" y="28"/>
                    <a:pt x="13" y="28"/>
                    <a:pt x="13" y="28"/>
                  </a:cubicBezTo>
                  <a:cubicBezTo>
                    <a:pt x="12" y="27"/>
                    <a:pt x="11" y="26"/>
                    <a:pt x="10" y="26"/>
                  </a:cubicBezTo>
                  <a:cubicBezTo>
                    <a:pt x="10" y="26"/>
                    <a:pt x="10" y="26"/>
                    <a:pt x="10" y="26"/>
                  </a:cubicBezTo>
                  <a:cubicBezTo>
                    <a:pt x="9" y="24"/>
                    <a:pt x="8" y="23"/>
                    <a:pt x="7" y="22"/>
                  </a:cubicBezTo>
                  <a:cubicBezTo>
                    <a:pt x="7" y="22"/>
                    <a:pt x="7" y="22"/>
                    <a:pt x="7" y="22"/>
                  </a:cubicBezTo>
                  <a:cubicBezTo>
                    <a:pt x="8" y="23"/>
                    <a:pt x="9" y="24"/>
                    <a:pt x="10" y="25"/>
                  </a:cubicBezTo>
                  <a:close/>
                  <a:moveTo>
                    <a:pt x="24" y="17"/>
                  </a:moveTo>
                  <a:cubicBezTo>
                    <a:pt x="24" y="17"/>
                    <a:pt x="24" y="17"/>
                    <a:pt x="24" y="17"/>
                  </a:cubicBezTo>
                  <a:cubicBezTo>
                    <a:pt x="24" y="17"/>
                    <a:pt x="24" y="17"/>
                    <a:pt x="24" y="17"/>
                  </a:cubicBezTo>
                  <a:cubicBezTo>
                    <a:pt x="24" y="17"/>
                    <a:pt x="24" y="17"/>
                    <a:pt x="24" y="17"/>
                  </a:cubicBezTo>
                  <a:cubicBezTo>
                    <a:pt x="24" y="17"/>
                    <a:pt x="24" y="17"/>
                    <a:pt x="24" y="17"/>
                  </a:cubicBezTo>
                  <a:close/>
                  <a:moveTo>
                    <a:pt x="2" y="16"/>
                  </a:moveTo>
                  <a:cubicBezTo>
                    <a:pt x="4" y="15"/>
                    <a:pt x="4" y="15"/>
                    <a:pt x="4" y="15"/>
                  </a:cubicBezTo>
                  <a:cubicBezTo>
                    <a:pt x="3" y="15"/>
                    <a:pt x="3" y="15"/>
                    <a:pt x="3" y="15"/>
                  </a:cubicBezTo>
                  <a:cubicBezTo>
                    <a:pt x="4" y="15"/>
                    <a:pt x="4" y="15"/>
                    <a:pt x="4" y="15"/>
                  </a:cubicBezTo>
                  <a:cubicBezTo>
                    <a:pt x="2" y="16"/>
                    <a:pt x="2" y="16"/>
                    <a:pt x="2" y="16"/>
                  </a:cubicBezTo>
                  <a:close/>
                  <a:moveTo>
                    <a:pt x="4" y="15"/>
                  </a:moveTo>
                  <a:cubicBezTo>
                    <a:pt x="4" y="15"/>
                    <a:pt x="4" y="15"/>
                    <a:pt x="4" y="15"/>
                  </a:cubicBezTo>
                  <a:cubicBezTo>
                    <a:pt x="4" y="15"/>
                    <a:pt x="4" y="15"/>
                    <a:pt x="4" y="15"/>
                  </a:cubicBezTo>
                  <a:cubicBezTo>
                    <a:pt x="4" y="14"/>
                    <a:pt x="5" y="12"/>
                    <a:pt x="6" y="11"/>
                  </a:cubicBezTo>
                  <a:cubicBezTo>
                    <a:pt x="6" y="11"/>
                    <a:pt x="6" y="11"/>
                    <a:pt x="6" y="11"/>
                  </a:cubicBezTo>
                  <a:cubicBezTo>
                    <a:pt x="5" y="12"/>
                    <a:pt x="4" y="14"/>
                    <a:pt x="4" y="15"/>
                  </a:cubicBezTo>
                  <a:cubicBezTo>
                    <a:pt x="4" y="15"/>
                    <a:pt x="4" y="15"/>
                    <a:pt x="4" y="15"/>
                  </a:cubicBezTo>
                  <a:cubicBezTo>
                    <a:pt x="4" y="15"/>
                    <a:pt x="4" y="15"/>
                    <a:pt x="4" y="15"/>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2"/>
                    <a:pt x="24" y="12"/>
                  </a:cubicBezTo>
                  <a:cubicBezTo>
                    <a:pt x="24" y="12"/>
                    <a:pt x="24" y="12"/>
                    <a:pt x="24" y="12"/>
                  </a:cubicBezTo>
                  <a:cubicBezTo>
                    <a:pt x="24" y="12"/>
                    <a:pt x="24" y="13"/>
                    <a:pt x="24" y="13"/>
                  </a:cubicBezTo>
                  <a:close/>
                  <a:moveTo>
                    <a:pt x="24" y="12"/>
                  </a:move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lose/>
                  <a:moveTo>
                    <a:pt x="25" y="7"/>
                  </a:move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lose/>
                  <a:moveTo>
                    <a:pt x="25" y="7"/>
                  </a:moveTo>
                  <a:cubicBezTo>
                    <a:pt x="25" y="7"/>
                    <a:pt x="25" y="7"/>
                    <a:pt x="25" y="7"/>
                  </a:cubicBezTo>
                  <a:cubicBezTo>
                    <a:pt x="25" y="7"/>
                    <a:pt x="25" y="7"/>
                    <a:pt x="25" y="7"/>
                  </a:cubicBezTo>
                  <a:cubicBezTo>
                    <a:pt x="25" y="7"/>
                    <a:pt x="25" y="7"/>
                    <a:pt x="25" y="7"/>
                  </a:cubicBezTo>
                  <a:close/>
                  <a:moveTo>
                    <a:pt x="24" y="5"/>
                  </a:moveTo>
                  <a:cubicBezTo>
                    <a:pt x="24" y="5"/>
                    <a:pt x="24" y="5"/>
                    <a:pt x="24" y="5"/>
                  </a:cubicBezTo>
                  <a:cubicBezTo>
                    <a:pt x="24" y="5"/>
                    <a:pt x="24" y="5"/>
                    <a:pt x="24" y="5"/>
                  </a:cubicBezTo>
                  <a:cubicBezTo>
                    <a:pt x="24" y="5"/>
                    <a:pt x="24" y="5"/>
                    <a:pt x="24" y="5"/>
                  </a:cubicBezTo>
                  <a:close/>
                  <a:moveTo>
                    <a:pt x="19" y="4"/>
                  </a:moveTo>
                  <a:cubicBezTo>
                    <a:pt x="19" y="4"/>
                    <a:pt x="19" y="4"/>
                    <a:pt x="19" y="4"/>
                  </a:cubicBezTo>
                  <a:cubicBezTo>
                    <a:pt x="19" y="4"/>
                    <a:pt x="19" y="4"/>
                    <a:pt x="19" y="4"/>
                  </a:cubicBezTo>
                  <a:cubicBezTo>
                    <a:pt x="19" y="4"/>
                    <a:pt x="19" y="4"/>
                    <a:pt x="19" y="4"/>
                  </a:cubicBezTo>
                  <a:close/>
                  <a:moveTo>
                    <a:pt x="20" y="4"/>
                  </a:moveTo>
                  <a:cubicBezTo>
                    <a:pt x="20" y="4"/>
                    <a:pt x="20" y="4"/>
                    <a:pt x="20" y="4"/>
                  </a:cubicBezTo>
                  <a:cubicBezTo>
                    <a:pt x="20" y="4"/>
                    <a:pt x="20" y="4"/>
                    <a:pt x="20" y="4"/>
                  </a:cubicBezTo>
                  <a:cubicBezTo>
                    <a:pt x="20" y="4"/>
                    <a:pt x="20" y="4"/>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854"/>
            <p:cNvSpPr/>
            <p:nvPr/>
          </p:nvSpPr>
          <p:spPr bwMode="auto">
            <a:xfrm>
              <a:off x="7429502" y="5559426"/>
              <a:ext cx="9525" cy="6350"/>
            </a:xfrm>
            <a:custGeom>
              <a:avLst/>
              <a:gdLst>
                <a:gd name="T0" fmla="*/ 0 w 6"/>
                <a:gd name="T1" fmla="*/ 4 h 4"/>
                <a:gd name="T2" fmla="*/ 0 w 6"/>
                <a:gd name="T3" fmla="*/ 0 h 4"/>
                <a:gd name="T4" fmla="*/ 6 w 6"/>
                <a:gd name="T5" fmla="*/ 0 h 4"/>
                <a:gd name="T6" fmla="*/ 6 w 6"/>
                <a:gd name="T7" fmla="*/ 4 h 4"/>
                <a:gd name="T8" fmla="*/ 0 w 6"/>
                <a:gd name="T9" fmla="*/ 4 h 4"/>
                <a:gd name="T10" fmla="*/ 0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0" y="4"/>
                  </a:moveTo>
                  <a:lnTo>
                    <a:pt x="0" y="0"/>
                  </a:lnTo>
                  <a:lnTo>
                    <a:pt x="6" y="0"/>
                  </a:lnTo>
                  <a:lnTo>
                    <a:pt x="6"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855"/>
            <p:cNvSpPr>
              <a:spLocks noEditPoints="1"/>
            </p:cNvSpPr>
            <p:nvPr/>
          </p:nvSpPr>
          <p:spPr bwMode="auto">
            <a:xfrm>
              <a:off x="7426327" y="5556251"/>
              <a:ext cx="15875" cy="12700"/>
            </a:xfrm>
            <a:custGeom>
              <a:avLst/>
              <a:gdLst>
                <a:gd name="T0" fmla="*/ 8 w 10"/>
                <a:gd name="T1" fmla="*/ 8 h 8"/>
                <a:gd name="T2" fmla="*/ 2 w 10"/>
                <a:gd name="T3" fmla="*/ 8 h 8"/>
                <a:gd name="T4" fmla="*/ 2 w 10"/>
                <a:gd name="T5" fmla="*/ 6 h 8"/>
                <a:gd name="T6" fmla="*/ 4 w 10"/>
                <a:gd name="T7" fmla="*/ 6 h 8"/>
                <a:gd name="T8" fmla="*/ 2 w 10"/>
                <a:gd name="T9" fmla="*/ 6 h 8"/>
                <a:gd name="T10" fmla="*/ 2 w 10"/>
                <a:gd name="T11" fmla="*/ 8 h 8"/>
                <a:gd name="T12" fmla="*/ 0 w 10"/>
                <a:gd name="T13" fmla="*/ 8 h 8"/>
                <a:gd name="T14" fmla="*/ 0 w 10"/>
                <a:gd name="T15" fmla="*/ 0 h 8"/>
                <a:gd name="T16" fmla="*/ 10 w 10"/>
                <a:gd name="T17" fmla="*/ 0 h 8"/>
                <a:gd name="T18" fmla="*/ 10 w 10"/>
                <a:gd name="T19" fmla="*/ 8 h 8"/>
                <a:gd name="T20" fmla="*/ 8 w 10"/>
                <a:gd name="T21" fmla="*/ 8 h 8"/>
                <a:gd name="T22" fmla="*/ 8 w 10"/>
                <a:gd name="T23" fmla="*/ 8 h 8"/>
                <a:gd name="T24" fmla="*/ 5 w 10"/>
                <a:gd name="T25" fmla="*/ 4 h 8"/>
                <a:gd name="T26" fmla="*/ 5 w 10"/>
                <a:gd name="T27" fmla="*/ 4 h 8"/>
                <a:gd name="T28" fmla="*/ 4 w 10"/>
                <a:gd name="T29" fmla="*/ 4 h 8"/>
                <a:gd name="T30" fmla="*/ 4 w 10"/>
                <a:gd name="T31" fmla="*/ 4 h 8"/>
                <a:gd name="T32" fmla="*/ 5 w 10"/>
                <a:gd name="T33" fmla="*/ 4 h 8"/>
                <a:gd name="T34" fmla="*/ 5 w 10"/>
                <a:gd name="T3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8" y="8"/>
                  </a:moveTo>
                  <a:lnTo>
                    <a:pt x="2" y="8"/>
                  </a:lnTo>
                  <a:lnTo>
                    <a:pt x="2" y="6"/>
                  </a:lnTo>
                  <a:lnTo>
                    <a:pt x="4" y="6"/>
                  </a:lnTo>
                  <a:lnTo>
                    <a:pt x="2" y="6"/>
                  </a:lnTo>
                  <a:lnTo>
                    <a:pt x="2" y="8"/>
                  </a:lnTo>
                  <a:lnTo>
                    <a:pt x="0" y="8"/>
                  </a:lnTo>
                  <a:lnTo>
                    <a:pt x="0" y="0"/>
                  </a:lnTo>
                  <a:lnTo>
                    <a:pt x="10" y="0"/>
                  </a:lnTo>
                  <a:lnTo>
                    <a:pt x="10" y="8"/>
                  </a:lnTo>
                  <a:lnTo>
                    <a:pt x="8" y="8"/>
                  </a:lnTo>
                  <a:lnTo>
                    <a:pt x="8" y="8"/>
                  </a:lnTo>
                  <a:close/>
                  <a:moveTo>
                    <a:pt x="5" y="4"/>
                  </a:moveTo>
                  <a:lnTo>
                    <a:pt x="5" y="4"/>
                  </a:lnTo>
                  <a:lnTo>
                    <a:pt x="4" y="4"/>
                  </a:lnTo>
                  <a:lnTo>
                    <a:pt x="4" y="4"/>
                  </a:lnTo>
                  <a:lnTo>
                    <a:pt x="5" y="4"/>
                  </a:ln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856"/>
            <p:cNvSpPr/>
            <p:nvPr/>
          </p:nvSpPr>
          <p:spPr bwMode="auto">
            <a:xfrm>
              <a:off x="7496177" y="5688013"/>
              <a:ext cx="6350" cy="23813"/>
            </a:xfrm>
            <a:custGeom>
              <a:avLst/>
              <a:gdLst>
                <a:gd name="T0" fmla="*/ 0 w 4"/>
                <a:gd name="T1" fmla="*/ 15 h 15"/>
                <a:gd name="T2" fmla="*/ 0 w 4"/>
                <a:gd name="T3" fmla="*/ 0 h 15"/>
                <a:gd name="T4" fmla="*/ 4 w 4"/>
                <a:gd name="T5" fmla="*/ 0 h 15"/>
                <a:gd name="T6" fmla="*/ 4 w 4"/>
                <a:gd name="T7" fmla="*/ 15 h 15"/>
                <a:gd name="T8" fmla="*/ 0 w 4"/>
                <a:gd name="T9" fmla="*/ 15 h 15"/>
                <a:gd name="T10" fmla="*/ 0 w 4"/>
                <a:gd name="T11" fmla="*/ 15 h 15"/>
              </a:gdLst>
              <a:ahLst/>
              <a:cxnLst>
                <a:cxn ang="0">
                  <a:pos x="T0" y="T1"/>
                </a:cxn>
                <a:cxn ang="0">
                  <a:pos x="T2" y="T3"/>
                </a:cxn>
                <a:cxn ang="0">
                  <a:pos x="T4" y="T5"/>
                </a:cxn>
                <a:cxn ang="0">
                  <a:pos x="T6" y="T7"/>
                </a:cxn>
                <a:cxn ang="0">
                  <a:pos x="T8" y="T9"/>
                </a:cxn>
                <a:cxn ang="0">
                  <a:pos x="T10" y="T11"/>
                </a:cxn>
              </a:cxnLst>
              <a:rect l="0" t="0" r="r" b="b"/>
              <a:pathLst>
                <a:path w="4" h="15">
                  <a:moveTo>
                    <a:pt x="0" y="15"/>
                  </a:moveTo>
                  <a:lnTo>
                    <a:pt x="0" y="0"/>
                  </a:lnTo>
                  <a:lnTo>
                    <a:pt x="4" y="0"/>
                  </a:lnTo>
                  <a:lnTo>
                    <a:pt x="4"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857"/>
            <p:cNvSpPr>
              <a:spLocks noEditPoints="1"/>
            </p:cNvSpPr>
            <p:nvPr/>
          </p:nvSpPr>
          <p:spPr bwMode="auto">
            <a:xfrm>
              <a:off x="7493002" y="5684838"/>
              <a:ext cx="12700" cy="30163"/>
            </a:xfrm>
            <a:custGeom>
              <a:avLst/>
              <a:gdLst>
                <a:gd name="T0" fmla="*/ 6 w 8"/>
                <a:gd name="T1" fmla="*/ 19 h 19"/>
                <a:gd name="T2" fmla="*/ 2 w 8"/>
                <a:gd name="T3" fmla="*/ 19 h 19"/>
                <a:gd name="T4" fmla="*/ 2 w 8"/>
                <a:gd name="T5" fmla="*/ 17 h 19"/>
                <a:gd name="T6" fmla="*/ 4 w 8"/>
                <a:gd name="T7" fmla="*/ 17 h 19"/>
                <a:gd name="T8" fmla="*/ 2 w 8"/>
                <a:gd name="T9" fmla="*/ 17 h 19"/>
                <a:gd name="T10" fmla="*/ 2 w 8"/>
                <a:gd name="T11" fmla="*/ 19 h 19"/>
                <a:gd name="T12" fmla="*/ 0 w 8"/>
                <a:gd name="T13" fmla="*/ 19 h 19"/>
                <a:gd name="T14" fmla="*/ 0 w 8"/>
                <a:gd name="T15" fmla="*/ 0 h 19"/>
                <a:gd name="T16" fmla="*/ 8 w 8"/>
                <a:gd name="T17" fmla="*/ 0 h 19"/>
                <a:gd name="T18" fmla="*/ 8 w 8"/>
                <a:gd name="T19" fmla="*/ 19 h 19"/>
                <a:gd name="T20" fmla="*/ 6 w 8"/>
                <a:gd name="T21" fmla="*/ 19 h 19"/>
                <a:gd name="T22" fmla="*/ 6 w 8"/>
                <a:gd name="T23" fmla="*/ 19 h 19"/>
                <a:gd name="T24" fmla="*/ 4 w 8"/>
                <a:gd name="T25" fmla="*/ 15 h 19"/>
                <a:gd name="T26" fmla="*/ 4 w 8"/>
                <a:gd name="T27" fmla="*/ 4 h 19"/>
                <a:gd name="T28" fmla="*/ 4 w 8"/>
                <a:gd name="T29" fmla="*/ 15 h 19"/>
                <a:gd name="T30" fmla="*/ 4 w 8"/>
                <a:gd name="T3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9">
                  <a:moveTo>
                    <a:pt x="6" y="19"/>
                  </a:moveTo>
                  <a:lnTo>
                    <a:pt x="2" y="19"/>
                  </a:lnTo>
                  <a:lnTo>
                    <a:pt x="2" y="17"/>
                  </a:lnTo>
                  <a:lnTo>
                    <a:pt x="4" y="17"/>
                  </a:lnTo>
                  <a:lnTo>
                    <a:pt x="2" y="17"/>
                  </a:lnTo>
                  <a:lnTo>
                    <a:pt x="2" y="19"/>
                  </a:lnTo>
                  <a:lnTo>
                    <a:pt x="0" y="19"/>
                  </a:lnTo>
                  <a:lnTo>
                    <a:pt x="0" y="0"/>
                  </a:lnTo>
                  <a:lnTo>
                    <a:pt x="8" y="0"/>
                  </a:lnTo>
                  <a:lnTo>
                    <a:pt x="8" y="19"/>
                  </a:lnTo>
                  <a:lnTo>
                    <a:pt x="6" y="19"/>
                  </a:lnTo>
                  <a:lnTo>
                    <a:pt x="6" y="19"/>
                  </a:lnTo>
                  <a:close/>
                  <a:moveTo>
                    <a:pt x="4" y="15"/>
                  </a:moveTo>
                  <a:lnTo>
                    <a:pt x="4" y="4"/>
                  </a:lnTo>
                  <a:lnTo>
                    <a:pt x="4" y="15"/>
                  </a:lnTo>
                  <a:lnTo>
                    <a:pt x="4"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858"/>
            <p:cNvSpPr>
              <a:spLocks noEditPoints="1"/>
            </p:cNvSpPr>
            <p:nvPr/>
          </p:nvSpPr>
          <p:spPr bwMode="auto">
            <a:xfrm>
              <a:off x="7410452" y="5708651"/>
              <a:ext cx="142875" cy="190500"/>
            </a:xfrm>
            <a:custGeom>
              <a:avLst/>
              <a:gdLst>
                <a:gd name="T0" fmla="*/ 35 w 82"/>
                <a:gd name="T1" fmla="*/ 109 h 109"/>
                <a:gd name="T2" fmla="*/ 10 w 82"/>
                <a:gd name="T3" fmla="*/ 85 h 109"/>
                <a:gd name="T4" fmla="*/ 10 w 82"/>
                <a:gd name="T5" fmla="*/ 85 h 109"/>
                <a:gd name="T6" fmla="*/ 0 w 82"/>
                <a:gd name="T7" fmla="*/ 43 h 109"/>
                <a:gd name="T8" fmla="*/ 0 w 82"/>
                <a:gd name="T9" fmla="*/ 43 h 109"/>
                <a:gd name="T10" fmla="*/ 51 w 82"/>
                <a:gd name="T11" fmla="*/ 0 h 109"/>
                <a:gd name="T12" fmla="*/ 51 w 82"/>
                <a:gd name="T13" fmla="*/ 0 h 109"/>
                <a:gd name="T14" fmla="*/ 75 w 82"/>
                <a:gd name="T15" fmla="*/ 16 h 109"/>
                <a:gd name="T16" fmla="*/ 75 w 82"/>
                <a:gd name="T17" fmla="*/ 16 h 109"/>
                <a:gd name="T18" fmla="*/ 82 w 82"/>
                <a:gd name="T19" fmla="*/ 54 h 109"/>
                <a:gd name="T20" fmla="*/ 82 w 82"/>
                <a:gd name="T21" fmla="*/ 54 h 109"/>
                <a:gd name="T22" fmla="*/ 42 w 82"/>
                <a:gd name="T23" fmla="*/ 107 h 109"/>
                <a:gd name="T24" fmla="*/ 42 w 82"/>
                <a:gd name="T25" fmla="*/ 107 h 109"/>
                <a:gd name="T26" fmla="*/ 35 w 82"/>
                <a:gd name="T27" fmla="*/ 109 h 109"/>
                <a:gd name="T28" fmla="*/ 35 w 82"/>
                <a:gd name="T29" fmla="*/ 109 h 109"/>
                <a:gd name="T30" fmla="*/ 35 w 82"/>
                <a:gd name="T31" fmla="*/ 109 h 109"/>
                <a:gd name="T32" fmla="*/ 19 w 82"/>
                <a:gd name="T33" fmla="*/ 13 h 109"/>
                <a:gd name="T34" fmla="*/ 4 w 82"/>
                <a:gd name="T35" fmla="*/ 43 h 109"/>
                <a:gd name="T36" fmla="*/ 4 w 82"/>
                <a:gd name="T37" fmla="*/ 43 h 109"/>
                <a:gd name="T38" fmla="*/ 14 w 82"/>
                <a:gd name="T39" fmla="*/ 83 h 109"/>
                <a:gd name="T40" fmla="*/ 14 w 82"/>
                <a:gd name="T41" fmla="*/ 83 h 109"/>
                <a:gd name="T42" fmla="*/ 35 w 82"/>
                <a:gd name="T43" fmla="*/ 105 h 109"/>
                <a:gd name="T44" fmla="*/ 35 w 82"/>
                <a:gd name="T45" fmla="*/ 105 h 109"/>
                <a:gd name="T46" fmla="*/ 40 w 82"/>
                <a:gd name="T47" fmla="*/ 103 h 109"/>
                <a:gd name="T48" fmla="*/ 40 w 82"/>
                <a:gd name="T49" fmla="*/ 103 h 109"/>
                <a:gd name="T50" fmla="*/ 78 w 82"/>
                <a:gd name="T51" fmla="*/ 54 h 109"/>
                <a:gd name="T52" fmla="*/ 78 w 82"/>
                <a:gd name="T53" fmla="*/ 54 h 109"/>
                <a:gd name="T54" fmla="*/ 72 w 82"/>
                <a:gd name="T55" fmla="*/ 18 h 109"/>
                <a:gd name="T56" fmla="*/ 72 w 82"/>
                <a:gd name="T57" fmla="*/ 18 h 109"/>
                <a:gd name="T58" fmla="*/ 51 w 82"/>
                <a:gd name="T59" fmla="*/ 4 h 109"/>
                <a:gd name="T60" fmla="*/ 51 w 82"/>
                <a:gd name="T61" fmla="*/ 4 h 109"/>
                <a:gd name="T62" fmla="*/ 51 w 82"/>
                <a:gd name="T63" fmla="*/ 4 h 109"/>
                <a:gd name="T64" fmla="*/ 51 w 82"/>
                <a:gd name="T65" fmla="*/ 4 h 109"/>
                <a:gd name="T66" fmla="*/ 19 w 82"/>
                <a:gd name="T67"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109">
                  <a:moveTo>
                    <a:pt x="35" y="109"/>
                  </a:moveTo>
                  <a:cubicBezTo>
                    <a:pt x="25" y="108"/>
                    <a:pt x="16" y="98"/>
                    <a:pt x="10" y="85"/>
                  </a:cubicBezTo>
                  <a:cubicBezTo>
                    <a:pt x="10" y="85"/>
                    <a:pt x="10" y="85"/>
                    <a:pt x="10" y="85"/>
                  </a:cubicBezTo>
                  <a:cubicBezTo>
                    <a:pt x="4" y="72"/>
                    <a:pt x="0" y="56"/>
                    <a:pt x="0" y="43"/>
                  </a:cubicBezTo>
                  <a:cubicBezTo>
                    <a:pt x="0" y="43"/>
                    <a:pt x="0" y="43"/>
                    <a:pt x="0" y="43"/>
                  </a:cubicBezTo>
                  <a:cubicBezTo>
                    <a:pt x="0" y="13"/>
                    <a:pt x="28" y="0"/>
                    <a:pt x="51" y="0"/>
                  </a:cubicBezTo>
                  <a:cubicBezTo>
                    <a:pt x="51" y="0"/>
                    <a:pt x="51" y="0"/>
                    <a:pt x="51" y="0"/>
                  </a:cubicBezTo>
                  <a:cubicBezTo>
                    <a:pt x="62" y="0"/>
                    <a:pt x="70" y="6"/>
                    <a:pt x="75" y="16"/>
                  </a:cubicBezTo>
                  <a:cubicBezTo>
                    <a:pt x="75" y="16"/>
                    <a:pt x="75" y="16"/>
                    <a:pt x="75" y="16"/>
                  </a:cubicBezTo>
                  <a:cubicBezTo>
                    <a:pt x="80" y="26"/>
                    <a:pt x="82" y="39"/>
                    <a:pt x="82" y="54"/>
                  </a:cubicBezTo>
                  <a:cubicBezTo>
                    <a:pt x="82" y="54"/>
                    <a:pt x="82" y="54"/>
                    <a:pt x="82" y="54"/>
                  </a:cubicBezTo>
                  <a:cubicBezTo>
                    <a:pt x="82" y="83"/>
                    <a:pt x="60" y="97"/>
                    <a:pt x="42" y="107"/>
                  </a:cubicBezTo>
                  <a:cubicBezTo>
                    <a:pt x="42" y="107"/>
                    <a:pt x="42" y="107"/>
                    <a:pt x="42" y="107"/>
                  </a:cubicBezTo>
                  <a:cubicBezTo>
                    <a:pt x="40" y="108"/>
                    <a:pt x="37" y="109"/>
                    <a:pt x="35" y="109"/>
                  </a:cubicBezTo>
                  <a:cubicBezTo>
                    <a:pt x="35" y="109"/>
                    <a:pt x="35" y="109"/>
                    <a:pt x="35" y="109"/>
                  </a:cubicBezTo>
                  <a:cubicBezTo>
                    <a:pt x="35" y="109"/>
                    <a:pt x="35" y="109"/>
                    <a:pt x="35" y="109"/>
                  </a:cubicBezTo>
                  <a:close/>
                  <a:moveTo>
                    <a:pt x="19" y="13"/>
                  </a:moveTo>
                  <a:cubicBezTo>
                    <a:pt x="10" y="20"/>
                    <a:pt x="4" y="29"/>
                    <a:pt x="4" y="43"/>
                  </a:cubicBezTo>
                  <a:cubicBezTo>
                    <a:pt x="4" y="43"/>
                    <a:pt x="4" y="43"/>
                    <a:pt x="4" y="43"/>
                  </a:cubicBezTo>
                  <a:cubicBezTo>
                    <a:pt x="4" y="55"/>
                    <a:pt x="7" y="71"/>
                    <a:pt x="14" y="83"/>
                  </a:cubicBezTo>
                  <a:cubicBezTo>
                    <a:pt x="14" y="83"/>
                    <a:pt x="14" y="83"/>
                    <a:pt x="14" y="83"/>
                  </a:cubicBezTo>
                  <a:cubicBezTo>
                    <a:pt x="20" y="96"/>
                    <a:pt x="28" y="105"/>
                    <a:pt x="35" y="105"/>
                  </a:cubicBezTo>
                  <a:cubicBezTo>
                    <a:pt x="35" y="105"/>
                    <a:pt x="35" y="105"/>
                    <a:pt x="35" y="105"/>
                  </a:cubicBezTo>
                  <a:cubicBezTo>
                    <a:pt x="37" y="105"/>
                    <a:pt x="38" y="104"/>
                    <a:pt x="40" y="103"/>
                  </a:cubicBezTo>
                  <a:cubicBezTo>
                    <a:pt x="40" y="103"/>
                    <a:pt x="40" y="103"/>
                    <a:pt x="40" y="103"/>
                  </a:cubicBezTo>
                  <a:cubicBezTo>
                    <a:pt x="58" y="93"/>
                    <a:pt x="78" y="81"/>
                    <a:pt x="78" y="54"/>
                  </a:cubicBezTo>
                  <a:cubicBezTo>
                    <a:pt x="78" y="54"/>
                    <a:pt x="78" y="54"/>
                    <a:pt x="78" y="54"/>
                  </a:cubicBezTo>
                  <a:cubicBezTo>
                    <a:pt x="78" y="40"/>
                    <a:pt x="76" y="27"/>
                    <a:pt x="72" y="18"/>
                  </a:cubicBezTo>
                  <a:cubicBezTo>
                    <a:pt x="72" y="18"/>
                    <a:pt x="72" y="18"/>
                    <a:pt x="72" y="18"/>
                  </a:cubicBezTo>
                  <a:cubicBezTo>
                    <a:pt x="67" y="9"/>
                    <a:pt x="61" y="4"/>
                    <a:pt x="51" y="4"/>
                  </a:cubicBezTo>
                  <a:cubicBezTo>
                    <a:pt x="51" y="4"/>
                    <a:pt x="51" y="4"/>
                    <a:pt x="51" y="4"/>
                  </a:cubicBezTo>
                  <a:cubicBezTo>
                    <a:pt x="51" y="4"/>
                    <a:pt x="51" y="4"/>
                    <a:pt x="51" y="4"/>
                  </a:cubicBezTo>
                  <a:cubicBezTo>
                    <a:pt x="51" y="4"/>
                    <a:pt x="51" y="4"/>
                    <a:pt x="51" y="4"/>
                  </a:cubicBezTo>
                  <a:cubicBezTo>
                    <a:pt x="40" y="4"/>
                    <a:pt x="28" y="7"/>
                    <a:pt x="1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859"/>
            <p:cNvSpPr>
              <a:spLocks noEditPoints="1"/>
            </p:cNvSpPr>
            <p:nvPr/>
          </p:nvSpPr>
          <p:spPr bwMode="auto">
            <a:xfrm>
              <a:off x="7407277" y="5705476"/>
              <a:ext cx="149225" cy="196850"/>
            </a:xfrm>
            <a:custGeom>
              <a:avLst/>
              <a:gdLst>
                <a:gd name="T0" fmla="*/ 37 w 86"/>
                <a:gd name="T1" fmla="*/ 111 h 113"/>
                <a:gd name="T2" fmla="*/ 10 w 86"/>
                <a:gd name="T3" fmla="*/ 88 h 113"/>
                <a:gd name="T4" fmla="*/ 0 w 86"/>
                <a:gd name="T5" fmla="*/ 45 h 113"/>
                <a:gd name="T6" fmla="*/ 52 w 86"/>
                <a:gd name="T7" fmla="*/ 0 h 113"/>
                <a:gd name="T8" fmla="*/ 53 w 86"/>
                <a:gd name="T9" fmla="*/ 0 h 113"/>
                <a:gd name="T10" fmla="*/ 79 w 86"/>
                <a:gd name="T11" fmla="*/ 17 h 113"/>
                <a:gd name="T12" fmla="*/ 86 w 86"/>
                <a:gd name="T13" fmla="*/ 56 h 113"/>
                <a:gd name="T14" fmla="*/ 45 w 86"/>
                <a:gd name="T15" fmla="*/ 111 h 113"/>
                <a:gd name="T16" fmla="*/ 37 w 86"/>
                <a:gd name="T17" fmla="*/ 113 h 113"/>
                <a:gd name="T18" fmla="*/ 37 w 86"/>
                <a:gd name="T19" fmla="*/ 113 h 113"/>
                <a:gd name="T20" fmla="*/ 43 w 86"/>
                <a:gd name="T21" fmla="*/ 107 h 113"/>
                <a:gd name="T22" fmla="*/ 82 w 86"/>
                <a:gd name="T23" fmla="*/ 56 h 113"/>
                <a:gd name="T24" fmla="*/ 43 w 86"/>
                <a:gd name="T25" fmla="*/ 107 h 113"/>
                <a:gd name="T26" fmla="*/ 37 w 86"/>
                <a:gd name="T27" fmla="*/ 109 h 113"/>
                <a:gd name="T28" fmla="*/ 37 w 86"/>
                <a:gd name="T29" fmla="*/ 109 h 113"/>
                <a:gd name="T30" fmla="*/ 37 w 86"/>
                <a:gd name="T31" fmla="*/ 109 h 113"/>
                <a:gd name="T32" fmla="*/ 36 w 86"/>
                <a:gd name="T33" fmla="*/ 108 h 113"/>
                <a:gd name="T34" fmla="*/ 36 w 86"/>
                <a:gd name="T35" fmla="*/ 108 h 113"/>
                <a:gd name="T36" fmla="*/ 35 w 86"/>
                <a:gd name="T37" fmla="*/ 108 h 113"/>
                <a:gd name="T38" fmla="*/ 30 w 86"/>
                <a:gd name="T39" fmla="*/ 106 h 113"/>
                <a:gd name="T40" fmla="*/ 37 w 86"/>
                <a:gd name="T41" fmla="*/ 105 h 113"/>
                <a:gd name="T42" fmla="*/ 41 w 86"/>
                <a:gd name="T43" fmla="*/ 104 h 113"/>
                <a:gd name="T44" fmla="*/ 78 w 86"/>
                <a:gd name="T45" fmla="*/ 56 h 113"/>
                <a:gd name="T46" fmla="*/ 78 w 86"/>
                <a:gd name="T47" fmla="*/ 56 h 113"/>
                <a:gd name="T48" fmla="*/ 72 w 86"/>
                <a:gd name="T49" fmla="*/ 21 h 113"/>
                <a:gd name="T50" fmla="*/ 53 w 86"/>
                <a:gd name="T51" fmla="*/ 8 h 113"/>
                <a:gd name="T52" fmla="*/ 22 w 86"/>
                <a:gd name="T53" fmla="*/ 17 h 113"/>
                <a:gd name="T54" fmla="*/ 8 w 86"/>
                <a:gd name="T55" fmla="*/ 45 h 113"/>
                <a:gd name="T56" fmla="*/ 8 w 86"/>
                <a:gd name="T57" fmla="*/ 45 h 113"/>
                <a:gd name="T58" fmla="*/ 17 w 86"/>
                <a:gd name="T59" fmla="*/ 85 h 113"/>
                <a:gd name="T60" fmla="*/ 37 w 86"/>
                <a:gd name="T61" fmla="*/ 105 h 113"/>
                <a:gd name="T62" fmla="*/ 37 w 86"/>
                <a:gd name="T63" fmla="*/ 105 h 113"/>
                <a:gd name="T64" fmla="*/ 14 w 86"/>
                <a:gd name="T65" fmla="*/ 86 h 113"/>
                <a:gd name="T66" fmla="*/ 17 w 86"/>
                <a:gd name="T67" fmla="*/ 92 h 113"/>
                <a:gd name="T68" fmla="*/ 14 w 86"/>
                <a:gd name="T69" fmla="*/ 86 h 113"/>
                <a:gd name="T70" fmla="*/ 9 w 86"/>
                <a:gd name="T71" fmla="*/ 74 h 113"/>
                <a:gd name="T72" fmla="*/ 82 w 86"/>
                <a:gd name="T73" fmla="*/ 56 h 113"/>
                <a:gd name="T74" fmla="*/ 82 w 86"/>
                <a:gd name="T75" fmla="*/ 56 h 113"/>
                <a:gd name="T76" fmla="*/ 76 w 86"/>
                <a:gd name="T77" fmla="*/ 21 h 113"/>
                <a:gd name="T78" fmla="*/ 4 w 86"/>
                <a:gd name="T79" fmla="*/ 45 h 113"/>
                <a:gd name="T80" fmla="*/ 4 w 86"/>
                <a:gd name="T81" fmla="*/ 45 h 113"/>
                <a:gd name="T82" fmla="*/ 4 w 86"/>
                <a:gd name="T83" fmla="*/ 45 h 113"/>
                <a:gd name="T84" fmla="*/ 6 w 86"/>
                <a:gd name="T85" fmla="*/ 31 h 113"/>
                <a:gd name="T86" fmla="*/ 76 w 86"/>
                <a:gd name="T87" fmla="*/ 21 h 113"/>
                <a:gd name="T88" fmla="*/ 76 w 86"/>
                <a:gd name="T89" fmla="*/ 21 h 113"/>
                <a:gd name="T90" fmla="*/ 75 w 86"/>
                <a:gd name="T91" fmla="*/ 18 h 113"/>
                <a:gd name="T92" fmla="*/ 75 w 86"/>
                <a:gd name="T93" fmla="*/ 18 h 113"/>
                <a:gd name="T94" fmla="*/ 75 w 86"/>
                <a:gd name="T95" fmla="*/ 18 h 113"/>
                <a:gd name="T96" fmla="*/ 75 w 86"/>
                <a:gd name="T97" fmla="*/ 18 h 113"/>
                <a:gd name="T98" fmla="*/ 75 w 86"/>
                <a:gd name="T99" fmla="*/ 18 h 113"/>
                <a:gd name="T100" fmla="*/ 53 w 86"/>
                <a:gd name="T101" fmla="*/ 4 h 113"/>
                <a:gd name="T102" fmla="*/ 53 w 86"/>
                <a:gd name="T103" fmla="*/ 4 h 113"/>
                <a:gd name="T104" fmla="*/ 51 w 86"/>
                <a:gd name="T105" fmla="*/ 4 h 113"/>
                <a:gd name="T106" fmla="*/ 53 w 86"/>
                <a:gd name="T107" fmla="*/ 4 h 113"/>
                <a:gd name="T108" fmla="*/ 53 w 86"/>
                <a:gd name="T109" fmla="*/ 4 h 113"/>
                <a:gd name="T110" fmla="*/ 21 w 86"/>
                <a:gd name="T111" fmla="*/ 15 h 113"/>
                <a:gd name="T112" fmla="*/ 20 w 86"/>
                <a:gd name="T113" fmla="*/ 14 h 113"/>
                <a:gd name="T114" fmla="*/ 21 w 86"/>
                <a:gd name="T115" fmla="*/ 1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 h="113">
                  <a:moveTo>
                    <a:pt x="37" y="113"/>
                  </a:moveTo>
                  <a:cubicBezTo>
                    <a:pt x="37" y="111"/>
                    <a:pt x="37" y="111"/>
                    <a:pt x="37" y="111"/>
                  </a:cubicBezTo>
                  <a:cubicBezTo>
                    <a:pt x="37" y="113"/>
                    <a:pt x="37" y="113"/>
                    <a:pt x="37" y="113"/>
                  </a:cubicBezTo>
                  <a:cubicBezTo>
                    <a:pt x="25" y="112"/>
                    <a:pt x="17" y="101"/>
                    <a:pt x="10" y="88"/>
                  </a:cubicBezTo>
                  <a:cubicBezTo>
                    <a:pt x="10" y="88"/>
                    <a:pt x="10" y="88"/>
                    <a:pt x="10" y="88"/>
                  </a:cubicBezTo>
                  <a:cubicBezTo>
                    <a:pt x="4" y="75"/>
                    <a:pt x="0" y="59"/>
                    <a:pt x="0" y="45"/>
                  </a:cubicBezTo>
                  <a:cubicBezTo>
                    <a:pt x="0" y="45"/>
                    <a:pt x="0" y="45"/>
                    <a:pt x="0" y="45"/>
                  </a:cubicBezTo>
                  <a:cubicBezTo>
                    <a:pt x="0" y="14"/>
                    <a:pt x="30" y="0"/>
                    <a:pt x="52" y="0"/>
                  </a:cubicBezTo>
                  <a:cubicBezTo>
                    <a:pt x="52" y="0"/>
                    <a:pt x="52" y="0"/>
                    <a:pt x="52" y="0"/>
                  </a:cubicBezTo>
                  <a:cubicBezTo>
                    <a:pt x="53" y="0"/>
                    <a:pt x="53" y="0"/>
                    <a:pt x="53" y="0"/>
                  </a:cubicBezTo>
                  <a:cubicBezTo>
                    <a:pt x="53" y="0"/>
                    <a:pt x="53" y="0"/>
                    <a:pt x="53" y="0"/>
                  </a:cubicBezTo>
                  <a:cubicBezTo>
                    <a:pt x="65" y="0"/>
                    <a:pt x="74" y="7"/>
                    <a:pt x="79" y="17"/>
                  </a:cubicBezTo>
                  <a:cubicBezTo>
                    <a:pt x="79" y="17"/>
                    <a:pt x="79" y="17"/>
                    <a:pt x="79" y="17"/>
                  </a:cubicBezTo>
                  <a:cubicBezTo>
                    <a:pt x="84" y="28"/>
                    <a:pt x="86" y="41"/>
                    <a:pt x="86" y="56"/>
                  </a:cubicBezTo>
                  <a:cubicBezTo>
                    <a:pt x="86" y="56"/>
                    <a:pt x="86" y="56"/>
                    <a:pt x="86" y="56"/>
                  </a:cubicBezTo>
                  <a:cubicBezTo>
                    <a:pt x="86" y="86"/>
                    <a:pt x="63" y="101"/>
                    <a:pt x="45" y="111"/>
                  </a:cubicBezTo>
                  <a:cubicBezTo>
                    <a:pt x="45" y="111"/>
                    <a:pt x="45" y="111"/>
                    <a:pt x="45" y="111"/>
                  </a:cubicBezTo>
                  <a:cubicBezTo>
                    <a:pt x="42" y="112"/>
                    <a:pt x="40" y="113"/>
                    <a:pt x="37" y="113"/>
                  </a:cubicBezTo>
                  <a:cubicBezTo>
                    <a:pt x="37" y="113"/>
                    <a:pt x="37" y="113"/>
                    <a:pt x="37" y="113"/>
                  </a:cubicBezTo>
                  <a:cubicBezTo>
                    <a:pt x="37" y="113"/>
                    <a:pt x="37" y="113"/>
                    <a:pt x="37" y="113"/>
                  </a:cubicBezTo>
                  <a:close/>
                  <a:moveTo>
                    <a:pt x="37" y="109"/>
                  </a:moveTo>
                  <a:cubicBezTo>
                    <a:pt x="39" y="109"/>
                    <a:pt x="41" y="108"/>
                    <a:pt x="43" y="107"/>
                  </a:cubicBezTo>
                  <a:cubicBezTo>
                    <a:pt x="43" y="107"/>
                    <a:pt x="43" y="107"/>
                    <a:pt x="43" y="107"/>
                  </a:cubicBezTo>
                  <a:cubicBezTo>
                    <a:pt x="61" y="97"/>
                    <a:pt x="82" y="84"/>
                    <a:pt x="82" y="56"/>
                  </a:cubicBezTo>
                  <a:cubicBezTo>
                    <a:pt x="82" y="56"/>
                    <a:pt x="82" y="56"/>
                    <a:pt x="82" y="56"/>
                  </a:cubicBezTo>
                  <a:cubicBezTo>
                    <a:pt x="82" y="84"/>
                    <a:pt x="61" y="97"/>
                    <a:pt x="43" y="107"/>
                  </a:cubicBezTo>
                  <a:cubicBezTo>
                    <a:pt x="43" y="107"/>
                    <a:pt x="43" y="107"/>
                    <a:pt x="43" y="107"/>
                  </a:cubicBezTo>
                  <a:cubicBezTo>
                    <a:pt x="41" y="108"/>
                    <a:pt x="39"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lose/>
                  <a:moveTo>
                    <a:pt x="36" y="108"/>
                  </a:moveTo>
                  <a:cubicBezTo>
                    <a:pt x="36" y="108"/>
                    <a:pt x="36" y="108"/>
                    <a:pt x="36" y="108"/>
                  </a:cubicBezTo>
                  <a:cubicBezTo>
                    <a:pt x="36" y="108"/>
                    <a:pt x="36" y="108"/>
                    <a:pt x="36" y="108"/>
                  </a:cubicBezTo>
                  <a:cubicBezTo>
                    <a:pt x="36" y="108"/>
                    <a:pt x="36" y="108"/>
                    <a:pt x="36" y="108"/>
                  </a:cubicBezTo>
                  <a:close/>
                  <a:moveTo>
                    <a:pt x="35" y="108"/>
                  </a:moveTo>
                  <a:cubicBezTo>
                    <a:pt x="34" y="108"/>
                    <a:pt x="32" y="107"/>
                    <a:pt x="30" y="106"/>
                  </a:cubicBezTo>
                  <a:cubicBezTo>
                    <a:pt x="30" y="106"/>
                    <a:pt x="30" y="106"/>
                    <a:pt x="30" y="106"/>
                  </a:cubicBezTo>
                  <a:cubicBezTo>
                    <a:pt x="32" y="107"/>
                    <a:pt x="34" y="108"/>
                    <a:pt x="35" y="108"/>
                  </a:cubicBezTo>
                  <a:close/>
                  <a:moveTo>
                    <a:pt x="37" y="105"/>
                  </a:moveTo>
                  <a:cubicBezTo>
                    <a:pt x="38" y="105"/>
                    <a:pt x="39" y="104"/>
                    <a:pt x="41" y="104"/>
                  </a:cubicBezTo>
                  <a:cubicBezTo>
                    <a:pt x="41" y="104"/>
                    <a:pt x="41" y="104"/>
                    <a:pt x="41" y="104"/>
                  </a:cubicBezTo>
                  <a:cubicBezTo>
                    <a:pt x="59" y="94"/>
                    <a:pt x="78" y="82"/>
                    <a:pt x="78" y="56"/>
                  </a:cubicBezTo>
                  <a:cubicBezTo>
                    <a:pt x="78" y="56"/>
                    <a:pt x="78" y="56"/>
                    <a:pt x="78" y="56"/>
                  </a:cubicBezTo>
                  <a:cubicBezTo>
                    <a:pt x="78" y="56"/>
                    <a:pt x="78" y="56"/>
                    <a:pt x="78" y="56"/>
                  </a:cubicBezTo>
                  <a:cubicBezTo>
                    <a:pt x="78" y="56"/>
                    <a:pt x="78" y="56"/>
                    <a:pt x="78" y="56"/>
                  </a:cubicBezTo>
                  <a:cubicBezTo>
                    <a:pt x="78" y="42"/>
                    <a:pt x="76" y="29"/>
                    <a:pt x="72" y="21"/>
                  </a:cubicBezTo>
                  <a:cubicBezTo>
                    <a:pt x="72" y="21"/>
                    <a:pt x="72" y="21"/>
                    <a:pt x="72" y="21"/>
                  </a:cubicBezTo>
                  <a:cubicBezTo>
                    <a:pt x="67" y="12"/>
                    <a:pt x="62" y="8"/>
                    <a:pt x="53" y="8"/>
                  </a:cubicBezTo>
                  <a:cubicBezTo>
                    <a:pt x="53" y="8"/>
                    <a:pt x="53" y="8"/>
                    <a:pt x="53" y="8"/>
                  </a:cubicBezTo>
                  <a:cubicBezTo>
                    <a:pt x="53" y="8"/>
                    <a:pt x="53" y="8"/>
                    <a:pt x="53" y="8"/>
                  </a:cubicBezTo>
                  <a:cubicBezTo>
                    <a:pt x="43" y="8"/>
                    <a:pt x="31" y="11"/>
                    <a:pt x="22" y="17"/>
                  </a:cubicBezTo>
                  <a:cubicBezTo>
                    <a:pt x="22" y="17"/>
                    <a:pt x="22" y="17"/>
                    <a:pt x="22" y="17"/>
                  </a:cubicBezTo>
                  <a:cubicBezTo>
                    <a:pt x="14" y="23"/>
                    <a:pt x="8" y="32"/>
                    <a:pt x="8" y="45"/>
                  </a:cubicBezTo>
                  <a:cubicBezTo>
                    <a:pt x="8" y="45"/>
                    <a:pt x="8" y="45"/>
                    <a:pt x="8" y="45"/>
                  </a:cubicBezTo>
                  <a:cubicBezTo>
                    <a:pt x="8" y="45"/>
                    <a:pt x="8" y="45"/>
                    <a:pt x="8" y="45"/>
                  </a:cubicBezTo>
                  <a:cubicBezTo>
                    <a:pt x="7" y="57"/>
                    <a:pt x="11" y="72"/>
                    <a:pt x="17" y="85"/>
                  </a:cubicBezTo>
                  <a:cubicBezTo>
                    <a:pt x="17" y="85"/>
                    <a:pt x="17" y="85"/>
                    <a:pt x="17" y="85"/>
                  </a:cubicBezTo>
                  <a:cubicBezTo>
                    <a:pt x="23" y="97"/>
                    <a:pt x="31" y="105"/>
                    <a:pt x="37" y="105"/>
                  </a:cubicBezTo>
                  <a:cubicBezTo>
                    <a:pt x="37" y="105"/>
                    <a:pt x="37" y="105"/>
                    <a:pt x="37" y="105"/>
                  </a:cubicBezTo>
                  <a:cubicBezTo>
                    <a:pt x="37" y="105"/>
                    <a:pt x="37" y="105"/>
                    <a:pt x="37" y="105"/>
                  </a:cubicBezTo>
                  <a:cubicBezTo>
                    <a:pt x="37" y="105"/>
                    <a:pt x="37" y="105"/>
                    <a:pt x="37" y="105"/>
                  </a:cubicBezTo>
                  <a:cubicBezTo>
                    <a:pt x="37" y="105"/>
                    <a:pt x="37" y="105"/>
                    <a:pt x="37" y="105"/>
                  </a:cubicBezTo>
                  <a:close/>
                  <a:moveTo>
                    <a:pt x="14" y="86"/>
                  </a:moveTo>
                  <a:cubicBezTo>
                    <a:pt x="15" y="88"/>
                    <a:pt x="16" y="90"/>
                    <a:pt x="17" y="92"/>
                  </a:cubicBezTo>
                  <a:cubicBezTo>
                    <a:pt x="17" y="92"/>
                    <a:pt x="17" y="92"/>
                    <a:pt x="17" y="92"/>
                  </a:cubicBezTo>
                  <a:cubicBezTo>
                    <a:pt x="16" y="90"/>
                    <a:pt x="15" y="88"/>
                    <a:pt x="14" y="86"/>
                  </a:cubicBezTo>
                  <a:cubicBezTo>
                    <a:pt x="14" y="86"/>
                    <a:pt x="14" y="86"/>
                    <a:pt x="14" y="86"/>
                  </a:cubicBezTo>
                  <a:cubicBezTo>
                    <a:pt x="12" y="82"/>
                    <a:pt x="10" y="78"/>
                    <a:pt x="9" y="74"/>
                  </a:cubicBezTo>
                  <a:cubicBezTo>
                    <a:pt x="9" y="74"/>
                    <a:pt x="9" y="74"/>
                    <a:pt x="9" y="74"/>
                  </a:cubicBezTo>
                  <a:cubicBezTo>
                    <a:pt x="10" y="78"/>
                    <a:pt x="12" y="82"/>
                    <a:pt x="14" y="86"/>
                  </a:cubicBezTo>
                  <a:close/>
                  <a:moveTo>
                    <a:pt x="82" y="56"/>
                  </a:moveTo>
                  <a:cubicBezTo>
                    <a:pt x="82" y="56"/>
                    <a:pt x="82" y="56"/>
                    <a:pt x="82" y="56"/>
                  </a:cubicBezTo>
                  <a:cubicBezTo>
                    <a:pt x="82" y="56"/>
                    <a:pt x="82" y="56"/>
                    <a:pt x="82" y="56"/>
                  </a:cubicBezTo>
                  <a:cubicBezTo>
                    <a:pt x="82" y="43"/>
                    <a:pt x="80" y="31"/>
                    <a:pt x="76" y="21"/>
                  </a:cubicBezTo>
                  <a:cubicBezTo>
                    <a:pt x="76" y="21"/>
                    <a:pt x="76" y="21"/>
                    <a:pt x="76" y="21"/>
                  </a:cubicBezTo>
                  <a:cubicBezTo>
                    <a:pt x="80" y="31"/>
                    <a:pt x="82" y="43"/>
                    <a:pt x="82" y="56"/>
                  </a:cubicBezTo>
                  <a:close/>
                  <a:moveTo>
                    <a:pt x="4" y="45"/>
                  </a:moveTo>
                  <a:cubicBezTo>
                    <a:pt x="4" y="45"/>
                    <a:pt x="4" y="45"/>
                    <a:pt x="4" y="45"/>
                  </a:cubicBezTo>
                  <a:cubicBezTo>
                    <a:pt x="4" y="45"/>
                    <a:pt x="4" y="45"/>
                    <a:pt x="4" y="45"/>
                  </a:cubicBezTo>
                  <a:cubicBezTo>
                    <a:pt x="4" y="45"/>
                    <a:pt x="4" y="45"/>
                    <a:pt x="4" y="45"/>
                  </a:cubicBezTo>
                  <a:cubicBezTo>
                    <a:pt x="4" y="45"/>
                    <a:pt x="4" y="45"/>
                    <a:pt x="4" y="45"/>
                  </a:cubicBezTo>
                  <a:cubicBezTo>
                    <a:pt x="4" y="40"/>
                    <a:pt x="4" y="35"/>
                    <a:pt x="6" y="31"/>
                  </a:cubicBezTo>
                  <a:cubicBezTo>
                    <a:pt x="6" y="31"/>
                    <a:pt x="6" y="31"/>
                    <a:pt x="6" y="31"/>
                  </a:cubicBezTo>
                  <a:cubicBezTo>
                    <a:pt x="4" y="35"/>
                    <a:pt x="4" y="40"/>
                    <a:pt x="4" y="45"/>
                  </a:cubicBezTo>
                  <a:close/>
                  <a:moveTo>
                    <a:pt x="76" y="21"/>
                  </a:moveTo>
                  <a:cubicBezTo>
                    <a:pt x="76" y="21"/>
                    <a:pt x="76" y="21"/>
                    <a:pt x="76" y="21"/>
                  </a:cubicBezTo>
                  <a:cubicBezTo>
                    <a:pt x="76" y="21"/>
                    <a:pt x="76" y="21"/>
                    <a:pt x="76" y="21"/>
                  </a:cubicBezTo>
                  <a:cubicBezTo>
                    <a:pt x="76" y="21"/>
                    <a:pt x="76" y="21"/>
                    <a:pt x="76" y="21"/>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0" y="9"/>
                    <a:pt x="63" y="4"/>
                    <a:pt x="53" y="4"/>
                  </a:cubicBezTo>
                  <a:cubicBezTo>
                    <a:pt x="53" y="4"/>
                    <a:pt x="53" y="4"/>
                    <a:pt x="53" y="4"/>
                  </a:cubicBezTo>
                  <a:cubicBezTo>
                    <a:pt x="53" y="3"/>
                    <a:pt x="53" y="3"/>
                    <a:pt x="53" y="3"/>
                  </a:cubicBezTo>
                  <a:cubicBezTo>
                    <a:pt x="53" y="4"/>
                    <a:pt x="53" y="4"/>
                    <a:pt x="53" y="4"/>
                  </a:cubicBezTo>
                  <a:cubicBezTo>
                    <a:pt x="52" y="4"/>
                    <a:pt x="51" y="4"/>
                    <a:pt x="51" y="4"/>
                  </a:cubicBezTo>
                  <a:cubicBezTo>
                    <a:pt x="51" y="4"/>
                    <a:pt x="51" y="4"/>
                    <a:pt x="51" y="4"/>
                  </a:cubicBezTo>
                  <a:cubicBezTo>
                    <a:pt x="51" y="4"/>
                    <a:pt x="52" y="4"/>
                    <a:pt x="53" y="4"/>
                  </a:cubicBezTo>
                  <a:cubicBezTo>
                    <a:pt x="53" y="4"/>
                    <a:pt x="53" y="4"/>
                    <a:pt x="53" y="4"/>
                  </a:cubicBezTo>
                  <a:cubicBezTo>
                    <a:pt x="53" y="4"/>
                    <a:pt x="53" y="4"/>
                    <a:pt x="53" y="4"/>
                  </a:cubicBezTo>
                  <a:cubicBezTo>
                    <a:pt x="53" y="4"/>
                    <a:pt x="53" y="4"/>
                    <a:pt x="53" y="4"/>
                  </a:cubicBezTo>
                  <a:cubicBezTo>
                    <a:pt x="63" y="4"/>
                    <a:pt x="70" y="9"/>
                    <a:pt x="75" y="18"/>
                  </a:cubicBezTo>
                  <a:close/>
                  <a:moveTo>
                    <a:pt x="21" y="15"/>
                  </a:moveTo>
                  <a:cubicBezTo>
                    <a:pt x="20" y="14"/>
                    <a:pt x="20" y="14"/>
                    <a:pt x="20" y="14"/>
                  </a:cubicBezTo>
                  <a:cubicBezTo>
                    <a:pt x="20" y="14"/>
                    <a:pt x="20" y="14"/>
                    <a:pt x="20" y="14"/>
                  </a:cubicBezTo>
                  <a:cubicBezTo>
                    <a:pt x="20" y="14"/>
                    <a:pt x="20" y="14"/>
                    <a:pt x="20" y="14"/>
                  </a:cubicBezTo>
                  <a:cubicBezTo>
                    <a:pt x="21" y="15"/>
                    <a:pt x="21" y="15"/>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860"/>
            <p:cNvSpPr/>
            <p:nvPr/>
          </p:nvSpPr>
          <p:spPr bwMode="auto">
            <a:xfrm>
              <a:off x="7531102" y="5711826"/>
              <a:ext cx="128588" cy="122238"/>
            </a:xfrm>
            <a:custGeom>
              <a:avLst/>
              <a:gdLst>
                <a:gd name="T0" fmla="*/ 55 w 74"/>
                <a:gd name="T1" fmla="*/ 67 h 70"/>
                <a:gd name="T2" fmla="*/ 70 w 74"/>
                <a:gd name="T3" fmla="*/ 58 h 70"/>
                <a:gd name="T4" fmla="*/ 70 w 74"/>
                <a:gd name="T5" fmla="*/ 56 h 70"/>
                <a:gd name="T6" fmla="*/ 70 w 74"/>
                <a:gd name="T7" fmla="*/ 56 h 70"/>
                <a:gd name="T8" fmla="*/ 50 w 74"/>
                <a:gd name="T9" fmla="*/ 6 h 70"/>
                <a:gd name="T10" fmla="*/ 50 w 74"/>
                <a:gd name="T11" fmla="*/ 6 h 70"/>
                <a:gd name="T12" fmla="*/ 41 w 74"/>
                <a:gd name="T13" fmla="*/ 4 h 70"/>
                <a:gd name="T14" fmla="*/ 41 w 74"/>
                <a:gd name="T15" fmla="*/ 4 h 70"/>
                <a:gd name="T16" fmla="*/ 2 w 74"/>
                <a:gd name="T17" fmla="*/ 11 h 70"/>
                <a:gd name="T18" fmla="*/ 2 w 74"/>
                <a:gd name="T19" fmla="*/ 11 h 70"/>
                <a:gd name="T20" fmla="*/ 0 w 74"/>
                <a:gd name="T21" fmla="*/ 7 h 70"/>
                <a:gd name="T22" fmla="*/ 41 w 74"/>
                <a:gd name="T23" fmla="*/ 0 h 70"/>
                <a:gd name="T24" fmla="*/ 41 w 74"/>
                <a:gd name="T25" fmla="*/ 0 h 70"/>
                <a:gd name="T26" fmla="*/ 53 w 74"/>
                <a:gd name="T27" fmla="*/ 3 h 70"/>
                <a:gd name="T28" fmla="*/ 53 w 74"/>
                <a:gd name="T29" fmla="*/ 3 h 70"/>
                <a:gd name="T30" fmla="*/ 74 w 74"/>
                <a:gd name="T31" fmla="*/ 56 h 70"/>
                <a:gd name="T32" fmla="*/ 74 w 74"/>
                <a:gd name="T33" fmla="*/ 56 h 70"/>
                <a:gd name="T34" fmla="*/ 72 w 74"/>
                <a:gd name="T35" fmla="*/ 62 h 70"/>
                <a:gd name="T36" fmla="*/ 72 w 74"/>
                <a:gd name="T37" fmla="*/ 62 h 70"/>
                <a:gd name="T38" fmla="*/ 72 w 74"/>
                <a:gd name="T39" fmla="*/ 62 h 70"/>
                <a:gd name="T40" fmla="*/ 57 w 74"/>
                <a:gd name="T41" fmla="*/ 70 h 70"/>
                <a:gd name="T42" fmla="*/ 57 w 74"/>
                <a:gd name="T43" fmla="*/ 70 h 70"/>
                <a:gd name="T44" fmla="*/ 55 w 74"/>
                <a:gd name="T45"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70">
                  <a:moveTo>
                    <a:pt x="55" y="67"/>
                  </a:moveTo>
                  <a:cubicBezTo>
                    <a:pt x="70" y="58"/>
                    <a:pt x="70" y="58"/>
                    <a:pt x="70" y="58"/>
                  </a:cubicBezTo>
                  <a:cubicBezTo>
                    <a:pt x="70" y="58"/>
                    <a:pt x="70" y="57"/>
                    <a:pt x="70" y="56"/>
                  </a:cubicBezTo>
                  <a:cubicBezTo>
                    <a:pt x="70" y="56"/>
                    <a:pt x="70" y="56"/>
                    <a:pt x="70" y="56"/>
                  </a:cubicBezTo>
                  <a:cubicBezTo>
                    <a:pt x="71" y="45"/>
                    <a:pt x="55" y="12"/>
                    <a:pt x="50" y="6"/>
                  </a:cubicBezTo>
                  <a:cubicBezTo>
                    <a:pt x="50" y="6"/>
                    <a:pt x="50" y="6"/>
                    <a:pt x="50" y="6"/>
                  </a:cubicBezTo>
                  <a:cubicBezTo>
                    <a:pt x="49" y="5"/>
                    <a:pt x="46" y="4"/>
                    <a:pt x="41" y="4"/>
                  </a:cubicBezTo>
                  <a:cubicBezTo>
                    <a:pt x="41" y="4"/>
                    <a:pt x="41" y="4"/>
                    <a:pt x="41" y="4"/>
                  </a:cubicBezTo>
                  <a:cubicBezTo>
                    <a:pt x="27" y="4"/>
                    <a:pt x="2" y="11"/>
                    <a:pt x="2" y="11"/>
                  </a:cubicBezTo>
                  <a:cubicBezTo>
                    <a:pt x="2" y="11"/>
                    <a:pt x="2" y="11"/>
                    <a:pt x="2" y="11"/>
                  </a:cubicBezTo>
                  <a:cubicBezTo>
                    <a:pt x="0" y="7"/>
                    <a:pt x="0" y="7"/>
                    <a:pt x="0" y="7"/>
                  </a:cubicBezTo>
                  <a:cubicBezTo>
                    <a:pt x="1" y="7"/>
                    <a:pt x="26" y="0"/>
                    <a:pt x="41" y="0"/>
                  </a:cubicBezTo>
                  <a:cubicBezTo>
                    <a:pt x="41" y="0"/>
                    <a:pt x="41" y="0"/>
                    <a:pt x="41" y="0"/>
                  </a:cubicBezTo>
                  <a:cubicBezTo>
                    <a:pt x="46" y="0"/>
                    <a:pt x="51" y="0"/>
                    <a:pt x="53" y="3"/>
                  </a:cubicBezTo>
                  <a:cubicBezTo>
                    <a:pt x="53" y="3"/>
                    <a:pt x="53" y="3"/>
                    <a:pt x="53" y="3"/>
                  </a:cubicBezTo>
                  <a:cubicBezTo>
                    <a:pt x="59" y="11"/>
                    <a:pt x="74" y="43"/>
                    <a:pt x="74" y="56"/>
                  </a:cubicBezTo>
                  <a:cubicBezTo>
                    <a:pt x="74" y="56"/>
                    <a:pt x="74" y="56"/>
                    <a:pt x="74" y="56"/>
                  </a:cubicBezTo>
                  <a:cubicBezTo>
                    <a:pt x="74" y="58"/>
                    <a:pt x="74" y="60"/>
                    <a:pt x="72" y="62"/>
                  </a:cubicBezTo>
                  <a:cubicBezTo>
                    <a:pt x="72" y="62"/>
                    <a:pt x="72" y="62"/>
                    <a:pt x="72" y="62"/>
                  </a:cubicBezTo>
                  <a:cubicBezTo>
                    <a:pt x="72" y="62"/>
                    <a:pt x="72" y="62"/>
                    <a:pt x="72" y="62"/>
                  </a:cubicBezTo>
                  <a:cubicBezTo>
                    <a:pt x="57" y="70"/>
                    <a:pt x="57" y="70"/>
                    <a:pt x="57" y="70"/>
                  </a:cubicBezTo>
                  <a:cubicBezTo>
                    <a:pt x="57" y="70"/>
                    <a:pt x="57" y="70"/>
                    <a:pt x="57" y="70"/>
                  </a:cubicBezTo>
                  <a:cubicBezTo>
                    <a:pt x="55" y="67"/>
                    <a:pt x="55" y="67"/>
                    <a:pt x="55"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861"/>
            <p:cNvSpPr>
              <a:spLocks noEditPoints="1"/>
            </p:cNvSpPr>
            <p:nvPr/>
          </p:nvSpPr>
          <p:spPr bwMode="auto">
            <a:xfrm>
              <a:off x="7527927" y="5708651"/>
              <a:ext cx="134938" cy="139700"/>
            </a:xfrm>
            <a:custGeom>
              <a:avLst/>
              <a:gdLst>
                <a:gd name="T0" fmla="*/ 57 w 78"/>
                <a:gd name="T1" fmla="*/ 69 h 80"/>
                <a:gd name="T2" fmla="*/ 57 w 78"/>
                <a:gd name="T3" fmla="*/ 69 h 80"/>
                <a:gd name="T4" fmla="*/ 54 w 78"/>
                <a:gd name="T5" fmla="*/ 68 h 80"/>
                <a:gd name="T6" fmla="*/ 70 w 78"/>
                <a:gd name="T7" fmla="*/ 58 h 80"/>
                <a:gd name="T8" fmla="*/ 70 w 78"/>
                <a:gd name="T9" fmla="*/ 58 h 80"/>
                <a:gd name="T10" fmla="*/ 70 w 78"/>
                <a:gd name="T11" fmla="*/ 58 h 80"/>
                <a:gd name="T12" fmla="*/ 50 w 78"/>
                <a:gd name="T13" fmla="*/ 9 h 80"/>
                <a:gd name="T14" fmla="*/ 50 w 78"/>
                <a:gd name="T15" fmla="*/ 9 h 80"/>
                <a:gd name="T16" fmla="*/ 50 w 78"/>
                <a:gd name="T17" fmla="*/ 9 h 80"/>
                <a:gd name="T18" fmla="*/ 50 w 78"/>
                <a:gd name="T19" fmla="*/ 9 h 80"/>
                <a:gd name="T20" fmla="*/ 49 w 78"/>
                <a:gd name="T21" fmla="*/ 8 h 80"/>
                <a:gd name="T22" fmla="*/ 44 w 78"/>
                <a:gd name="T23" fmla="*/ 8 h 80"/>
                <a:gd name="T24" fmla="*/ 44 w 78"/>
                <a:gd name="T25" fmla="*/ 8 h 80"/>
                <a:gd name="T26" fmla="*/ 43 w 78"/>
                <a:gd name="T27" fmla="*/ 8 h 80"/>
                <a:gd name="T28" fmla="*/ 5 w 78"/>
                <a:gd name="T29" fmla="*/ 15 h 80"/>
                <a:gd name="T30" fmla="*/ 3 w 78"/>
                <a:gd name="T31" fmla="*/ 18 h 80"/>
                <a:gd name="T32" fmla="*/ 2 w 78"/>
                <a:gd name="T33" fmla="*/ 7 h 80"/>
                <a:gd name="T34" fmla="*/ 2 w 78"/>
                <a:gd name="T35" fmla="*/ 7 h 80"/>
                <a:gd name="T36" fmla="*/ 3 w 78"/>
                <a:gd name="T37" fmla="*/ 7 h 80"/>
                <a:gd name="T38" fmla="*/ 6 w 78"/>
                <a:gd name="T39" fmla="*/ 6 h 80"/>
                <a:gd name="T40" fmla="*/ 17 w 78"/>
                <a:gd name="T41" fmla="*/ 4 h 80"/>
                <a:gd name="T42" fmla="*/ 43 w 78"/>
                <a:gd name="T43" fmla="*/ 0 h 80"/>
                <a:gd name="T44" fmla="*/ 57 w 78"/>
                <a:gd name="T45" fmla="*/ 4 h 80"/>
                <a:gd name="T46" fmla="*/ 78 w 78"/>
                <a:gd name="T47" fmla="*/ 58 h 80"/>
                <a:gd name="T48" fmla="*/ 76 w 78"/>
                <a:gd name="T49" fmla="*/ 65 h 80"/>
                <a:gd name="T50" fmla="*/ 61 w 78"/>
                <a:gd name="T51" fmla="*/ 73 h 80"/>
                <a:gd name="T52" fmla="*/ 55 w 78"/>
                <a:gd name="T53" fmla="*/ 70 h 80"/>
                <a:gd name="T54" fmla="*/ 73 w 78"/>
                <a:gd name="T55" fmla="*/ 62 h 80"/>
                <a:gd name="T56" fmla="*/ 73 w 78"/>
                <a:gd name="T57" fmla="*/ 62 h 80"/>
                <a:gd name="T58" fmla="*/ 60 w 78"/>
                <a:gd name="T59" fmla="*/ 69 h 80"/>
                <a:gd name="T60" fmla="*/ 74 w 78"/>
                <a:gd name="T61" fmla="*/ 61 h 80"/>
                <a:gd name="T62" fmla="*/ 74 w 78"/>
                <a:gd name="T63" fmla="*/ 58 h 80"/>
                <a:gd name="T64" fmla="*/ 54 w 78"/>
                <a:gd name="T65" fmla="*/ 7 h 80"/>
                <a:gd name="T66" fmla="*/ 53 w 78"/>
                <a:gd name="T67" fmla="*/ 7 h 80"/>
                <a:gd name="T68" fmla="*/ 74 w 78"/>
                <a:gd name="T69" fmla="*/ 58 h 80"/>
                <a:gd name="T70" fmla="*/ 74 w 78"/>
                <a:gd name="T71" fmla="*/ 58 h 80"/>
                <a:gd name="T72" fmla="*/ 74 w 78"/>
                <a:gd name="T73" fmla="*/ 58 h 80"/>
                <a:gd name="T74" fmla="*/ 48 w 78"/>
                <a:gd name="T75" fmla="*/ 4 h 80"/>
                <a:gd name="T76" fmla="*/ 44 w 78"/>
                <a:gd name="T7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80">
                  <a:moveTo>
                    <a:pt x="55" y="70"/>
                  </a:moveTo>
                  <a:cubicBezTo>
                    <a:pt x="57" y="69"/>
                    <a:pt x="57" y="69"/>
                    <a:pt x="57" y="69"/>
                  </a:cubicBezTo>
                  <a:cubicBezTo>
                    <a:pt x="58" y="70"/>
                    <a:pt x="58" y="70"/>
                    <a:pt x="58" y="70"/>
                  </a:cubicBezTo>
                  <a:cubicBezTo>
                    <a:pt x="57" y="69"/>
                    <a:pt x="57" y="69"/>
                    <a:pt x="57" y="69"/>
                  </a:cubicBezTo>
                  <a:cubicBezTo>
                    <a:pt x="55" y="70"/>
                    <a:pt x="55" y="70"/>
                    <a:pt x="55" y="70"/>
                  </a:cubicBezTo>
                  <a:cubicBezTo>
                    <a:pt x="54" y="68"/>
                    <a:pt x="54" y="68"/>
                    <a:pt x="54" y="68"/>
                  </a:cubicBezTo>
                  <a:cubicBezTo>
                    <a:pt x="70" y="59"/>
                    <a:pt x="70" y="59"/>
                    <a:pt x="70" y="59"/>
                  </a:cubicBezTo>
                  <a:cubicBezTo>
                    <a:pt x="70" y="59"/>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1" y="48"/>
                    <a:pt x="55" y="15"/>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49" y="8"/>
                    <a:pt x="49" y="8"/>
                  </a:cubicBezTo>
                  <a:cubicBezTo>
                    <a:pt x="49" y="8"/>
                    <a:pt x="49" y="8"/>
                    <a:pt x="49" y="8"/>
                  </a:cubicBezTo>
                  <a:cubicBezTo>
                    <a:pt x="48" y="8"/>
                    <a:pt x="46" y="8"/>
                    <a:pt x="44" y="8"/>
                  </a:cubicBezTo>
                  <a:cubicBezTo>
                    <a:pt x="44" y="8"/>
                    <a:pt x="44" y="8"/>
                    <a:pt x="44" y="8"/>
                  </a:cubicBezTo>
                  <a:cubicBezTo>
                    <a:pt x="44" y="8"/>
                    <a:pt x="44" y="8"/>
                    <a:pt x="44" y="8"/>
                  </a:cubicBezTo>
                  <a:cubicBezTo>
                    <a:pt x="44" y="8"/>
                    <a:pt x="44" y="8"/>
                    <a:pt x="44" y="8"/>
                  </a:cubicBezTo>
                  <a:cubicBezTo>
                    <a:pt x="43" y="8"/>
                    <a:pt x="43" y="8"/>
                    <a:pt x="43" y="8"/>
                  </a:cubicBezTo>
                  <a:cubicBezTo>
                    <a:pt x="43" y="8"/>
                    <a:pt x="43" y="8"/>
                    <a:pt x="43" y="8"/>
                  </a:cubicBezTo>
                  <a:cubicBezTo>
                    <a:pt x="43" y="8"/>
                    <a:pt x="43" y="8"/>
                    <a:pt x="43" y="8"/>
                  </a:cubicBezTo>
                  <a:cubicBezTo>
                    <a:pt x="31" y="8"/>
                    <a:pt x="9" y="14"/>
                    <a:pt x="5" y="15"/>
                  </a:cubicBezTo>
                  <a:cubicBezTo>
                    <a:pt x="5" y="15"/>
                    <a:pt x="5" y="15"/>
                    <a:pt x="5" y="15"/>
                  </a:cubicBezTo>
                  <a:cubicBezTo>
                    <a:pt x="3" y="18"/>
                    <a:pt x="3" y="18"/>
                    <a:pt x="3" y="18"/>
                  </a:cubicBezTo>
                  <a:cubicBezTo>
                    <a:pt x="0" y="8"/>
                    <a:pt x="0" y="8"/>
                    <a:pt x="0" y="8"/>
                  </a:cubicBezTo>
                  <a:cubicBezTo>
                    <a:pt x="2" y="7"/>
                    <a:pt x="2" y="7"/>
                    <a:pt x="2" y="7"/>
                  </a:cubicBezTo>
                  <a:cubicBezTo>
                    <a:pt x="2" y="7"/>
                    <a:pt x="2" y="7"/>
                    <a:pt x="2" y="7"/>
                  </a:cubicBezTo>
                  <a:cubicBezTo>
                    <a:pt x="2" y="7"/>
                    <a:pt x="2" y="7"/>
                    <a:pt x="2" y="7"/>
                  </a:cubicBezTo>
                  <a:cubicBezTo>
                    <a:pt x="2" y="7"/>
                    <a:pt x="3" y="7"/>
                    <a:pt x="3" y="7"/>
                  </a:cubicBezTo>
                  <a:cubicBezTo>
                    <a:pt x="3" y="7"/>
                    <a:pt x="3" y="7"/>
                    <a:pt x="3" y="7"/>
                  </a:cubicBezTo>
                  <a:cubicBezTo>
                    <a:pt x="4" y="7"/>
                    <a:pt x="5" y="7"/>
                    <a:pt x="6" y="6"/>
                  </a:cubicBezTo>
                  <a:cubicBezTo>
                    <a:pt x="6" y="6"/>
                    <a:pt x="6" y="6"/>
                    <a:pt x="6" y="6"/>
                  </a:cubicBezTo>
                  <a:cubicBezTo>
                    <a:pt x="9" y="6"/>
                    <a:pt x="12" y="5"/>
                    <a:pt x="17" y="4"/>
                  </a:cubicBezTo>
                  <a:cubicBezTo>
                    <a:pt x="17" y="4"/>
                    <a:pt x="17" y="4"/>
                    <a:pt x="17" y="4"/>
                  </a:cubicBezTo>
                  <a:cubicBezTo>
                    <a:pt x="25" y="2"/>
                    <a:pt x="35" y="0"/>
                    <a:pt x="43" y="0"/>
                  </a:cubicBezTo>
                  <a:cubicBezTo>
                    <a:pt x="43" y="0"/>
                    <a:pt x="43" y="0"/>
                    <a:pt x="43" y="0"/>
                  </a:cubicBezTo>
                  <a:cubicBezTo>
                    <a:pt x="48" y="0"/>
                    <a:pt x="53" y="0"/>
                    <a:pt x="57" y="4"/>
                  </a:cubicBezTo>
                  <a:cubicBezTo>
                    <a:pt x="57" y="4"/>
                    <a:pt x="57" y="4"/>
                    <a:pt x="57" y="4"/>
                  </a:cubicBezTo>
                  <a:cubicBezTo>
                    <a:pt x="63" y="13"/>
                    <a:pt x="78" y="43"/>
                    <a:pt x="78" y="58"/>
                  </a:cubicBezTo>
                  <a:cubicBezTo>
                    <a:pt x="78" y="58"/>
                    <a:pt x="78" y="58"/>
                    <a:pt x="78" y="58"/>
                  </a:cubicBezTo>
                  <a:cubicBezTo>
                    <a:pt x="78" y="60"/>
                    <a:pt x="78" y="63"/>
                    <a:pt x="76" y="65"/>
                  </a:cubicBezTo>
                  <a:cubicBezTo>
                    <a:pt x="76" y="65"/>
                    <a:pt x="76" y="65"/>
                    <a:pt x="76" y="65"/>
                  </a:cubicBezTo>
                  <a:cubicBezTo>
                    <a:pt x="75" y="65"/>
                    <a:pt x="75" y="65"/>
                    <a:pt x="75" y="65"/>
                  </a:cubicBezTo>
                  <a:cubicBezTo>
                    <a:pt x="61" y="73"/>
                    <a:pt x="61" y="73"/>
                    <a:pt x="61" y="73"/>
                  </a:cubicBezTo>
                  <a:cubicBezTo>
                    <a:pt x="61" y="80"/>
                    <a:pt x="61" y="80"/>
                    <a:pt x="61" y="80"/>
                  </a:cubicBezTo>
                  <a:cubicBezTo>
                    <a:pt x="55" y="70"/>
                    <a:pt x="55" y="70"/>
                    <a:pt x="55" y="70"/>
                  </a:cubicBezTo>
                  <a:close/>
                  <a:moveTo>
                    <a:pt x="60" y="69"/>
                  </a:moveTo>
                  <a:cubicBezTo>
                    <a:pt x="73" y="62"/>
                    <a:pt x="73" y="62"/>
                    <a:pt x="73" y="62"/>
                  </a:cubicBezTo>
                  <a:cubicBezTo>
                    <a:pt x="73" y="62"/>
                    <a:pt x="73" y="62"/>
                    <a:pt x="73" y="62"/>
                  </a:cubicBezTo>
                  <a:cubicBezTo>
                    <a:pt x="73" y="62"/>
                    <a:pt x="73" y="62"/>
                    <a:pt x="73" y="62"/>
                  </a:cubicBezTo>
                  <a:cubicBezTo>
                    <a:pt x="73" y="62"/>
                    <a:pt x="73" y="62"/>
                    <a:pt x="73" y="62"/>
                  </a:cubicBezTo>
                  <a:cubicBezTo>
                    <a:pt x="60" y="69"/>
                    <a:pt x="60" y="69"/>
                    <a:pt x="60" y="69"/>
                  </a:cubicBezTo>
                  <a:cubicBezTo>
                    <a:pt x="60" y="69"/>
                    <a:pt x="60" y="69"/>
                    <a:pt x="60" y="69"/>
                  </a:cubicBezTo>
                  <a:close/>
                  <a:moveTo>
                    <a:pt x="74" y="61"/>
                  </a:moveTo>
                  <a:cubicBezTo>
                    <a:pt x="74" y="60"/>
                    <a:pt x="74" y="59"/>
                    <a:pt x="74" y="58"/>
                  </a:cubicBezTo>
                  <a:cubicBezTo>
                    <a:pt x="74" y="58"/>
                    <a:pt x="74" y="58"/>
                    <a:pt x="74" y="58"/>
                  </a:cubicBezTo>
                  <a:cubicBezTo>
                    <a:pt x="74" y="46"/>
                    <a:pt x="59" y="14"/>
                    <a:pt x="54" y="7"/>
                  </a:cubicBezTo>
                  <a:cubicBezTo>
                    <a:pt x="54" y="7"/>
                    <a:pt x="54" y="7"/>
                    <a:pt x="54" y="7"/>
                  </a:cubicBezTo>
                  <a:cubicBezTo>
                    <a:pt x="54" y="7"/>
                    <a:pt x="53" y="7"/>
                    <a:pt x="53" y="7"/>
                  </a:cubicBezTo>
                  <a:cubicBezTo>
                    <a:pt x="53" y="7"/>
                    <a:pt x="53" y="7"/>
                    <a:pt x="53" y="7"/>
                  </a:cubicBezTo>
                  <a:cubicBezTo>
                    <a:pt x="59" y="14"/>
                    <a:pt x="74" y="45"/>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60"/>
                    <a:pt x="74" y="60"/>
                    <a:pt x="74" y="61"/>
                  </a:cubicBezTo>
                  <a:close/>
                  <a:moveTo>
                    <a:pt x="48" y="4"/>
                  </a:moveTo>
                  <a:cubicBezTo>
                    <a:pt x="47" y="4"/>
                    <a:pt x="46" y="4"/>
                    <a:pt x="44" y="4"/>
                  </a:cubicBezTo>
                  <a:cubicBezTo>
                    <a:pt x="44" y="4"/>
                    <a:pt x="44" y="4"/>
                    <a:pt x="44" y="4"/>
                  </a:cubicBezTo>
                  <a:cubicBezTo>
                    <a:pt x="46" y="4"/>
                    <a:pt x="47" y="4"/>
                    <a:pt x="4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862"/>
            <p:cNvSpPr/>
            <p:nvPr/>
          </p:nvSpPr>
          <p:spPr bwMode="auto">
            <a:xfrm>
              <a:off x="7646989" y="5818188"/>
              <a:ext cx="7938" cy="20638"/>
            </a:xfrm>
            <a:custGeom>
              <a:avLst/>
              <a:gdLst>
                <a:gd name="T0" fmla="*/ 0 w 5"/>
                <a:gd name="T1" fmla="*/ 13 h 13"/>
                <a:gd name="T2" fmla="*/ 0 w 5"/>
                <a:gd name="T3" fmla="*/ 0 h 13"/>
                <a:gd name="T4" fmla="*/ 5 w 5"/>
                <a:gd name="T5" fmla="*/ 0 h 13"/>
                <a:gd name="T6" fmla="*/ 5 w 5"/>
                <a:gd name="T7" fmla="*/ 13 h 13"/>
                <a:gd name="T8" fmla="*/ 0 w 5"/>
                <a:gd name="T9" fmla="*/ 13 h 13"/>
                <a:gd name="T10" fmla="*/ 0 w 5"/>
                <a:gd name="T11" fmla="*/ 13 h 13"/>
              </a:gdLst>
              <a:ahLst/>
              <a:cxnLst>
                <a:cxn ang="0">
                  <a:pos x="T0" y="T1"/>
                </a:cxn>
                <a:cxn ang="0">
                  <a:pos x="T2" y="T3"/>
                </a:cxn>
                <a:cxn ang="0">
                  <a:pos x="T4" y="T5"/>
                </a:cxn>
                <a:cxn ang="0">
                  <a:pos x="T6" y="T7"/>
                </a:cxn>
                <a:cxn ang="0">
                  <a:pos x="T8" y="T9"/>
                </a:cxn>
                <a:cxn ang="0">
                  <a:pos x="T10" y="T11"/>
                </a:cxn>
              </a:cxnLst>
              <a:rect l="0" t="0" r="r" b="b"/>
              <a:pathLst>
                <a:path w="5" h="13">
                  <a:moveTo>
                    <a:pt x="0" y="13"/>
                  </a:moveTo>
                  <a:lnTo>
                    <a:pt x="0" y="0"/>
                  </a:lnTo>
                  <a:lnTo>
                    <a:pt x="5" y="0"/>
                  </a:lnTo>
                  <a:lnTo>
                    <a:pt x="5" y="13"/>
                  </a:lnTo>
                  <a:lnTo>
                    <a:pt x="0" y="13"/>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863"/>
            <p:cNvSpPr>
              <a:spLocks noEditPoints="1"/>
            </p:cNvSpPr>
            <p:nvPr/>
          </p:nvSpPr>
          <p:spPr bwMode="auto">
            <a:xfrm>
              <a:off x="7643814" y="5815013"/>
              <a:ext cx="14288" cy="28575"/>
            </a:xfrm>
            <a:custGeom>
              <a:avLst/>
              <a:gdLst>
                <a:gd name="T0" fmla="*/ 7 w 9"/>
                <a:gd name="T1" fmla="*/ 18 h 18"/>
                <a:gd name="T2" fmla="*/ 2 w 9"/>
                <a:gd name="T3" fmla="*/ 18 h 18"/>
                <a:gd name="T4" fmla="*/ 2 w 9"/>
                <a:gd name="T5" fmla="*/ 15 h 18"/>
                <a:gd name="T6" fmla="*/ 4 w 9"/>
                <a:gd name="T7" fmla="*/ 15 h 18"/>
                <a:gd name="T8" fmla="*/ 2 w 9"/>
                <a:gd name="T9" fmla="*/ 15 h 18"/>
                <a:gd name="T10" fmla="*/ 2 w 9"/>
                <a:gd name="T11" fmla="*/ 18 h 18"/>
                <a:gd name="T12" fmla="*/ 0 w 9"/>
                <a:gd name="T13" fmla="*/ 18 h 18"/>
                <a:gd name="T14" fmla="*/ 0 w 9"/>
                <a:gd name="T15" fmla="*/ 0 h 18"/>
                <a:gd name="T16" fmla="*/ 9 w 9"/>
                <a:gd name="T17" fmla="*/ 0 h 18"/>
                <a:gd name="T18" fmla="*/ 9 w 9"/>
                <a:gd name="T19" fmla="*/ 18 h 18"/>
                <a:gd name="T20" fmla="*/ 7 w 9"/>
                <a:gd name="T21" fmla="*/ 18 h 18"/>
                <a:gd name="T22" fmla="*/ 7 w 9"/>
                <a:gd name="T23" fmla="*/ 18 h 18"/>
                <a:gd name="T24" fmla="*/ 4 w 9"/>
                <a:gd name="T25" fmla="*/ 13 h 18"/>
                <a:gd name="T26" fmla="*/ 4 w 9"/>
                <a:gd name="T27" fmla="*/ 4 h 18"/>
                <a:gd name="T28" fmla="*/ 4 w 9"/>
                <a:gd name="T29" fmla="*/ 13 h 18"/>
                <a:gd name="T30" fmla="*/ 4 w 9"/>
                <a:gd name="T31"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8">
                  <a:moveTo>
                    <a:pt x="7" y="18"/>
                  </a:moveTo>
                  <a:lnTo>
                    <a:pt x="2" y="18"/>
                  </a:lnTo>
                  <a:lnTo>
                    <a:pt x="2" y="15"/>
                  </a:lnTo>
                  <a:lnTo>
                    <a:pt x="4" y="15"/>
                  </a:lnTo>
                  <a:lnTo>
                    <a:pt x="2" y="15"/>
                  </a:lnTo>
                  <a:lnTo>
                    <a:pt x="2" y="18"/>
                  </a:lnTo>
                  <a:lnTo>
                    <a:pt x="0" y="18"/>
                  </a:lnTo>
                  <a:lnTo>
                    <a:pt x="0" y="0"/>
                  </a:lnTo>
                  <a:lnTo>
                    <a:pt x="9" y="0"/>
                  </a:lnTo>
                  <a:lnTo>
                    <a:pt x="9" y="18"/>
                  </a:lnTo>
                  <a:lnTo>
                    <a:pt x="7" y="18"/>
                  </a:lnTo>
                  <a:lnTo>
                    <a:pt x="7" y="18"/>
                  </a:lnTo>
                  <a:close/>
                  <a:moveTo>
                    <a:pt x="4" y="13"/>
                  </a:moveTo>
                  <a:lnTo>
                    <a:pt x="4" y="4"/>
                  </a:lnTo>
                  <a:lnTo>
                    <a:pt x="4" y="13"/>
                  </a:lnTo>
                  <a:lnTo>
                    <a:pt x="4"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864"/>
            <p:cNvSpPr/>
            <p:nvPr/>
          </p:nvSpPr>
          <p:spPr bwMode="auto">
            <a:xfrm>
              <a:off x="7316789" y="5661026"/>
              <a:ext cx="128588" cy="88900"/>
            </a:xfrm>
            <a:custGeom>
              <a:avLst/>
              <a:gdLst>
                <a:gd name="T0" fmla="*/ 7 w 74"/>
                <a:gd name="T1" fmla="*/ 47 h 51"/>
                <a:gd name="T2" fmla="*/ 1 w 74"/>
                <a:gd name="T3" fmla="*/ 34 h 51"/>
                <a:gd name="T4" fmla="*/ 1 w 74"/>
                <a:gd name="T5" fmla="*/ 34 h 51"/>
                <a:gd name="T6" fmla="*/ 0 w 74"/>
                <a:gd name="T7" fmla="*/ 29 h 51"/>
                <a:gd name="T8" fmla="*/ 0 w 74"/>
                <a:gd name="T9" fmla="*/ 29 h 51"/>
                <a:gd name="T10" fmla="*/ 13 w 74"/>
                <a:gd name="T11" fmla="*/ 5 h 51"/>
                <a:gd name="T12" fmla="*/ 13 w 74"/>
                <a:gd name="T13" fmla="*/ 5 h 51"/>
                <a:gd name="T14" fmla="*/ 15 w 74"/>
                <a:gd name="T15" fmla="*/ 0 h 51"/>
                <a:gd name="T16" fmla="*/ 15 w 74"/>
                <a:gd name="T17" fmla="*/ 0 h 51"/>
                <a:gd name="T18" fmla="*/ 18 w 74"/>
                <a:gd name="T19" fmla="*/ 2 h 51"/>
                <a:gd name="T20" fmla="*/ 16 w 74"/>
                <a:gd name="T21" fmla="*/ 7 h 51"/>
                <a:gd name="T22" fmla="*/ 16 w 74"/>
                <a:gd name="T23" fmla="*/ 8 h 51"/>
                <a:gd name="T24" fmla="*/ 10 w 74"/>
                <a:gd name="T25" fmla="*/ 14 h 51"/>
                <a:gd name="T26" fmla="*/ 10 w 74"/>
                <a:gd name="T27" fmla="*/ 14 h 51"/>
                <a:gd name="T28" fmla="*/ 4 w 74"/>
                <a:gd name="T29" fmla="*/ 29 h 51"/>
                <a:gd name="T30" fmla="*/ 4 w 74"/>
                <a:gd name="T31" fmla="*/ 29 h 51"/>
                <a:gd name="T32" fmla="*/ 5 w 74"/>
                <a:gd name="T33" fmla="*/ 33 h 51"/>
                <a:gd name="T34" fmla="*/ 5 w 74"/>
                <a:gd name="T35" fmla="*/ 33 h 51"/>
                <a:gd name="T36" fmla="*/ 10 w 74"/>
                <a:gd name="T37" fmla="*/ 44 h 51"/>
                <a:gd name="T38" fmla="*/ 10 w 74"/>
                <a:gd name="T39" fmla="*/ 44 h 51"/>
                <a:gd name="T40" fmla="*/ 18 w 74"/>
                <a:gd name="T41" fmla="*/ 47 h 51"/>
                <a:gd name="T42" fmla="*/ 18 w 74"/>
                <a:gd name="T43" fmla="*/ 47 h 51"/>
                <a:gd name="T44" fmla="*/ 22 w 74"/>
                <a:gd name="T45" fmla="*/ 47 h 51"/>
                <a:gd name="T46" fmla="*/ 22 w 74"/>
                <a:gd name="T47" fmla="*/ 47 h 51"/>
                <a:gd name="T48" fmla="*/ 73 w 74"/>
                <a:gd name="T49" fmla="*/ 35 h 51"/>
                <a:gd name="T50" fmla="*/ 73 w 74"/>
                <a:gd name="T51" fmla="*/ 35 h 51"/>
                <a:gd name="T52" fmla="*/ 74 w 74"/>
                <a:gd name="T53" fmla="*/ 39 h 51"/>
                <a:gd name="T54" fmla="*/ 22 w 74"/>
                <a:gd name="T55" fmla="*/ 51 h 51"/>
                <a:gd name="T56" fmla="*/ 22 w 74"/>
                <a:gd name="T57" fmla="*/ 51 h 51"/>
                <a:gd name="T58" fmla="*/ 18 w 74"/>
                <a:gd name="T59" fmla="*/ 51 h 51"/>
                <a:gd name="T60" fmla="*/ 18 w 74"/>
                <a:gd name="T61" fmla="*/ 51 h 51"/>
                <a:gd name="T62" fmla="*/ 17 w 74"/>
                <a:gd name="T63" fmla="*/ 51 h 51"/>
                <a:gd name="T64" fmla="*/ 17 w 74"/>
                <a:gd name="T65" fmla="*/ 51 h 51"/>
                <a:gd name="T66" fmla="*/ 7 w 74"/>
                <a:gd name="T6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51">
                  <a:moveTo>
                    <a:pt x="7" y="47"/>
                  </a:moveTo>
                  <a:cubicBezTo>
                    <a:pt x="4" y="44"/>
                    <a:pt x="3" y="40"/>
                    <a:pt x="1" y="34"/>
                  </a:cubicBezTo>
                  <a:cubicBezTo>
                    <a:pt x="1" y="34"/>
                    <a:pt x="1" y="34"/>
                    <a:pt x="1" y="34"/>
                  </a:cubicBezTo>
                  <a:cubicBezTo>
                    <a:pt x="0" y="32"/>
                    <a:pt x="0" y="31"/>
                    <a:pt x="0" y="29"/>
                  </a:cubicBezTo>
                  <a:cubicBezTo>
                    <a:pt x="0" y="29"/>
                    <a:pt x="0" y="29"/>
                    <a:pt x="0" y="29"/>
                  </a:cubicBezTo>
                  <a:cubicBezTo>
                    <a:pt x="0" y="17"/>
                    <a:pt x="11" y="7"/>
                    <a:pt x="13" y="5"/>
                  </a:cubicBezTo>
                  <a:cubicBezTo>
                    <a:pt x="13" y="5"/>
                    <a:pt x="13" y="5"/>
                    <a:pt x="13" y="5"/>
                  </a:cubicBezTo>
                  <a:cubicBezTo>
                    <a:pt x="15" y="0"/>
                    <a:pt x="15" y="0"/>
                    <a:pt x="15" y="0"/>
                  </a:cubicBezTo>
                  <a:cubicBezTo>
                    <a:pt x="15" y="0"/>
                    <a:pt x="15" y="0"/>
                    <a:pt x="15" y="0"/>
                  </a:cubicBezTo>
                  <a:cubicBezTo>
                    <a:pt x="18" y="2"/>
                    <a:pt x="18" y="2"/>
                    <a:pt x="18" y="2"/>
                  </a:cubicBezTo>
                  <a:cubicBezTo>
                    <a:pt x="16" y="7"/>
                    <a:pt x="16" y="7"/>
                    <a:pt x="16" y="7"/>
                  </a:cubicBezTo>
                  <a:cubicBezTo>
                    <a:pt x="16" y="8"/>
                    <a:pt x="16" y="8"/>
                    <a:pt x="16" y="8"/>
                  </a:cubicBezTo>
                  <a:cubicBezTo>
                    <a:pt x="16" y="8"/>
                    <a:pt x="13" y="10"/>
                    <a:pt x="10" y="14"/>
                  </a:cubicBezTo>
                  <a:cubicBezTo>
                    <a:pt x="10" y="14"/>
                    <a:pt x="10" y="14"/>
                    <a:pt x="10" y="14"/>
                  </a:cubicBezTo>
                  <a:cubicBezTo>
                    <a:pt x="7" y="19"/>
                    <a:pt x="4" y="24"/>
                    <a:pt x="4" y="29"/>
                  </a:cubicBezTo>
                  <a:cubicBezTo>
                    <a:pt x="4" y="29"/>
                    <a:pt x="4" y="29"/>
                    <a:pt x="4" y="29"/>
                  </a:cubicBezTo>
                  <a:cubicBezTo>
                    <a:pt x="4" y="30"/>
                    <a:pt x="4" y="32"/>
                    <a:pt x="5" y="33"/>
                  </a:cubicBezTo>
                  <a:cubicBezTo>
                    <a:pt x="5" y="33"/>
                    <a:pt x="5" y="33"/>
                    <a:pt x="5" y="33"/>
                  </a:cubicBezTo>
                  <a:cubicBezTo>
                    <a:pt x="6" y="39"/>
                    <a:pt x="8" y="42"/>
                    <a:pt x="10" y="44"/>
                  </a:cubicBezTo>
                  <a:cubicBezTo>
                    <a:pt x="10" y="44"/>
                    <a:pt x="10" y="44"/>
                    <a:pt x="10" y="44"/>
                  </a:cubicBezTo>
                  <a:cubicBezTo>
                    <a:pt x="11" y="46"/>
                    <a:pt x="13" y="47"/>
                    <a:pt x="18" y="47"/>
                  </a:cubicBezTo>
                  <a:cubicBezTo>
                    <a:pt x="18" y="47"/>
                    <a:pt x="18" y="47"/>
                    <a:pt x="18" y="47"/>
                  </a:cubicBezTo>
                  <a:cubicBezTo>
                    <a:pt x="19" y="47"/>
                    <a:pt x="20" y="47"/>
                    <a:pt x="22" y="47"/>
                  </a:cubicBezTo>
                  <a:cubicBezTo>
                    <a:pt x="22" y="47"/>
                    <a:pt x="22" y="47"/>
                    <a:pt x="22" y="47"/>
                  </a:cubicBezTo>
                  <a:cubicBezTo>
                    <a:pt x="34" y="46"/>
                    <a:pt x="73" y="35"/>
                    <a:pt x="73" y="35"/>
                  </a:cubicBezTo>
                  <a:cubicBezTo>
                    <a:pt x="73" y="35"/>
                    <a:pt x="73" y="35"/>
                    <a:pt x="73" y="35"/>
                  </a:cubicBezTo>
                  <a:cubicBezTo>
                    <a:pt x="74" y="39"/>
                    <a:pt x="74" y="39"/>
                    <a:pt x="74" y="39"/>
                  </a:cubicBezTo>
                  <a:cubicBezTo>
                    <a:pt x="74" y="39"/>
                    <a:pt x="35" y="50"/>
                    <a:pt x="22" y="51"/>
                  </a:cubicBezTo>
                  <a:cubicBezTo>
                    <a:pt x="22" y="51"/>
                    <a:pt x="22" y="51"/>
                    <a:pt x="22" y="51"/>
                  </a:cubicBezTo>
                  <a:cubicBezTo>
                    <a:pt x="20" y="51"/>
                    <a:pt x="19" y="51"/>
                    <a:pt x="18" y="51"/>
                  </a:cubicBezTo>
                  <a:cubicBezTo>
                    <a:pt x="18" y="51"/>
                    <a:pt x="18" y="51"/>
                    <a:pt x="18" y="51"/>
                  </a:cubicBezTo>
                  <a:cubicBezTo>
                    <a:pt x="18" y="51"/>
                    <a:pt x="18" y="51"/>
                    <a:pt x="17" y="51"/>
                  </a:cubicBezTo>
                  <a:cubicBezTo>
                    <a:pt x="17" y="51"/>
                    <a:pt x="17" y="51"/>
                    <a:pt x="17" y="51"/>
                  </a:cubicBezTo>
                  <a:cubicBezTo>
                    <a:pt x="13" y="51"/>
                    <a:pt x="9" y="50"/>
                    <a:pt x="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865"/>
            <p:cNvSpPr>
              <a:spLocks noEditPoints="1"/>
            </p:cNvSpPr>
            <p:nvPr/>
          </p:nvSpPr>
          <p:spPr bwMode="auto">
            <a:xfrm>
              <a:off x="7313614" y="5657851"/>
              <a:ext cx="136525" cy="96838"/>
            </a:xfrm>
            <a:custGeom>
              <a:avLst/>
              <a:gdLst>
                <a:gd name="T0" fmla="*/ 1 w 79"/>
                <a:gd name="T1" fmla="*/ 37 h 55"/>
                <a:gd name="T2" fmla="*/ 0 w 79"/>
                <a:gd name="T3" fmla="*/ 31 h 55"/>
                <a:gd name="T4" fmla="*/ 15 w 79"/>
                <a:gd name="T5" fmla="*/ 1 h 55"/>
                <a:gd name="T6" fmla="*/ 23 w 79"/>
                <a:gd name="T7" fmla="*/ 2 h 55"/>
                <a:gd name="T8" fmla="*/ 19 w 79"/>
                <a:gd name="T9" fmla="*/ 11 h 55"/>
                <a:gd name="T10" fmla="*/ 18 w 79"/>
                <a:gd name="T11" fmla="*/ 13 h 55"/>
                <a:gd name="T12" fmla="*/ 14 w 79"/>
                <a:gd name="T13" fmla="*/ 18 h 55"/>
                <a:gd name="T14" fmla="*/ 8 w 79"/>
                <a:gd name="T15" fmla="*/ 31 h 55"/>
                <a:gd name="T16" fmla="*/ 13 w 79"/>
                <a:gd name="T17" fmla="*/ 45 h 55"/>
                <a:gd name="T18" fmla="*/ 20 w 79"/>
                <a:gd name="T19" fmla="*/ 47 h 55"/>
                <a:gd name="T20" fmla="*/ 74 w 79"/>
                <a:gd name="T21" fmla="*/ 36 h 55"/>
                <a:gd name="T22" fmla="*/ 77 w 79"/>
                <a:gd name="T23" fmla="*/ 35 h 55"/>
                <a:gd name="T24" fmla="*/ 76 w 79"/>
                <a:gd name="T25" fmla="*/ 43 h 55"/>
                <a:gd name="T26" fmla="*/ 75 w 79"/>
                <a:gd name="T27" fmla="*/ 44 h 55"/>
                <a:gd name="T28" fmla="*/ 55 w 79"/>
                <a:gd name="T29" fmla="*/ 49 h 55"/>
                <a:gd name="T30" fmla="*/ 24 w 79"/>
                <a:gd name="T31" fmla="*/ 55 h 55"/>
                <a:gd name="T32" fmla="*/ 19 w 79"/>
                <a:gd name="T33" fmla="*/ 55 h 55"/>
                <a:gd name="T34" fmla="*/ 19 w 79"/>
                <a:gd name="T35" fmla="*/ 55 h 55"/>
                <a:gd name="T36" fmla="*/ 23 w 79"/>
                <a:gd name="T37" fmla="*/ 51 h 55"/>
                <a:gd name="T38" fmla="*/ 20 w 79"/>
                <a:gd name="T39" fmla="*/ 51 h 55"/>
                <a:gd name="T40" fmla="*/ 19 w 79"/>
                <a:gd name="T41" fmla="*/ 51 h 55"/>
                <a:gd name="T42" fmla="*/ 19 w 79"/>
                <a:gd name="T43" fmla="*/ 51 h 55"/>
                <a:gd name="T44" fmla="*/ 17 w 79"/>
                <a:gd name="T45" fmla="*/ 51 h 55"/>
                <a:gd name="T46" fmla="*/ 17 w 79"/>
                <a:gd name="T47" fmla="*/ 51 h 55"/>
                <a:gd name="T48" fmla="*/ 17 w 79"/>
                <a:gd name="T49" fmla="*/ 51 h 55"/>
                <a:gd name="T50" fmla="*/ 10 w 79"/>
                <a:gd name="T51" fmla="*/ 48 h 55"/>
                <a:gd name="T52" fmla="*/ 10 w 79"/>
                <a:gd name="T53" fmla="*/ 48 h 55"/>
                <a:gd name="T54" fmla="*/ 54 w 79"/>
                <a:gd name="T55" fmla="*/ 45 h 55"/>
                <a:gd name="T56" fmla="*/ 47 w 79"/>
                <a:gd name="T57" fmla="*/ 46 h 55"/>
                <a:gd name="T58" fmla="*/ 74 w 79"/>
                <a:gd name="T59" fmla="*/ 40 h 55"/>
                <a:gd name="T60" fmla="*/ 5 w 79"/>
                <a:gd name="T61" fmla="*/ 36 h 55"/>
                <a:gd name="T62" fmla="*/ 5 w 79"/>
                <a:gd name="T63" fmla="*/ 36 h 55"/>
                <a:gd name="T64" fmla="*/ 4 w 79"/>
                <a:gd name="T65" fmla="*/ 31 h 55"/>
                <a:gd name="T66" fmla="*/ 5 w 79"/>
                <a:gd name="T67" fmla="*/ 36 h 55"/>
                <a:gd name="T68" fmla="*/ 7 w 79"/>
                <a:gd name="T69" fmla="*/ 21 h 55"/>
                <a:gd name="T70" fmla="*/ 10 w 79"/>
                <a:gd name="T71" fmla="*/ 15 h 55"/>
                <a:gd name="T72" fmla="*/ 13 w 79"/>
                <a:gd name="T73" fmla="*/ 12 h 55"/>
                <a:gd name="T74" fmla="*/ 20 w 79"/>
                <a:gd name="T75" fmla="*/ 9 h 55"/>
                <a:gd name="T76" fmla="*/ 16 w 79"/>
                <a:gd name="T77" fmla="*/ 9 h 55"/>
                <a:gd name="T78" fmla="*/ 16 w 79"/>
                <a:gd name="T79" fmla="*/ 9 h 55"/>
                <a:gd name="T80" fmla="*/ 16 w 79"/>
                <a:gd name="T81" fmla="*/ 8 h 55"/>
                <a:gd name="T82" fmla="*/ 16 w 79"/>
                <a:gd name="T83" fmla="*/ 8 h 55"/>
                <a:gd name="T84" fmla="*/ 19 w 79"/>
                <a:gd name="T85"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55">
                  <a:moveTo>
                    <a:pt x="7" y="50"/>
                  </a:moveTo>
                  <a:cubicBezTo>
                    <a:pt x="7" y="50"/>
                    <a:pt x="7" y="50"/>
                    <a:pt x="7" y="50"/>
                  </a:cubicBezTo>
                  <a:cubicBezTo>
                    <a:pt x="4" y="47"/>
                    <a:pt x="3" y="42"/>
                    <a:pt x="1" y="37"/>
                  </a:cubicBezTo>
                  <a:cubicBezTo>
                    <a:pt x="1" y="37"/>
                    <a:pt x="1" y="37"/>
                    <a:pt x="1" y="37"/>
                  </a:cubicBezTo>
                  <a:cubicBezTo>
                    <a:pt x="0" y="35"/>
                    <a:pt x="0" y="33"/>
                    <a:pt x="0" y="31"/>
                  </a:cubicBezTo>
                  <a:cubicBezTo>
                    <a:pt x="0" y="31"/>
                    <a:pt x="0" y="31"/>
                    <a:pt x="0" y="31"/>
                  </a:cubicBezTo>
                  <a:cubicBezTo>
                    <a:pt x="0" y="19"/>
                    <a:pt x="10" y="9"/>
                    <a:pt x="13" y="6"/>
                  </a:cubicBezTo>
                  <a:cubicBezTo>
                    <a:pt x="13" y="6"/>
                    <a:pt x="13" y="6"/>
                    <a:pt x="13" y="6"/>
                  </a:cubicBezTo>
                  <a:cubicBezTo>
                    <a:pt x="15" y="1"/>
                    <a:pt x="15" y="1"/>
                    <a:pt x="15" y="1"/>
                  </a:cubicBezTo>
                  <a:cubicBezTo>
                    <a:pt x="17" y="2"/>
                    <a:pt x="17" y="2"/>
                    <a:pt x="17" y="2"/>
                  </a:cubicBezTo>
                  <a:cubicBezTo>
                    <a:pt x="17" y="0"/>
                    <a:pt x="17" y="0"/>
                    <a:pt x="17" y="0"/>
                  </a:cubicBezTo>
                  <a:cubicBezTo>
                    <a:pt x="23" y="2"/>
                    <a:pt x="23" y="2"/>
                    <a:pt x="23" y="2"/>
                  </a:cubicBezTo>
                  <a:cubicBezTo>
                    <a:pt x="20" y="10"/>
                    <a:pt x="20" y="10"/>
                    <a:pt x="20" y="10"/>
                  </a:cubicBezTo>
                  <a:cubicBezTo>
                    <a:pt x="20" y="11"/>
                    <a:pt x="20" y="11"/>
                    <a:pt x="20" y="11"/>
                  </a:cubicBezTo>
                  <a:cubicBezTo>
                    <a:pt x="19" y="11"/>
                    <a:pt x="19" y="11"/>
                    <a:pt x="19" y="11"/>
                  </a:cubicBezTo>
                  <a:cubicBezTo>
                    <a:pt x="19" y="11"/>
                    <a:pt x="19" y="11"/>
                    <a:pt x="19" y="11"/>
                  </a:cubicBezTo>
                  <a:cubicBezTo>
                    <a:pt x="19" y="11"/>
                    <a:pt x="19" y="11"/>
                    <a:pt x="19" y="11"/>
                  </a:cubicBezTo>
                  <a:cubicBezTo>
                    <a:pt x="19" y="12"/>
                    <a:pt x="18" y="12"/>
                    <a:pt x="18" y="13"/>
                  </a:cubicBezTo>
                  <a:cubicBezTo>
                    <a:pt x="18" y="13"/>
                    <a:pt x="18" y="13"/>
                    <a:pt x="18" y="13"/>
                  </a:cubicBezTo>
                  <a:cubicBezTo>
                    <a:pt x="16" y="14"/>
                    <a:pt x="15" y="16"/>
                    <a:pt x="14" y="18"/>
                  </a:cubicBezTo>
                  <a:cubicBezTo>
                    <a:pt x="14" y="18"/>
                    <a:pt x="14" y="18"/>
                    <a:pt x="14" y="18"/>
                  </a:cubicBezTo>
                  <a:cubicBezTo>
                    <a:pt x="11" y="21"/>
                    <a:pt x="8" y="27"/>
                    <a:pt x="8" y="31"/>
                  </a:cubicBezTo>
                  <a:cubicBezTo>
                    <a:pt x="8" y="31"/>
                    <a:pt x="8" y="31"/>
                    <a:pt x="8" y="31"/>
                  </a:cubicBezTo>
                  <a:cubicBezTo>
                    <a:pt x="8" y="31"/>
                    <a:pt x="8" y="31"/>
                    <a:pt x="8" y="31"/>
                  </a:cubicBezTo>
                  <a:cubicBezTo>
                    <a:pt x="8" y="32"/>
                    <a:pt x="8" y="33"/>
                    <a:pt x="9" y="34"/>
                  </a:cubicBezTo>
                  <a:cubicBezTo>
                    <a:pt x="9" y="34"/>
                    <a:pt x="9" y="34"/>
                    <a:pt x="9" y="34"/>
                  </a:cubicBezTo>
                  <a:cubicBezTo>
                    <a:pt x="10" y="40"/>
                    <a:pt x="12" y="44"/>
                    <a:pt x="13" y="45"/>
                  </a:cubicBezTo>
                  <a:cubicBezTo>
                    <a:pt x="13" y="45"/>
                    <a:pt x="13" y="45"/>
                    <a:pt x="13" y="45"/>
                  </a:cubicBezTo>
                  <a:cubicBezTo>
                    <a:pt x="15" y="47"/>
                    <a:pt x="16" y="47"/>
                    <a:pt x="20" y="47"/>
                  </a:cubicBezTo>
                  <a:cubicBezTo>
                    <a:pt x="20" y="47"/>
                    <a:pt x="20" y="47"/>
                    <a:pt x="20" y="47"/>
                  </a:cubicBezTo>
                  <a:cubicBezTo>
                    <a:pt x="21" y="47"/>
                    <a:pt x="22" y="47"/>
                    <a:pt x="23" y="47"/>
                  </a:cubicBezTo>
                  <a:cubicBezTo>
                    <a:pt x="23" y="47"/>
                    <a:pt x="23" y="47"/>
                    <a:pt x="23" y="47"/>
                  </a:cubicBezTo>
                  <a:cubicBezTo>
                    <a:pt x="34" y="46"/>
                    <a:pt x="70" y="37"/>
                    <a:pt x="74" y="36"/>
                  </a:cubicBezTo>
                  <a:cubicBezTo>
                    <a:pt x="74" y="36"/>
                    <a:pt x="74" y="36"/>
                    <a:pt x="74" y="36"/>
                  </a:cubicBezTo>
                  <a:cubicBezTo>
                    <a:pt x="75" y="36"/>
                    <a:pt x="75" y="36"/>
                    <a:pt x="75" y="36"/>
                  </a:cubicBezTo>
                  <a:cubicBezTo>
                    <a:pt x="77" y="35"/>
                    <a:pt x="77" y="35"/>
                    <a:pt x="77" y="35"/>
                  </a:cubicBezTo>
                  <a:cubicBezTo>
                    <a:pt x="79" y="43"/>
                    <a:pt x="79" y="43"/>
                    <a:pt x="79" y="43"/>
                  </a:cubicBezTo>
                  <a:cubicBezTo>
                    <a:pt x="77" y="43"/>
                    <a:pt x="77" y="43"/>
                    <a:pt x="77" y="43"/>
                  </a:cubicBezTo>
                  <a:cubicBezTo>
                    <a:pt x="77" y="43"/>
                    <a:pt x="77" y="43"/>
                    <a:pt x="76" y="43"/>
                  </a:cubicBezTo>
                  <a:cubicBezTo>
                    <a:pt x="76" y="43"/>
                    <a:pt x="76" y="43"/>
                    <a:pt x="76" y="43"/>
                  </a:cubicBezTo>
                  <a:cubicBezTo>
                    <a:pt x="76" y="43"/>
                    <a:pt x="76" y="44"/>
                    <a:pt x="75" y="44"/>
                  </a:cubicBezTo>
                  <a:cubicBezTo>
                    <a:pt x="75" y="44"/>
                    <a:pt x="75" y="44"/>
                    <a:pt x="75" y="44"/>
                  </a:cubicBezTo>
                  <a:cubicBezTo>
                    <a:pt x="74" y="44"/>
                    <a:pt x="72" y="44"/>
                    <a:pt x="71" y="45"/>
                  </a:cubicBezTo>
                  <a:cubicBezTo>
                    <a:pt x="71" y="45"/>
                    <a:pt x="71" y="45"/>
                    <a:pt x="71" y="45"/>
                  </a:cubicBezTo>
                  <a:cubicBezTo>
                    <a:pt x="67" y="46"/>
                    <a:pt x="61" y="47"/>
                    <a:pt x="55" y="49"/>
                  </a:cubicBezTo>
                  <a:cubicBezTo>
                    <a:pt x="55" y="49"/>
                    <a:pt x="55" y="49"/>
                    <a:pt x="55" y="49"/>
                  </a:cubicBezTo>
                  <a:cubicBezTo>
                    <a:pt x="44" y="51"/>
                    <a:pt x="31" y="54"/>
                    <a:pt x="24" y="55"/>
                  </a:cubicBezTo>
                  <a:cubicBezTo>
                    <a:pt x="24" y="55"/>
                    <a:pt x="24" y="55"/>
                    <a:pt x="24" y="55"/>
                  </a:cubicBezTo>
                  <a:cubicBezTo>
                    <a:pt x="23" y="55"/>
                    <a:pt x="21" y="55"/>
                    <a:pt x="20" y="55"/>
                  </a:cubicBezTo>
                  <a:cubicBezTo>
                    <a:pt x="20" y="55"/>
                    <a:pt x="20" y="55"/>
                    <a:pt x="20" y="55"/>
                  </a:cubicBezTo>
                  <a:cubicBezTo>
                    <a:pt x="20" y="55"/>
                    <a:pt x="20" y="55"/>
                    <a:pt x="19" y="55"/>
                  </a:cubicBezTo>
                  <a:cubicBezTo>
                    <a:pt x="19" y="55"/>
                    <a:pt x="19" y="55"/>
                    <a:pt x="19" y="55"/>
                  </a:cubicBezTo>
                  <a:cubicBezTo>
                    <a:pt x="19" y="55"/>
                    <a:pt x="19" y="55"/>
                    <a:pt x="19" y="55"/>
                  </a:cubicBezTo>
                  <a:cubicBezTo>
                    <a:pt x="19" y="55"/>
                    <a:pt x="19" y="55"/>
                    <a:pt x="19" y="55"/>
                  </a:cubicBezTo>
                  <a:cubicBezTo>
                    <a:pt x="14" y="55"/>
                    <a:pt x="10" y="54"/>
                    <a:pt x="7" y="50"/>
                  </a:cubicBezTo>
                  <a:close/>
                  <a:moveTo>
                    <a:pt x="20" y="51"/>
                  </a:moveTo>
                  <a:cubicBezTo>
                    <a:pt x="21" y="51"/>
                    <a:pt x="22" y="51"/>
                    <a:pt x="23" y="51"/>
                  </a:cubicBezTo>
                  <a:cubicBezTo>
                    <a:pt x="23" y="51"/>
                    <a:pt x="23" y="51"/>
                    <a:pt x="23" y="51"/>
                  </a:cubicBezTo>
                  <a:cubicBezTo>
                    <a:pt x="22" y="51"/>
                    <a:pt x="21" y="51"/>
                    <a:pt x="20" y="51"/>
                  </a:cubicBezTo>
                  <a:cubicBezTo>
                    <a:pt x="20" y="51"/>
                    <a:pt x="20" y="51"/>
                    <a:pt x="20" y="51"/>
                  </a:cubicBezTo>
                  <a:cubicBezTo>
                    <a:pt x="20" y="51"/>
                    <a:pt x="20" y="51"/>
                    <a:pt x="20" y="51"/>
                  </a:cubicBezTo>
                  <a:close/>
                  <a:moveTo>
                    <a:pt x="19" y="51"/>
                  </a:move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lose/>
                  <a:moveTo>
                    <a:pt x="17" y="51"/>
                  </a:moveTo>
                  <a:cubicBezTo>
                    <a:pt x="17" y="51"/>
                    <a:pt x="17" y="51"/>
                    <a:pt x="17" y="51"/>
                  </a:cubicBezTo>
                  <a:cubicBezTo>
                    <a:pt x="17" y="51"/>
                    <a:pt x="17" y="51"/>
                    <a:pt x="17" y="51"/>
                  </a:cubicBezTo>
                  <a:cubicBezTo>
                    <a:pt x="17" y="51"/>
                    <a:pt x="17" y="51"/>
                    <a:pt x="17" y="51"/>
                  </a:cubicBezTo>
                  <a:close/>
                  <a:moveTo>
                    <a:pt x="17" y="51"/>
                  </a:moveTo>
                  <a:cubicBezTo>
                    <a:pt x="14" y="51"/>
                    <a:pt x="13" y="50"/>
                    <a:pt x="11" y="49"/>
                  </a:cubicBezTo>
                  <a:cubicBezTo>
                    <a:pt x="11" y="49"/>
                    <a:pt x="11" y="49"/>
                    <a:pt x="11" y="49"/>
                  </a:cubicBezTo>
                  <a:cubicBezTo>
                    <a:pt x="13" y="50"/>
                    <a:pt x="14" y="51"/>
                    <a:pt x="17" y="51"/>
                  </a:cubicBezTo>
                  <a:close/>
                  <a:moveTo>
                    <a:pt x="9" y="49"/>
                  </a:moveTo>
                  <a:cubicBezTo>
                    <a:pt x="10" y="48"/>
                    <a:pt x="10" y="48"/>
                    <a:pt x="10" y="48"/>
                  </a:cubicBezTo>
                  <a:cubicBezTo>
                    <a:pt x="10" y="48"/>
                    <a:pt x="10" y="48"/>
                    <a:pt x="10" y="48"/>
                  </a:cubicBezTo>
                  <a:cubicBezTo>
                    <a:pt x="10" y="48"/>
                    <a:pt x="10" y="48"/>
                    <a:pt x="10" y="48"/>
                  </a:cubicBezTo>
                  <a:cubicBezTo>
                    <a:pt x="10" y="48"/>
                    <a:pt x="10" y="48"/>
                    <a:pt x="10" y="48"/>
                  </a:cubicBezTo>
                  <a:cubicBezTo>
                    <a:pt x="10" y="48"/>
                    <a:pt x="10" y="48"/>
                    <a:pt x="10" y="48"/>
                  </a:cubicBezTo>
                  <a:cubicBezTo>
                    <a:pt x="9" y="49"/>
                    <a:pt x="9" y="49"/>
                    <a:pt x="9" y="49"/>
                  </a:cubicBezTo>
                  <a:close/>
                  <a:moveTo>
                    <a:pt x="69" y="41"/>
                  </a:moveTo>
                  <a:cubicBezTo>
                    <a:pt x="66" y="42"/>
                    <a:pt x="60" y="43"/>
                    <a:pt x="54" y="45"/>
                  </a:cubicBezTo>
                  <a:cubicBezTo>
                    <a:pt x="54" y="45"/>
                    <a:pt x="54" y="45"/>
                    <a:pt x="54" y="45"/>
                  </a:cubicBezTo>
                  <a:cubicBezTo>
                    <a:pt x="52" y="45"/>
                    <a:pt x="50" y="46"/>
                    <a:pt x="47" y="46"/>
                  </a:cubicBezTo>
                  <a:cubicBezTo>
                    <a:pt x="47" y="46"/>
                    <a:pt x="47" y="46"/>
                    <a:pt x="47" y="46"/>
                  </a:cubicBezTo>
                  <a:cubicBezTo>
                    <a:pt x="56" y="45"/>
                    <a:pt x="64" y="42"/>
                    <a:pt x="70" y="41"/>
                  </a:cubicBezTo>
                  <a:cubicBezTo>
                    <a:pt x="70" y="41"/>
                    <a:pt x="70" y="41"/>
                    <a:pt x="70" y="41"/>
                  </a:cubicBezTo>
                  <a:cubicBezTo>
                    <a:pt x="71" y="41"/>
                    <a:pt x="73" y="40"/>
                    <a:pt x="74" y="40"/>
                  </a:cubicBezTo>
                  <a:cubicBezTo>
                    <a:pt x="74" y="40"/>
                    <a:pt x="74" y="40"/>
                    <a:pt x="74" y="40"/>
                  </a:cubicBezTo>
                  <a:cubicBezTo>
                    <a:pt x="73" y="40"/>
                    <a:pt x="71" y="41"/>
                    <a:pt x="69" y="41"/>
                  </a:cubicBezTo>
                  <a:close/>
                  <a:moveTo>
                    <a:pt x="5" y="36"/>
                  </a:moveTo>
                  <a:cubicBezTo>
                    <a:pt x="6" y="39"/>
                    <a:pt x="7" y="41"/>
                    <a:pt x="8" y="44"/>
                  </a:cubicBezTo>
                  <a:cubicBezTo>
                    <a:pt x="8" y="44"/>
                    <a:pt x="8" y="44"/>
                    <a:pt x="8" y="44"/>
                  </a:cubicBezTo>
                  <a:cubicBezTo>
                    <a:pt x="7" y="41"/>
                    <a:pt x="6" y="39"/>
                    <a:pt x="5" y="36"/>
                  </a:cubicBezTo>
                  <a:cubicBezTo>
                    <a:pt x="5" y="36"/>
                    <a:pt x="5" y="36"/>
                    <a:pt x="5" y="36"/>
                  </a:cubicBezTo>
                  <a:cubicBezTo>
                    <a:pt x="4" y="34"/>
                    <a:pt x="4" y="33"/>
                    <a:pt x="4" y="31"/>
                  </a:cubicBezTo>
                  <a:cubicBezTo>
                    <a:pt x="4" y="31"/>
                    <a:pt x="4" y="31"/>
                    <a:pt x="4" y="31"/>
                  </a:cubicBezTo>
                  <a:cubicBezTo>
                    <a:pt x="4" y="31"/>
                    <a:pt x="4" y="31"/>
                    <a:pt x="4" y="31"/>
                  </a:cubicBezTo>
                  <a:cubicBezTo>
                    <a:pt x="4" y="31"/>
                    <a:pt x="4" y="31"/>
                    <a:pt x="4" y="31"/>
                  </a:cubicBezTo>
                  <a:cubicBezTo>
                    <a:pt x="4" y="33"/>
                    <a:pt x="4" y="34"/>
                    <a:pt x="5" y="36"/>
                  </a:cubicBezTo>
                  <a:close/>
                  <a:moveTo>
                    <a:pt x="7" y="21"/>
                  </a:moveTo>
                  <a:cubicBezTo>
                    <a:pt x="7" y="21"/>
                    <a:pt x="7" y="21"/>
                    <a:pt x="7" y="21"/>
                  </a:cubicBezTo>
                  <a:cubicBezTo>
                    <a:pt x="7" y="21"/>
                    <a:pt x="7" y="21"/>
                    <a:pt x="7" y="21"/>
                  </a:cubicBezTo>
                  <a:cubicBezTo>
                    <a:pt x="7" y="21"/>
                    <a:pt x="7" y="21"/>
                    <a:pt x="7" y="21"/>
                  </a:cubicBezTo>
                  <a:close/>
                  <a:moveTo>
                    <a:pt x="7" y="21"/>
                  </a:moveTo>
                  <a:cubicBezTo>
                    <a:pt x="8" y="19"/>
                    <a:pt x="9" y="17"/>
                    <a:pt x="10" y="15"/>
                  </a:cubicBezTo>
                  <a:cubicBezTo>
                    <a:pt x="10" y="15"/>
                    <a:pt x="10" y="15"/>
                    <a:pt x="10" y="15"/>
                  </a:cubicBezTo>
                  <a:cubicBezTo>
                    <a:pt x="11" y="14"/>
                    <a:pt x="12" y="13"/>
                    <a:pt x="13" y="12"/>
                  </a:cubicBezTo>
                  <a:cubicBezTo>
                    <a:pt x="13" y="12"/>
                    <a:pt x="13" y="12"/>
                    <a:pt x="13" y="12"/>
                  </a:cubicBezTo>
                  <a:cubicBezTo>
                    <a:pt x="11" y="15"/>
                    <a:pt x="9" y="18"/>
                    <a:pt x="7" y="21"/>
                  </a:cubicBezTo>
                  <a:close/>
                  <a:moveTo>
                    <a:pt x="20" y="10"/>
                  </a:moveTo>
                  <a:cubicBezTo>
                    <a:pt x="20" y="9"/>
                    <a:pt x="20" y="9"/>
                    <a:pt x="20" y="9"/>
                  </a:cubicBezTo>
                  <a:cubicBezTo>
                    <a:pt x="20" y="9"/>
                    <a:pt x="20" y="9"/>
                    <a:pt x="20" y="9"/>
                  </a:cubicBezTo>
                  <a:cubicBezTo>
                    <a:pt x="20" y="9"/>
                    <a:pt x="20" y="9"/>
                    <a:pt x="20" y="10"/>
                  </a:cubicBezTo>
                  <a:close/>
                  <a:moveTo>
                    <a:pt x="16" y="9"/>
                  </a:moveTo>
                  <a:cubicBezTo>
                    <a:pt x="16" y="9"/>
                    <a:pt x="16" y="9"/>
                    <a:pt x="16" y="9"/>
                  </a:cubicBezTo>
                  <a:cubicBezTo>
                    <a:pt x="16" y="9"/>
                    <a:pt x="16" y="9"/>
                    <a:pt x="16" y="9"/>
                  </a:cubicBezTo>
                  <a:cubicBezTo>
                    <a:pt x="16" y="9"/>
                    <a:pt x="16" y="9"/>
                    <a:pt x="16" y="9"/>
                  </a:cubicBezTo>
                  <a:close/>
                  <a:moveTo>
                    <a:pt x="16" y="8"/>
                  </a:move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lose/>
                  <a:moveTo>
                    <a:pt x="19" y="8"/>
                  </a:moveTo>
                  <a:cubicBezTo>
                    <a:pt x="19" y="8"/>
                    <a:pt x="19" y="8"/>
                    <a:pt x="19" y="8"/>
                  </a:cubicBezTo>
                  <a:cubicBezTo>
                    <a:pt x="19" y="8"/>
                    <a:pt x="19" y="8"/>
                    <a:pt x="19" y="8"/>
                  </a:cubicBezTo>
                  <a:cubicBezTo>
                    <a:pt x="19" y="8"/>
                    <a:pt x="19" y="8"/>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866"/>
            <p:cNvSpPr/>
            <p:nvPr/>
          </p:nvSpPr>
          <p:spPr bwMode="auto">
            <a:xfrm>
              <a:off x="7340602" y="5668963"/>
              <a:ext cx="17463" cy="11113"/>
            </a:xfrm>
            <a:custGeom>
              <a:avLst/>
              <a:gdLst>
                <a:gd name="T0" fmla="*/ 0 w 11"/>
                <a:gd name="T1" fmla="*/ 4 h 7"/>
                <a:gd name="T2" fmla="*/ 1 w 11"/>
                <a:gd name="T3" fmla="*/ 0 h 7"/>
                <a:gd name="T4" fmla="*/ 11 w 11"/>
                <a:gd name="T5" fmla="*/ 3 h 7"/>
                <a:gd name="T6" fmla="*/ 9 w 11"/>
                <a:gd name="T7" fmla="*/ 7 h 7"/>
                <a:gd name="T8" fmla="*/ 0 w 11"/>
                <a:gd name="T9" fmla="*/ 4 h 7"/>
                <a:gd name="T10" fmla="*/ 0 w 11"/>
                <a:gd name="T11" fmla="*/ 4 h 7"/>
              </a:gdLst>
              <a:ahLst/>
              <a:cxnLst>
                <a:cxn ang="0">
                  <a:pos x="T0" y="T1"/>
                </a:cxn>
                <a:cxn ang="0">
                  <a:pos x="T2" y="T3"/>
                </a:cxn>
                <a:cxn ang="0">
                  <a:pos x="T4" y="T5"/>
                </a:cxn>
                <a:cxn ang="0">
                  <a:pos x="T6" y="T7"/>
                </a:cxn>
                <a:cxn ang="0">
                  <a:pos x="T8" y="T9"/>
                </a:cxn>
                <a:cxn ang="0">
                  <a:pos x="T10" y="T11"/>
                </a:cxn>
              </a:cxnLst>
              <a:rect l="0" t="0" r="r" b="b"/>
              <a:pathLst>
                <a:path w="11" h="7">
                  <a:moveTo>
                    <a:pt x="0" y="4"/>
                  </a:moveTo>
                  <a:lnTo>
                    <a:pt x="1" y="0"/>
                  </a:lnTo>
                  <a:lnTo>
                    <a:pt x="11" y="3"/>
                  </a:lnTo>
                  <a:lnTo>
                    <a:pt x="9" y="7"/>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867"/>
            <p:cNvSpPr>
              <a:spLocks noEditPoints="1"/>
            </p:cNvSpPr>
            <p:nvPr/>
          </p:nvSpPr>
          <p:spPr bwMode="auto">
            <a:xfrm>
              <a:off x="7335839" y="5665788"/>
              <a:ext cx="25400" cy="19050"/>
            </a:xfrm>
            <a:custGeom>
              <a:avLst/>
              <a:gdLst>
                <a:gd name="T0" fmla="*/ 2 w 16"/>
                <a:gd name="T1" fmla="*/ 8 h 12"/>
                <a:gd name="T2" fmla="*/ 3 w 16"/>
                <a:gd name="T3" fmla="*/ 6 h 12"/>
                <a:gd name="T4" fmla="*/ 5 w 16"/>
                <a:gd name="T5" fmla="*/ 7 h 12"/>
                <a:gd name="T6" fmla="*/ 3 w 16"/>
                <a:gd name="T7" fmla="*/ 6 h 12"/>
                <a:gd name="T8" fmla="*/ 2 w 16"/>
                <a:gd name="T9" fmla="*/ 8 h 12"/>
                <a:gd name="T10" fmla="*/ 0 w 16"/>
                <a:gd name="T11" fmla="*/ 7 h 12"/>
                <a:gd name="T12" fmla="*/ 3 w 16"/>
                <a:gd name="T13" fmla="*/ 0 h 12"/>
                <a:gd name="T14" fmla="*/ 16 w 16"/>
                <a:gd name="T15" fmla="*/ 3 h 12"/>
                <a:gd name="T16" fmla="*/ 14 w 16"/>
                <a:gd name="T17" fmla="*/ 12 h 12"/>
                <a:gd name="T18" fmla="*/ 2 w 16"/>
                <a:gd name="T19" fmla="*/ 8 h 12"/>
                <a:gd name="T20" fmla="*/ 2 w 16"/>
                <a:gd name="T21" fmla="*/ 8 h 12"/>
                <a:gd name="T22" fmla="*/ 11 w 16"/>
                <a:gd name="T23" fmla="*/ 6 h 12"/>
                <a:gd name="T24" fmla="*/ 5 w 16"/>
                <a:gd name="T25" fmla="*/ 5 h 12"/>
                <a:gd name="T26" fmla="*/ 5 w 16"/>
                <a:gd name="T27" fmla="*/ 5 h 12"/>
                <a:gd name="T28" fmla="*/ 11 w 16"/>
                <a:gd name="T29" fmla="*/ 6 h 12"/>
                <a:gd name="T30" fmla="*/ 11 w 16"/>
                <a:gd name="T3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2">
                  <a:moveTo>
                    <a:pt x="2" y="8"/>
                  </a:moveTo>
                  <a:lnTo>
                    <a:pt x="3" y="6"/>
                  </a:lnTo>
                  <a:lnTo>
                    <a:pt x="5" y="7"/>
                  </a:lnTo>
                  <a:lnTo>
                    <a:pt x="3" y="6"/>
                  </a:lnTo>
                  <a:lnTo>
                    <a:pt x="2" y="8"/>
                  </a:lnTo>
                  <a:lnTo>
                    <a:pt x="0" y="7"/>
                  </a:lnTo>
                  <a:lnTo>
                    <a:pt x="3" y="0"/>
                  </a:lnTo>
                  <a:lnTo>
                    <a:pt x="16" y="3"/>
                  </a:lnTo>
                  <a:lnTo>
                    <a:pt x="14" y="12"/>
                  </a:lnTo>
                  <a:lnTo>
                    <a:pt x="2" y="8"/>
                  </a:lnTo>
                  <a:lnTo>
                    <a:pt x="2" y="8"/>
                  </a:lnTo>
                  <a:close/>
                  <a:moveTo>
                    <a:pt x="11" y="6"/>
                  </a:moveTo>
                  <a:lnTo>
                    <a:pt x="5" y="5"/>
                  </a:lnTo>
                  <a:lnTo>
                    <a:pt x="5" y="5"/>
                  </a:lnTo>
                  <a:lnTo>
                    <a:pt x="11" y="6"/>
                  </a:lnTo>
                  <a:lnTo>
                    <a:pt x="1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868"/>
            <p:cNvSpPr/>
            <p:nvPr/>
          </p:nvSpPr>
          <p:spPr bwMode="auto">
            <a:xfrm>
              <a:off x="7337427" y="5875338"/>
              <a:ext cx="119063" cy="187325"/>
            </a:xfrm>
            <a:custGeom>
              <a:avLst/>
              <a:gdLst>
                <a:gd name="T0" fmla="*/ 7 w 68"/>
                <a:gd name="T1" fmla="*/ 103 h 107"/>
                <a:gd name="T2" fmla="*/ 21 w 68"/>
                <a:gd name="T3" fmla="*/ 103 h 107"/>
                <a:gd name="T4" fmla="*/ 0 w 68"/>
                <a:gd name="T5" fmla="*/ 13 h 107"/>
                <a:gd name="T6" fmla="*/ 0 w 68"/>
                <a:gd name="T7" fmla="*/ 13 h 107"/>
                <a:gd name="T8" fmla="*/ 1 w 68"/>
                <a:gd name="T9" fmla="*/ 10 h 107"/>
                <a:gd name="T10" fmla="*/ 1 w 68"/>
                <a:gd name="T11" fmla="*/ 10 h 107"/>
                <a:gd name="T12" fmla="*/ 7 w 68"/>
                <a:gd name="T13" fmla="*/ 2 h 107"/>
                <a:gd name="T14" fmla="*/ 7 w 68"/>
                <a:gd name="T15" fmla="*/ 2 h 107"/>
                <a:gd name="T16" fmla="*/ 20 w 68"/>
                <a:gd name="T17" fmla="*/ 0 h 107"/>
                <a:gd name="T18" fmla="*/ 20 w 68"/>
                <a:gd name="T19" fmla="*/ 0 h 107"/>
                <a:gd name="T20" fmla="*/ 68 w 68"/>
                <a:gd name="T21" fmla="*/ 9 h 107"/>
                <a:gd name="T22" fmla="*/ 68 w 68"/>
                <a:gd name="T23" fmla="*/ 9 h 107"/>
                <a:gd name="T24" fmla="*/ 68 w 68"/>
                <a:gd name="T25" fmla="*/ 9 h 107"/>
                <a:gd name="T26" fmla="*/ 67 w 68"/>
                <a:gd name="T27" fmla="*/ 12 h 107"/>
                <a:gd name="T28" fmla="*/ 50 w 68"/>
                <a:gd name="T29" fmla="*/ 8 h 107"/>
                <a:gd name="T30" fmla="*/ 50 w 68"/>
                <a:gd name="T31" fmla="*/ 8 h 107"/>
                <a:gd name="T32" fmla="*/ 20 w 68"/>
                <a:gd name="T33" fmla="*/ 4 h 107"/>
                <a:gd name="T34" fmla="*/ 20 w 68"/>
                <a:gd name="T35" fmla="*/ 4 h 107"/>
                <a:gd name="T36" fmla="*/ 9 w 68"/>
                <a:gd name="T37" fmla="*/ 6 h 107"/>
                <a:gd name="T38" fmla="*/ 9 w 68"/>
                <a:gd name="T39" fmla="*/ 6 h 107"/>
                <a:gd name="T40" fmla="*/ 5 w 68"/>
                <a:gd name="T41" fmla="*/ 11 h 107"/>
                <a:gd name="T42" fmla="*/ 5 w 68"/>
                <a:gd name="T43" fmla="*/ 11 h 107"/>
                <a:gd name="T44" fmla="*/ 4 w 68"/>
                <a:gd name="T45" fmla="*/ 13 h 107"/>
                <a:gd name="T46" fmla="*/ 4 w 68"/>
                <a:gd name="T47" fmla="*/ 13 h 107"/>
                <a:gd name="T48" fmla="*/ 15 w 68"/>
                <a:gd name="T49" fmla="*/ 67 h 107"/>
                <a:gd name="T50" fmla="*/ 15 w 68"/>
                <a:gd name="T51" fmla="*/ 67 h 107"/>
                <a:gd name="T52" fmla="*/ 26 w 68"/>
                <a:gd name="T53" fmla="*/ 104 h 107"/>
                <a:gd name="T54" fmla="*/ 26 w 68"/>
                <a:gd name="T55" fmla="*/ 104 h 107"/>
                <a:gd name="T56" fmla="*/ 27 w 68"/>
                <a:gd name="T57" fmla="*/ 107 h 107"/>
                <a:gd name="T58" fmla="*/ 7 w 68"/>
                <a:gd name="T59" fmla="*/ 107 h 107"/>
                <a:gd name="T60" fmla="*/ 7 w 68"/>
                <a:gd name="T61"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7">
                  <a:moveTo>
                    <a:pt x="7" y="103"/>
                  </a:moveTo>
                  <a:cubicBezTo>
                    <a:pt x="21" y="103"/>
                    <a:pt x="21" y="103"/>
                    <a:pt x="21" y="103"/>
                  </a:cubicBezTo>
                  <a:cubicBezTo>
                    <a:pt x="18" y="90"/>
                    <a:pt x="1" y="34"/>
                    <a:pt x="0" y="13"/>
                  </a:cubicBezTo>
                  <a:cubicBezTo>
                    <a:pt x="0" y="13"/>
                    <a:pt x="0" y="13"/>
                    <a:pt x="0" y="13"/>
                  </a:cubicBezTo>
                  <a:cubicBezTo>
                    <a:pt x="0" y="12"/>
                    <a:pt x="0" y="11"/>
                    <a:pt x="1" y="10"/>
                  </a:cubicBezTo>
                  <a:cubicBezTo>
                    <a:pt x="1" y="10"/>
                    <a:pt x="1" y="10"/>
                    <a:pt x="1" y="10"/>
                  </a:cubicBezTo>
                  <a:cubicBezTo>
                    <a:pt x="1" y="6"/>
                    <a:pt x="4" y="3"/>
                    <a:pt x="7" y="2"/>
                  </a:cubicBezTo>
                  <a:cubicBezTo>
                    <a:pt x="7" y="2"/>
                    <a:pt x="7" y="2"/>
                    <a:pt x="7" y="2"/>
                  </a:cubicBezTo>
                  <a:cubicBezTo>
                    <a:pt x="11" y="0"/>
                    <a:pt x="15" y="0"/>
                    <a:pt x="20" y="0"/>
                  </a:cubicBezTo>
                  <a:cubicBezTo>
                    <a:pt x="20" y="0"/>
                    <a:pt x="20" y="0"/>
                    <a:pt x="20" y="0"/>
                  </a:cubicBezTo>
                  <a:cubicBezTo>
                    <a:pt x="40" y="0"/>
                    <a:pt x="68" y="9"/>
                    <a:pt x="68" y="9"/>
                  </a:cubicBezTo>
                  <a:cubicBezTo>
                    <a:pt x="68" y="9"/>
                    <a:pt x="68" y="9"/>
                    <a:pt x="68" y="9"/>
                  </a:cubicBezTo>
                  <a:cubicBezTo>
                    <a:pt x="68" y="9"/>
                    <a:pt x="68" y="9"/>
                    <a:pt x="68" y="9"/>
                  </a:cubicBezTo>
                  <a:cubicBezTo>
                    <a:pt x="67" y="12"/>
                    <a:pt x="67" y="12"/>
                    <a:pt x="67" y="12"/>
                  </a:cubicBezTo>
                  <a:cubicBezTo>
                    <a:pt x="67" y="12"/>
                    <a:pt x="60" y="10"/>
                    <a:pt x="50" y="8"/>
                  </a:cubicBezTo>
                  <a:cubicBezTo>
                    <a:pt x="50" y="8"/>
                    <a:pt x="50" y="8"/>
                    <a:pt x="50" y="8"/>
                  </a:cubicBezTo>
                  <a:cubicBezTo>
                    <a:pt x="41" y="6"/>
                    <a:pt x="30" y="4"/>
                    <a:pt x="20" y="4"/>
                  </a:cubicBezTo>
                  <a:cubicBezTo>
                    <a:pt x="20" y="4"/>
                    <a:pt x="20" y="4"/>
                    <a:pt x="20" y="4"/>
                  </a:cubicBezTo>
                  <a:cubicBezTo>
                    <a:pt x="16" y="4"/>
                    <a:pt x="12" y="4"/>
                    <a:pt x="9" y="6"/>
                  </a:cubicBezTo>
                  <a:cubicBezTo>
                    <a:pt x="9" y="6"/>
                    <a:pt x="9" y="6"/>
                    <a:pt x="9" y="6"/>
                  </a:cubicBezTo>
                  <a:cubicBezTo>
                    <a:pt x="6" y="7"/>
                    <a:pt x="5" y="8"/>
                    <a:pt x="5" y="11"/>
                  </a:cubicBezTo>
                  <a:cubicBezTo>
                    <a:pt x="5" y="11"/>
                    <a:pt x="5" y="11"/>
                    <a:pt x="5" y="11"/>
                  </a:cubicBezTo>
                  <a:cubicBezTo>
                    <a:pt x="4" y="11"/>
                    <a:pt x="4" y="12"/>
                    <a:pt x="4" y="13"/>
                  </a:cubicBezTo>
                  <a:cubicBezTo>
                    <a:pt x="4" y="13"/>
                    <a:pt x="4" y="13"/>
                    <a:pt x="4" y="13"/>
                  </a:cubicBezTo>
                  <a:cubicBezTo>
                    <a:pt x="4" y="24"/>
                    <a:pt x="10" y="47"/>
                    <a:pt x="15" y="67"/>
                  </a:cubicBezTo>
                  <a:cubicBezTo>
                    <a:pt x="15" y="67"/>
                    <a:pt x="15" y="67"/>
                    <a:pt x="15" y="67"/>
                  </a:cubicBezTo>
                  <a:cubicBezTo>
                    <a:pt x="21" y="87"/>
                    <a:pt x="26" y="104"/>
                    <a:pt x="26" y="104"/>
                  </a:cubicBezTo>
                  <a:cubicBezTo>
                    <a:pt x="26" y="104"/>
                    <a:pt x="26" y="104"/>
                    <a:pt x="26" y="104"/>
                  </a:cubicBezTo>
                  <a:cubicBezTo>
                    <a:pt x="27" y="107"/>
                    <a:pt x="27" y="107"/>
                    <a:pt x="27" y="107"/>
                  </a:cubicBezTo>
                  <a:cubicBezTo>
                    <a:pt x="7" y="107"/>
                    <a:pt x="7" y="107"/>
                    <a:pt x="7" y="107"/>
                  </a:cubicBezTo>
                  <a:cubicBezTo>
                    <a:pt x="7" y="103"/>
                    <a:pt x="7" y="103"/>
                    <a:pt x="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869"/>
            <p:cNvSpPr>
              <a:spLocks noEditPoints="1"/>
            </p:cNvSpPr>
            <p:nvPr/>
          </p:nvSpPr>
          <p:spPr bwMode="auto">
            <a:xfrm>
              <a:off x="7334252" y="5872163"/>
              <a:ext cx="125413" cy="193675"/>
            </a:xfrm>
            <a:custGeom>
              <a:avLst/>
              <a:gdLst>
                <a:gd name="T0" fmla="*/ 7 w 72"/>
                <a:gd name="T1" fmla="*/ 105 h 111"/>
                <a:gd name="T2" fmla="*/ 21 w 72"/>
                <a:gd name="T3" fmla="*/ 103 h 111"/>
                <a:gd name="T4" fmla="*/ 0 w 72"/>
                <a:gd name="T5" fmla="*/ 15 h 111"/>
                <a:gd name="T6" fmla="*/ 1 w 72"/>
                <a:gd name="T7" fmla="*/ 12 h 111"/>
                <a:gd name="T8" fmla="*/ 8 w 72"/>
                <a:gd name="T9" fmla="*/ 2 h 111"/>
                <a:gd name="T10" fmla="*/ 22 w 72"/>
                <a:gd name="T11" fmla="*/ 0 h 111"/>
                <a:gd name="T12" fmla="*/ 70 w 72"/>
                <a:gd name="T13" fmla="*/ 9 h 111"/>
                <a:gd name="T14" fmla="*/ 71 w 72"/>
                <a:gd name="T15" fmla="*/ 9 h 111"/>
                <a:gd name="T16" fmla="*/ 72 w 72"/>
                <a:gd name="T17" fmla="*/ 10 h 111"/>
                <a:gd name="T18" fmla="*/ 69 w 72"/>
                <a:gd name="T19" fmla="*/ 16 h 111"/>
                <a:gd name="T20" fmla="*/ 69 w 72"/>
                <a:gd name="T21" fmla="*/ 16 h 111"/>
                <a:gd name="T22" fmla="*/ 68 w 72"/>
                <a:gd name="T23" fmla="*/ 16 h 111"/>
                <a:gd name="T24" fmla="*/ 68 w 72"/>
                <a:gd name="T25" fmla="*/ 16 h 111"/>
                <a:gd name="T26" fmla="*/ 68 w 72"/>
                <a:gd name="T27" fmla="*/ 16 h 111"/>
                <a:gd name="T28" fmla="*/ 68 w 72"/>
                <a:gd name="T29" fmla="*/ 16 h 111"/>
                <a:gd name="T30" fmla="*/ 67 w 72"/>
                <a:gd name="T31" fmla="*/ 16 h 111"/>
                <a:gd name="T32" fmla="*/ 64 w 72"/>
                <a:gd name="T33" fmla="*/ 15 h 111"/>
                <a:gd name="T34" fmla="*/ 52 w 72"/>
                <a:gd name="T35" fmla="*/ 12 h 111"/>
                <a:gd name="T36" fmla="*/ 23 w 72"/>
                <a:gd name="T37" fmla="*/ 8 h 111"/>
                <a:gd name="T38" fmla="*/ 22 w 72"/>
                <a:gd name="T39" fmla="*/ 8 h 111"/>
                <a:gd name="T40" fmla="*/ 12 w 72"/>
                <a:gd name="T41" fmla="*/ 9 h 111"/>
                <a:gd name="T42" fmla="*/ 9 w 72"/>
                <a:gd name="T43" fmla="*/ 13 h 111"/>
                <a:gd name="T44" fmla="*/ 8 w 72"/>
                <a:gd name="T45" fmla="*/ 15 h 111"/>
                <a:gd name="T46" fmla="*/ 8 w 72"/>
                <a:gd name="T47" fmla="*/ 15 h 111"/>
                <a:gd name="T48" fmla="*/ 19 w 72"/>
                <a:gd name="T49" fmla="*/ 69 h 111"/>
                <a:gd name="T50" fmla="*/ 30 w 72"/>
                <a:gd name="T51" fmla="*/ 106 h 111"/>
                <a:gd name="T52" fmla="*/ 30 w 72"/>
                <a:gd name="T53" fmla="*/ 106 h 111"/>
                <a:gd name="T54" fmla="*/ 7 w 72"/>
                <a:gd name="T55" fmla="*/ 111 h 111"/>
                <a:gd name="T56" fmla="*/ 23 w 72"/>
                <a:gd name="T57" fmla="*/ 96 h 111"/>
                <a:gd name="T58" fmla="*/ 17 w 72"/>
                <a:gd name="T59" fmla="*/ 76 h 111"/>
                <a:gd name="T60" fmla="*/ 4 w 72"/>
                <a:gd name="T61" fmla="*/ 15 h 111"/>
                <a:gd name="T62" fmla="*/ 4 w 72"/>
                <a:gd name="T63" fmla="*/ 15 h 111"/>
                <a:gd name="T64" fmla="*/ 4 w 72"/>
                <a:gd name="T65" fmla="*/ 14 h 111"/>
                <a:gd name="T66" fmla="*/ 4 w 72"/>
                <a:gd name="T67" fmla="*/ 14 h 111"/>
                <a:gd name="T68" fmla="*/ 4 w 72"/>
                <a:gd name="T69" fmla="*/ 14 h 111"/>
                <a:gd name="T70" fmla="*/ 53 w 72"/>
                <a:gd name="T71" fmla="*/ 8 h 111"/>
                <a:gd name="T72" fmla="*/ 67 w 72"/>
                <a:gd name="T73" fmla="*/ 12 h 111"/>
                <a:gd name="T74" fmla="*/ 65 w 72"/>
                <a:gd name="T75" fmla="*/ 11 h 111"/>
                <a:gd name="T76" fmla="*/ 53 w 72"/>
                <a:gd name="T77" fmla="*/ 8 h 111"/>
                <a:gd name="T78" fmla="*/ 41 w 72"/>
                <a:gd name="T79" fmla="*/ 6 h 111"/>
                <a:gd name="T80" fmla="*/ 53 w 72"/>
                <a:gd name="T81" fmla="*/ 8 h 111"/>
                <a:gd name="T82" fmla="*/ 6 w 72"/>
                <a:gd name="T83" fmla="*/ 8 h 111"/>
                <a:gd name="T84" fmla="*/ 6 w 72"/>
                <a:gd name="T85" fmla="*/ 8 h 111"/>
                <a:gd name="T86" fmla="*/ 8 w 72"/>
                <a:gd name="T87" fmla="*/ 7 h 111"/>
                <a:gd name="T88" fmla="*/ 6 w 72"/>
                <a:gd name="T89" fmla="*/ 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111">
                  <a:moveTo>
                    <a:pt x="7" y="109"/>
                  </a:moveTo>
                  <a:cubicBezTo>
                    <a:pt x="7" y="105"/>
                    <a:pt x="7" y="105"/>
                    <a:pt x="7" y="105"/>
                  </a:cubicBezTo>
                  <a:cubicBezTo>
                    <a:pt x="7" y="103"/>
                    <a:pt x="7" y="103"/>
                    <a:pt x="7" y="103"/>
                  </a:cubicBezTo>
                  <a:cubicBezTo>
                    <a:pt x="21" y="103"/>
                    <a:pt x="21" y="103"/>
                    <a:pt x="21" y="103"/>
                  </a:cubicBezTo>
                  <a:cubicBezTo>
                    <a:pt x="16" y="86"/>
                    <a:pt x="1" y="35"/>
                    <a:pt x="0" y="15"/>
                  </a:cubicBezTo>
                  <a:cubicBezTo>
                    <a:pt x="0" y="15"/>
                    <a:pt x="0" y="15"/>
                    <a:pt x="0" y="15"/>
                  </a:cubicBezTo>
                  <a:cubicBezTo>
                    <a:pt x="0" y="14"/>
                    <a:pt x="0" y="13"/>
                    <a:pt x="1" y="12"/>
                  </a:cubicBezTo>
                  <a:cubicBezTo>
                    <a:pt x="1" y="12"/>
                    <a:pt x="1" y="12"/>
                    <a:pt x="1" y="12"/>
                  </a:cubicBezTo>
                  <a:cubicBezTo>
                    <a:pt x="1" y="7"/>
                    <a:pt x="4" y="4"/>
                    <a:pt x="8" y="2"/>
                  </a:cubicBezTo>
                  <a:cubicBezTo>
                    <a:pt x="8" y="2"/>
                    <a:pt x="8" y="2"/>
                    <a:pt x="8" y="2"/>
                  </a:cubicBezTo>
                  <a:cubicBezTo>
                    <a:pt x="12" y="0"/>
                    <a:pt x="17" y="0"/>
                    <a:pt x="22" y="0"/>
                  </a:cubicBezTo>
                  <a:cubicBezTo>
                    <a:pt x="22" y="0"/>
                    <a:pt x="22" y="0"/>
                    <a:pt x="22" y="0"/>
                  </a:cubicBezTo>
                  <a:cubicBezTo>
                    <a:pt x="41" y="0"/>
                    <a:pt x="67" y="8"/>
                    <a:pt x="70" y="9"/>
                  </a:cubicBezTo>
                  <a:cubicBezTo>
                    <a:pt x="70" y="9"/>
                    <a:pt x="70" y="9"/>
                    <a:pt x="70" y="9"/>
                  </a:cubicBezTo>
                  <a:cubicBezTo>
                    <a:pt x="70" y="9"/>
                    <a:pt x="70" y="9"/>
                    <a:pt x="70" y="9"/>
                  </a:cubicBezTo>
                  <a:cubicBezTo>
                    <a:pt x="71" y="9"/>
                    <a:pt x="71" y="9"/>
                    <a:pt x="71" y="9"/>
                  </a:cubicBezTo>
                  <a:cubicBezTo>
                    <a:pt x="71" y="9"/>
                    <a:pt x="71" y="9"/>
                    <a:pt x="71" y="9"/>
                  </a:cubicBezTo>
                  <a:cubicBezTo>
                    <a:pt x="72" y="10"/>
                    <a:pt x="72" y="10"/>
                    <a:pt x="72" y="10"/>
                  </a:cubicBezTo>
                  <a:cubicBezTo>
                    <a:pt x="70" y="16"/>
                    <a:pt x="70" y="16"/>
                    <a:pt x="70" y="16"/>
                  </a:cubicBezTo>
                  <a:cubicBezTo>
                    <a:pt x="69" y="16"/>
                    <a:pt x="69" y="16"/>
                    <a:pt x="69" y="16"/>
                  </a:cubicBezTo>
                  <a:cubicBezTo>
                    <a:pt x="69" y="16"/>
                    <a:pt x="69" y="16"/>
                    <a:pt x="69" y="16"/>
                  </a:cubicBezTo>
                  <a:cubicBezTo>
                    <a:pt x="69" y="16"/>
                    <a:pt x="69" y="16"/>
                    <a:pt x="69" y="16"/>
                  </a:cubicBezTo>
                  <a:cubicBezTo>
                    <a:pt x="69" y="16"/>
                    <a:pt x="69" y="16"/>
                    <a:pt x="69"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7" y="16"/>
                    <a:pt x="67" y="16"/>
                  </a:cubicBezTo>
                  <a:cubicBezTo>
                    <a:pt x="67" y="16"/>
                    <a:pt x="67" y="16"/>
                    <a:pt x="67" y="16"/>
                  </a:cubicBezTo>
                  <a:cubicBezTo>
                    <a:pt x="66" y="16"/>
                    <a:pt x="65" y="15"/>
                    <a:pt x="64" y="15"/>
                  </a:cubicBezTo>
                  <a:cubicBezTo>
                    <a:pt x="64" y="15"/>
                    <a:pt x="64" y="15"/>
                    <a:pt x="64" y="15"/>
                  </a:cubicBezTo>
                  <a:cubicBezTo>
                    <a:pt x="61" y="14"/>
                    <a:pt x="57" y="13"/>
                    <a:pt x="52" y="12"/>
                  </a:cubicBezTo>
                  <a:cubicBezTo>
                    <a:pt x="52" y="12"/>
                    <a:pt x="52" y="12"/>
                    <a:pt x="52" y="12"/>
                  </a:cubicBezTo>
                  <a:cubicBezTo>
                    <a:pt x="43" y="10"/>
                    <a:pt x="32" y="8"/>
                    <a:pt x="23" y="8"/>
                  </a:cubicBezTo>
                  <a:cubicBezTo>
                    <a:pt x="23" y="8"/>
                    <a:pt x="23" y="8"/>
                    <a:pt x="23" y="8"/>
                  </a:cubicBezTo>
                  <a:cubicBezTo>
                    <a:pt x="23" y="8"/>
                    <a:pt x="23" y="8"/>
                    <a:pt x="23" y="8"/>
                  </a:cubicBezTo>
                  <a:cubicBezTo>
                    <a:pt x="22" y="8"/>
                    <a:pt x="22" y="8"/>
                    <a:pt x="22" y="8"/>
                  </a:cubicBezTo>
                  <a:cubicBezTo>
                    <a:pt x="18" y="8"/>
                    <a:pt x="14" y="8"/>
                    <a:pt x="12" y="9"/>
                  </a:cubicBezTo>
                  <a:cubicBezTo>
                    <a:pt x="12" y="9"/>
                    <a:pt x="12" y="9"/>
                    <a:pt x="12" y="9"/>
                  </a:cubicBezTo>
                  <a:cubicBezTo>
                    <a:pt x="9" y="11"/>
                    <a:pt x="9" y="11"/>
                    <a:pt x="9" y="13"/>
                  </a:cubicBezTo>
                  <a:cubicBezTo>
                    <a:pt x="9" y="13"/>
                    <a:pt x="9" y="13"/>
                    <a:pt x="9" y="13"/>
                  </a:cubicBezTo>
                  <a:cubicBezTo>
                    <a:pt x="8" y="14"/>
                    <a:pt x="8" y="14"/>
                    <a:pt x="8" y="15"/>
                  </a:cubicBezTo>
                  <a:cubicBezTo>
                    <a:pt x="8" y="15"/>
                    <a:pt x="8" y="15"/>
                    <a:pt x="8" y="15"/>
                  </a:cubicBezTo>
                  <a:cubicBezTo>
                    <a:pt x="8" y="15"/>
                    <a:pt x="8" y="15"/>
                    <a:pt x="8" y="15"/>
                  </a:cubicBezTo>
                  <a:cubicBezTo>
                    <a:pt x="8" y="15"/>
                    <a:pt x="8" y="15"/>
                    <a:pt x="8" y="15"/>
                  </a:cubicBezTo>
                  <a:cubicBezTo>
                    <a:pt x="8" y="26"/>
                    <a:pt x="14" y="49"/>
                    <a:pt x="19" y="69"/>
                  </a:cubicBezTo>
                  <a:cubicBezTo>
                    <a:pt x="19" y="69"/>
                    <a:pt x="19" y="69"/>
                    <a:pt x="19" y="69"/>
                  </a:cubicBezTo>
                  <a:cubicBezTo>
                    <a:pt x="24" y="87"/>
                    <a:pt x="29" y="104"/>
                    <a:pt x="30" y="106"/>
                  </a:cubicBezTo>
                  <a:cubicBezTo>
                    <a:pt x="30" y="106"/>
                    <a:pt x="30" y="106"/>
                    <a:pt x="30" y="106"/>
                  </a:cubicBezTo>
                  <a:cubicBezTo>
                    <a:pt x="30" y="106"/>
                    <a:pt x="30" y="106"/>
                    <a:pt x="30" y="106"/>
                  </a:cubicBezTo>
                  <a:cubicBezTo>
                    <a:pt x="30" y="106"/>
                    <a:pt x="30" y="106"/>
                    <a:pt x="30" y="106"/>
                  </a:cubicBezTo>
                  <a:cubicBezTo>
                    <a:pt x="32" y="111"/>
                    <a:pt x="32" y="111"/>
                    <a:pt x="32" y="111"/>
                  </a:cubicBezTo>
                  <a:cubicBezTo>
                    <a:pt x="7" y="111"/>
                    <a:pt x="7" y="111"/>
                    <a:pt x="7" y="111"/>
                  </a:cubicBezTo>
                  <a:cubicBezTo>
                    <a:pt x="7" y="109"/>
                    <a:pt x="7" y="109"/>
                    <a:pt x="7" y="109"/>
                  </a:cubicBezTo>
                  <a:close/>
                  <a:moveTo>
                    <a:pt x="23" y="96"/>
                  </a:moveTo>
                  <a:cubicBezTo>
                    <a:pt x="21" y="90"/>
                    <a:pt x="19" y="84"/>
                    <a:pt x="17" y="76"/>
                  </a:cubicBezTo>
                  <a:cubicBezTo>
                    <a:pt x="17" y="76"/>
                    <a:pt x="17" y="76"/>
                    <a:pt x="17" y="76"/>
                  </a:cubicBezTo>
                  <a:cubicBezTo>
                    <a:pt x="19" y="84"/>
                    <a:pt x="21" y="90"/>
                    <a:pt x="23" y="96"/>
                  </a:cubicBezTo>
                  <a:close/>
                  <a:moveTo>
                    <a:pt x="4" y="15"/>
                  </a:moveTo>
                  <a:cubicBezTo>
                    <a:pt x="4" y="15"/>
                    <a:pt x="4" y="15"/>
                    <a:pt x="4" y="15"/>
                  </a:cubicBezTo>
                  <a:cubicBezTo>
                    <a:pt x="4" y="15"/>
                    <a:pt x="4" y="15"/>
                    <a:pt x="4" y="15"/>
                  </a:cubicBezTo>
                  <a:cubicBezTo>
                    <a:pt x="4" y="15"/>
                    <a:pt x="4" y="14"/>
                    <a:pt x="4" y="14"/>
                  </a:cubicBezTo>
                  <a:cubicBezTo>
                    <a:pt x="4" y="14"/>
                    <a:pt x="4" y="14"/>
                    <a:pt x="4" y="14"/>
                  </a:cubicBezTo>
                  <a:cubicBezTo>
                    <a:pt x="4" y="14"/>
                    <a:pt x="4" y="15"/>
                    <a:pt x="4" y="15"/>
                  </a:cubicBezTo>
                  <a:close/>
                  <a:moveTo>
                    <a:pt x="4" y="14"/>
                  </a:moveTo>
                  <a:cubicBezTo>
                    <a:pt x="4" y="14"/>
                    <a:pt x="4" y="14"/>
                    <a:pt x="4" y="14"/>
                  </a:cubicBezTo>
                  <a:cubicBezTo>
                    <a:pt x="4" y="14"/>
                    <a:pt x="4" y="14"/>
                    <a:pt x="4" y="14"/>
                  </a:cubicBezTo>
                  <a:cubicBezTo>
                    <a:pt x="4" y="14"/>
                    <a:pt x="4" y="14"/>
                    <a:pt x="4" y="14"/>
                  </a:cubicBezTo>
                  <a:close/>
                  <a:moveTo>
                    <a:pt x="53" y="8"/>
                  </a:moveTo>
                  <a:cubicBezTo>
                    <a:pt x="59" y="10"/>
                    <a:pt x="65" y="11"/>
                    <a:pt x="67" y="12"/>
                  </a:cubicBezTo>
                  <a:cubicBezTo>
                    <a:pt x="67" y="12"/>
                    <a:pt x="67" y="12"/>
                    <a:pt x="67" y="12"/>
                  </a:cubicBezTo>
                  <a:cubicBezTo>
                    <a:pt x="67" y="12"/>
                    <a:pt x="67" y="12"/>
                    <a:pt x="67" y="12"/>
                  </a:cubicBezTo>
                  <a:cubicBezTo>
                    <a:pt x="67" y="12"/>
                    <a:pt x="66" y="11"/>
                    <a:pt x="65" y="11"/>
                  </a:cubicBezTo>
                  <a:cubicBezTo>
                    <a:pt x="65" y="11"/>
                    <a:pt x="65" y="11"/>
                    <a:pt x="65" y="11"/>
                  </a:cubicBezTo>
                  <a:cubicBezTo>
                    <a:pt x="62" y="10"/>
                    <a:pt x="58" y="9"/>
                    <a:pt x="53" y="8"/>
                  </a:cubicBezTo>
                  <a:cubicBezTo>
                    <a:pt x="53" y="8"/>
                    <a:pt x="53" y="8"/>
                    <a:pt x="53" y="8"/>
                  </a:cubicBezTo>
                  <a:cubicBezTo>
                    <a:pt x="49" y="7"/>
                    <a:pt x="45" y="7"/>
                    <a:pt x="41" y="6"/>
                  </a:cubicBezTo>
                  <a:cubicBezTo>
                    <a:pt x="41" y="6"/>
                    <a:pt x="41" y="6"/>
                    <a:pt x="41" y="6"/>
                  </a:cubicBezTo>
                  <a:cubicBezTo>
                    <a:pt x="45" y="7"/>
                    <a:pt x="49" y="7"/>
                    <a:pt x="53" y="8"/>
                  </a:cubicBezTo>
                  <a:close/>
                  <a:moveTo>
                    <a:pt x="6" y="8"/>
                  </a:moveTo>
                  <a:cubicBezTo>
                    <a:pt x="6" y="8"/>
                    <a:pt x="6" y="8"/>
                    <a:pt x="6" y="8"/>
                  </a:cubicBezTo>
                  <a:cubicBezTo>
                    <a:pt x="6" y="8"/>
                    <a:pt x="6" y="8"/>
                    <a:pt x="6" y="8"/>
                  </a:cubicBezTo>
                  <a:cubicBezTo>
                    <a:pt x="6" y="8"/>
                    <a:pt x="6" y="8"/>
                    <a:pt x="6" y="8"/>
                  </a:cubicBezTo>
                  <a:close/>
                  <a:moveTo>
                    <a:pt x="6" y="8"/>
                  </a:moveTo>
                  <a:cubicBezTo>
                    <a:pt x="7" y="8"/>
                    <a:pt x="7" y="8"/>
                    <a:pt x="8" y="7"/>
                  </a:cubicBezTo>
                  <a:cubicBezTo>
                    <a:pt x="8" y="7"/>
                    <a:pt x="8" y="7"/>
                    <a:pt x="8" y="7"/>
                  </a:cubicBezTo>
                  <a:cubicBezTo>
                    <a:pt x="7" y="8"/>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870"/>
            <p:cNvSpPr>
              <a:spLocks noEditPoints="1"/>
            </p:cNvSpPr>
            <p:nvPr/>
          </p:nvSpPr>
          <p:spPr bwMode="auto">
            <a:xfrm>
              <a:off x="7496177" y="5892801"/>
              <a:ext cx="176213" cy="133350"/>
            </a:xfrm>
            <a:custGeom>
              <a:avLst/>
              <a:gdLst>
                <a:gd name="T0" fmla="*/ 30 w 101"/>
                <a:gd name="T1" fmla="*/ 72 h 76"/>
                <a:gd name="T2" fmla="*/ 25 w 101"/>
                <a:gd name="T3" fmla="*/ 64 h 76"/>
                <a:gd name="T4" fmla="*/ 25 w 101"/>
                <a:gd name="T5" fmla="*/ 64 h 76"/>
                <a:gd name="T6" fmla="*/ 13 w 101"/>
                <a:gd name="T7" fmla="*/ 38 h 76"/>
                <a:gd name="T8" fmla="*/ 13 w 101"/>
                <a:gd name="T9" fmla="*/ 38 h 76"/>
                <a:gd name="T10" fmla="*/ 0 w 101"/>
                <a:gd name="T11" fmla="*/ 1 h 76"/>
                <a:gd name="T12" fmla="*/ 0 w 101"/>
                <a:gd name="T13" fmla="*/ 1 h 76"/>
                <a:gd name="T14" fmla="*/ 4 w 101"/>
                <a:gd name="T15" fmla="*/ 0 h 76"/>
                <a:gd name="T16" fmla="*/ 16 w 101"/>
                <a:gd name="T17" fmla="*/ 33 h 76"/>
                <a:gd name="T18" fmla="*/ 16 w 101"/>
                <a:gd name="T19" fmla="*/ 33 h 76"/>
                <a:gd name="T20" fmla="*/ 35 w 101"/>
                <a:gd name="T21" fmla="*/ 72 h 76"/>
                <a:gd name="T22" fmla="*/ 35 w 101"/>
                <a:gd name="T23" fmla="*/ 72 h 76"/>
                <a:gd name="T24" fmla="*/ 36 w 101"/>
                <a:gd name="T25" fmla="*/ 72 h 76"/>
                <a:gd name="T26" fmla="*/ 36 w 101"/>
                <a:gd name="T27" fmla="*/ 72 h 76"/>
                <a:gd name="T28" fmla="*/ 59 w 101"/>
                <a:gd name="T29" fmla="*/ 52 h 76"/>
                <a:gd name="T30" fmla="*/ 59 w 101"/>
                <a:gd name="T31" fmla="*/ 52 h 76"/>
                <a:gd name="T32" fmla="*/ 76 w 101"/>
                <a:gd name="T33" fmla="*/ 36 h 76"/>
                <a:gd name="T34" fmla="*/ 76 w 101"/>
                <a:gd name="T35" fmla="*/ 36 h 76"/>
                <a:gd name="T36" fmla="*/ 78 w 101"/>
                <a:gd name="T37" fmla="*/ 34 h 76"/>
                <a:gd name="T38" fmla="*/ 101 w 101"/>
                <a:gd name="T39" fmla="*/ 63 h 76"/>
                <a:gd name="T40" fmla="*/ 98 w 101"/>
                <a:gd name="T41" fmla="*/ 66 h 76"/>
                <a:gd name="T42" fmla="*/ 77 w 101"/>
                <a:gd name="T43" fmla="*/ 40 h 76"/>
                <a:gd name="T44" fmla="*/ 38 w 101"/>
                <a:gd name="T45" fmla="*/ 76 h 76"/>
                <a:gd name="T46" fmla="*/ 38 w 101"/>
                <a:gd name="T47" fmla="*/ 76 h 76"/>
                <a:gd name="T48" fmla="*/ 36 w 101"/>
                <a:gd name="T49" fmla="*/ 76 h 76"/>
                <a:gd name="T50" fmla="*/ 36 w 101"/>
                <a:gd name="T51" fmla="*/ 76 h 76"/>
                <a:gd name="T52" fmla="*/ 30 w 101"/>
                <a:gd name="T53" fmla="*/ 72 h 76"/>
                <a:gd name="T54" fmla="*/ 0 w 101"/>
                <a:gd name="T55" fmla="*/ 1 h 76"/>
                <a:gd name="T56" fmla="*/ 0 w 101"/>
                <a:gd name="T57" fmla="*/ 1 h 76"/>
                <a:gd name="T58" fmla="*/ 0 w 101"/>
                <a:gd name="T59" fmla="*/ 1 h 76"/>
                <a:gd name="T60" fmla="*/ 0 w 101"/>
                <a:gd name="T61" fmla="*/ 1 h 76"/>
                <a:gd name="T62" fmla="*/ 0 w 101"/>
                <a:gd name="T63"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76">
                  <a:moveTo>
                    <a:pt x="30" y="72"/>
                  </a:moveTo>
                  <a:cubicBezTo>
                    <a:pt x="29" y="70"/>
                    <a:pt x="27" y="67"/>
                    <a:pt x="25" y="64"/>
                  </a:cubicBezTo>
                  <a:cubicBezTo>
                    <a:pt x="25" y="64"/>
                    <a:pt x="25" y="64"/>
                    <a:pt x="25" y="64"/>
                  </a:cubicBezTo>
                  <a:cubicBezTo>
                    <a:pt x="21" y="57"/>
                    <a:pt x="17" y="47"/>
                    <a:pt x="13" y="38"/>
                  </a:cubicBezTo>
                  <a:cubicBezTo>
                    <a:pt x="13" y="38"/>
                    <a:pt x="13" y="38"/>
                    <a:pt x="13" y="38"/>
                  </a:cubicBezTo>
                  <a:cubicBezTo>
                    <a:pt x="6" y="20"/>
                    <a:pt x="0" y="2"/>
                    <a:pt x="0" y="1"/>
                  </a:cubicBezTo>
                  <a:cubicBezTo>
                    <a:pt x="0" y="1"/>
                    <a:pt x="0" y="1"/>
                    <a:pt x="0" y="1"/>
                  </a:cubicBezTo>
                  <a:cubicBezTo>
                    <a:pt x="4" y="0"/>
                    <a:pt x="4" y="0"/>
                    <a:pt x="4" y="0"/>
                  </a:cubicBezTo>
                  <a:cubicBezTo>
                    <a:pt x="4" y="0"/>
                    <a:pt x="9" y="16"/>
                    <a:pt x="16" y="33"/>
                  </a:cubicBezTo>
                  <a:cubicBezTo>
                    <a:pt x="16" y="33"/>
                    <a:pt x="16" y="33"/>
                    <a:pt x="16" y="33"/>
                  </a:cubicBezTo>
                  <a:cubicBezTo>
                    <a:pt x="22" y="50"/>
                    <a:pt x="31" y="69"/>
                    <a:pt x="35" y="72"/>
                  </a:cubicBezTo>
                  <a:cubicBezTo>
                    <a:pt x="35" y="72"/>
                    <a:pt x="35" y="72"/>
                    <a:pt x="35" y="72"/>
                  </a:cubicBezTo>
                  <a:cubicBezTo>
                    <a:pt x="36" y="72"/>
                    <a:pt x="36" y="72"/>
                    <a:pt x="36" y="72"/>
                  </a:cubicBezTo>
                  <a:cubicBezTo>
                    <a:pt x="36" y="72"/>
                    <a:pt x="36" y="72"/>
                    <a:pt x="36" y="72"/>
                  </a:cubicBezTo>
                  <a:cubicBezTo>
                    <a:pt x="40" y="69"/>
                    <a:pt x="50" y="60"/>
                    <a:pt x="59" y="52"/>
                  </a:cubicBezTo>
                  <a:cubicBezTo>
                    <a:pt x="59" y="52"/>
                    <a:pt x="59" y="52"/>
                    <a:pt x="59" y="52"/>
                  </a:cubicBezTo>
                  <a:cubicBezTo>
                    <a:pt x="68" y="44"/>
                    <a:pt x="76" y="36"/>
                    <a:pt x="76" y="36"/>
                  </a:cubicBezTo>
                  <a:cubicBezTo>
                    <a:pt x="76" y="36"/>
                    <a:pt x="76" y="36"/>
                    <a:pt x="76" y="36"/>
                  </a:cubicBezTo>
                  <a:cubicBezTo>
                    <a:pt x="78" y="34"/>
                    <a:pt x="78" y="34"/>
                    <a:pt x="78" y="34"/>
                  </a:cubicBezTo>
                  <a:cubicBezTo>
                    <a:pt x="101" y="63"/>
                    <a:pt x="101" y="63"/>
                    <a:pt x="101" y="63"/>
                  </a:cubicBezTo>
                  <a:cubicBezTo>
                    <a:pt x="98" y="66"/>
                    <a:pt x="98" y="66"/>
                    <a:pt x="98" y="66"/>
                  </a:cubicBezTo>
                  <a:cubicBezTo>
                    <a:pt x="77" y="40"/>
                    <a:pt x="77" y="40"/>
                    <a:pt x="77" y="40"/>
                  </a:cubicBezTo>
                  <a:cubicBezTo>
                    <a:pt x="71" y="46"/>
                    <a:pt x="46" y="70"/>
                    <a:pt x="38" y="76"/>
                  </a:cubicBezTo>
                  <a:cubicBezTo>
                    <a:pt x="38" y="76"/>
                    <a:pt x="38" y="76"/>
                    <a:pt x="38" y="76"/>
                  </a:cubicBezTo>
                  <a:cubicBezTo>
                    <a:pt x="37" y="76"/>
                    <a:pt x="37" y="76"/>
                    <a:pt x="36" y="76"/>
                  </a:cubicBezTo>
                  <a:cubicBezTo>
                    <a:pt x="36" y="76"/>
                    <a:pt x="36" y="76"/>
                    <a:pt x="36" y="76"/>
                  </a:cubicBezTo>
                  <a:cubicBezTo>
                    <a:pt x="33" y="76"/>
                    <a:pt x="32" y="74"/>
                    <a:pt x="30" y="72"/>
                  </a:cubicBezTo>
                  <a:close/>
                  <a:moveTo>
                    <a:pt x="0" y="1"/>
                  </a:move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871"/>
            <p:cNvSpPr>
              <a:spLocks noEditPoints="1"/>
            </p:cNvSpPr>
            <p:nvPr/>
          </p:nvSpPr>
          <p:spPr bwMode="auto">
            <a:xfrm>
              <a:off x="7491414" y="5888038"/>
              <a:ext cx="185738" cy="141288"/>
            </a:xfrm>
            <a:custGeom>
              <a:avLst/>
              <a:gdLst>
                <a:gd name="T0" fmla="*/ 32 w 107"/>
                <a:gd name="T1" fmla="*/ 76 h 81"/>
                <a:gd name="T2" fmla="*/ 33 w 107"/>
                <a:gd name="T3" fmla="*/ 75 h 81"/>
                <a:gd name="T4" fmla="*/ 32 w 107"/>
                <a:gd name="T5" fmla="*/ 76 h 81"/>
                <a:gd name="T6" fmla="*/ 26 w 107"/>
                <a:gd name="T7" fmla="*/ 67 h 81"/>
                <a:gd name="T8" fmla="*/ 26 w 107"/>
                <a:gd name="T9" fmla="*/ 67 h 81"/>
                <a:gd name="T10" fmla="*/ 15 w 107"/>
                <a:gd name="T11" fmla="*/ 42 h 81"/>
                <a:gd name="T12" fmla="*/ 15 w 107"/>
                <a:gd name="T13" fmla="*/ 42 h 81"/>
                <a:gd name="T14" fmla="*/ 1 w 107"/>
                <a:gd name="T15" fmla="*/ 5 h 81"/>
                <a:gd name="T16" fmla="*/ 1 w 107"/>
                <a:gd name="T17" fmla="*/ 5 h 81"/>
                <a:gd name="T18" fmla="*/ 0 w 107"/>
                <a:gd name="T19" fmla="*/ 3 h 81"/>
                <a:gd name="T20" fmla="*/ 8 w 107"/>
                <a:gd name="T21" fmla="*/ 0 h 81"/>
                <a:gd name="T22" fmla="*/ 8 w 107"/>
                <a:gd name="T23" fmla="*/ 2 h 81"/>
                <a:gd name="T24" fmla="*/ 21 w 107"/>
                <a:gd name="T25" fmla="*/ 35 h 81"/>
                <a:gd name="T26" fmla="*/ 21 w 107"/>
                <a:gd name="T27" fmla="*/ 35 h 81"/>
                <a:gd name="T28" fmla="*/ 31 w 107"/>
                <a:gd name="T29" fmla="*/ 60 h 81"/>
                <a:gd name="T30" fmla="*/ 31 w 107"/>
                <a:gd name="T31" fmla="*/ 60 h 81"/>
                <a:gd name="T32" fmla="*/ 39 w 107"/>
                <a:gd name="T33" fmla="*/ 73 h 81"/>
                <a:gd name="T34" fmla="*/ 39 w 107"/>
                <a:gd name="T35" fmla="*/ 73 h 81"/>
                <a:gd name="T36" fmla="*/ 61 w 107"/>
                <a:gd name="T37" fmla="*/ 54 h 81"/>
                <a:gd name="T38" fmla="*/ 61 w 107"/>
                <a:gd name="T39" fmla="*/ 54 h 81"/>
                <a:gd name="T40" fmla="*/ 77 w 107"/>
                <a:gd name="T41" fmla="*/ 38 h 81"/>
                <a:gd name="T42" fmla="*/ 77 w 107"/>
                <a:gd name="T43" fmla="*/ 38 h 81"/>
                <a:gd name="T44" fmla="*/ 77 w 107"/>
                <a:gd name="T45" fmla="*/ 38 h 81"/>
                <a:gd name="T46" fmla="*/ 81 w 107"/>
                <a:gd name="T47" fmla="*/ 34 h 81"/>
                <a:gd name="T48" fmla="*/ 107 w 107"/>
                <a:gd name="T49" fmla="*/ 66 h 81"/>
                <a:gd name="T50" fmla="*/ 101 w 107"/>
                <a:gd name="T51" fmla="*/ 71 h 81"/>
                <a:gd name="T52" fmla="*/ 80 w 107"/>
                <a:gd name="T53" fmla="*/ 46 h 81"/>
                <a:gd name="T54" fmla="*/ 42 w 107"/>
                <a:gd name="T55" fmla="*/ 80 h 81"/>
                <a:gd name="T56" fmla="*/ 42 w 107"/>
                <a:gd name="T57" fmla="*/ 80 h 81"/>
                <a:gd name="T58" fmla="*/ 39 w 107"/>
                <a:gd name="T59" fmla="*/ 81 h 81"/>
                <a:gd name="T60" fmla="*/ 39 w 107"/>
                <a:gd name="T61" fmla="*/ 81 h 81"/>
                <a:gd name="T62" fmla="*/ 32 w 107"/>
                <a:gd name="T63" fmla="*/ 76 h 81"/>
                <a:gd name="T64" fmla="*/ 38 w 107"/>
                <a:gd name="T65" fmla="*/ 77 h 81"/>
                <a:gd name="T66" fmla="*/ 37 w 107"/>
                <a:gd name="T67" fmla="*/ 76 h 81"/>
                <a:gd name="T68" fmla="*/ 37 w 107"/>
                <a:gd name="T69" fmla="*/ 76 h 81"/>
                <a:gd name="T70" fmla="*/ 36 w 107"/>
                <a:gd name="T71" fmla="*/ 76 h 81"/>
                <a:gd name="T72" fmla="*/ 36 w 107"/>
                <a:gd name="T73" fmla="*/ 76 h 81"/>
                <a:gd name="T74" fmla="*/ 38 w 107"/>
                <a:gd name="T75" fmla="*/ 77 h 81"/>
                <a:gd name="T76" fmla="*/ 30 w 107"/>
                <a:gd name="T77" fmla="*/ 66 h 81"/>
                <a:gd name="T78" fmla="*/ 32 w 107"/>
                <a:gd name="T79" fmla="*/ 69 h 81"/>
                <a:gd name="T80" fmla="*/ 32 w 107"/>
                <a:gd name="T81" fmla="*/ 69 h 81"/>
                <a:gd name="T82" fmla="*/ 28 w 107"/>
                <a:gd name="T83" fmla="*/ 61 h 81"/>
                <a:gd name="T84" fmla="*/ 28 w 107"/>
                <a:gd name="T85" fmla="*/ 61 h 81"/>
                <a:gd name="T86" fmla="*/ 25 w 107"/>
                <a:gd name="T87" fmla="*/ 56 h 81"/>
                <a:gd name="T88" fmla="*/ 25 w 107"/>
                <a:gd name="T89" fmla="*/ 56 h 81"/>
                <a:gd name="T90" fmla="*/ 30 w 107"/>
                <a:gd name="T91" fmla="*/ 66 h 81"/>
                <a:gd name="T92" fmla="*/ 99 w 107"/>
                <a:gd name="T93" fmla="*/ 63 h 81"/>
                <a:gd name="T94" fmla="*/ 80 w 107"/>
                <a:gd name="T95" fmla="*/ 40 h 81"/>
                <a:gd name="T96" fmla="*/ 80 w 107"/>
                <a:gd name="T97" fmla="*/ 40 h 81"/>
                <a:gd name="T98" fmla="*/ 99 w 107"/>
                <a:gd name="T99" fmla="*/ 63 h 81"/>
                <a:gd name="T100" fmla="*/ 57 w 107"/>
                <a:gd name="T101" fmla="*/ 63 h 81"/>
                <a:gd name="T102" fmla="*/ 57 w 107"/>
                <a:gd name="T103" fmla="*/ 62 h 81"/>
                <a:gd name="T104" fmla="*/ 57 w 107"/>
                <a:gd name="T105" fmla="*/ 62 h 81"/>
                <a:gd name="T106" fmla="*/ 57 w 107"/>
                <a:gd name="T107" fmla="*/ 63 h 81"/>
                <a:gd name="T108" fmla="*/ 57 w 107"/>
                <a:gd name="T109" fmla="*/ 62 h 81"/>
                <a:gd name="T110" fmla="*/ 62 w 107"/>
                <a:gd name="T111" fmla="*/ 57 h 81"/>
                <a:gd name="T112" fmla="*/ 62 w 107"/>
                <a:gd name="T113" fmla="*/ 57 h 81"/>
                <a:gd name="T114" fmla="*/ 57 w 107"/>
                <a:gd name="T115" fmla="*/ 62 h 81"/>
                <a:gd name="T116" fmla="*/ 14 w 107"/>
                <a:gd name="T117" fmla="*/ 29 h 81"/>
                <a:gd name="T118" fmla="*/ 5 w 107"/>
                <a:gd name="T119" fmla="*/ 5 h 81"/>
                <a:gd name="T120" fmla="*/ 5 w 107"/>
                <a:gd name="T121" fmla="*/ 5 h 81"/>
                <a:gd name="T122" fmla="*/ 5 w 107"/>
                <a:gd name="T123" fmla="*/ 5 h 81"/>
                <a:gd name="T124" fmla="*/ 14 w 107"/>
                <a:gd name="T125"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 h="81">
                  <a:moveTo>
                    <a:pt x="32" y="76"/>
                  </a:moveTo>
                  <a:cubicBezTo>
                    <a:pt x="33" y="75"/>
                    <a:pt x="33" y="75"/>
                    <a:pt x="33" y="75"/>
                  </a:cubicBezTo>
                  <a:cubicBezTo>
                    <a:pt x="32" y="76"/>
                    <a:pt x="32" y="76"/>
                    <a:pt x="32" y="76"/>
                  </a:cubicBezTo>
                  <a:cubicBezTo>
                    <a:pt x="30" y="74"/>
                    <a:pt x="28" y="71"/>
                    <a:pt x="26" y="67"/>
                  </a:cubicBezTo>
                  <a:cubicBezTo>
                    <a:pt x="26" y="67"/>
                    <a:pt x="26" y="67"/>
                    <a:pt x="26" y="67"/>
                  </a:cubicBezTo>
                  <a:cubicBezTo>
                    <a:pt x="22" y="60"/>
                    <a:pt x="18" y="51"/>
                    <a:pt x="15" y="42"/>
                  </a:cubicBezTo>
                  <a:cubicBezTo>
                    <a:pt x="15" y="42"/>
                    <a:pt x="15" y="42"/>
                    <a:pt x="15" y="42"/>
                  </a:cubicBezTo>
                  <a:cubicBezTo>
                    <a:pt x="7" y="23"/>
                    <a:pt x="1" y="5"/>
                    <a:pt x="1" y="5"/>
                  </a:cubicBezTo>
                  <a:cubicBezTo>
                    <a:pt x="1" y="5"/>
                    <a:pt x="1" y="5"/>
                    <a:pt x="1" y="5"/>
                  </a:cubicBezTo>
                  <a:cubicBezTo>
                    <a:pt x="0" y="3"/>
                    <a:pt x="0" y="3"/>
                    <a:pt x="0" y="3"/>
                  </a:cubicBezTo>
                  <a:cubicBezTo>
                    <a:pt x="8" y="0"/>
                    <a:pt x="8" y="0"/>
                    <a:pt x="8" y="0"/>
                  </a:cubicBezTo>
                  <a:cubicBezTo>
                    <a:pt x="8" y="2"/>
                    <a:pt x="8" y="2"/>
                    <a:pt x="8" y="2"/>
                  </a:cubicBezTo>
                  <a:cubicBezTo>
                    <a:pt x="9" y="2"/>
                    <a:pt x="14" y="18"/>
                    <a:pt x="21" y="35"/>
                  </a:cubicBezTo>
                  <a:cubicBezTo>
                    <a:pt x="21" y="35"/>
                    <a:pt x="21" y="35"/>
                    <a:pt x="21" y="35"/>
                  </a:cubicBezTo>
                  <a:cubicBezTo>
                    <a:pt x="24" y="44"/>
                    <a:pt x="28" y="53"/>
                    <a:pt x="31" y="60"/>
                  </a:cubicBezTo>
                  <a:cubicBezTo>
                    <a:pt x="31" y="60"/>
                    <a:pt x="31" y="60"/>
                    <a:pt x="31" y="60"/>
                  </a:cubicBezTo>
                  <a:cubicBezTo>
                    <a:pt x="34" y="66"/>
                    <a:pt x="37" y="71"/>
                    <a:pt x="39" y="73"/>
                  </a:cubicBezTo>
                  <a:cubicBezTo>
                    <a:pt x="39" y="73"/>
                    <a:pt x="39" y="73"/>
                    <a:pt x="39" y="73"/>
                  </a:cubicBezTo>
                  <a:cubicBezTo>
                    <a:pt x="43" y="69"/>
                    <a:pt x="52" y="61"/>
                    <a:pt x="61" y="54"/>
                  </a:cubicBezTo>
                  <a:cubicBezTo>
                    <a:pt x="61" y="54"/>
                    <a:pt x="61" y="54"/>
                    <a:pt x="61" y="54"/>
                  </a:cubicBezTo>
                  <a:cubicBezTo>
                    <a:pt x="69" y="46"/>
                    <a:pt x="76" y="39"/>
                    <a:pt x="77" y="38"/>
                  </a:cubicBezTo>
                  <a:cubicBezTo>
                    <a:pt x="77" y="38"/>
                    <a:pt x="77" y="38"/>
                    <a:pt x="77" y="38"/>
                  </a:cubicBezTo>
                  <a:cubicBezTo>
                    <a:pt x="77" y="38"/>
                    <a:pt x="77" y="38"/>
                    <a:pt x="77" y="38"/>
                  </a:cubicBezTo>
                  <a:cubicBezTo>
                    <a:pt x="81" y="34"/>
                    <a:pt x="81" y="34"/>
                    <a:pt x="81" y="34"/>
                  </a:cubicBezTo>
                  <a:cubicBezTo>
                    <a:pt x="107" y="66"/>
                    <a:pt x="107" y="66"/>
                    <a:pt x="107" y="66"/>
                  </a:cubicBezTo>
                  <a:cubicBezTo>
                    <a:pt x="101" y="71"/>
                    <a:pt x="101" y="71"/>
                    <a:pt x="101" y="71"/>
                  </a:cubicBezTo>
                  <a:cubicBezTo>
                    <a:pt x="80" y="46"/>
                    <a:pt x="80" y="46"/>
                    <a:pt x="80" y="46"/>
                  </a:cubicBezTo>
                  <a:cubicBezTo>
                    <a:pt x="72" y="54"/>
                    <a:pt x="50" y="75"/>
                    <a:pt x="42" y="80"/>
                  </a:cubicBezTo>
                  <a:cubicBezTo>
                    <a:pt x="42" y="80"/>
                    <a:pt x="42" y="80"/>
                    <a:pt x="42" y="80"/>
                  </a:cubicBezTo>
                  <a:cubicBezTo>
                    <a:pt x="41" y="81"/>
                    <a:pt x="40" y="81"/>
                    <a:pt x="39" y="81"/>
                  </a:cubicBezTo>
                  <a:cubicBezTo>
                    <a:pt x="39" y="81"/>
                    <a:pt x="39" y="81"/>
                    <a:pt x="39" y="81"/>
                  </a:cubicBezTo>
                  <a:cubicBezTo>
                    <a:pt x="35" y="81"/>
                    <a:pt x="33" y="78"/>
                    <a:pt x="32" y="76"/>
                  </a:cubicBezTo>
                  <a:close/>
                  <a:moveTo>
                    <a:pt x="38" y="77"/>
                  </a:moveTo>
                  <a:cubicBezTo>
                    <a:pt x="38" y="77"/>
                    <a:pt x="37" y="77"/>
                    <a:pt x="37" y="76"/>
                  </a:cubicBezTo>
                  <a:cubicBezTo>
                    <a:pt x="37" y="76"/>
                    <a:pt x="37" y="76"/>
                    <a:pt x="37" y="76"/>
                  </a:cubicBezTo>
                  <a:cubicBezTo>
                    <a:pt x="37" y="76"/>
                    <a:pt x="37" y="76"/>
                    <a:pt x="36" y="76"/>
                  </a:cubicBezTo>
                  <a:cubicBezTo>
                    <a:pt x="36" y="76"/>
                    <a:pt x="36" y="76"/>
                    <a:pt x="36" y="76"/>
                  </a:cubicBezTo>
                  <a:cubicBezTo>
                    <a:pt x="37" y="76"/>
                    <a:pt x="37" y="77"/>
                    <a:pt x="38" y="77"/>
                  </a:cubicBezTo>
                  <a:close/>
                  <a:moveTo>
                    <a:pt x="30" y="66"/>
                  </a:moveTo>
                  <a:cubicBezTo>
                    <a:pt x="30" y="67"/>
                    <a:pt x="31" y="68"/>
                    <a:pt x="32" y="69"/>
                  </a:cubicBezTo>
                  <a:cubicBezTo>
                    <a:pt x="32" y="69"/>
                    <a:pt x="32" y="69"/>
                    <a:pt x="32" y="69"/>
                  </a:cubicBezTo>
                  <a:cubicBezTo>
                    <a:pt x="30" y="67"/>
                    <a:pt x="29" y="65"/>
                    <a:pt x="28" y="61"/>
                  </a:cubicBezTo>
                  <a:cubicBezTo>
                    <a:pt x="28" y="61"/>
                    <a:pt x="28" y="61"/>
                    <a:pt x="28" y="61"/>
                  </a:cubicBezTo>
                  <a:cubicBezTo>
                    <a:pt x="27" y="60"/>
                    <a:pt x="26" y="58"/>
                    <a:pt x="25" y="56"/>
                  </a:cubicBezTo>
                  <a:cubicBezTo>
                    <a:pt x="25" y="56"/>
                    <a:pt x="25" y="56"/>
                    <a:pt x="25" y="56"/>
                  </a:cubicBezTo>
                  <a:cubicBezTo>
                    <a:pt x="26" y="59"/>
                    <a:pt x="28" y="63"/>
                    <a:pt x="30" y="66"/>
                  </a:cubicBezTo>
                  <a:close/>
                  <a:moveTo>
                    <a:pt x="99" y="63"/>
                  </a:moveTo>
                  <a:cubicBezTo>
                    <a:pt x="80" y="40"/>
                    <a:pt x="80" y="40"/>
                    <a:pt x="80" y="40"/>
                  </a:cubicBezTo>
                  <a:cubicBezTo>
                    <a:pt x="80" y="40"/>
                    <a:pt x="80" y="40"/>
                    <a:pt x="80" y="40"/>
                  </a:cubicBezTo>
                  <a:cubicBezTo>
                    <a:pt x="99" y="63"/>
                    <a:pt x="99" y="63"/>
                    <a:pt x="99" y="63"/>
                  </a:cubicBezTo>
                  <a:close/>
                  <a:moveTo>
                    <a:pt x="57" y="63"/>
                  </a:moveTo>
                  <a:cubicBezTo>
                    <a:pt x="57" y="63"/>
                    <a:pt x="57" y="62"/>
                    <a:pt x="57" y="62"/>
                  </a:cubicBezTo>
                  <a:cubicBezTo>
                    <a:pt x="57" y="62"/>
                    <a:pt x="57" y="62"/>
                    <a:pt x="57" y="62"/>
                  </a:cubicBezTo>
                  <a:cubicBezTo>
                    <a:pt x="57" y="62"/>
                    <a:pt x="57" y="63"/>
                    <a:pt x="57" y="63"/>
                  </a:cubicBezTo>
                  <a:close/>
                  <a:moveTo>
                    <a:pt x="57" y="62"/>
                  </a:moveTo>
                  <a:cubicBezTo>
                    <a:pt x="59" y="61"/>
                    <a:pt x="61" y="59"/>
                    <a:pt x="62" y="57"/>
                  </a:cubicBezTo>
                  <a:cubicBezTo>
                    <a:pt x="62" y="57"/>
                    <a:pt x="62" y="57"/>
                    <a:pt x="62" y="57"/>
                  </a:cubicBezTo>
                  <a:cubicBezTo>
                    <a:pt x="61" y="59"/>
                    <a:pt x="59" y="61"/>
                    <a:pt x="57" y="62"/>
                  </a:cubicBezTo>
                  <a:close/>
                  <a:moveTo>
                    <a:pt x="14" y="29"/>
                  </a:moveTo>
                  <a:cubicBezTo>
                    <a:pt x="10" y="18"/>
                    <a:pt x="7" y="9"/>
                    <a:pt x="5" y="5"/>
                  </a:cubicBezTo>
                  <a:cubicBezTo>
                    <a:pt x="5" y="5"/>
                    <a:pt x="5" y="5"/>
                    <a:pt x="5" y="5"/>
                  </a:cubicBezTo>
                  <a:cubicBezTo>
                    <a:pt x="5" y="5"/>
                    <a:pt x="5" y="5"/>
                    <a:pt x="5" y="5"/>
                  </a:cubicBezTo>
                  <a:cubicBezTo>
                    <a:pt x="7" y="9"/>
                    <a:pt x="10" y="18"/>
                    <a:pt x="1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7" name="任意多边形 36"/>
          <p:cNvSpPr/>
          <p:nvPr/>
        </p:nvSpPr>
        <p:spPr>
          <a:xfrm>
            <a:off x="944531" y="2906048"/>
            <a:ext cx="6379028" cy="479046"/>
          </a:xfrm>
          <a:custGeom>
            <a:avLst/>
            <a:gdLst>
              <a:gd name="connsiteX0" fmla="*/ 0 w 8505371"/>
              <a:gd name="connsiteY0" fmla="*/ 566124 h 638728"/>
              <a:gd name="connsiteX1" fmla="*/ 1436914 w 8505371"/>
              <a:gd name="connsiteY1" fmla="*/ 116181 h 638728"/>
              <a:gd name="connsiteX2" fmla="*/ 2931885 w 8505371"/>
              <a:gd name="connsiteY2" fmla="*/ 595153 h 638728"/>
              <a:gd name="connsiteX3" fmla="*/ 4601028 w 8505371"/>
              <a:gd name="connsiteY3" fmla="*/ 67 h 638728"/>
              <a:gd name="connsiteX4" fmla="*/ 6270171 w 8505371"/>
              <a:gd name="connsiteY4" fmla="*/ 638696 h 638728"/>
              <a:gd name="connsiteX5" fmla="*/ 7736114 w 8505371"/>
              <a:gd name="connsiteY5" fmla="*/ 29096 h 638728"/>
              <a:gd name="connsiteX6" fmla="*/ 8505371 w 8505371"/>
              <a:gd name="connsiteY6" fmla="*/ 217781 h 63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05371" h="638728">
                <a:moveTo>
                  <a:pt x="0" y="566124"/>
                </a:moveTo>
                <a:cubicBezTo>
                  <a:pt x="474133" y="338733"/>
                  <a:pt x="948267" y="111343"/>
                  <a:pt x="1436914" y="116181"/>
                </a:cubicBezTo>
                <a:cubicBezTo>
                  <a:pt x="1925561" y="121019"/>
                  <a:pt x="2404533" y="614505"/>
                  <a:pt x="2931885" y="595153"/>
                </a:cubicBezTo>
                <a:cubicBezTo>
                  <a:pt x="3459237" y="575801"/>
                  <a:pt x="4044647" y="-7190"/>
                  <a:pt x="4601028" y="67"/>
                </a:cubicBezTo>
                <a:cubicBezTo>
                  <a:pt x="5157409" y="7324"/>
                  <a:pt x="5747657" y="633858"/>
                  <a:pt x="6270171" y="638696"/>
                </a:cubicBezTo>
                <a:cubicBezTo>
                  <a:pt x="6792685" y="643534"/>
                  <a:pt x="7363581" y="99248"/>
                  <a:pt x="7736114" y="29096"/>
                </a:cubicBezTo>
                <a:cubicBezTo>
                  <a:pt x="8108647" y="-41056"/>
                  <a:pt x="8362647" y="271000"/>
                  <a:pt x="8505371" y="217781"/>
                </a:cubicBezTo>
              </a:path>
            </a:pathLst>
          </a:custGeom>
          <a:no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2">
                  <a:lumMod val="50000"/>
                </a:schemeClr>
              </a:solidFill>
            </a:endParaRPr>
          </a:p>
        </p:txBody>
      </p:sp>
      <p:grpSp>
        <p:nvGrpSpPr>
          <p:cNvPr id="6" name="组合 37"/>
          <p:cNvGrpSpPr/>
          <p:nvPr/>
        </p:nvGrpSpPr>
        <p:grpSpPr>
          <a:xfrm>
            <a:off x="1624696" y="2762176"/>
            <a:ext cx="461807" cy="438831"/>
            <a:chOff x="2166261" y="3682901"/>
            <a:chExt cx="615743" cy="585108"/>
          </a:xfrm>
        </p:grpSpPr>
        <p:sp>
          <p:nvSpPr>
            <p:cNvPr id="39" name="椭圆 38"/>
            <p:cNvSpPr/>
            <p:nvPr/>
          </p:nvSpPr>
          <p:spPr>
            <a:xfrm>
              <a:off x="2166261" y="3682901"/>
              <a:ext cx="585108" cy="585108"/>
            </a:xfrm>
            <a:prstGeom prst="ellipse">
              <a:avLst/>
            </a:prstGeom>
            <a:solidFill>
              <a:srgbClr val="F8FAF6"/>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endParaRPr>
            </a:p>
          </p:txBody>
        </p:sp>
        <p:sp>
          <p:nvSpPr>
            <p:cNvPr id="40" name="文本框 39"/>
            <p:cNvSpPr txBox="1"/>
            <p:nvPr/>
          </p:nvSpPr>
          <p:spPr>
            <a:xfrm>
              <a:off x="2189986" y="3768248"/>
              <a:ext cx="592018" cy="430887"/>
            </a:xfrm>
            <a:prstGeom prst="rect">
              <a:avLst/>
            </a:prstGeom>
            <a:noFill/>
          </p:spPr>
          <p:txBody>
            <a:bodyPr wrap="square" rtlCol="0">
              <a:spAutoFit/>
            </a:bodyPr>
            <a:lstStyle/>
            <a:p>
              <a:r>
                <a:rPr lang="en-US" altLang="zh-CN" sz="1500" dirty="0">
                  <a:solidFill>
                    <a:schemeClr val="bg2">
                      <a:lumMod val="50000"/>
                    </a:schemeClr>
                  </a:solidFill>
                  <a:latin typeface="Arial Black" pitchFamily="34" charset="0"/>
                  <a:ea typeface="迷你简卡通" pitchFamily="65" charset="-122"/>
                  <a:cs typeface="Aharoni" pitchFamily="2" charset="-79"/>
                </a:rPr>
                <a:t>01</a:t>
              </a:r>
              <a:endParaRPr lang="zh-CN" altLang="en-US" sz="1500" dirty="0">
                <a:solidFill>
                  <a:schemeClr val="bg2">
                    <a:lumMod val="50000"/>
                  </a:schemeClr>
                </a:solidFill>
                <a:latin typeface="Arial Black" pitchFamily="34" charset="0"/>
                <a:ea typeface="迷你简卡通" pitchFamily="65" charset="-122"/>
                <a:cs typeface="Aharoni" pitchFamily="2" charset="-79"/>
              </a:endParaRPr>
            </a:p>
          </p:txBody>
        </p:sp>
      </p:grpSp>
      <p:grpSp>
        <p:nvGrpSpPr>
          <p:cNvPr id="38" name="组合 40"/>
          <p:cNvGrpSpPr/>
          <p:nvPr/>
        </p:nvGrpSpPr>
        <p:grpSpPr>
          <a:xfrm>
            <a:off x="2843896" y="3106234"/>
            <a:ext cx="469639" cy="438831"/>
            <a:chOff x="3791861" y="4141646"/>
            <a:chExt cx="626185" cy="585108"/>
          </a:xfrm>
        </p:grpSpPr>
        <p:sp>
          <p:nvSpPr>
            <p:cNvPr id="42" name="椭圆 41"/>
            <p:cNvSpPr/>
            <p:nvPr/>
          </p:nvSpPr>
          <p:spPr>
            <a:xfrm>
              <a:off x="3791861" y="4141646"/>
              <a:ext cx="585108" cy="585108"/>
            </a:xfrm>
            <a:prstGeom prst="ellipse">
              <a:avLst/>
            </a:prstGeom>
            <a:solidFill>
              <a:srgbClr val="F8FAF6"/>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endParaRPr>
            </a:p>
          </p:txBody>
        </p:sp>
        <p:sp>
          <p:nvSpPr>
            <p:cNvPr id="43" name="文本框 42"/>
            <p:cNvSpPr txBox="1"/>
            <p:nvPr/>
          </p:nvSpPr>
          <p:spPr>
            <a:xfrm>
              <a:off x="3826028" y="4236569"/>
              <a:ext cx="592018" cy="430887"/>
            </a:xfrm>
            <a:prstGeom prst="rect">
              <a:avLst/>
            </a:prstGeom>
            <a:noFill/>
          </p:spPr>
          <p:txBody>
            <a:bodyPr wrap="square" rtlCol="0">
              <a:spAutoFit/>
            </a:bodyPr>
            <a:lstStyle/>
            <a:p>
              <a:r>
                <a:rPr lang="en-US" altLang="zh-CN" sz="1500" dirty="0">
                  <a:solidFill>
                    <a:schemeClr val="bg2">
                      <a:lumMod val="50000"/>
                    </a:schemeClr>
                  </a:solidFill>
                  <a:latin typeface="Arial Black" pitchFamily="34" charset="0"/>
                  <a:ea typeface="迷你简卡通" pitchFamily="65" charset="-122"/>
                  <a:cs typeface="Aharoni" pitchFamily="2" charset="-79"/>
                </a:rPr>
                <a:t>02</a:t>
              </a:r>
              <a:endParaRPr lang="zh-CN" altLang="en-US" sz="1500" dirty="0">
                <a:solidFill>
                  <a:schemeClr val="bg2">
                    <a:lumMod val="50000"/>
                  </a:schemeClr>
                </a:solidFill>
                <a:latin typeface="Arial Black" pitchFamily="34" charset="0"/>
                <a:ea typeface="迷你简卡通" pitchFamily="65" charset="-122"/>
                <a:cs typeface="Aharoni" pitchFamily="2" charset="-79"/>
              </a:endParaRPr>
            </a:p>
          </p:txBody>
        </p:sp>
      </p:grpSp>
      <p:grpSp>
        <p:nvGrpSpPr>
          <p:cNvPr id="41" name="组合 43"/>
          <p:cNvGrpSpPr/>
          <p:nvPr/>
        </p:nvGrpSpPr>
        <p:grpSpPr>
          <a:xfrm>
            <a:off x="4077964" y="2677171"/>
            <a:ext cx="466990" cy="438831"/>
            <a:chOff x="5437285" y="3569562"/>
            <a:chExt cx="622653" cy="585108"/>
          </a:xfrm>
        </p:grpSpPr>
        <p:sp>
          <p:nvSpPr>
            <p:cNvPr id="45" name="椭圆 44"/>
            <p:cNvSpPr/>
            <p:nvPr/>
          </p:nvSpPr>
          <p:spPr>
            <a:xfrm>
              <a:off x="5437285" y="3569562"/>
              <a:ext cx="585108" cy="585108"/>
            </a:xfrm>
            <a:prstGeom prst="ellipse">
              <a:avLst/>
            </a:prstGeom>
            <a:solidFill>
              <a:srgbClr val="F2F3F7"/>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endParaRPr>
            </a:p>
          </p:txBody>
        </p:sp>
        <p:sp>
          <p:nvSpPr>
            <p:cNvPr id="46" name="文本框 45"/>
            <p:cNvSpPr txBox="1"/>
            <p:nvPr/>
          </p:nvSpPr>
          <p:spPr>
            <a:xfrm>
              <a:off x="5467920" y="3682901"/>
              <a:ext cx="592018" cy="430887"/>
            </a:xfrm>
            <a:prstGeom prst="rect">
              <a:avLst/>
            </a:prstGeom>
            <a:noFill/>
          </p:spPr>
          <p:txBody>
            <a:bodyPr wrap="square" rtlCol="0">
              <a:spAutoFit/>
            </a:bodyPr>
            <a:lstStyle/>
            <a:p>
              <a:r>
                <a:rPr lang="en-US" altLang="zh-CN" sz="1500" dirty="0">
                  <a:solidFill>
                    <a:schemeClr val="bg2">
                      <a:lumMod val="50000"/>
                    </a:schemeClr>
                  </a:solidFill>
                  <a:latin typeface="Arial Black" pitchFamily="34" charset="0"/>
                  <a:ea typeface="迷你简卡通" pitchFamily="65" charset="-122"/>
                  <a:cs typeface="Aharoni" pitchFamily="2" charset="-79"/>
                </a:rPr>
                <a:t>03</a:t>
              </a:r>
              <a:endParaRPr lang="zh-CN" altLang="en-US" sz="1500" dirty="0">
                <a:solidFill>
                  <a:schemeClr val="bg2">
                    <a:lumMod val="50000"/>
                  </a:schemeClr>
                </a:solidFill>
                <a:latin typeface="Arial Black" pitchFamily="34" charset="0"/>
                <a:ea typeface="迷你简卡通" pitchFamily="65" charset="-122"/>
                <a:cs typeface="Aharoni" pitchFamily="2" charset="-79"/>
              </a:endParaRPr>
            </a:p>
          </p:txBody>
        </p:sp>
      </p:grpSp>
      <p:grpSp>
        <p:nvGrpSpPr>
          <p:cNvPr id="44" name="组合 46"/>
          <p:cNvGrpSpPr/>
          <p:nvPr/>
        </p:nvGrpSpPr>
        <p:grpSpPr>
          <a:xfrm>
            <a:off x="5420989" y="3144332"/>
            <a:ext cx="474821" cy="438831"/>
            <a:chOff x="7227985" y="4192442"/>
            <a:chExt cx="633095" cy="585108"/>
          </a:xfrm>
        </p:grpSpPr>
        <p:sp>
          <p:nvSpPr>
            <p:cNvPr id="48" name="椭圆 47"/>
            <p:cNvSpPr/>
            <p:nvPr/>
          </p:nvSpPr>
          <p:spPr>
            <a:xfrm>
              <a:off x="7227985" y="4192442"/>
              <a:ext cx="585108" cy="585108"/>
            </a:xfrm>
            <a:prstGeom prst="ellipse">
              <a:avLst/>
            </a:prstGeom>
            <a:solidFill>
              <a:srgbClr val="F8FAF6"/>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endParaRPr>
            </a:p>
          </p:txBody>
        </p:sp>
        <p:sp>
          <p:nvSpPr>
            <p:cNvPr id="49" name="文本框 48"/>
            <p:cNvSpPr txBox="1"/>
            <p:nvPr/>
          </p:nvSpPr>
          <p:spPr>
            <a:xfrm>
              <a:off x="7269062" y="4291779"/>
              <a:ext cx="592018" cy="430887"/>
            </a:xfrm>
            <a:prstGeom prst="rect">
              <a:avLst/>
            </a:prstGeom>
            <a:noFill/>
          </p:spPr>
          <p:txBody>
            <a:bodyPr wrap="square" rtlCol="0">
              <a:spAutoFit/>
            </a:bodyPr>
            <a:lstStyle/>
            <a:p>
              <a:r>
                <a:rPr lang="en-US" altLang="zh-CN" sz="1500" dirty="0">
                  <a:solidFill>
                    <a:schemeClr val="bg2">
                      <a:lumMod val="50000"/>
                    </a:schemeClr>
                  </a:solidFill>
                  <a:latin typeface="Arial Black" pitchFamily="34" charset="0"/>
                  <a:ea typeface="迷你简卡通" pitchFamily="65" charset="-122"/>
                  <a:cs typeface="Aharoni" pitchFamily="2" charset="-79"/>
                </a:rPr>
                <a:t>04</a:t>
              </a:r>
              <a:endParaRPr lang="zh-CN" altLang="en-US" sz="1500" dirty="0">
                <a:solidFill>
                  <a:schemeClr val="bg2">
                    <a:lumMod val="50000"/>
                  </a:schemeClr>
                </a:solidFill>
                <a:latin typeface="Arial Black" pitchFamily="34" charset="0"/>
                <a:ea typeface="迷你简卡通" pitchFamily="65" charset="-122"/>
                <a:cs typeface="Aharoni" pitchFamily="2" charset="-79"/>
              </a:endParaRPr>
            </a:p>
          </p:txBody>
        </p:sp>
      </p:grpSp>
      <p:sp>
        <p:nvSpPr>
          <p:cNvPr id="50" name="矩形 49"/>
          <p:cNvSpPr>
            <a:spLocks noChangeArrowheads="1"/>
          </p:cNvSpPr>
          <p:nvPr/>
        </p:nvSpPr>
        <p:spPr bwMode="auto">
          <a:xfrm>
            <a:off x="963523" y="1801547"/>
            <a:ext cx="2013032" cy="58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a:solidFill>
                  <a:schemeClr val="bg2">
                    <a:lumMod val="50000"/>
                  </a:schemeClr>
                </a:solidFill>
              </a:rPr>
              <a:t>单击此处输入标题</a:t>
            </a:r>
            <a:endParaRPr lang="en-US" altLang="zh-CN" sz="1400" dirty="0">
              <a:solidFill>
                <a:schemeClr val="bg2">
                  <a:lumMod val="50000"/>
                </a:schemeClr>
              </a:solidFill>
            </a:endParaRPr>
          </a:p>
          <a:p>
            <a:pPr>
              <a:buNone/>
            </a:pPr>
            <a:r>
              <a:rPr lang="zh-CN" altLang="en-US" sz="800" dirty="0">
                <a:solidFill>
                  <a:schemeClr val="bg2">
                    <a:lumMod val="50000"/>
                  </a:schemeClr>
                </a:solidFill>
              </a:rPr>
              <a:t>请在这里输入您的主要叙述内容</a:t>
            </a:r>
            <a:endParaRPr lang="en-US" altLang="zh-CN" sz="800" dirty="0">
              <a:solidFill>
                <a:schemeClr val="bg2">
                  <a:lumMod val="50000"/>
                </a:schemeClr>
              </a:solidFill>
            </a:endParaRPr>
          </a:p>
          <a:p>
            <a:pPr>
              <a:buNone/>
            </a:pPr>
            <a:r>
              <a:rPr lang="zh-CN" altLang="en-US" sz="800" dirty="0">
                <a:solidFill>
                  <a:schemeClr val="bg2">
                    <a:lumMod val="50000"/>
                  </a:schemeClr>
                </a:solidFill>
              </a:rPr>
              <a:t>请在这里输入您的主要叙述内容</a:t>
            </a:r>
            <a:endParaRPr lang="en-US" altLang="zh-CN" sz="800" dirty="0">
              <a:solidFill>
                <a:schemeClr val="bg2">
                  <a:lumMod val="50000"/>
                </a:schemeClr>
              </a:solidFill>
            </a:endParaRPr>
          </a:p>
        </p:txBody>
      </p:sp>
      <p:sp>
        <p:nvSpPr>
          <p:cNvPr id="51" name="矩形 50"/>
          <p:cNvSpPr>
            <a:spLocks noChangeArrowheads="1"/>
          </p:cNvSpPr>
          <p:nvPr/>
        </p:nvSpPr>
        <p:spPr bwMode="auto">
          <a:xfrm>
            <a:off x="2121013" y="3808688"/>
            <a:ext cx="2013032" cy="58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a:solidFill>
                  <a:schemeClr val="bg2">
                    <a:lumMod val="50000"/>
                  </a:schemeClr>
                </a:solidFill>
              </a:rPr>
              <a:t>单击此处输入标题</a:t>
            </a:r>
            <a:endParaRPr lang="en-US" altLang="zh-CN" sz="1400" dirty="0">
              <a:solidFill>
                <a:schemeClr val="bg2">
                  <a:lumMod val="50000"/>
                </a:schemeClr>
              </a:solidFill>
            </a:endParaRPr>
          </a:p>
          <a:p>
            <a:pPr>
              <a:buNone/>
            </a:pPr>
            <a:r>
              <a:rPr lang="zh-CN" altLang="en-US" sz="800" dirty="0">
                <a:solidFill>
                  <a:schemeClr val="bg2">
                    <a:lumMod val="50000"/>
                  </a:schemeClr>
                </a:solidFill>
              </a:rPr>
              <a:t>请在这里输入您的主要叙述内容</a:t>
            </a:r>
            <a:endParaRPr lang="en-US" altLang="zh-CN" sz="800" dirty="0">
              <a:solidFill>
                <a:schemeClr val="bg2">
                  <a:lumMod val="50000"/>
                </a:schemeClr>
              </a:solidFill>
            </a:endParaRPr>
          </a:p>
          <a:p>
            <a:pPr>
              <a:buNone/>
            </a:pPr>
            <a:r>
              <a:rPr lang="zh-CN" altLang="en-US" sz="800" dirty="0">
                <a:solidFill>
                  <a:schemeClr val="bg2">
                    <a:lumMod val="50000"/>
                  </a:schemeClr>
                </a:solidFill>
              </a:rPr>
              <a:t>请在这里输入您的主要叙述内容</a:t>
            </a:r>
            <a:endParaRPr lang="en-US" altLang="zh-CN" sz="800" dirty="0">
              <a:solidFill>
                <a:schemeClr val="bg2">
                  <a:lumMod val="50000"/>
                </a:schemeClr>
              </a:solidFill>
            </a:endParaRPr>
          </a:p>
        </p:txBody>
      </p:sp>
      <p:sp>
        <p:nvSpPr>
          <p:cNvPr id="52" name="矩形 51"/>
          <p:cNvSpPr>
            <a:spLocks noChangeArrowheads="1"/>
          </p:cNvSpPr>
          <p:nvPr/>
        </p:nvSpPr>
        <p:spPr bwMode="auto">
          <a:xfrm>
            <a:off x="3538438" y="1801547"/>
            <a:ext cx="2013032" cy="58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a:solidFill>
                  <a:schemeClr val="bg2">
                    <a:lumMod val="50000"/>
                  </a:schemeClr>
                </a:solidFill>
              </a:rPr>
              <a:t>单击此处输入标题</a:t>
            </a:r>
            <a:endParaRPr lang="en-US" altLang="zh-CN" sz="1400" dirty="0">
              <a:solidFill>
                <a:schemeClr val="bg2">
                  <a:lumMod val="50000"/>
                </a:schemeClr>
              </a:solidFill>
            </a:endParaRPr>
          </a:p>
          <a:p>
            <a:pPr>
              <a:buNone/>
            </a:pPr>
            <a:r>
              <a:rPr lang="zh-CN" altLang="en-US" sz="800" dirty="0">
                <a:solidFill>
                  <a:schemeClr val="bg2">
                    <a:lumMod val="50000"/>
                  </a:schemeClr>
                </a:solidFill>
              </a:rPr>
              <a:t>请在这里输入您的主要叙述内容</a:t>
            </a:r>
            <a:endParaRPr lang="en-US" altLang="zh-CN" sz="800" dirty="0">
              <a:solidFill>
                <a:schemeClr val="bg2">
                  <a:lumMod val="50000"/>
                </a:schemeClr>
              </a:solidFill>
            </a:endParaRPr>
          </a:p>
          <a:p>
            <a:pPr>
              <a:buNone/>
            </a:pPr>
            <a:r>
              <a:rPr lang="zh-CN" altLang="en-US" sz="800" dirty="0">
                <a:solidFill>
                  <a:schemeClr val="bg2">
                    <a:lumMod val="50000"/>
                  </a:schemeClr>
                </a:solidFill>
              </a:rPr>
              <a:t>请在这里输入您的主要叙述内容</a:t>
            </a:r>
            <a:endParaRPr lang="en-US" altLang="zh-CN" sz="800" dirty="0">
              <a:solidFill>
                <a:schemeClr val="bg2">
                  <a:lumMod val="50000"/>
                </a:schemeClr>
              </a:solidFill>
            </a:endParaRPr>
          </a:p>
        </p:txBody>
      </p:sp>
      <p:sp>
        <p:nvSpPr>
          <p:cNvPr id="53" name="矩形 52"/>
          <p:cNvSpPr>
            <a:spLocks noChangeArrowheads="1"/>
          </p:cNvSpPr>
          <p:nvPr/>
        </p:nvSpPr>
        <p:spPr bwMode="auto">
          <a:xfrm>
            <a:off x="4853304" y="3808688"/>
            <a:ext cx="2013032" cy="58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400" dirty="0">
                <a:solidFill>
                  <a:schemeClr val="bg2">
                    <a:lumMod val="50000"/>
                  </a:schemeClr>
                </a:solidFill>
              </a:rPr>
              <a:t>单击此处输入标题</a:t>
            </a:r>
            <a:endParaRPr lang="en-US" altLang="zh-CN" sz="1400" dirty="0">
              <a:solidFill>
                <a:schemeClr val="bg2">
                  <a:lumMod val="50000"/>
                </a:schemeClr>
              </a:solidFill>
            </a:endParaRPr>
          </a:p>
          <a:p>
            <a:pPr>
              <a:buNone/>
            </a:pPr>
            <a:r>
              <a:rPr lang="zh-CN" altLang="en-US" sz="800" dirty="0">
                <a:solidFill>
                  <a:schemeClr val="bg2">
                    <a:lumMod val="50000"/>
                  </a:schemeClr>
                </a:solidFill>
              </a:rPr>
              <a:t>请在这里输入您的主要叙述内容</a:t>
            </a:r>
            <a:endParaRPr lang="en-US" altLang="zh-CN" sz="800" dirty="0">
              <a:solidFill>
                <a:schemeClr val="bg2">
                  <a:lumMod val="50000"/>
                </a:schemeClr>
              </a:solidFill>
            </a:endParaRPr>
          </a:p>
          <a:p>
            <a:pPr>
              <a:buNone/>
            </a:pPr>
            <a:r>
              <a:rPr lang="zh-CN" altLang="en-US" sz="800" dirty="0">
                <a:solidFill>
                  <a:schemeClr val="bg2">
                    <a:lumMod val="50000"/>
                  </a:schemeClr>
                </a:solidFill>
              </a:rPr>
              <a:t>请在这里输入您的主要叙述内容</a:t>
            </a:r>
            <a:endParaRPr lang="en-US" altLang="zh-CN" sz="800" dirty="0">
              <a:solidFill>
                <a:schemeClr val="bg2">
                  <a:lumMod val="50000"/>
                </a:schemeClr>
              </a:solidFill>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50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25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10" presetClass="entr" presetSubtype="0" fill="hold" nodeType="withEffect">
                                  <p:stCondLst>
                                    <p:cond delay="50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par>
                                <p:cTn id="22" presetID="10" presetClass="entr" presetSubtype="0" fill="hold" nodeType="withEffect">
                                  <p:stCondLst>
                                    <p:cond delay="75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childTnLst>
                                </p:cTn>
                              </p:par>
                            </p:childTnLst>
                          </p:cTn>
                        </p:par>
                        <p:par>
                          <p:cTn id="25" fill="hold">
                            <p:stCondLst>
                              <p:cond delay="1500"/>
                            </p:stCondLst>
                            <p:childTnLst>
                              <p:par>
                                <p:cTn id="26" presetID="50" presetClass="entr" presetSubtype="0" decel="100000"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p:cTn id="28" dur="1000" fill="hold"/>
                                        <p:tgtEl>
                                          <p:spTgt spid="50"/>
                                        </p:tgtEl>
                                        <p:attrNameLst>
                                          <p:attrName>ppt_w</p:attrName>
                                        </p:attrNameLst>
                                      </p:cBhvr>
                                      <p:tavLst>
                                        <p:tav tm="0">
                                          <p:val>
                                            <p:strVal val="#ppt_w+.3"/>
                                          </p:val>
                                        </p:tav>
                                        <p:tav tm="100000">
                                          <p:val>
                                            <p:strVal val="#ppt_w"/>
                                          </p:val>
                                        </p:tav>
                                      </p:tavLst>
                                    </p:anim>
                                    <p:anim calcmode="lin" valueType="num">
                                      <p:cBhvr>
                                        <p:cTn id="29" dur="1000" fill="hold"/>
                                        <p:tgtEl>
                                          <p:spTgt spid="50"/>
                                        </p:tgtEl>
                                        <p:attrNameLst>
                                          <p:attrName>ppt_h</p:attrName>
                                        </p:attrNameLst>
                                      </p:cBhvr>
                                      <p:tavLst>
                                        <p:tav tm="0">
                                          <p:val>
                                            <p:strVal val="#ppt_h"/>
                                          </p:val>
                                        </p:tav>
                                        <p:tav tm="100000">
                                          <p:val>
                                            <p:strVal val="#ppt_h"/>
                                          </p:val>
                                        </p:tav>
                                      </p:tavLst>
                                    </p:anim>
                                    <p:animEffect transition="in" filter="fade">
                                      <p:cBhvr>
                                        <p:cTn id="30" dur="1000"/>
                                        <p:tgtEl>
                                          <p:spTgt spid="50"/>
                                        </p:tgtEl>
                                      </p:cBhvr>
                                    </p:animEffect>
                                  </p:childTnLst>
                                </p:cTn>
                              </p:par>
                              <p:par>
                                <p:cTn id="31" presetID="50" presetClass="entr" presetSubtype="0" decel="100000" fill="hold" grpId="0" nodeType="withEffect">
                                  <p:stCondLst>
                                    <p:cond delay="250"/>
                                  </p:stCondLst>
                                  <p:childTnLst>
                                    <p:set>
                                      <p:cBhvr>
                                        <p:cTn id="32" dur="1" fill="hold">
                                          <p:stCondLst>
                                            <p:cond delay="0"/>
                                          </p:stCondLst>
                                        </p:cTn>
                                        <p:tgtEl>
                                          <p:spTgt spid="51"/>
                                        </p:tgtEl>
                                        <p:attrNameLst>
                                          <p:attrName>style.visibility</p:attrName>
                                        </p:attrNameLst>
                                      </p:cBhvr>
                                      <p:to>
                                        <p:strVal val="visible"/>
                                      </p:to>
                                    </p:set>
                                    <p:anim calcmode="lin" valueType="num">
                                      <p:cBhvr>
                                        <p:cTn id="33" dur="1000" fill="hold"/>
                                        <p:tgtEl>
                                          <p:spTgt spid="51"/>
                                        </p:tgtEl>
                                        <p:attrNameLst>
                                          <p:attrName>ppt_w</p:attrName>
                                        </p:attrNameLst>
                                      </p:cBhvr>
                                      <p:tavLst>
                                        <p:tav tm="0">
                                          <p:val>
                                            <p:strVal val="#ppt_w+.3"/>
                                          </p:val>
                                        </p:tav>
                                        <p:tav tm="100000">
                                          <p:val>
                                            <p:strVal val="#ppt_w"/>
                                          </p:val>
                                        </p:tav>
                                      </p:tavLst>
                                    </p:anim>
                                    <p:anim calcmode="lin" valueType="num">
                                      <p:cBhvr>
                                        <p:cTn id="34" dur="1000" fill="hold"/>
                                        <p:tgtEl>
                                          <p:spTgt spid="51"/>
                                        </p:tgtEl>
                                        <p:attrNameLst>
                                          <p:attrName>ppt_h</p:attrName>
                                        </p:attrNameLst>
                                      </p:cBhvr>
                                      <p:tavLst>
                                        <p:tav tm="0">
                                          <p:val>
                                            <p:strVal val="#ppt_h"/>
                                          </p:val>
                                        </p:tav>
                                        <p:tav tm="100000">
                                          <p:val>
                                            <p:strVal val="#ppt_h"/>
                                          </p:val>
                                        </p:tav>
                                      </p:tavLst>
                                    </p:anim>
                                    <p:animEffect transition="in" filter="fade">
                                      <p:cBhvr>
                                        <p:cTn id="35" dur="1000"/>
                                        <p:tgtEl>
                                          <p:spTgt spid="51"/>
                                        </p:tgtEl>
                                      </p:cBhvr>
                                    </p:animEffect>
                                  </p:childTnLst>
                                </p:cTn>
                              </p:par>
                              <p:par>
                                <p:cTn id="36" presetID="50" presetClass="entr" presetSubtype="0" decel="100000" fill="hold" grpId="0" nodeType="withEffect">
                                  <p:stCondLst>
                                    <p:cond delay="500"/>
                                  </p:stCondLst>
                                  <p:childTnLst>
                                    <p:set>
                                      <p:cBhvr>
                                        <p:cTn id="37" dur="1" fill="hold">
                                          <p:stCondLst>
                                            <p:cond delay="0"/>
                                          </p:stCondLst>
                                        </p:cTn>
                                        <p:tgtEl>
                                          <p:spTgt spid="52"/>
                                        </p:tgtEl>
                                        <p:attrNameLst>
                                          <p:attrName>style.visibility</p:attrName>
                                        </p:attrNameLst>
                                      </p:cBhvr>
                                      <p:to>
                                        <p:strVal val="visible"/>
                                      </p:to>
                                    </p:set>
                                    <p:anim calcmode="lin" valueType="num">
                                      <p:cBhvr>
                                        <p:cTn id="38" dur="1000" fill="hold"/>
                                        <p:tgtEl>
                                          <p:spTgt spid="52"/>
                                        </p:tgtEl>
                                        <p:attrNameLst>
                                          <p:attrName>ppt_w</p:attrName>
                                        </p:attrNameLst>
                                      </p:cBhvr>
                                      <p:tavLst>
                                        <p:tav tm="0">
                                          <p:val>
                                            <p:strVal val="#ppt_w+.3"/>
                                          </p:val>
                                        </p:tav>
                                        <p:tav tm="100000">
                                          <p:val>
                                            <p:strVal val="#ppt_w"/>
                                          </p:val>
                                        </p:tav>
                                      </p:tavLst>
                                    </p:anim>
                                    <p:anim calcmode="lin" valueType="num">
                                      <p:cBhvr>
                                        <p:cTn id="39" dur="1000" fill="hold"/>
                                        <p:tgtEl>
                                          <p:spTgt spid="52"/>
                                        </p:tgtEl>
                                        <p:attrNameLst>
                                          <p:attrName>ppt_h</p:attrName>
                                        </p:attrNameLst>
                                      </p:cBhvr>
                                      <p:tavLst>
                                        <p:tav tm="0">
                                          <p:val>
                                            <p:strVal val="#ppt_h"/>
                                          </p:val>
                                        </p:tav>
                                        <p:tav tm="100000">
                                          <p:val>
                                            <p:strVal val="#ppt_h"/>
                                          </p:val>
                                        </p:tav>
                                      </p:tavLst>
                                    </p:anim>
                                    <p:animEffect transition="in" filter="fade">
                                      <p:cBhvr>
                                        <p:cTn id="40" dur="1000"/>
                                        <p:tgtEl>
                                          <p:spTgt spid="52"/>
                                        </p:tgtEl>
                                      </p:cBhvr>
                                    </p:animEffect>
                                  </p:childTnLst>
                                </p:cTn>
                              </p:par>
                              <p:par>
                                <p:cTn id="41" presetID="50" presetClass="entr" presetSubtype="0" decel="100000" fill="hold" grpId="0" nodeType="withEffect">
                                  <p:stCondLst>
                                    <p:cond delay="750"/>
                                  </p:stCondLst>
                                  <p:childTnLst>
                                    <p:set>
                                      <p:cBhvr>
                                        <p:cTn id="42" dur="1" fill="hold">
                                          <p:stCondLst>
                                            <p:cond delay="0"/>
                                          </p:stCondLst>
                                        </p:cTn>
                                        <p:tgtEl>
                                          <p:spTgt spid="53"/>
                                        </p:tgtEl>
                                        <p:attrNameLst>
                                          <p:attrName>style.visibility</p:attrName>
                                        </p:attrNameLst>
                                      </p:cBhvr>
                                      <p:to>
                                        <p:strVal val="visible"/>
                                      </p:to>
                                    </p:set>
                                    <p:anim calcmode="lin" valueType="num">
                                      <p:cBhvr>
                                        <p:cTn id="43" dur="1000" fill="hold"/>
                                        <p:tgtEl>
                                          <p:spTgt spid="53"/>
                                        </p:tgtEl>
                                        <p:attrNameLst>
                                          <p:attrName>ppt_w</p:attrName>
                                        </p:attrNameLst>
                                      </p:cBhvr>
                                      <p:tavLst>
                                        <p:tav tm="0">
                                          <p:val>
                                            <p:strVal val="#ppt_w+.3"/>
                                          </p:val>
                                        </p:tav>
                                        <p:tav tm="100000">
                                          <p:val>
                                            <p:strVal val="#ppt_w"/>
                                          </p:val>
                                        </p:tav>
                                      </p:tavLst>
                                    </p:anim>
                                    <p:anim calcmode="lin" valueType="num">
                                      <p:cBhvr>
                                        <p:cTn id="44" dur="1000" fill="hold"/>
                                        <p:tgtEl>
                                          <p:spTgt spid="53"/>
                                        </p:tgtEl>
                                        <p:attrNameLst>
                                          <p:attrName>ppt_h</p:attrName>
                                        </p:attrNameLst>
                                      </p:cBhvr>
                                      <p:tavLst>
                                        <p:tav tm="0">
                                          <p:val>
                                            <p:strVal val="#ppt_h"/>
                                          </p:val>
                                        </p:tav>
                                        <p:tav tm="100000">
                                          <p:val>
                                            <p:strVal val="#ppt_h"/>
                                          </p:val>
                                        </p:tav>
                                      </p:tavLst>
                                    </p:anim>
                                    <p:animEffect transition="in" filter="fade">
                                      <p:cBhvr>
                                        <p:cTn id="45"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50" grpId="0"/>
      <p:bldP spid="51" grpId="0"/>
      <p:bldP spid="52" grpId="0"/>
      <p:bldP spid="5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noEditPoints="1"/>
          </p:cNvSpPr>
          <p:nvPr/>
        </p:nvSpPr>
        <p:spPr bwMode="auto">
          <a:xfrm rot="16200000">
            <a:off x="352234" y="1927907"/>
            <a:ext cx="2193479" cy="1356798"/>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chemeClr val="accent1"/>
          </a:solidFill>
          <a:ln>
            <a:noFill/>
          </a:ln>
        </p:spPr>
        <p:txBody>
          <a:bodyPr vert="horz" wrap="square" lIns="68580" tIns="34290" rIns="68580" bIns="34290" numCol="1" anchor="t" anchorCtr="0" compatLnSpc="1"/>
          <a:lstStyle/>
          <a:p>
            <a:endParaRPr lang="zh-CN" altLang="en-US"/>
          </a:p>
        </p:txBody>
      </p:sp>
      <p:sp>
        <p:nvSpPr>
          <p:cNvPr id="7" name="Freeform 5"/>
          <p:cNvSpPr>
            <a:spLocks noEditPoints="1"/>
          </p:cNvSpPr>
          <p:nvPr/>
        </p:nvSpPr>
        <p:spPr bwMode="auto">
          <a:xfrm rot="16200000">
            <a:off x="2423539" y="1927907"/>
            <a:ext cx="2193479" cy="1356798"/>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chemeClr val="accent1"/>
          </a:solidFill>
          <a:ln>
            <a:noFill/>
          </a:ln>
        </p:spPr>
        <p:txBody>
          <a:bodyPr vert="horz" wrap="square" lIns="68580" tIns="34290" rIns="68580" bIns="34290" numCol="1" anchor="t" anchorCtr="0" compatLnSpc="1"/>
          <a:lstStyle/>
          <a:p>
            <a:endParaRPr lang="zh-CN" altLang="en-US"/>
          </a:p>
        </p:txBody>
      </p:sp>
      <p:sp>
        <p:nvSpPr>
          <p:cNvPr id="8" name="Freeform 5"/>
          <p:cNvSpPr>
            <a:spLocks noEditPoints="1"/>
          </p:cNvSpPr>
          <p:nvPr/>
        </p:nvSpPr>
        <p:spPr bwMode="auto">
          <a:xfrm rot="16200000">
            <a:off x="4494844" y="1927907"/>
            <a:ext cx="2193479" cy="1356798"/>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chemeClr val="accent1"/>
          </a:solidFill>
          <a:ln>
            <a:noFill/>
          </a:ln>
        </p:spPr>
        <p:txBody>
          <a:bodyPr vert="horz" wrap="square" lIns="68580" tIns="34290" rIns="68580" bIns="34290" numCol="1" anchor="t" anchorCtr="0" compatLnSpc="1"/>
          <a:lstStyle/>
          <a:p>
            <a:endParaRPr lang="zh-CN" altLang="en-US"/>
          </a:p>
        </p:txBody>
      </p:sp>
      <p:sp>
        <p:nvSpPr>
          <p:cNvPr id="9" name="Freeform 5"/>
          <p:cNvSpPr>
            <a:spLocks noEditPoints="1"/>
          </p:cNvSpPr>
          <p:nvPr/>
        </p:nvSpPr>
        <p:spPr bwMode="auto">
          <a:xfrm rot="16200000">
            <a:off x="6566149" y="1927907"/>
            <a:ext cx="2193479" cy="1356798"/>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chemeClr val="accent1"/>
          </a:solidFill>
          <a:ln>
            <a:noFill/>
          </a:ln>
        </p:spPr>
        <p:txBody>
          <a:bodyPr vert="horz" wrap="square" lIns="68580" tIns="34290" rIns="68580" bIns="34290" numCol="1" anchor="t" anchorCtr="0" compatLnSpc="1"/>
          <a:lstStyle/>
          <a:p>
            <a:endParaRPr lang="zh-CN" altLang="en-US"/>
          </a:p>
        </p:txBody>
      </p:sp>
      <p:sp>
        <p:nvSpPr>
          <p:cNvPr id="10" name="文本框 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468961" y="3952671"/>
            <a:ext cx="1574790" cy="838691"/>
          </a:xfrm>
          <a:prstGeom prst="rect">
            <a:avLst/>
          </a:prstGeom>
          <a:noFill/>
          <a:effectLst/>
        </p:spPr>
        <p:txBody>
          <a:bodyPr wrap="none" lIns="68580" tIns="34290" rIns="68580" bIns="34290" rtlCol="0">
            <a:spAutoFit/>
          </a:bodyPr>
          <a:lstStyle/>
          <a:p>
            <a:r>
              <a:rPr lang="zh-CN" altLang="en-US" sz="1400" dirty="0">
                <a:solidFill>
                  <a:schemeClr val="bg2">
                    <a:lumMod val="50000"/>
                  </a:schemeClr>
                </a:solidFill>
                <a:latin typeface="微软雅黑" pitchFamily="34" charset="-122"/>
                <a:ea typeface="微软雅黑" pitchFamily="34" charset="-122"/>
              </a:rPr>
              <a:t>单击此处输入标题</a:t>
            </a:r>
            <a:endParaRPr lang="en-US" altLang="zh-CN" sz="1400" dirty="0">
              <a:solidFill>
                <a:schemeClr val="bg2">
                  <a:lumMod val="50000"/>
                </a:schemeClr>
              </a:solidFill>
              <a:latin typeface="微软雅黑" pitchFamily="34" charset="-122"/>
              <a:ea typeface="微软雅黑" pitchFamily="34" charset="-122"/>
            </a:endParaRPr>
          </a:p>
          <a:p>
            <a:r>
              <a:rPr lang="zh-CN" altLang="en-US" sz="800" dirty="0">
                <a:solidFill>
                  <a:schemeClr val="bg2">
                    <a:lumMod val="50000"/>
                  </a:schemeClr>
                </a:solidFill>
                <a:latin typeface="微软雅黑" pitchFamily="34" charset="-122"/>
                <a:ea typeface="微软雅黑" pitchFamily="34" charset="-122"/>
              </a:rPr>
              <a:t>请在这里输入您的主要叙述内容</a:t>
            </a:r>
            <a:endParaRPr lang="en-US" altLang="zh-CN" sz="800" dirty="0">
              <a:solidFill>
                <a:schemeClr val="bg2">
                  <a:lumMod val="50000"/>
                </a:schemeClr>
              </a:solidFill>
              <a:latin typeface="微软雅黑" pitchFamily="34" charset="-122"/>
              <a:ea typeface="微软雅黑" pitchFamily="34" charset="-122"/>
            </a:endParaRPr>
          </a:p>
          <a:p>
            <a:r>
              <a:rPr lang="zh-CN" altLang="en-US" sz="800" dirty="0">
                <a:solidFill>
                  <a:schemeClr val="bg2">
                    <a:lumMod val="50000"/>
                  </a:schemeClr>
                </a:solidFill>
                <a:latin typeface="微软雅黑" pitchFamily="34" charset="-122"/>
                <a:ea typeface="微软雅黑" pitchFamily="34" charset="-122"/>
              </a:rPr>
              <a:t>请在这里输入您的主要叙述内容</a:t>
            </a:r>
            <a:endParaRPr lang="en-US" altLang="zh-CN" sz="800" dirty="0">
              <a:solidFill>
                <a:schemeClr val="bg2">
                  <a:lumMod val="50000"/>
                </a:schemeClr>
              </a:solidFill>
              <a:latin typeface="微软雅黑" pitchFamily="34" charset="-122"/>
              <a:ea typeface="微软雅黑" pitchFamily="34" charset="-122"/>
            </a:endParaRPr>
          </a:p>
          <a:p>
            <a:endParaRPr lang="en-US" altLang="zh-CN" sz="2000" dirty="0">
              <a:solidFill>
                <a:schemeClr val="bg2">
                  <a:lumMod val="50000"/>
                </a:schemeClr>
              </a:solidFill>
              <a:latin typeface="微软雅黑" pitchFamily="34" charset="-122"/>
              <a:ea typeface="微软雅黑" pitchFamily="34" charset="-122"/>
            </a:endParaRPr>
          </a:p>
        </p:txBody>
      </p:sp>
      <p:sp>
        <p:nvSpPr>
          <p:cNvPr id="11" name="文本框 1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600910" y="3952671"/>
            <a:ext cx="1574790" cy="838691"/>
          </a:xfrm>
          <a:prstGeom prst="rect">
            <a:avLst/>
          </a:prstGeom>
          <a:noFill/>
          <a:effectLst/>
        </p:spPr>
        <p:txBody>
          <a:bodyPr wrap="none" lIns="68580" tIns="34290" rIns="68580" bIns="34290" rtlCol="0">
            <a:spAutoFit/>
          </a:bodyPr>
          <a:lstStyle/>
          <a:p>
            <a:r>
              <a:rPr lang="zh-CN" altLang="en-US" sz="1400" dirty="0">
                <a:solidFill>
                  <a:schemeClr val="bg2">
                    <a:lumMod val="50000"/>
                  </a:schemeClr>
                </a:solidFill>
                <a:latin typeface="微软雅黑" pitchFamily="34" charset="-122"/>
                <a:ea typeface="微软雅黑" pitchFamily="34" charset="-122"/>
              </a:rPr>
              <a:t>单击此处输入标题</a:t>
            </a:r>
            <a:endParaRPr lang="en-US" altLang="zh-CN" sz="1400" dirty="0">
              <a:solidFill>
                <a:schemeClr val="bg2">
                  <a:lumMod val="50000"/>
                </a:schemeClr>
              </a:solidFill>
              <a:latin typeface="微软雅黑" pitchFamily="34" charset="-122"/>
              <a:ea typeface="微软雅黑" pitchFamily="34" charset="-122"/>
            </a:endParaRPr>
          </a:p>
          <a:p>
            <a:r>
              <a:rPr lang="zh-CN" altLang="en-US" sz="800" dirty="0">
                <a:solidFill>
                  <a:schemeClr val="bg2">
                    <a:lumMod val="50000"/>
                  </a:schemeClr>
                </a:solidFill>
                <a:latin typeface="微软雅黑" pitchFamily="34" charset="-122"/>
                <a:ea typeface="微软雅黑" pitchFamily="34" charset="-122"/>
              </a:rPr>
              <a:t>请在这里输入您的主要叙述内容</a:t>
            </a:r>
            <a:endParaRPr lang="en-US" altLang="zh-CN" sz="800" dirty="0">
              <a:solidFill>
                <a:schemeClr val="bg2">
                  <a:lumMod val="50000"/>
                </a:schemeClr>
              </a:solidFill>
              <a:latin typeface="微软雅黑" pitchFamily="34" charset="-122"/>
              <a:ea typeface="微软雅黑" pitchFamily="34" charset="-122"/>
            </a:endParaRPr>
          </a:p>
          <a:p>
            <a:r>
              <a:rPr lang="zh-CN" altLang="en-US" sz="800" dirty="0">
                <a:solidFill>
                  <a:schemeClr val="bg2">
                    <a:lumMod val="50000"/>
                  </a:schemeClr>
                </a:solidFill>
                <a:latin typeface="微软雅黑" pitchFamily="34" charset="-122"/>
                <a:ea typeface="微软雅黑" pitchFamily="34" charset="-122"/>
              </a:rPr>
              <a:t>请在这里输入您的主要叙述内容</a:t>
            </a:r>
            <a:endParaRPr lang="en-US" altLang="zh-CN" sz="800" dirty="0">
              <a:solidFill>
                <a:schemeClr val="bg2">
                  <a:lumMod val="50000"/>
                </a:schemeClr>
              </a:solidFill>
              <a:latin typeface="微软雅黑" pitchFamily="34" charset="-122"/>
              <a:ea typeface="微软雅黑" pitchFamily="34" charset="-122"/>
            </a:endParaRPr>
          </a:p>
          <a:p>
            <a:endParaRPr lang="en-US" altLang="zh-CN" sz="2000" dirty="0">
              <a:solidFill>
                <a:schemeClr val="bg2">
                  <a:lumMod val="50000"/>
                </a:schemeClr>
              </a:solidFill>
              <a:latin typeface="微软雅黑" pitchFamily="34" charset="-122"/>
              <a:ea typeface="微软雅黑" pitchFamily="34" charset="-122"/>
            </a:endParaRPr>
          </a:p>
        </p:txBody>
      </p:sp>
      <p:sp>
        <p:nvSpPr>
          <p:cNvPr id="12" name="文本框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4732859" y="3952671"/>
            <a:ext cx="1574790" cy="838691"/>
          </a:xfrm>
          <a:prstGeom prst="rect">
            <a:avLst/>
          </a:prstGeom>
          <a:noFill/>
          <a:effectLst/>
        </p:spPr>
        <p:txBody>
          <a:bodyPr wrap="none" lIns="68580" tIns="34290" rIns="68580" bIns="34290" rtlCol="0">
            <a:spAutoFit/>
          </a:bodyPr>
          <a:lstStyle/>
          <a:p>
            <a:r>
              <a:rPr lang="zh-CN" altLang="en-US" sz="1400" dirty="0">
                <a:solidFill>
                  <a:schemeClr val="bg2">
                    <a:lumMod val="50000"/>
                  </a:schemeClr>
                </a:solidFill>
                <a:latin typeface="微软雅黑" pitchFamily="34" charset="-122"/>
                <a:ea typeface="微软雅黑" pitchFamily="34" charset="-122"/>
              </a:rPr>
              <a:t>单击此处输入标题</a:t>
            </a:r>
            <a:endParaRPr lang="en-US" altLang="zh-CN" sz="1400" dirty="0">
              <a:solidFill>
                <a:schemeClr val="bg2">
                  <a:lumMod val="50000"/>
                </a:schemeClr>
              </a:solidFill>
              <a:latin typeface="微软雅黑" pitchFamily="34" charset="-122"/>
              <a:ea typeface="微软雅黑" pitchFamily="34" charset="-122"/>
            </a:endParaRPr>
          </a:p>
          <a:p>
            <a:r>
              <a:rPr lang="zh-CN" altLang="en-US" sz="800" dirty="0">
                <a:solidFill>
                  <a:schemeClr val="bg2">
                    <a:lumMod val="50000"/>
                  </a:schemeClr>
                </a:solidFill>
                <a:latin typeface="微软雅黑" pitchFamily="34" charset="-122"/>
                <a:ea typeface="微软雅黑" pitchFamily="34" charset="-122"/>
              </a:rPr>
              <a:t>请在这里输入您的主要叙述内容</a:t>
            </a:r>
            <a:endParaRPr lang="en-US" altLang="zh-CN" sz="800" dirty="0">
              <a:solidFill>
                <a:schemeClr val="bg2">
                  <a:lumMod val="50000"/>
                </a:schemeClr>
              </a:solidFill>
              <a:latin typeface="微软雅黑" pitchFamily="34" charset="-122"/>
              <a:ea typeface="微软雅黑" pitchFamily="34" charset="-122"/>
            </a:endParaRPr>
          </a:p>
          <a:p>
            <a:r>
              <a:rPr lang="zh-CN" altLang="en-US" sz="800" dirty="0">
                <a:solidFill>
                  <a:schemeClr val="bg2">
                    <a:lumMod val="50000"/>
                  </a:schemeClr>
                </a:solidFill>
                <a:latin typeface="微软雅黑" pitchFamily="34" charset="-122"/>
                <a:ea typeface="微软雅黑" pitchFamily="34" charset="-122"/>
              </a:rPr>
              <a:t>请在这里输入您的主要叙述内容</a:t>
            </a:r>
            <a:endParaRPr lang="en-US" altLang="zh-CN" sz="800" dirty="0">
              <a:solidFill>
                <a:schemeClr val="bg2">
                  <a:lumMod val="50000"/>
                </a:schemeClr>
              </a:solidFill>
              <a:latin typeface="微软雅黑" pitchFamily="34" charset="-122"/>
              <a:ea typeface="微软雅黑" pitchFamily="34" charset="-122"/>
            </a:endParaRPr>
          </a:p>
          <a:p>
            <a:endParaRPr lang="en-US" altLang="zh-CN" sz="2000" dirty="0">
              <a:solidFill>
                <a:schemeClr val="bg2">
                  <a:lumMod val="50000"/>
                </a:schemeClr>
              </a:solidFill>
              <a:latin typeface="微软雅黑" pitchFamily="34" charset="-122"/>
              <a:ea typeface="微软雅黑" pitchFamily="34" charset="-122"/>
            </a:endParaRPr>
          </a:p>
        </p:txBody>
      </p:sp>
      <p:sp>
        <p:nvSpPr>
          <p:cNvPr id="13" name="文本框 1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864808" y="3963153"/>
            <a:ext cx="1574790" cy="838691"/>
          </a:xfrm>
          <a:prstGeom prst="rect">
            <a:avLst/>
          </a:prstGeom>
          <a:noFill/>
          <a:effectLst/>
        </p:spPr>
        <p:txBody>
          <a:bodyPr wrap="none" lIns="68580" tIns="34290" rIns="68580" bIns="34290" rtlCol="0">
            <a:spAutoFit/>
          </a:bodyPr>
          <a:lstStyle/>
          <a:p>
            <a:r>
              <a:rPr lang="zh-CN" altLang="en-US" sz="1400" dirty="0">
                <a:solidFill>
                  <a:schemeClr val="bg2">
                    <a:lumMod val="50000"/>
                  </a:schemeClr>
                </a:solidFill>
                <a:latin typeface="微软雅黑" pitchFamily="34" charset="-122"/>
                <a:ea typeface="微软雅黑" pitchFamily="34" charset="-122"/>
              </a:rPr>
              <a:t>单击此处输入标题</a:t>
            </a:r>
            <a:endParaRPr lang="en-US" altLang="zh-CN" sz="1400" dirty="0">
              <a:solidFill>
                <a:schemeClr val="bg2">
                  <a:lumMod val="50000"/>
                </a:schemeClr>
              </a:solidFill>
              <a:latin typeface="微软雅黑" pitchFamily="34" charset="-122"/>
              <a:ea typeface="微软雅黑" pitchFamily="34" charset="-122"/>
            </a:endParaRPr>
          </a:p>
          <a:p>
            <a:r>
              <a:rPr lang="zh-CN" altLang="en-US" sz="800" dirty="0">
                <a:solidFill>
                  <a:schemeClr val="bg2">
                    <a:lumMod val="50000"/>
                  </a:schemeClr>
                </a:solidFill>
                <a:latin typeface="微软雅黑" pitchFamily="34" charset="-122"/>
                <a:ea typeface="微软雅黑" pitchFamily="34" charset="-122"/>
              </a:rPr>
              <a:t>请在这里输入您的主要叙述内容</a:t>
            </a:r>
            <a:endParaRPr lang="en-US" altLang="zh-CN" sz="800" dirty="0">
              <a:solidFill>
                <a:schemeClr val="bg2">
                  <a:lumMod val="50000"/>
                </a:schemeClr>
              </a:solidFill>
              <a:latin typeface="微软雅黑" pitchFamily="34" charset="-122"/>
              <a:ea typeface="微软雅黑" pitchFamily="34" charset="-122"/>
            </a:endParaRPr>
          </a:p>
          <a:p>
            <a:r>
              <a:rPr lang="zh-CN" altLang="en-US" sz="800" dirty="0">
                <a:solidFill>
                  <a:schemeClr val="bg2">
                    <a:lumMod val="50000"/>
                  </a:schemeClr>
                </a:solidFill>
                <a:latin typeface="微软雅黑" pitchFamily="34" charset="-122"/>
                <a:ea typeface="微软雅黑" pitchFamily="34" charset="-122"/>
              </a:rPr>
              <a:t>请在这里输入您的主要叙述内容</a:t>
            </a:r>
            <a:endParaRPr lang="en-US" altLang="zh-CN" sz="800" dirty="0">
              <a:solidFill>
                <a:schemeClr val="bg2">
                  <a:lumMod val="50000"/>
                </a:schemeClr>
              </a:solidFill>
              <a:latin typeface="微软雅黑" pitchFamily="34" charset="-122"/>
              <a:ea typeface="微软雅黑" pitchFamily="34" charset="-122"/>
            </a:endParaRPr>
          </a:p>
          <a:p>
            <a:endParaRPr lang="en-US" altLang="zh-CN" sz="2000" dirty="0">
              <a:solidFill>
                <a:schemeClr val="bg2">
                  <a:lumMod val="50000"/>
                </a:schemeClr>
              </a:solidFill>
              <a:latin typeface="微软雅黑" pitchFamily="34" charset="-122"/>
              <a:ea typeface="微软雅黑"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75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par>
                          <p:cTn id="17" fill="hold">
                            <p:stCondLst>
                              <p:cond delay="500"/>
                            </p:stCondLst>
                            <p:childTnLst>
                              <p:par>
                                <p:cTn id="18" presetID="2" presetClass="entr" presetSubtype="4" decel="36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750" fill="hold"/>
                                        <p:tgtEl>
                                          <p:spTgt spid="10"/>
                                        </p:tgtEl>
                                        <p:attrNameLst>
                                          <p:attrName>ppt_x</p:attrName>
                                        </p:attrNameLst>
                                      </p:cBhvr>
                                      <p:tavLst>
                                        <p:tav tm="0">
                                          <p:val>
                                            <p:strVal val="#ppt_x"/>
                                          </p:val>
                                        </p:tav>
                                        <p:tav tm="100000">
                                          <p:val>
                                            <p:strVal val="#ppt_x"/>
                                          </p:val>
                                        </p:tav>
                                      </p:tavLst>
                                    </p:anim>
                                    <p:anim calcmode="lin" valueType="num">
                                      <p:cBhvr additive="base">
                                        <p:cTn id="21" dur="750" fill="hold"/>
                                        <p:tgtEl>
                                          <p:spTgt spid="10"/>
                                        </p:tgtEl>
                                        <p:attrNameLst>
                                          <p:attrName>ppt_y</p:attrName>
                                        </p:attrNameLst>
                                      </p:cBhvr>
                                      <p:tavLst>
                                        <p:tav tm="0">
                                          <p:val>
                                            <p:strVal val="1+#ppt_h/2"/>
                                          </p:val>
                                        </p:tav>
                                        <p:tav tm="100000">
                                          <p:val>
                                            <p:strVal val="#ppt_y"/>
                                          </p:val>
                                        </p:tav>
                                      </p:tavLst>
                                    </p:anim>
                                  </p:childTnLst>
                                </p:cTn>
                              </p:par>
                              <p:par>
                                <p:cTn id="22" presetID="2" presetClass="entr" presetSubtype="4" decel="36000" fill="hold" grpId="0" nodeType="withEffect">
                                  <p:stCondLst>
                                    <p:cond delay="25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750" fill="hold"/>
                                        <p:tgtEl>
                                          <p:spTgt spid="11"/>
                                        </p:tgtEl>
                                        <p:attrNameLst>
                                          <p:attrName>ppt_x</p:attrName>
                                        </p:attrNameLst>
                                      </p:cBhvr>
                                      <p:tavLst>
                                        <p:tav tm="0">
                                          <p:val>
                                            <p:strVal val="#ppt_x"/>
                                          </p:val>
                                        </p:tav>
                                        <p:tav tm="100000">
                                          <p:val>
                                            <p:strVal val="#ppt_x"/>
                                          </p:val>
                                        </p:tav>
                                      </p:tavLst>
                                    </p:anim>
                                    <p:anim calcmode="lin" valueType="num">
                                      <p:cBhvr additive="base">
                                        <p:cTn id="25" dur="750" fill="hold"/>
                                        <p:tgtEl>
                                          <p:spTgt spid="11"/>
                                        </p:tgtEl>
                                        <p:attrNameLst>
                                          <p:attrName>ppt_y</p:attrName>
                                        </p:attrNameLst>
                                      </p:cBhvr>
                                      <p:tavLst>
                                        <p:tav tm="0">
                                          <p:val>
                                            <p:strVal val="1+#ppt_h/2"/>
                                          </p:val>
                                        </p:tav>
                                        <p:tav tm="100000">
                                          <p:val>
                                            <p:strVal val="#ppt_y"/>
                                          </p:val>
                                        </p:tav>
                                      </p:tavLst>
                                    </p:anim>
                                  </p:childTnLst>
                                </p:cTn>
                              </p:par>
                              <p:par>
                                <p:cTn id="26" presetID="2" presetClass="entr" presetSubtype="4" decel="36000" fill="hold" grpId="0" nodeType="withEffect">
                                  <p:stCondLst>
                                    <p:cond delay="50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750" fill="hold"/>
                                        <p:tgtEl>
                                          <p:spTgt spid="12"/>
                                        </p:tgtEl>
                                        <p:attrNameLst>
                                          <p:attrName>ppt_x</p:attrName>
                                        </p:attrNameLst>
                                      </p:cBhvr>
                                      <p:tavLst>
                                        <p:tav tm="0">
                                          <p:val>
                                            <p:strVal val="#ppt_x"/>
                                          </p:val>
                                        </p:tav>
                                        <p:tav tm="100000">
                                          <p:val>
                                            <p:strVal val="#ppt_x"/>
                                          </p:val>
                                        </p:tav>
                                      </p:tavLst>
                                    </p:anim>
                                    <p:anim calcmode="lin" valueType="num">
                                      <p:cBhvr additive="base">
                                        <p:cTn id="29" dur="75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4" decel="36000" fill="hold" grpId="0" nodeType="withEffect">
                                  <p:stCondLst>
                                    <p:cond delay="75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750" fill="hold"/>
                                        <p:tgtEl>
                                          <p:spTgt spid="13"/>
                                        </p:tgtEl>
                                        <p:attrNameLst>
                                          <p:attrName>ppt_x</p:attrName>
                                        </p:attrNameLst>
                                      </p:cBhvr>
                                      <p:tavLst>
                                        <p:tav tm="0">
                                          <p:val>
                                            <p:strVal val="#ppt_x"/>
                                          </p:val>
                                        </p:tav>
                                        <p:tav tm="100000">
                                          <p:val>
                                            <p:strVal val="#ppt_x"/>
                                          </p:val>
                                        </p:tav>
                                      </p:tavLst>
                                    </p:anim>
                                    <p:anim calcmode="lin" valueType="num">
                                      <p:cBhvr additive="base">
                                        <p:cTn id="33"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9"/>
          <p:cNvSpPr>
            <a:spLocks noEditPoints="1"/>
          </p:cNvSpPr>
          <p:nvPr/>
        </p:nvSpPr>
        <p:spPr bwMode="auto">
          <a:xfrm>
            <a:off x="928668" y="2010382"/>
            <a:ext cx="2522551" cy="2319809"/>
          </a:xfrm>
          <a:custGeom>
            <a:avLst/>
            <a:gdLst>
              <a:gd name="T0" fmla="*/ 5 w 497"/>
              <a:gd name="T1" fmla="*/ 269 h 457"/>
              <a:gd name="T2" fmla="*/ 116 w 497"/>
              <a:gd name="T3" fmla="*/ 364 h 457"/>
              <a:gd name="T4" fmla="*/ 193 w 497"/>
              <a:gd name="T5" fmla="*/ 265 h 457"/>
              <a:gd name="T6" fmla="*/ 303 w 497"/>
              <a:gd name="T7" fmla="*/ 142 h 457"/>
              <a:gd name="T8" fmla="*/ 163 w 497"/>
              <a:gd name="T9" fmla="*/ 131 h 457"/>
              <a:gd name="T10" fmla="*/ 263 w 497"/>
              <a:gd name="T11" fmla="*/ 62 h 457"/>
              <a:gd name="T12" fmla="*/ 409 w 497"/>
              <a:gd name="T13" fmla="*/ 133 h 457"/>
              <a:gd name="T14" fmla="*/ 418 w 497"/>
              <a:gd name="T15" fmla="*/ 180 h 457"/>
              <a:gd name="T16" fmla="*/ 218 w 497"/>
              <a:gd name="T17" fmla="*/ 358 h 457"/>
              <a:gd name="T18" fmla="*/ 195 w 497"/>
              <a:gd name="T19" fmla="*/ 397 h 457"/>
              <a:gd name="T20" fmla="*/ 234 w 497"/>
              <a:gd name="T21" fmla="*/ 343 h 457"/>
              <a:gd name="T22" fmla="*/ 209 w 497"/>
              <a:gd name="T23" fmla="*/ 310 h 457"/>
              <a:gd name="T24" fmla="*/ 235 w 497"/>
              <a:gd name="T25" fmla="*/ 161 h 457"/>
              <a:gd name="T26" fmla="*/ 163 w 497"/>
              <a:gd name="T27" fmla="*/ 150 h 457"/>
              <a:gd name="T28" fmla="*/ 171 w 497"/>
              <a:gd name="T29" fmla="*/ 165 h 457"/>
              <a:gd name="T30" fmla="*/ 63 w 497"/>
              <a:gd name="T31" fmla="*/ 248 h 457"/>
              <a:gd name="T32" fmla="*/ 38 w 497"/>
              <a:gd name="T33" fmla="*/ 272 h 457"/>
              <a:gd name="T34" fmla="*/ 224 w 497"/>
              <a:gd name="T35" fmla="*/ 152 h 457"/>
              <a:gd name="T36" fmla="*/ 208 w 497"/>
              <a:gd name="T37" fmla="*/ 166 h 457"/>
              <a:gd name="T38" fmla="*/ 104 w 497"/>
              <a:gd name="T39" fmla="*/ 262 h 457"/>
              <a:gd name="T40" fmla="*/ 136 w 497"/>
              <a:gd name="T41" fmla="*/ 249 h 457"/>
              <a:gd name="T42" fmla="*/ 129 w 497"/>
              <a:gd name="T43" fmla="*/ 275 h 457"/>
              <a:gd name="T44" fmla="*/ 60 w 497"/>
              <a:gd name="T45" fmla="*/ 328 h 457"/>
              <a:gd name="T46" fmla="*/ 103 w 497"/>
              <a:gd name="T47" fmla="*/ 304 h 457"/>
              <a:gd name="T48" fmla="*/ 178 w 497"/>
              <a:gd name="T49" fmla="*/ 250 h 457"/>
              <a:gd name="T50" fmla="*/ 175 w 497"/>
              <a:gd name="T51" fmla="*/ 357 h 457"/>
              <a:gd name="T52" fmla="*/ 199 w 497"/>
              <a:gd name="T53" fmla="*/ 335 h 457"/>
              <a:gd name="T54" fmla="*/ 166 w 497"/>
              <a:gd name="T55" fmla="*/ 390 h 457"/>
              <a:gd name="T56" fmla="*/ 164 w 497"/>
              <a:gd name="T57" fmla="*/ 433 h 457"/>
              <a:gd name="T58" fmla="*/ 222 w 497"/>
              <a:gd name="T59" fmla="*/ 405 h 457"/>
              <a:gd name="T60" fmla="*/ 213 w 497"/>
              <a:gd name="T61" fmla="*/ 440 h 457"/>
              <a:gd name="T62" fmla="*/ 354 w 497"/>
              <a:gd name="T63" fmla="*/ 318 h 457"/>
              <a:gd name="T64" fmla="*/ 354 w 497"/>
              <a:gd name="T65" fmla="*/ 374 h 457"/>
              <a:gd name="T66" fmla="*/ 308 w 497"/>
              <a:gd name="T67" fmla="*/ 349 h 457"/>
              <a:gd name="T68" fmla="*/ 385 w 497"/>
              <a:gd name="T69" fmla="*/ 266 h 457"/>
              <a:gd name="T70" fmla="*/ 416 w 497"/>
              <a:gd name="T71" fmla="*/ 300 h 457"/>
              <a:gd name="T72" fmla="*/ 317 w 497"/>
              <a:gd name="T73" fmla="*/ 418 h 457"/>
              <a:gd name="T74" fmla="*/ 384 w 497"/>
              <a:gd name="T75" fmla="*/ 386 h 457"/>
              <a:gd name="T76" fmla="*/ 436 w 497"/>
              <a:gd name="T77" fmla="*/ 224 h 457"/>
              <a:gd name="T78" fmla="*/ 344 w 497"/>
              <a:gd name="T79" fmla="*/ 288 h 457"/>
              <a:gd name="T80" fmla="*/ 351 w 497"/>
              <a:gd name="T81" fmla="*/ 256 h 457"/>
              <a:gd name="T82" fmla="*/ 343 w 497"/>
              <a:gd name="T83" fmla="*/ 267 h 457"/>
              <a:gd name="T84" fmla="*/ 313 w 497"/>
              <a:gd name="T85" fmla="*/ 297 h 457"/>
              <a:gd name="T86" fmla="*/ 441 w 497"/>
              <a:gd name="T87" fmla="*/ 166 h 457"/>
              <a:gd name="T88" fmla="*/ 342 w 497"/>
              <a:gd name="T89" fmla="*/ 224 h 457"/>
              <a:gd name="T90" fmla="*/ 333 w 497"/>
              <a:gd name="T91" fmla="*/ 192 h 457"/>
              <a:gd name="T92" fmla="*/ 343 w 497"/>
              <a:gd name="T93" fmla="*/ 143 h 457"/>
              <a:gd name="T94" fmla="*/ 396 w 497"/>
              <a:gd name="T95" fmla="*/ 83 h 457"/>
              <a:gd name="T96" fmla="*/ 384 w 497"/>
              <a:gd name="T97" fmla="*/ 54 h 457"/>
              <a:gd name="T98" fmla="*/ 373 w 497"/>
              <a:gd name="T99" fmla="*/ 71 h 457"/>
              <a:gd name="T100" fmla="*/ 291 w 497"/>
              <a:gd name="T101" fmla="*/ 93 h 457"/>
              <a:gd name="T102" fmla="*/ 310 w 497"/>
              <a:gd name="T103" fmla="*/ 43 h 457"/>
              <a:gd name="T104" fmla="*/ 315 w 497"/>
              <a:gd name="T105" fmla="*/ 17 h 457"/>
              <a:gd name="T106" fmla="*/ 99 w 497"/>
              <a:gd name="T107" fmla="*/ 158 h 457"/>
              <a:gd name="T108" fmla="*/ 34 w 497"/>
              <a:gd name="T109" fmla="*/ 201 h 457"/>
              <a:gd name="T110" fmla="*/ 161 w 497"/>
              <a:gd name="T111" fmla="*/ 45 h 457"/>
              <a:gd name="T112" fmla="*/ 35 w 497"/>
              <a:gd name="T113" fmla="*/ 195 h 457"/>
              <a:gd name="T114" fmla="*/ 202 w 497"/>
              <a:gd name="T115" fmla="*/ 13 h 457"/>
              <a:gd name="T116" fmla="*/ 45 w 497"/>
              <a:gd name="T117" fmla="*/ 321 h 457"/>
              <a:gd name="T118" fmla="*/ 143 w 497"/>
              <a:gd name="T119" fmla="*/ 42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7" h="457">
                <a:moveTo>
                  <a:pt x="74" y="389"/>
                </a:moveTo>
                <a:cubicBezTo>
                  <a:pt x="117" y="427"/>
                  <a:pt x="177" y="457"/>
                  <a:pt x="262" y="448"/>
                </a:cubicBezTo>
                <a:cubicBezTo>
                  <a:pt x="347" y="448"/>
                  <a:pt x="398" y="412"/>
                  <a:pt x="437" y="366"/>
                </a:cubicBezTo>
                <a:cubicBezTo>
                  <a:pt x="437" y="366"/>
                  <a:pt x="438" y="366"/>
                  <a:pt x="439" y="365"/>
                </a:cubicBezTo>
                <a:cubicBezTo>
                  <a:pt x="449" y="356"/>
                  <a:pt x="456" y="343"/>
                  <a:pt x="463" y="330"/>
                </a:cubicBezTo>
                <a:cubicBezTo>
                  <a:pt x="497" y="267"/>
                  <a:pt x="477" y="163"/>
                  <a:pt x="446" y="111"/>
                </a:cubicBezTo>
                <a:cubicBezTo>
                  <a:pt x="415" y="60"/>
                  <a:pt x="369" y="24"/>
                  <a:pt x="304" y="8"/>
                </a:cubicBezTo>
                <a:cubicBezTo>
                  <a:pt x="298" y="7"/>
                  <a:pt x="304" y="5"/>
                  <a:pt x="302" y="2"/>
                </a:cubicBezTo>
                <a:cubicBezTo>
                  <a:pt x="301" y="0"/>
                  <a:pt x="298" y="3"/>
                  <a:pt x="296" y="6"/>
                </a:cubicBezTo>
                <a:cubicBezTo>
                  <a:pt x="255" y="1"/>
                  <a:pt x="211" y="5"/>
                  <a:pt x="174" y="12"/>
                </a:cubicBezTo>
                <a:cubicBezTo>
                  <a:pt x="70" y="47"/>
                  <a:pt x="0" y="127"/>
                  <a:pt x="5" y="269"/>
                </a:cubicBezTo>
                <a:cubicBezTo>
                  <a:pt x="14" y="323"/>
                  <a:pt x="41" y="359"/>
                  <a:pt x="74" y="389"/>
                </a:cubicBezTo>
                <a:close/>
                <a:moveTo>
                  <a:pt x="147" y="427"/>
                </a:moveTo>
                <a:cubicBezTo>
                  <a:pt x="147" y="427"/>
                  <a:pt x="147" y="427"/>
                  <a:pt x="147" y="427"/>
                </a:cubicBezTo>
                <a:cubicBezTo>
                  <a:pt x="148" y="424"/>
                  <a:pt x="153" y="424"/>
                  <a:pt x="153" y="426"/>
                </a:cubicBezTo>
                <a:cubicBezTo>
                  <a:pt x="152" y="430"/>
                  <a:pt x="149" y="428"/>
                  <a:pt x="147" y="427"/>
                </a:cubicBezTo>
                <a:close/>
                <a:moveTo>
                  <a:pt x="95" y="377"/>
                </a:moveTo>
                <a:cubicBezTo>
                  <a:pt x="117" y="347"/>
                  <a:pt x="150" y="327"/>
                  <a:pt x="174" y="300"/>
                </a:cubicBezTo>
                <a:cubicBezTo>
                  <a:pt x="183" y="290"/>
                  <a:pt x="192" y="280"/>
                  <a:pt x="202" y="271"/>
                </a:cubicBezTo>
                <a:cubicBezTo>
                  <a:pt x="202" y="274"/>
                  <a:pt x="203" y="285"/>
                  <a:pt x="202" y="286"/>
                </a:cubicBezTo>
                <a:cubicBezTo>
                  <a:pt x="117" y="364"/>
                  <a:pt x="117" y="364"/>
                  <a:pt x="117" y="364"/>
                </a:cubicBezTo>
                <a:cubicBezTo>
                  <a:pt x="116" y="364"/>
                  <a:pt x="116" y="364"/>
                  <a:pt x="116" y="364"/>
                </a:cubicBezTo>
                <a:cubicBezTo>
                  <a:pt x="116" y="365"/>
                  <a:pt x="116" y="365"/>
                  <a:pt x="116" y="365"/>
                </a:cubicBezTo>
                <a:cubicBezTo>
                  <a:pt x="118" y="366"/>
                  <a:pt x="118" y="366"/>
                  <a:pt x="118" y="366"/>
                </a:cubicBezTo>
                <a:cubicBezTo>
                  <a:pt x="162" y="329"/>
                  <a:pt x="162" y="329"/>
                  <a:pt x="162" y="329"/>
                </a:cubicBezTo>
                <a:cubicBezTo>
                  <a:pt x="146" y="350"/>
                  <a:pt x="125" y="370"/>
                  <a:pt x="108" y="390"/>
                </a:cubicBezTo>
                <a:cubicBezTo>
                  <a:pt x="106" y="386"/>
                  <a:pt x="91" y="380"/>
                  <a:pt x="103" y="376"/>
                </a:cubicBezTo>
                <a:cubicBezTo>
                  <a:pt x="107" y="374"/>
                  <a:pt x="111" y="370"/>
                  <a:pt x="113" y="366"/>
                </a:cubicBezTo>
                <a:cubicBezTo>
                  <a:pt x="106" y="367"/>
                  <a:pt x="103" y="375"/>
                  <a:pt x="95" y="377"/>
                </a:cubicBezTo>
                <a:close/>
                <a:moveTo>
                  <a:pt x="142" y="311"/>
                </a:moveTo>
                <a:cubicBezTo>
                  <a:pt x="122" y="327"/>
                  <a:pt x="105" y="347"/>
                  <a:pt x="86" y="365"/>
                </a:cubicBezTo>
                <a:cubicBezTo>
                  <a:pt x="83" y="363"/>
                  <a:pt x="77" y="359"/>
                  <a:pt x="78" y="357"/>
                </a:cubicBezTo>
                <a:cubicBezTo>
                  <a:pt x="113" y="322"/>
                  <a:pt x="153" y="293"/>
                  <a:pt x="193" y="265"/>
                </a:cubicBezTo>
                <a:cubicBezTo>
                  <a:pt x="191" y="272"/>
                  <a:pt x="198" y="259"/>
                  <a:pt x="202" y="263"/>
                </a:cubicBezTo>
                <a:cubicBezTo>
                  <a:pt x="176" y="295"/>
                  <a:pt x="144" y="322"/>
                  <a:pt x="113" y="350"/>
                </a:cubicBezTo>
                <a:cubicBezTo>
                  <a:pt x="106" y="357"/>
                  <a:pt x="99" y="366"/>
                  <a:pt x="92" y="373"/>
                </a:cubicBezTo>
                <a:cubicBezTo>
                  <a:pt x="90" y="373"/>
                  <a:pt x="88" y="369"/>
                  <a:pt x="88" y="368"/>
                </a:cubicBezTo>
                <a:cubicBezTo>
                  <a:pt x="120" y="335"/>
                  <a:pt x="154" y="306"/>
                  <a:pt x="186" y="274"/>
                </a:cubicBezTo>
                <a:cubicBezTo>
                  <a:pt x="169" y="281"/>
                  <a:pt x="157" y="299"/>
                  <a:pt x="142" y="311"/>
                </a:cubicBezTo>
                <a:close/>
                <a:moveTo>
                  <a:pt x="217" y="103"/>
                </a:moveTo>
                <a:cubicBezTo>
                  <a:pt x="220" y="102"/>
                  <a:pt x="222" y="101"/>
                  <a:pt x="221" y="105"/>
                </a:cubicBezTo>
                <a:cubicBezTo>
                  <a:pt x="224" y="102"/>
                  <a:pt x="229" y="100"/>
                  <a:pt x="233" y="100"/>
                </a:cubicBezTo>
                <a:cubicBezTo>
                  <a:pt x="234" y="100"/>
                  <a:pt x="235" y="99"/>
                  <a:pt x="235" y="98"/>
                </a:cubicBezTo>
                <a:cubicBezTo>
                  <a:pt x="271" y="95"/>
                  <a:pt x="293" y="116"/>
                  <a:pt x="303" y="142"/>
                </a:cubicBezTo>
                <a:cubicBezTo>
                  <a:pt x="319" y="180"/>
                  <a:pt x="290" y="207"/>
                  <a:pt x="267" y="221"/>
                </a:cubicBezTo>
                <a:cubicBezTo>
                  <a:pt x="259" y="225"/>
                  <a:pt x="255" y="233"/>
                  <a:pt x="255" y="244"/>
                </a:cubicBezTo>
                <a:cubicBezTo>
                  <a:pt x="253" y="297"/>
                  <a:pt x="253" y="297"/>
                  <a:pt x="253" y="297"/>
                </a:cubicBezTo>
                <a:cubicBezTo>
                  <a:pt x="209" y="300"/>
                  <a:pt x="209" y="300"/>
                  <a:pt x="209" y="300"/>
                </a:cubicBezTo>
                <a:cubicBezTo>
                  <a:pt x="208" y="278"/>
                  <a:pt x="206" y="253"/>
                  <a:pt x="208" y="230"/>
                </a:cubicBezTo>
                <a:cubicBezTo>
                  <a:pt x="210" y="229"/>
                  <a:pt x="216" y="226"/>
                  <a:pt x="212" y="223"/>
                </a:cubicBezTo>
                <a:cubicBezTo>
                  <a:pt x="208" y="225"/>
                  <a:pt x="207" y="218"/>
                  <a:pt x="210" y="217"/>
                </a:cubicBezTo>
                <a:cubicBezTo>
                  <a:pt x="226" y="212"/>
                  <a:pt x="244" y="202"/>
                  <a:pt x="249" y="183"/>
                </a:cubicBezTo>
                <a:cubicBezTo>
                  <a:pt x="254" y="164"/>
                  <a:pt x="242" y="150"/>
                  <a:pt x="228" y="146"/>
                </a:cubicBezTo>
                <a:cubicBezTo>
                  <a:pt x="207" y="139"/>
                  <a:pt x="186" y="148"/>
                  <a:pt x="178" y="161"/>
                </a:cubicBezTo>
                <a:cubicBezTo>
                  <a:pt x="173" y="150"/>
                  <a:pt x="166" y="141"/>
                  <a:pt x="163" y="131"/>
                </a:cubicBezTo>
                <a:cubicBezTo>
                  <a:pt x="172" y="118"/>
                  <a:pt x="187" y="112"/>
                  <a:pt x="203" y="106"/>
                </a:cubicBezTo>
                <a:cubicBezTo>
                  <a:pt x="207" y="104"/>
                  <a:pt x="206" y="101"/>
                  <a:pt x="210" y="102"/>
                </a:cubicBezTo>
                <a:cubicBezTo>
                  <a:pt x="205" y="108"/>
                  <a:pt x="214" y="103"/>
                  <a:pt x="217" y="103"/>
                </a:cubicBezTo>
                <a:close/>
                <a:moveTo>
                  <a:pt x="263" y="62"/>
                </a:moveTo>
                <a:cubicBezTo>
                  <a:pt x="262" y="62"/>
                  <a:pt x="262" y="62"/>
                  <a:pt x="262" y="62"/>
                </a:cubicBezTo>
                <a:cubicBezTo>
                  <a:pt x="260" y="65"/>
                  <a:pt x="257" y="67"/>
                  <a:pt x="254" y="69"/>
                </a:cubicBezTo>
                <a:cubicBezTo>
                  <a:pt x="244" y="79"/>
                  <a:pt x="235" y="92"/>
                  <a:pt x="216" y="94"/>
                </a:cubicBezTo>
                <a:cubicBezTo>
                  <a:pt x="243" y="70"/>
                  <a:pt x="269" y="48"/>
                  <a:pt x="298" y="31"/>
                </a:cubicBezTo>
                <a:cubicBezTo>
                  <a:pt x="293" y="38"/>
                  <a:pt x="285" y="44"/>
                  <a:pt x="278" y="50"/>
                </a:cubicBezTo>
                <a:cubicBezTo>
                  <a:pt x="278" y="50"/>
                  <a:pt x="277" y="50"/>
                  <a:pt x="275" y="51"/>
                </a:cubicBezTo>
                <a:cubicBezTo>
                  <a:pt x="271" y="55"/>
                  <a:pt x="271" y="61"/>
                  <a:pt x="263" y="62"/>
                </a:cubicBezTo>
                <a:close/>
                <a:moveTo>
                  <a:pt x="306" y="44"/>
                </a:moveTo>
                <a:cubicBezTo>
                  <a:pt x="265" y="81"/>
                  <a:pt x="265" y="81"/>
                  <a:pt x="265" y="81"/>
                </a:cubicBezTo>
                <a:cubicBezTo>
                  <a:pt x="262" y="90"/>
                  <a:pt x="250" y="95"/>
                  <a:pt x="238" y="90"/>
                </a:cubicBezTo>
                <a:cubicBezTo>
                  <a:pt x="239" y="88"/>
                  <a:pt x="242" y="85"/>
                  <a:pt x="245" y="83"/>
                </a:cubicBezTo>
                <a:cubicBezTo>
                  <a:pt x="265" y="71"/>
                  <a:pt x="285" y="55"/>
                  <a:pt x="306" y="44"/>
                </a:cubicBezTo>
                <a:close/>
                <a:moveTo>
                  <a:pt x="373" y="189"/>
                </a:moveTo>
                <a:cubicBezTo>
                  <a:pt x="261" y="291"/>
                  <a:pt x="261" y="291"/>
                  <a:pt x="261" y="291"/>
                </a:cubicBezTo>
                <a:cubicBezTo>
                  <a:pt x="260" y="289"/>
                  <a:pt x="259" y="282"/>
                  <a:pt x="261" y="280"/>
                </a:cubicBezTo>
                <a:cubicBezTo>
                  <a:pt x="296" y="246"/>
                  <a:pt x="334" y="216"/>
                  <a:pt x="373" y="189"/>
                </a:cubicBezTo>
                <a:close/>
                <a:moveTo>
                  <a:pt x="264" y="253"/>
                </a:moveTo>
                <a:cubicBezTo>
                  <a:pt x="312" y="212"/>
                  <a:pt x="362" y="174"/>
                  <a:pt x="409" y="133"/>
                </a:cubicBezTo>
                <a:cubicBezTo>
                  <a:pt x="410" y="134"/>
                  <a:pt x="410" y="135"/>
                  <a:pt x="409" y="135"/>
                </a:cubicBezTo>
                <a:cubicBezTo>
                  <a:pt x="363" y="183"/>
                  <a:pt x="311" y="225"/>
                  <a:pt x="263" y="272"/>
                </a:cubicBezTo>
                <a:cubicBezTo>
                  <a:pt x="262" y="267"/>
                  <a:pt x="261" y="256"/>
                  <a:pt x="264" y="253"/>
                </a:cubicBezTo>
                <a:close/>
                <a:moveTo>
                  <a:pt x="358" y="231"/>
                </a:moveTo>
                <a:cubicBezTo>
                  <a:pt x="328" y="260"/>
                  <a:pt x="289" y="280"/>
                  <a:pt x="260" y="310"/>
                </a:cubicBezTo>
                <a:cubicBezTo>
                  <a:pt x="260" y="304"/>
                  <a:pt x="263" y="300"/>
                  <a:pt x="267" y="296"/>
                </a:cubicBezTo>
                <a:cubicBezTo>
                  <a:pt x="314" y="249"/>
                  <a:pt x="368" y="210"/>
                  <a:pt x="421" y="169"/>
                </a:cubicBezTo>
                <a:lnTo>
                  <a:pt x="358" y="231"/>
                </a:lnTo>
                <a:close/>
                <a:moveTo>
                  <a:pt x="418" y="180"/>
                </a:moveTo>
                <a:cubicBezTo>
                  <a:pt x="414" y="184"/>
                  <a:pt x="411" y="188"/>
                  <a:pt x="405" y="191"/>
                </a:cubicBezTo>
                <a:cubicBezTo>
                  <a:pt x="410" y="187"/>
                  <a:pt x="413" y="182"/>
                  <a:pt x="418" y="180"/>
                </a:cubicBezTo>
                <a:close/>
                <a:moveTo>
                  <a:pt x="328" y="262"/>
                </a:moveTo>
                <a:cubicBezTo>
                  <a:pt x="326" y="266"/>
                  <a:pt x="323" y="269"/>
                  <a:pt x="318" y="272"/>
                </a:cubicBezTo>
                <a:cubicBezTo>
                  <a:pt x="321" y="268"/>
                  <a:pt x="325" y="264"/>
                  <a:pt x="328" y="262"/>
                </a:cubicBezTo>
                <a:close/>
                <a:moveTo>
                  <a:pt x="283" y="294"/>
                </a:moveTo>
                <a:cubicBezTo>
                  <a:pt x="282" y="298"/>
                  <a:pt x="273" y="305"/>
                  <a:pt x="267" y="309"/>
                </a:cubicBezTo>
                <a:cubicBezTo>
                  <a:pt x="266" y="304"/>
                  <a:pt x="278" y="300"/>
                  <a:pt x="283" y="294"/>
                </a:cubicBezTo>
                <a:close/>
                <a:moveTo>
                  <a:pt x="255" y="370"/>
                </a:moveTo>
                <a:cubicBezTo>
                  <a:pt x="258" y="367"/>
                  <a:pt x="260" y="370"/>
                  <a:pt x="258" y="372"/>
                </a:cubicBezTo>
                <a:cubicBezTo>
                  <a:pt x="260" y="383"/>
                  <a:pt x="255" y="393"/>
                  <a:pt x="248" y="397"/>
                </a:cubicBezTo>
                <a:cubicBezTo>
                  <a:pt x="236" y="406"/>
                  <a:pt x="219" y="398"/>
                  <a:pt x="210" y="390"/>
                </a:cubicBezTo>
                <a:cubicBezTo>
                  <a:pt x="204" y="379"/>
                  <a:pt x="209" y="363"/>
                  <a:pt x="218" y="358"/>
                </a:cubicBezTo>
                <a:cubicBezTo>
                  <a:pt x="222" y="356"/>
                  <a:pt x="227" y="354"/>
                  <a:pt x="232" y="353"/>
                </a:cubicBezTo>
                <a:cubicBezTo>
                  <a:pt x="244" y="353"/>
                  <a:pt x="253" y="355"/>
                  <a:pt x="258" y="362"/>
                </a:cubicBezTo>
                <a:cubicBezTo>
                  <a:pt x="257" y="364"/>
                  <a:pt x="251" y="366"/>
                  <a:pt x="255" y="370"/>
                </a:cubicBezTo>
                <a:close/>
                <a:moveTo>
                  <a:pt x="195" y="397"/>
                </a:moveTo>
                <a:cubicBezTo>
                  <a:pt x="188" y="402"/>
                  <a:pt x="182" y="409"/>
                  <a:pt x="175" y="413"/>
                </a:cubicBezTo>
                <a:cubicBezTo>
                  <a:pt x="174" y="413"/>
                  <a:pt x="173" y="413"/>
                  <a:pt x="173" y="413"/>
                </a:cubicBezTo>
                <a:cubicBezTo>
                  <a:pt x="202" y="382"/>
                  <a:pt x="202" y="382"/>
                  <a:pt x="202" y="382"/>
                </a:cubicBezTo>
                <a:cubicBezTo>
                  <a:pt x="203" y="391"/>
                  <a:pt x="209" y="399"/>
                  <a:pt x="216" y="402"/>
                </a:cubicBezTo>
                <a:cubicBezTo>
                  <a:pt x="183" y="419"/>
                  <a:pt x="183" y="419"/>
                  <a:pt x="183" y="419"/>
                </a:cubicBezTo>
                <a:cubicBezTo>
                  <a:pt x="189" y="411"/>
                  <a:pt x="197" y="404"/>
                  <a:pt x="204" y="397"/>
                </a:cubicBezTo>
                <a:cubicBezTo>
                  <a:pt x="202" y="390"/>
                  <a:pt x="197" y="396"/>
                  <a:pt x="195" y="397"/>
                </a:cubicBezTo>
                <a:close/>
                <a:moveTo>
                  <a:pt x="234" y="343"/>
                </a:moveTo>
                <a:cubicBezTo>
                  <a:pt x="228" y="340"/>
                  <a:pt x="237" y="340"/>
                  <a:pt x="235" y="335"/>
                </a:cubicBezTo>
                <a:cubicBezTo>
                  <a:pt x="230" y="340"/>
                  <a:pt x="226" y="352"/>
                  <a:pt x="217" y="350"/>
                </a:cubicBezTo>
                <a:cubicBezTo>
                  <a:pt x="219" y="346"/>
                  <a:pt x="223" y="344"/>
                  <a:pt x="226" y="341"/>
                </a:cubicBezTo>
                <a:cubicBezTo>
                  <a:pt x="227" y="340"/>
                  <a:pt x="227" y="338"/>
                  <a:pt x="228" y="337"/>
                </a:cubicBezTo>
                <a:cubicBezTo>
                  <a:pt x="227" y="336"/>
                  <a:pt x="227" y="336"/>
                  <a:pt x="227" y="336"/>
                </a:cubicBezTo>
                <a:cubicBezTo>
                  <a:pt x="230" y="331"/>
                  <a:pt x="236" y="332"/>
                  <a:pt x="239" y="328"/>
                </a:cubicBezTo>
                <a:cubicBezTo>
                  <a:pt x="240" y="327"/>
                  <a:pt x="240" y="327"/>
                  <a:pt x="240" y="327"/>
                </a:cubicBezTo>
                <a:cubicBezTo>
                  <a:pt x="242" y="325"/>
                  <a:pt x="244" y="321"/>
                  <a:pt x="247" y="322"/>
                </a:cubicBezTo>
                <a:cubicBezTo>
                  <a:pt x="250" y="323"/>
                  <a:pt x="255" y="323"/>
                  <a:pt x="256" y="325"/>
                </a:cubicBezTo>
                <a:cubicBezTo>
                  <a:pt x="249" y="332"/>
                  <a:pt x="242" y="338"/>
                  <a:pt x="234" y="343"/>
                </a:cubicBezTo>
                <a:close/>
                <a:moveTo>
                  <a:pt x="213" y="330"/>
                </a:moveTo>
                <a:cubicBezTo>
                  <a:pt x="212" y="332"/>
                  <a:pt x="213" y="333"/>
                  <a:pt x="215" y="331"/>
                </a:cubicBezTo>
                <a:cubicBezTo>
                  <a:pt x="218" y="327"/>
                  <a:pt x="221" y="323"/>
                  <a:pt x="224" y="320"/>
                </a:cubicBezTo>
                <a:cubicBezTo>
                  <a:pt x="224" y="319"/>
                  <a:pt x="225" y="319"/>
                  <a:pt x="225" y="319"/>
                </a:cubicBezTo>
                <a:cubicBezTo>
                  <a:pt x="229" y="319"/>
                  <a:pt x="233" y="319"/>
                  <a:pt x="236" y="320"/>
                </a:cubicBezTo>
                <a:cubicBezTo>
                  <a:pt x="210" y="341"/>
                  <a:pt x="188" y="364"/>
                  <a:pt x="163" y="386"/>
                </a:cubicBezTo>
                <a:cubicBezTo>
                  <a:pt x="179" y="369"/>
                  <a:pt x="196" y="352"/>
                  <a:pt x="210" y="336"/>
                </a:cubicBezTo>
                <a:cubicBezTo>
                  <a:pt x="204" y="339"/>
                  <a:pt x="211" y="329"/>
                  <a:pt x="213" y="330"/>
                </a:cubicBezTo>
                <a:close/>
                <a:moveTo>
                  <a:pt x="256" y="319"/>
                </a:moveTo>
                <a:cubicBezTo>
                  <a:pt x="249" y="316"/>
                  <a:pt x="239" y="309"/>
                  <a:pt x="237" y="316"/>
                </a:cubicBezTo>
                <a:cubicBezTo>
                  <a:pt x="227" y="312"/>
                  <a:pt x="220" y="312"/>
                  <a:pt x="209" y="310"/>
                </a:cubicBezTo>
                <a:cubicBezTo>
                  <a:pt x="212" y="304"/>
                  <a:pt x="221" y="306"/>
                  <a:pt x="226" y="305"/>
                </a:cubicBezTo>
                <a:cubicBezTo>
                  <a:pt x="235" y="304"/>
                  <a:pt x="245" y="304"/>
                  <a:pt x="255" y="305"/>
                </a:cubicBezTo>
                <a:cubicBezTo>
                  <a:pt x="255" y="308"/>
                  <a:pt x="254" y="313"/>
                  <a:pt x="256" y="319"/>
                </a:cubicBezTo>
                <a:close/>
                <a:moveTo>
                  <a:pt x="240" y="166"/>
                </a:moveTo>
                <a:cubicBezTo>
                  <a:pt x="242" y="164"/>
                  <a:pt x="245" y="176"/>
                  <a:pt x="242" y="178"/>
                </a:cubicBezTo>
                <a:cubicBezTo>
                  <a:pt x="204" y="202"/>
                  <a:pt x="170" y="232"/>
                  <a:pt x="133" y="258"/>
                </a:cubicBezTo>
                <a:cubicBezTo>
                  <a:pt x="168" y="227"/>
                  <a:pt x="205" y="198"/>
                  <a:pt x="240" y="166"/>
                </a:cubicBezTo>
                <a:close/>
                <a:moveTo>
                  <a:pt x="235" y="161"/>
                </a:moveTo>
                <a:cubicBezTo>
                  <a:pt x="223" y="167"/>
                  <a:pt x="213" y="174"/>
                  <a:pt x="202" y="181"/>
                </a:cubicBezTo>
                <a:cubicBezTo>
                  <a:pt x="209" y="172"/>
                  <a:pt x="222" y="163"/>
                  <a:pt x="230" y="155"/>
                </a:cubicBezTo>
                <a:cubicBezTo>
                  <a:pt x="232" y="154"/>
                  <a:pt x="237" y="160"/>
                  <a:pt x="235" y="161"/>
                </a:cubicBezTo>
                <a:close/>
                <a:moveTo>
                  <a:pt x="222" y="200"/>
                </a:moveTo>
                <a:cubicBezTo>
                  <a:pt x="223" y="201"/>
                  <a:pt x="227" y="198"/>
                  <a:pt x="223" y="198"/>
                </a:cubicBezTo>
                <a:cubicBezTo>
                  <a:pt x="243" y="183"/>
                  <a:pt x="243" y="183"/>
                  <a:pt x="243" y="183"/>
                </a:cubicBezTo>
                <a:cubicBezTo>
                  <a:pt x="239" y="194"/>
                  <a:pt x="231" y="204"/>
                  <a:pt x="219" y="206"/>
                </a:cubicBezTo>
                <a:cubicBezTo>
                  <a:pt x="216" y="207"/>
                  <a:pt x="222" y="203"/>
                  <a:pt x="222" y="200"/>
                </a:cubicBezTo>
                <a:close/>
                <a:moveTo>
                  <a:pt x="163" y="150"/>
                </a:moveTo>
                <a:cubicBezTo>
                  <a:pt x="127" y="178"/>
                  <a:pt x="89" y="204"/>
                  <a:pt x="55" y="237"/>
                </a:cubicBezTo>
                <a:cubicBezTo>
                  <a:pt x="55" y="236"/>
                  <a:pt x="55" y="236"/>
                  <a:pt x="54" y="236"/>
                </a:cubicBezTo>
                <a:cubicBezTo>
                  <a:pt x="76" y="212"/>
                  <a:pt x="105" y="193"/>
                  <a:pt x="128" y="169"/>
                </a:cubicBezTo>
                <a:cubicBezTo>
                  <a:pt x="138" y="159"/>
                  <a:pt x="149" y="150"/>
                  <a:pt x="159" y="140"/>
                </a:cubicBezTo>
                <a:cubicBezTo>
                  <a:pt x="160" y="144"/>
                  <a:pt x="162" y="147"/>
                  <a:pt x="163" y="150"/>
                </a:cubicBezTo>
                <a:close/>
                <a:moveTo>
                  <a:pt x="39" y="246"/>
                </a:moveTo>
                <a:cubicBezTo>
                  <a:pt x="38" y="247"/>
                  <a:pt x="35" y="250"/>
                  <a:pt x="32" y="248"/>
                </a:cubicBezTo>
                <a:cubicBezTo>
                  <a:pt x="68" y="205"/>
                  <a:pt x="111" y="170"/>
                  <a:pt x="151" y="131"/>
                </a:cubicBezTo>
                <a:cubicBezTo>
                  <a:pt x="151" y="131"/>
                  <a:pt x="152" y="131"/>
                  <a:pt x="152" y="130"/>
                </a:cubicBezTo>
                <a:cubicBezTo>
                  <a:pt x="154" y="132"/>
                  <a:pt x="155" y="136"/>
                  <a:pt x="157" y="138"/>
                </a:cubicBezTo>
                <a:cubicBezTo>
                  <a:pt x="117" y="174"/>
                  <a:pt x="76" y="208"/>
                  <a:pt x="39" y="246"/>
                </a:cubicBezTo>
                <a:close/>
                <a:moveTo>
                  <a:pt x="42" y="252"/>
                </a:moveTo>
                <a:cubicBezTo>
                  <a:pt x="77" y="218"/>
                  <a:pt x="119" y="191"/>
                  <a:pt x="156" y="159"/>
                </a:cubicBezTo>
                <a:cubicBezTo>
                  <a:pt x="156" y="162"/>
                  <a:pt x="158" y="165"/>
                  <a:pt x="155" y="167"/>
                </a:cubicBezTo>
                <a:cubicBezTo>
                  <a:pt x="159" y="165"/>
                  <a:pt x="162" y="159"/>
                  <a:pt x="166" y="155"/>
                </a:cubicBezTo>
                <a:cubicBezTo>
                  <a:pt x="171" y="165"/>
                  <a:pt x="171" y="165"/>
                  <a:pt x="171" y="165"/>
                </a:cubicBezTo>
                <a:cubicBezTo>
                  <a:pt x="133" y="191"/>
                  <a:pt x="98" y="222"/>
                  <a:pt x="65" y="253"/>
                </a:cubicBezTo>
                <a:cubicBezTo>
                  <a:pt x="90" y="226"/>
                  <a:pt x="120" y="203"/>
                  <a:pt x="146" y="177"/>
                </a:cubicBezTo>
                <a:cubicBezTo>
                  <a:pt x="144" y="175"/>
                  <a:pt x="144" y="175"/>
                  <a:pt x="144" y="175"/>
                </a:cubicBezTo>
                <a:cubicBezTo>
                  <a:pt x="146" y="173"/>
                  <a:pt x="151" y="171"/>
                  <a:pt x="152" y="166"/>
                </a:cubicBezTo>
                <a:cubicBezTo>
                  <a:pt x="84" y="229"/>
                  <a:pt x="84" y="229"/>
                  <a:pt x="84" y="229"/>
                </a:cubicBezTo>
                <a:cubicBezTo>
                  <a:pt x="84" y="230"/>
                  <a:pt x="84" y="230"/>
                  <a:pt x="84" y="230"/>
                </a:cubicBezTo>
                <a:cubicBezTo>
                  <a:pt x="77" y="234"/>
                  <a:pt x="75" y="238"/>
                  <a:pt x="69" y="243"/>
                </a:cubicBezTo>
                <a:cubicBezTo>
                  <a:pt x="67" y="243"/>
                  <a:pt x="67" y="243"/>
                  <a:pt x="67" y="243"/>
                </a:cubicBezTo>
                <a:cubicBezTo>
                  <a:pt x="66" y="244"/>
                  <a:pt x="66" y="244"/>
                  <a:pt x="66" y="244"/>
                </a:cubicBezTo>
                <a:cubicBezTo>
                  <a:pt x="65" y="245"/>
                  <a:pt x="65" y="245"/>
                  <a:pt x="65" y="245"/>
                </a:cubicBezTo>
                <a:cubicBezTo>
                  <a:pt x="63" y="248"/>
                  <a:pt x="63" y="248"/>
                  <a:pt x="63" y="248"/>
                </a:cubicBezTo>
                <a:cubicBezTo>
                  <a:pt x="62" y="249"/>
                  <a:pt x="62" y="249"/>
                  <a:pt x="62" y="249"/>
                </a:cubicBezTo>
                <a:cubicBezTo>
                  <a:pt x="61" y="250"/>
                  <a:pt x="61" y="250"/>
                  <a:pt x="61" y="250"/>
                </a:cubicBezTo>
                <a:cubicBezTo>
                  <a:pt x="62" y="251"/>
                  <a:pt x="62" y="251"/>
                  <a:pt x="62" y="251"/>
                </a:cubicBezTo>
                <a:cubicBezTo>
                  <a:pt x="61" y="254"/>
                  <a:pt x="58" y="256"/>
                  <a:pt x="56" y="258"/>
                </a:cubicBezTo>
                <a:cubicBezTo>
                  <a:pt x="55" y="258"/>
                  <a:pt x="55" y="258"/>
                  <a:pt x="55" y="258"/>
                </a:cubicBezTo>
                <a:cubicBezTo>
                  <a:pt x="55" y="259"/>
                  <a:pt x="55" y="259"/>
                  <a:pt x="55" y="259"/>
                </a:cubicBezTo>
                <a:cubicBezTo>
                  <a:pt x="51" y="263"/>
                  <a:pt x="51" y="263"/>
                  <a:pt x="51" y="263"/>
                </a:cubicBezTo>
                <a:cubicBezTo>
                  <a:pt x="49" y="261"/>
                  <a:pt x="48" y="263"/>
                  <a:pt x="48" y="264"/>
                </a:cubicBezTo>
                <a:cubicBezTo>
                  <a:pt x="47" y="266"/>
                  <a:pt x="47" y="266"/>
                  <a:pt x="47" y="266"/>
                </a:cubicBezTo>
                <a:cubicBezTo>
                  <a:pt x="46" y="266"/>
                  <a:pt x="45" y="268"/>
                  <a:pt x="47" y="267"/>
                </a:cubicBezTo>
                <a:cubicBezTo>
                  <a:pt x="45" y="269"/>
                  <a:pt x="40" y="279"/>
                  <a:pt x="38" y="272"/>
                </a:cubicBezTo>
                <a:cubicBezTo>
                  <a:pt x="36" y="265"/>
                  <a:pt x="36" y="258"/>
                  <a:pt x="42" y="252"/>
                </a:cubicBezTo>
                <a:close/>
                <a:moveTo>
                  <a:pt x="41" y="284"/>
                </a:moveTo>
                <a:cubicBezTo>
                  <a:pt x="53" y="270"/>
                  <a:pt x="70" y="254"/>
                  <a:pt x="85" y="240"/>
                </a:cubicBezTo>
                <a:cubicBezTo>
                  <a:pt x="109" y="216"/>
                  <a:pt x="138" y="195"/>
                  <a:pt x="165" y="175"/>
                </a:cubicBezTo>
                <a:cubicBezTo>
                  <a:pt x="152" y="188"/>
                  <a:pt x="152" y="188"/>
                  <a:pt x="152" y="188"/>
                </a:cubicBezTo>
                <a:cubicBezTo>
                  <a:pt x="152" y="191"/>
                  <a:pt x="154" y="190"/>
                  <a:pt x="154" y="189"/>
                </a:cubicBezTo>
                <a:cubicBezTo>
                  <a:pt x="156" y="188"/>
                  <a:pt x="156" y="188"/>
                  <a:pt x="156" y="188"/>
                </a:cubicBezTo>
                <a:cubicBezTo>
                  <a:pt x="162" y="185"/>
                  <a:pt x="167" y="179"/>
                  <a:pt x="172" y="173"/>
                </a:cubicBezTo>
                <a:cubicBezTo>
                  <a:pt x="173" y="176"/>
                  <a:pt x="178" y="178"/>
                  <a:pt x="179" y="176"/>
                </a:cubicBezTo>
                <a:cubicBezTo>
                  <a:pt x="183" y="159"/>
                  <a:pt x="199" y="148"/>
                  <a:pt x="218" y="151"/>
                </a:cubicBezTo>
                <a:cubicBezTo>
                  <a:pt x="220" y="151"/>
                  <a:pt x="223" y="151"/>
                  <a:pt x="224" y="152"/>
                </a:cubicBezTo>
                <a:cubicBezTo>
                  <a:pt x="169" y="188"/>
                  <a:pt x="121" y="232"/>
                  <a:pt x="71" y="274"/>
                </a:cubicBezTo>
                <a:cubicBezTo>
                  <a:pt x="75" y="268"/>
                  <a:pt x="81" y="264"/>
                  <a:pt x="83" y="259"/>
                </a:cubicBezTo>
                <a:cubicBezTo>
                  <a:pt x="84" y="258"/>
                  <a:pt x="84" y="258"/>
                  <a:pt x="84" y="258"/>
                </a:cubicBezTo>
                <a:cubicBezTo>
                  <a:pt x="85" y="257"/>
                  <a:pt x="85" y="257"/>
                  <a:pt x="85" y="257"/>
                </a:cubicBezTo>
                <a:cubicBezTo>
                  <a:pt x="85" y="256"/>
                  <a:pt x="85" y="256"/>
                  <a:pt x="85" y="256"/>
                </a:cubicBezTo>
                <a:cubicBezTo>
                  <a:pt x="86" y="255"/>
                  <a:pt x="86" y="255"/>
                  <a:pt x="86" y="255"/>
                </a:cubicBezTo>
                <a:cubicBezTo>
                  <a:pt x="88" y="248"/>
                  <a:pt x="83" y="256"/>
                  <a:pt x="83" y="254"/>
                </a:cubicBezTo>
                <a:cubicBezTo>
                  <a:pt x="80" y="259"/>
                  <a:pt x="75" y="262"/>
                  <a:pt x="72" y="266"/>
                </a:cubicBezTo>
                <a:cubicBezTo>
                  <a:pt x="64" y="275"/>
                  <a:pt x="53" y="282"/>
                  <a:pt x="48" y="293"/>
                </a:cubicBezTo>
                <a:cubicBezTo>
                  <a:pt x="47" y="294"/>
                  <a:pt x="48" y="298"/>
                  <a:pt x="51" y="296"/>
                </a:cubicBezTo>
                <a:cubicBezTo>
                  <a:pt x="103" y="252"/>
                  <a:pt x="154" y="207"/>
                  <a:pt x="208" y="166"/>
                </a:cubicBezTo>
                <a:cubicBezTo>
                  <a:pt x="209" y="166"/>
                  <a:pt x="211" y="166"/>
                  <a:pt x="212" y="166"/>
                </a:cubicBezTo>
                <a:cubicBezTo>
                  <a:pt x="159" y="214"/>
                  <a:pt x="99" y="254"/>
                  <a:pt x="51" y="306"/>
                </a:cubicBezTo>
                <a:cubicBezTo>
                  <a:pt x="50" y="307"/>
                  <a:pt x="50" y="309"/>
                  <a:pt x="49" y="309"/>
                </a:cubicBezTo>
                <a:cubicBezTo>
                  <a:pt x="46" y="302"/>
                  <a:pt x="36" y="289"/>
                  <a:pt x="41" y="284"/>
                </a:cubicBezTo>
                <a:close/>
                <a:moveTo>
                  <a:pt x="128" y="241"/>
                </a:moveTo>
                <a:cubicBezTo>
                  <a:pt x="127" y="244"/>
                  <a:pt x="124" y="246"/>
                  <a:pt x="122" y="246"/>
                </a:cubicBezTo>
                <a:cubicBezTo>
                  <a:pt x="123" y="244"/>
                  <a:pt x="125" y="242"/>
                  <a:pt x="128" y="241"/>
                </a:cubicBezTo>
                <a:close/>
                <a:moveTo>
                  <a:pt x="104" y="262"/>
                </a:moveTo>
                <a:cubicBezTo>
                  <a:pt x="104" y="262"/>
                  <a:pt x="104" y="262"/>
                  <a:pt x="104" y="262"/>
                </a:cubicBezTo>
                <a:cubicBezTo>
                  <a:pt x="104" y="262"/>
                  <a:pt x="104" y="262"/>
                  <a:pt x="104" y="262"/>
                </a:cubicBezTo>
                <a:cubicBezTo>
                  <a:pt x="104" y="262"/>
                  <a:pt x="104" y="262"/>
                  <a:pt x="104" y="262"/>
                </a:cubicBezTo>
                <a:cubicBezTo>
                  <a:pt x="108" y="257"/>
                  <a:pt x="112" y="253"/>
                  <a:pt x="117" y="251"/>
                </a:cubicBezTo>
                <a:cubicBezTo>
                  <a:pt x="112" y="255"/>
                  <a:pt x="109" y="260"/>
                  <a:pt x="104" y="263"/>
                </a:cubicBezTo>
                <a:cubicBezTo>
                  <a:pt x="101" y="267"/>
                  <a:pt x="96" y="270"/>
                  <a:pt x="92" y="272"/>
                </a:cubicBezTo>
                <a:cubicBezTo>
                  <a:pt x="95" y="268"/>
                  <a:pt x="100" y="265"/>
                  <a:pt x="104" y="263"/>
                </a:cubicBezTo>
                <a:cubicBezTo>
                  <a:pt x="104" y="262"/>
                  <a:pt x="104" y="262"/>
                  <a:pt x="104" y="262"/>
                </a:cubicBezTo>
                <a:cubicBezTo>
                  <a:pt x="104" y="262"/>
                  <a:pt x="104" y="262"/>
                  <a:pt x="104" y="262"/>
                </a:cubicBezTo>
                <a:close/>
                <a:moveTo>
                  <a:pt x="53" y="312"/>
                </a:moveTo>
                <a:cubicBezTo>
                  <a:pt x="106" y="268"/>
                  <a:pt x="155" y="221"/>
                  <a:pt x="211" y="181"/>
                </a:cubicBezTo>
                <a:cubicBezTo>
                  <a:pt x="216" y="177"/>
                  <a:pt x="220" y="172"/>
                  <a:pt x="227" y="170"/>
                </a:cubicBezTo>
                <a:cubicBezTo>
                  <a:pt x="201" y="192"/>
                  <a:pt x="175" y="218"/>
                  <a:pt x="147" y="239"/>
                </a:cubicBezTo>
                <a:cubicBezTo>
                  <a:pt x="147" y="245"/>
                  <a:pt x="139" y="243"/>
                  <a:pt x="136" y="249"/>
                </a:cubicBezTo>
                <a:cubicBezTo>
                  <a:pt x="120" y="262"/>
                  <a:pt x="103" y="275"/>
                  <a:pt x="89" y="290"/>
                </a:cubicBezTo>
                <a:cubicBezTo>
                  <a:pt x="89" y="292"/>
                  <a:pt x="89" y="292"/>
                  <a:pt x="89" y="292"/>
                </a:cubicBezTo>
                <a:cubicBezTo>
                  <a:pt x="79" y="297"/>
                  <a:pt x="72" y="308"/>
                  <a:pt x="65" y="316"/>
                </a:cubicBezTo>
                <a:cubicBezTo>
                  <a:pt x="63" y="316"/>
                  <a:pt x="63" y="316"/>
                  <a:pt x="63" y="316"/>
                </a:cubicBezTo>
                <a:cubicBezTo>
                  <a:pt x="63" y="317"/>
                  <a:pt x="63" y="317"/>
                  <a:pt x="63" y="317"/>
                </a:cubicBezTo>
                <a:cubicBezTo>
                  <a:pt x="60" y="318"/>
                  <a:pt x="60" y="321"/>
                  <a:pt x="57" y="322"/>
                </a:cubicBezTo>
                <a:cubicBezTo>
                  <a:pt x="55" y="320"/>
                  <a:pt x="49" y="316"/>
                  <a:pt x="53" y="312"/>
                </a:cubicBezTo>
                <a:close/>
                <a:moveTo>
                  <a:pt x="60" y="328"/>
                </a:moveTo>
                <a:cubicBezTo>
                  <a:pt x="108" y="282"/>
                  <a:pt x="164" y="240"/>
                  <a:pt x="218" y="200"/>
                </a:cubicBezTo>
                <a:cubicBezTo>
                  <a:pt x="129" y="274"/>
                  <a:pt x="129" y="274"/>
                  <a:pt x="129" y="274"/>
                </a:cubicBezTo>
                <a:cubicBezTo>
                  <a:pt x="129" y="275"/>
                  <a:pt x="129" y="275"/>
                  <a:pt x="129" y="275"/>
                </a:cubicBezTo>
                <a:cubicBezTo>
                  <a:pt x="128" y="276"/>
                  <a:pt x="128" y="276"/>
                  <a:pt x="128" y="276"/>
                </a:cubicBezTo>
                <a:cubicBezTo>
                  <a:pt x="128" y="277"/>
                  <a:pt x="128" y="277"/>
                  <a:pt x="128" y="277"/>
                </a:cubicBezTo>
                <a:cubicBezTo>
                  <a:pt x="125" y="278"/>
                  <a:pt x="125" y="281"/>
                  <a:pt x="122" y="282"/>
                </a:cubicBezTo>
                <a:cubicBezTo>
                  <a:pt x="120" y="280"/>
                  <a:pt x="119" y="282"/>
                  <a:pt x="118" y="284"/>
                </a:cubicBezTo>
                <a:cubicBezTo>
                  <a:pt x="117" y="285"/>
                  <a:pt x="117" y="285"/>
                  <a:pt x="117" y="285"/>
                </a:cubicBezTo>
                <a:cubicBezTo>
                  <a:pt x="116" y="286"/>
                  <a:pt x="116" y="286"/>
                  <a:pt x="116" y="286"/>
                </a:cubicBezTo>
                <a:cubicBezTo>
                  <a:pt x="116" y="287"/>
                  <a:pt x="116" y="287"/>
                  <a:pt x="116" y="287"/>
                </a:cubicBezTo>
                <a:cubicBezTo>
                  <a:pt x="104" y="294"/>
                  <a:pt x="96" y="306"/>
                  <a:pt x="86" y="316"/>
                </a:cubicBezTo>
                <a:cubicBezTo>
                  <a:pt x="84" y="316"/>
                  <a:pt x="84" y="316"/>
                  <a:pt x="84" y="316"/>
                </a:cubicBezTo>
                <a:cubicBezTo>
                  <a:pt x="77" y="325"/>
                  <a:pt x="72" y="332"/>
                  <a:pt x="63" y="338"/>
                </a:cubicBezTo>
                <a:cubicBezTo>
                  <a:pt x="60" y="335"/>
                  <a:pt x="58" y="329"/>
                  <a:pt x="60" y="328"/>
                </a:cubicBezTo>
                <a:close/>
                <a:moveTo>
                  <a:pt x="185" y="247"/>
                </a:moveTo>
                <a:cubicBezTo>
                  <a:pt x="187" y="243"/>
                  <a:pt x="191" y="239"/>
                  <a:pt x="196" y="237"/>
                </a:cubicBezTo>
                <a:cubicBezTo>
                  <a:pt x="195" y="238"/>
                  <a:pt x="198" y="241"/>
                  <a:pt x="200" y="235"/>
                </a:cubicBezTo>
                <a:cubicBezTo>
                  <a:pt x="205" y="243"/>
                  <a:pt x="201" y="254"/>
                  <a:pt x="194" y="259"/>
                </a:cubicBezTo>
                <a:cubicBezTo>
                  <a:pt x="168" y="276"/>
                  <a:pt x="144" y="295"/>
                  <a:pt x="119" y="314"/>
                </a:cubicBezTo>
                <a:cubicBezTo>
                  <a:pt x="141" y="290"/>
                  <a:pt x="167" y="267"/>
                  <a:pt x="191" y="245"/>
                </a:cubicBezTo>
                <a:cubicBezTo>
                  <a:pt x="188" y="245"/>
                  <a:pt x="188" y="247"/>
                  <a:pt x="185" y="247"/>
                </a:cubicBezTo>
                <a:close/>
                <a:moveTo>
                  <a:pt x="103" y="304"/>
                </a:moveTo>
                <a:cubicBezTo>
                  <a:pt x="134" y="274"/>
                  <a:pt x="169" y="247"/>
                  <a:pt x="202" y="220"/>
                </a:cubicBezTo>
                <a:cubicBezTo>
                  <a:pt x="203" y="224"/>
                  <a:pt x="203" y="228"/>
                  <a:pt x="199" y="230"/>
                </a:cubicBezTo>
                <a:cubicBezTo>
                  <a:pt x="165" y="253"/>
                  <a:pt x="134" y="278"/>
                  <a:pt x="103" y="304"/>
                </a:cubicBezTo>
                <a:close/>
                <a:moveTo>
                  <a:pt x="200" y="314"/>
                </a:moveTo>
                <a:cubicBezTo>
                  <a:pt x="131" y="374"/>
                  <a:pt x="131" y="374"/>
                  <a:pt x="131" y="374"/>
                </a:cubicBezTo>
                <a:cubicBezTo>
                  <a:pt x="130" y="375"/>
                  <a:pt x="130" y="375"/>
                  <a:pt x="130" y="375"/>
                </a:cubicBezTo>
                <a:cubicBezTo>
                  <a:pt x="120" y="383"/>
                  <a:pt x="120" y="383"/>
                  <a:pt x="120" y="383"/>
                </a:cubicBezTo>
                <a:cubicBezTo>
                  <a:pt x="148" y="356"/>
                  <a:pt x="173" y="322"/>
                  <a:pt x="201" y="295"/>
                </a:cubicBezTo>
                <a:cubicBezTo>
                  <a:pt x="201" y="298"/>
                  <a:pt x="206" y="308"/>
                  <a:pt x="200" y="314"/>
                </a:cubicBezTo>
                <a:close/>
                <a:moveTo>
                  <a:pt x="178" y="250"/>
                </a:moveTo>
                <a:cubicBezTo>
                  <a:pt x="180" y="251"/>
                  <a:pt x="179" y="253"/>
                  <a:pt x="178" y="252"/>
                </a:cubicBezTo>
                <a:cubicBezTo>
                  <a:pt x="140" y="282"/>
                  <a:pt x="108" y="318"/>
                  <a:pt x="76" y="352"/>
                </a:cubicBezTo>
                <a:cubicBezTo>
                  <a:pt x="71" y="350"/>
                  <a:pt x="69" y="346"/>
                  <a:pt x="68" y="342"/>
                </a:cubicBezTo>
                <a:cubicBezTo>
                  <a:pt x="102" y="309"/>
                  <a:pt x="140" y="279"/>
                  <a:pt x="178" y="250"/>
                </a:cubicBezTo>
                <a:close/>
                <a:moveTo>
                  <a:pt x="114" y="394"/>
                </a:moveTo>
                <a:cubicBezTo>
                  <a:pt x="157" y="357"/>
                  <a:pt x="157" y="357"/>
                  <a:pt x="157" y="357"/>
                </a:cubicBezTo>
                <a:cubicBezTo>
                  <a:pt x="122" y="398"/>
                  <a:pt x="122" y="398"/>
                  <a:pt x="122" y="398"/>
                </a:cubicBezTo>
                <a:cubicBezTo>
                  <a:pt x="118" y="402"/>
                  <a:pt x="112" y="396"/>
                  <a:pt x="114" y="394"/>
                </a:cubicBezTo>
                <a:close/>
                <a:moveTo>
                  <a:pt x="137" y="388"/>
                </a:moveTo>
                <a:cubicBezTo>
                  <a:pt x="158" y="363"/>
                  <a:pt x="181" y="338"/>
                  <a:pt x="205" y="315"/>
                </a:cubicBezTo>
                <a:cubicBezTo>
                  <a:pt x="209" y="317"/>
                  <a:pt x="214" y="318"/>
                  <a:pt x="218" y="318"/>
                </a:cubicBezTo>
                <a:cubicBezTo>
                  <a:pt x="190" y="336"/>
                  <a:pt x="167" y="357"/>
                  <a:pt x="146" y="382"/>
                </a:cubicBezTo>
                <a:cubicBezTo>
                  <a:pt x="146" y="382"/>
                  <a:pt x="145" y="383"/>
                  <a:pt x="145" y="383"/>
                </a:cubicBezTo>
                <a:cubicBezTo>
                  <a:pt x="145" y="383"/>
                  <a:pt x="146" y="383"/>
                  <a:pt x="146" y="383"/>
                </a:cubicBezTo>
                <a:cubicBezTo>
                  <a:pt x="175" y="357"/>
                  <a:pt x="175" y="357"/>
                  <a:pt x="175" y="357"/>
                </a:cubicBezTo>
                <a:cubicBezTo>
                  <a:pt x="175" y="356"/>
                  <a:pt x="175" y="356"/>
                  <a:pt x="175" y="356"/>
                </a:cubicBezTo>
                <a:cubicBezTo>
                  <a:pt x="175" y="354"/>
                  <a:pt x="177" y="353"/>
                  <a:pt x="179" y="353"/>
                </a:cubicBezTo>
                <a:cubicBezTo>
                  <a:pt x="179" y="354"/>
                  <a:pt x="179" y="354"/>
                  <a:pt x="179" y="354"/>
                </a:cubicBezTo>
                <a:cubicBezTo>
                  <a:pt x="180" y="353"/>
                  <a:pt x="180" y="353"/>
                  <a:pt x="180" y="353"/>
                </a:cubicBezTo>
                <a:cubicBezTo>
                  <a:pt x="181" y="352"/>
                  <a:pt x="181" y="352"/>
                  <a:pt x="181" y="352"/>
                </a:cubicBezTo>
                <a:cubicBezTo>
                  <a:pt x="182" y="351"/>
                  <a:pt x="182" y="351"/>
                  <a:pt x="182" y="351"/>
                </a:cubicBezTo>
                <a:cubicBezTo>
                  <a:pt x="183" y="351"/>
                  <a:pt x="183" y="350"/>
                  <a:pt x="181" y="350"/>
                </a:cubicBezTo>
                <a:cubicBezTo>
                  <a:pt x="189" y="348"/>
                  <a:pt x="189" y="340"/>
                  <a:pt x="195" y="337"/>
                </a:cubicBezTo>
                <a:cubicBezTo>
                  <a:pt x="197" y="337"/>
                  <a:pt x="197" y="337"/>
                  <a:pt x="197" y="337"/>
                </a:cubicBezTo>
                <a:cubicBezTo>
                  <a:pt x="197" y="336"/>
                  <a:pt x="197" y="336"/>
                  <a:pt x="197" y="336"/>
                </a:cubicBezTo>
                <a:cubicBezTo>
                  <a:pt x="199" y="335"/>
                  <a:pt x="199" y="335"/>
                  <a:pt x="199" y="335"/>
                </a:cubicBezTo>
                <a:cubicBezTo>
                  <a:pt x="200" y="334"/>
                  <a:pt x="200" y="334"/>
                  <a:pt x="200" y="334"/>
                </a:cubicBezTo>
                <a:cubicBezTo>
                  <a:pt x="201" y="334"/>
                  <a:pt x="202" y="334"/>
                  <a:pt x="203" y="332"/>
                </a:cubicBezTo>
                <a:cubicBezTo>
                  <a:pt x="204" y="333"/>
                  <a:pt x="207" y="330"/>
                  <a:pt x="204" y="331"/>
                </a:cubicBezTo>
                <a:cubicBezTo>
                  <a:pt x="207" y="329"/>
                  <a:pt x="207" y="329"/>
                  <a:pt x="207" y="329"/>
                </a:cubicBezTo>
                <a:cubicBezTo>
                  <a:pt x="211" y="329"/>
                  <a:pt x="211" y="329"/>
                  <a:pt x="211" y="329"/>
                </a:cubicBezTo>
                <a:cubicBezTo>
                  <a:pt x="186" y="356"/>
                  <a:pt x="159" y="381"/>
                  <a:pt x="136" y="409"/>
                </a:cubicBezTo>
                <a:cubicBezTo>
                  <a:pt x="131" y="408"/>
                  <a:pt x="127" y="405"/>
                  <a:pt x="124" y="402"/>
                </a:cubicBezTo>
                <a:cubicBezTo>
                  <a:pt x="133" y="398"/>
                  <a:pt x="131" y="392"/>
                  <a:pt x="137" y="388"/>
                </a:cubicBezTo>
                <a:close/>
                <a:moveTo>
                  <a:pt x="141" y="410"/>
                </a:moveTo>
                <a:cubicBezTo>
                  <a:pt x="149" y="405"/>
                  <a:pt x="158" y="396"/>
                  <a:pt x="164" y="390"/>
                </a:cubicBezTo>
                <a:cubicBezTo>
                  <a:pt x="166" y="390"/>
                  <a:pt x="166" y="390"/>
                  <a:pt x="166" y="390"/>
                </a:cubicBezTo>
                <a:cubicBezTo>
                  <a:pt x="185" y="372"/>
                  <a:pt x="202" y="356"/>
                  <a:pt x="219" y="339"/>
                </a:cubicBezTo>
                <a:cubicBezTo>
                  <a:pt x="149" y="417"/>
                  <a:pt x="149" y="417"/>
                  <a:pt x="149" y="417"/>
                </a:cubicBezTo>
                <a:cubicBezTo>
                  <a:pt x="146" y="415"/>
                  <a:pt x="136" y="414"/>
                  <a:pt x="141" y="410"/>
                </a:cubicBezTo>
                <a:close/>
                <a:moveTo>
                  <a:pt x="154" y="417"/>
                </a:moveTo>
                <a:cubicBezTo>
                  <a:pt x="202" y="365"/>
                  <a:pt x="202" y="365"/>
                  <a:pt x="202" y="365"/>
                </a:cubicBezTo>
                <a:cubicBezTo>
                  <a:pt x="204" y="369"/>
                  <a:pt x="196" y="382"/>
                  <a:pt x="193" y="386"/>
                </a:cubicBezTo>
                <a:cubicBezTo>
                  <a:pt x="181" y="398"/>
                  <a:pt x="170" y="410"/>
                  <a:pt x="158" y="421"/>
                </a:cubicBezTo>
                <a:cubicBezTo>
                  <a:pt x="155" y="422"/>
                  <a:pt x="153" y="418"/>
                  <a:pt x="154" y="417"/>
                </a:cubicBezTo>
                <a:close/>
                <a:moveTo>
                  <a:pt x="157" y="430"/>
                </a:moveTo>
                <a:cubicBezTo>
                  <a:pt x="157" y="430"/>
                  <a:pt x="157" y="430"/>
                  <a:pt x="157" y="430"/>
                </a:cubicBezTo>
                <a:cubicBezTo>
                  <a:pt x="160" y="428"/>
                  <a:pt x="163" y="431"/>
                  <a:pt x="164" y="433"/>
                </a:cubicBezTo>
                <a:cubicBezTo>
                  <a:pt x="161" y="434"/>
                  <a:pt x="158" y="432"/>
                  <a:pt x="157" y="430"/>
                </a:cubicBezTo>
                <a:close/>
                <a:moveTo>
                  <a:pt x="164" y="425"/>
                </a:moveTo>
                <a:cubicBezTo>
                  <a:pt x="171" y="419"/>
                  <a:pt x="179" y="414"/>
                  <a:pt x="186" y="409"/>
                </a:cubicBezTo>
                <a:cubicBezTo>
                  <a:pt x="182" y="414"/>
                  <a:pt x="179" y="419"/>
                  <a:pt x="173" y="422"/>
                </a:cubicBezTo>
                <a:cubicBezTo>
                  <a:pt x="171" y="424"/>
                  <a:pt x="168" y="429"/>
                  <a:pt x="164" y="425"/>
                </a:cubicBezTo>
                <a:close/>
                <a:moveTo>
                  <a:pt x="175" y="429"/>
                </a:moveTo>
                <a:cubicBezTo>
                  <a:pt x="206" y="411"/>
                  <a:pt x="206" y="411"/>
                  <a:pt x="206" y="411"/>
                </a:cubicBezTo>
                <a:cubicBezTo>
                  <a:pt x="186" y="433"/>
                  <a:pt x="186" y="433"/>
                  <a:pt x="186" y="433"/>
                </a:cubicBezTo>
                <a:cubicBezTo>
                  <a:pt x="185" y="435"/>
                  <a:pt x="178" y="432"/>
                  <a:pt x="175" y="429"/>
                </a:cubicBezTo>
                <a:close/>
                <a:moveTo>
                  <a:pt x="219" y="406"/>
                </a:moveTo>
                <a:cubicBezTo>
                  <a:pt x="219" y="406"/>
                  <a:pt x="220" y="405"/>
                  <a:pt x="222" y="405"/>
                </a:cubicBezTo>
                <a:cubicBezTo>
                  <a:pt x="224" y="404"/>
                  <a:pt x="226" y="407"/>
                  <a:pt x="230" y="407"/>
                </a:cubicBezTo>
                <a:cubicBezTo>
                  <a:pt x="218" y="415"/>
                  <a:pt x="204" y="423"/>
                  <a:pt x="194" y="433"/>
                </a:cubicBezTo>
                <a:cubicBezTo>
                  <a:pt x="200" y="424"/>
                  <a:pt x="211" y="414"/>
                  <a:pt x="219" y="406"/>
                </a:cubicBezTo>
                <a:close/>
                <a:moveTo>
                  <a:pt x="213" y="440"/>
                </a:moveTo>
                <a:cubicBezTo>
                  <a:pt x="207" y="439"/>
                  <a:pt x="199" y="439"/>
                  <a:pt x="194" y="437"/>
                </a:cubicBezTo>
                <a:cubicBezTo>
                  <a:pt x="204" y="430"/>
                  <a:pt x="215" y="420"/>
                  <a:pt x="225" y="415"/>
                </a:cubicBezTo>
                <a:cubicBezTo>
                  <a:pt x="222" y="422"/>
                  <a:pt x="222" y="422"/>
                  <a:pt x="222" y="422"/>
                </a:cubicBezTo>
                <a:cubicBezTo>
                  <a:pt x="230" y="414"/>
                  <a:pt x="241" y="404"/>
                  <a:pt x="254" y="401"/>
                </a:cubicBezTo>
                <a:cubicBezTo>
                  <a:pt x="412" y="287"/>
                  <a:pt x="412" y="287"/>
                  <a:pt x="412" y="287"/>
                </a:cubicBezTo>
                <a:cubicBezTo>
                  <a:pt x="351" y="339"/>
                  <a:pt x="282" y="386"/>
                  <a:pt x="220" y="437"/>
                </a:cubicBezTo>
                <a:cubicBezTo>
                  <a:pt x="218" y="438"/>
                  <a:pt x="216" y="441"/>
                  <a:pt x="213" y="440"/>
                </a:cubicBezTo>
                <a:close/>
                <a:moveTo>
                  <a:pt x="445" y="240"/>
                </a:moveTo>
                <a:cubicBezTo>
                  <a:pt x="442" y="242"/>
                  <a:pt x="442" y="240"/>
                  <a:pt x="443" y="239"/>
                </a:cubicBezTo>
                <a:cubicBezTo>
                  <a:pt x="450" y="235"/>
                  <a:pt x="455" y="231"/>
                  <a:pt x="462" y="229"/>
                </a:cubicBezTo>
                <a:cubicBezTo>
                  <a:pt x="460" y="250"/>
                  <a:pt x="442" y="255"/>
                  <a:pt x="430" y="266"/>
                </a:cubicBezTo>
                <a:cubicBezTo>
                  <a:pt x="391" y="298"/>
                  <a:pt x="350" y="327"/>
                  <a:pt x="308" y="356"/>
                </a:cubicBezTo>
                <a:cubicBezTo>
                  <a:pt x="308" y="356"/>
                  <a:pt x="307" y="356"/>
                  <a:pt x="306" y="356"/>
                </a:cubicBezTo>
                <a:cubicBezTo>
                  <a:pt x="301" y="360"/>
                  <a:pt x="301" y="360"/>
                  <a:pt x="301" y="360"/>
                </a:cubicBezTo>
                <a:cubicBezTo>
                  <a:pt x="302" y="358"/>
                  <a:pt x="304" y="357"/>
                  <a:pt x="306" y="356"/>
                </a:cubicBezTo>
                <a:cubicBezTo>
                  <a:pt x="322" y="345"/>
                  <a:pt x="337" y="331"/>
                  <a:pt x="352" y="318"/>
                </a:cubicBezTo>
                <a:cubicBezTo>
                  <a:pt x="353" y="318"/>
                  <a:pt x="353" y="318"/>
                  <a:pt x="353" y="318"/>
                </a:cubicBezTo>
                <a:cubicBezTo>
                  <a:pt x="354" y="318"/>
                  <a:pt x="354" y="318"/>
                  <a:pt x="354" y="318"/>
                </a:cubicBezTo>
                <a:cubicBezTo>
                  <a:pt x="385" y="294"/>
                  <a:pt x="416" y="268"/>
                  <a:pt x="445" y="242"/>
                </a:cubicBezTo>
                <a:cubicBezTo>
                  <a:pt x="445" y="241"/>
                  <a:pt x="445" y="241"/>
                  <a:pt x="445" y="240"/>
                </a:cubicBezTo>
                <a:close/>
                <a:moveTo>
                  <a:pt x="416" y="314"/>
                </a:moveTo>
                <a:cubicBezTo>
                  <a:pt x="427" y="307"/>
                  <a:pt x="438" y="302"/>
                  <a:pt x="446" y="292"/>
                </a:cubicBezTo>
                <a:cubicBezTo>
                  <a:pt x="447" y="290"/>
                  <a:pt x="441" y="292"/>
                  <a:pt x="439" y="293"/>
                </a:cubicBezTo>
                <a:cubicBezTo>
                  <a:pt x="410" y="311"/>
                  <a:pt x="410" y="311"/>
                  <a:pt x="410" y="311"/>
                </a:cubicBezTo>
                <a:cubicBezTo>
                  <a:pt x="441" y="284"/>
                  <a:pt x="441" y="284"/>
                  <a:pt x="441" y="284"/>
                </a:cubicBezTo>
                <a:cubicBezTo>
                  <a:pt x="436" y="286"/>
                  <a:pt x="434" y="284"/>
                  <a:pt x="436" y="283"/>
                </a:cubicBezTo>
                <a:cubicBezTo>
                  <a:pt x="442" y="278"/>
                  <a:pt x="450" y="278"/>
                  <a:pt x="455" y="271"/>
                </a:cubicBezTo>
                <a:cubicBezTo>
                  <a:pt x="450" y="289"/>
                  <a:pt x="444" y="305"/>
                  <a:pt x="436" y="319"/>
                </a:cubicBezTo>
                <a:cubicBezTo>
                  <a:pt x="407" y="334"/>
                  <a:pt x="382" y="357"/>
                  <a:pt x="354" y="374"/>
                </a:cubicBezTo>
                <a:cubicBezTo>
                  <a:pt x="378" y="354"/>
                  <a:pt x="402" y="333"/>
                  <a:pt x="425" y="311"/>
                </a:cubicBezTo>
                <a:cubicBezTo>
                  <a:pt x="422" y="312"/>
                  <a:pt x="419" y="314"/>
                  <a:pt x="416" y="314"/>
                </a:cubicBezTo>
                <a:close/>
                <a:moveTo>
                  <a:pt x="454" y="265"/>
                </a:moveTo>
                <a:cubicBezTo>
                  <a:pt x="431" y="280"/>
                  <a:pt x="411" y="297"/>
                  <a:pt x="389" y="313"/>
                </a:cubicBezTo>
                <a:cubicBezTo>
                  <a:pt x="448" y="262"/>
                  <a:pt x="448" y="262"/>
                  <a:pt x="448" y="262"/>
                </a:cubicBezTo>
                <a:cubicBezTo>
                  <a:pt x="445" y="262"/>
                  <a:pt x="445" y="262"/>
                  <a:pt x="445" y="262"/>
                </a:cubicBezTo>
                <a:cubicBezTo>
                  <a:pt x="447" y="259"/>
                  <a:pt x="450" y="256"/>
                  <a:pt x="454" y="255"/>
                </a:cubicBezTo>
                <a:cubicBezTo>
                  <a:pt x="454" y="255"/>
                  <a:pt x="455" y="256"/>
                  <a:pt x="456" y="255"/>
                </a:cubicBezTo>
                <a:cubicBezTo>
                  <a:pt x="458" y="254"/>
                  <a:pt x="458" y="263"/>
                  <a:pt x="454" y="265"/>
                </a:cubicBezTo>
                <a:close/>
                <a:moveTo>
                  <a:pt x="427" y="251"/>
                </a:moveTo>
                <a:cubicBezTo>
                  <a:pt x="389" y="285"/>
                  <a:pt x="349" y="317"/>
                  <a:pt x="308" y="349"/>
                </a:cubicBezTo>
                <a:cubicBezTo>
                  <a:pt x="307" y="350"/>
                  <a:pt x="307" y="350"/>
                  <a:pt x="307" y="350"/>
                </a:cubicBezTo>
                <a:cubicBezTo>
                  <a:pt x="306" y="351"/>
                  <a:pt x="306" y="351"/>
                  <a:pt x="306" y="351"/>
                </a:cubicBezTo>
                <a:cubicBezTo>
                  <a:pt x="292" y="363"/>
                  <a:pt x="277" y="374"/>
                  <a:pt x="263" y="386"/>
                </a:cubicBezTo>
                <a:cubicBezTo>
                  <a:pt x="264" y="381"/>
                  <a:pt x="263" y="373"/>
                  <a:pt x="265" y="371"/>
                </a:cubicBezTo>
                <a:cubicBezTo>
                  <a:pt x="316" y="328"/>
                  <a:pt x="375" y="292"/>
                  <a:pt x="428" y="250"/>
                </a:cubicBezTo>
                <a:cubicBezTo>
                  <a:pt x="428" y="250"/>
                  <a:pt x="428" y="251"/>
                  <a:pt x="427" y="251"/>
                </a:cubicBezTo>
                <a:close/>
                <a:moveTo>
                  <a:pt x="300" y="361"/>
                </a:moveTo>
                <a:cubicBezTo>
                  <a:pt x="298" y="364"/>
                  <a:pt x="295" y="365"/>
                  <a:pt x="293" y="366"/>
                </a:cubicBezTo>
                <a:cubicBezTo>
                  <a:pt x="294" y="363"/>
                  <a:pt x="297" y="363"/>
                  <a:pt x="300" y="361"/>
                </a:cubicBezTo>
                <a:close/>
                <a:moveTo>
                  <a:pt x="266" y="361"/>
                </a:moveTo>
                <a:cubicBezTo>
                  <a:pt x="302" y="326"/>
                  <a:pt x="343" y="295"/>
                  <a:pt x="385" y="266"/>
                </a:cubicBezTo>
                <a:cubicBezTo>
                  <a:pt x="346" y="297"/>
                  <a:pt x="305" y="330"/>
                  <a:pt x="267" y="366"/>
                </a:cubicBezTo>
                <a:cubicBezTo>
                  <a:pt x="265" y="368"/>
                  <a:pt x="263" y="363"/>
                  <a:pt x="266" y="361"/>
                </a:cubicBezTo>
                <a:close/>
                <a:moveTo>
                  <a:pt x="261" y="357"/>
                </a:moveTo>
                <a:cubicBezTo>
                  <a:pt x="264" y="354"/>
                  <a:pt x="267" y="348"/>
                  <a:pt x="273" y="347"/>
                </a:cubicBezTo>
                <a:cubicBezTo>
                  <a:pt x="269" y="351"/>
                  <a:pt x="265" y="356"/>
                  <a:pt x="261" y="357"/>
                </a:cubicBezTo>
                <a:close/>
                <a:moveTo>
                  <a:pt x="235" y="442"/>
                </a:moveTo>
                <a:cubicBezTo>
                  <a:pt x="234" y="443"/>
                  <a:pt x="226" y="441"/>
                  <a:pt x="222" y="441"/>
                </a:cubicBezTo>
                <a:cubicBezTo>
                  <a:pt x="283" y="388"/>
                  <a:pt x="354" y="348"/>
                  <a:pt x="417" y="298"/>
                </a:cubicBezTo>
                <a:cubicBezTo>
                  <a:pt x="418" y="296"/>
                  <a:pt x="420" y="293"/>
                  <a:pt x="423" y="292"/>
                </a:cubicBezTo>
                <a:cubicBezTo>
                  <a:pt x="422" y="294"/>
                  <a:pt x="420" y="297"/>
                  <a:pt x="417" y="298"/>
                </a:cubicBezTo>
                <a:cubicBezTo>
                  <a:pt x="416" y="298"/>
                  <a:pt x="416" y="300"/>
                  <a:pt x="416" y="300"/>
                </a:cubicBezTo>
                <a:cubicBezTo>
                  <a:pt x="356" y="347"/>
                  <a:pt x="356" y="347"/>
                  <a:pt x="356" y="347"/>
                </a:cubicBezTo>
                <a:cubicBezTo>
                  <a:pt x="316" y="379"/>
                  <a:pt x="269" y="404"/>
                  <a:pt x="235" y="442"/>
                </a:cubicBezTo>
                <a:close/>
                <a:moveTo>
                  <a:pt x="242" y="444"/>
                </a:moveTo>
                <a:cubicBezTo>
                  <a:pt x="248" y="436"/>
                  <a:pt x="254" y="432"/>
                  <a:pt x="259" y="427"/>
                </a:cubicBezTo>
                <a:cubicBezTo>
                  <a:pt x="309" y="388"/>
                  <a:pt x="362" y="350"/>
                  <a:pt x="415" y="314"/>
                </a:cubicBezTo>
                <a:cubicBezTo>
                  <a:pt x="377" y="351"/>
                  <a:pt x="333" y="385"/>
                  <a:pt x="290" y="417"/>
                </a:cubicBezTo>
                <a:cubicBezTo>
                  <a:pt x="276" y="427"/>
                  <a:pt x="265" y="441"/>
                  <a:pt x="242" y="444"/>
                </a:cubicBezTo>
                <a:close/>
                <a:moveTo>
                  <a:pt x="411" y="345"/>
                </a:moveTo>
                <a:cubicBezTo>
                  <a:pt x="413" y="342"/>
                  <a:pt x="413" y="342"/>
                  <a:pt x="413" y="342"/>
                </a:cubicBezTo>
                <a:cubicBezTo>
                  <a:pt x="380" y="366"/>
                  <a:pt x="349" y="392"/>
                  <a:pt x="318" y="418"/>
                </a:cubicBezTo>
                <a:cubicBezTo>
                  <a:pt x="318" y="418"/>
                  <a:pt x="318" y="419"/>
                  <a:pt x="317" y="418"/>
                </a:cubicBezTo>
                <a:cubicBezTo>
                  <a:pt x="307" y="431"/>
                  <a:pt x="289" y="441"/>
                  <a:pt x="267" y="440"/>
                </a:cubicBezTo>
                <a:cubicBezTo>
                  <a:pt x="320" y="402"/>
                  <a:pt x="375" y="366"/>
                  <a:pt x="427" y="328"/>
                </a:cubicBezTo>
                <a:cubicBezTo>
                  <a:pt x="425" y="332"/>
                  <a:pt x="422" y="333"/>
                  <a:pt x="418" y="336"/>
                </a:cubicBezTo>
                <a:cubicBezTo>
                  <a:pt x="423" y="338"/>
                  <a:pt x="427" y="334"/>
                  <a:pt x="432" y="331"/>
                </a:cubicBezTo>
                <a:cubicBezTo>
                  <a:pt x="411" y="370"/>
                  <a:pt x="371" y="387"/>
                  <a:pt x="339" y="411"/>
                </a:cubicBezTo>
                <a:cubicBezTo>
                  <a:pt x="331" y="417"/>
                  <a:pt x="322" y="423"/>
                  <a:pt x="313" y="427"/>
                </a:cubicBezTo>
                <a:cubicBezTo>
                  <a:pt x="418" y="342"/>
                  <a:pt x="418" y="342"/>
                  <a:pt x="418" y="342"/>
                </a:cubicBezTo>
                <a:cubicBezTo>
                  <a:pt x="415" y="342"/>
                  <a:pt x="414" y="345"/>
                  <a:pt x="411" y="345"/>
                </a:cubicBezTo>
                <a:close/>
                <a:moveTo>
                  <a:pt x="384" y="386"/>
                </a:moveTo>
                <a:cubicBezTo>
                  <a:pt x="371" y="401"/>
                  <a:pt x="349" y="416"/>
                  <a:pt x="329" y="424"/>
                </a:cubicBezTo>
                <a:cubicBezTo>
                  <a:pt x="346" y="410"/>
                  <a:pt x="365" y="398"/>
                  <a:pt x="384" y="386"/>
                </a:cubicBezTo>
                <a:close/>
                <a:moveTo>
                  <a:pt x="469" y="213"/>
                </a:moveTo>
                <a:cubicBezTo>
                  <a:pt x="469" y="211"/>
                  <a:pt x="469" y="205"/>
                  <a:pt x="469" y="201"/>
                </a:cubicBezTo>
                <a:cubicBezTo>
                  <a:pt x="485" y="257"/>
                  <a:pt x="468" y="322"/>
                  <a:pt x="441" y="355"/>
                </a:cubicBezTo>
                <a:cubicBezTo>
                  <a:pt x="410" y="394"/>
                  <a:pt x="373" y="426"/>
                  <a:pt x="314" y="436"/>
                </a:cubicBezTo>
                <a:cubicBezTo>
                  <a:pt x="401" y="402"/>
                  <a:pt x="459" y="334"/>
                  <a:pt x="467" y="224"/>
                </a:cubicBezTo>
                <a:cubicBezTo>
                  <a:pt x="468" y="220"/>
                  <a:pt x="471" y="217"/>
                  <a:pt x="469" y="213"/>
                </a:cubicBezTo>
                <a:close/>
                <a:moveTo>
                  <a:pt x="437" y="238"/>
                </a:moveTo>
                <a:cubicBezTo>
                  <a:pt x="405" y="259"/>
                  <a:pt x="377" y="285"/>
                  <a:pt x="345" y="306"/>
                </a:cubicBezTo>
                <a:cubicBezTo>
                  <a:pt x="345" y="306"/>
                  <a:pt x="343" y="306"/>
                  <a:pt x="343" y="306"/>
                </a:cubicBezTo>
                <a:cubicBezTo>
                  <a:pt x="442" y="223"/>
                  <a:pt x="442" y="223"/>
                  <a:pt x="442" y="223"/>
                </a:cubicBezTo>
                <a:cubicBezTo>
                  <a:pt x="439" y="223"/>
                  <a:pt x="438" y="225"/>
                  <a:pt x="436" y="224"/>
                </a:cubicBezTo>
                <a:cubicBezTo>
                  <a:pt x="445" y="218"/>
                  <a:pt x="456" y="212"/>
                  <a:pt x="464" y="203"/>
                </a:cubicBezTo>
                <a:cubicBezTo>
                  <a:pt x="466" y="225"/>
                  <a:pt x="449" y="230"/>
                  <a:pt x="437" y="238"/>
                </a:cubicBezTo>
                <a:close/>
                <a:moveTo>
                  <a:pt x="419" y="236"/>
                </a:moveTo>
                <a:cubicBezTo>
                  <a:pt x="429" y="225"/>
                  <a:pt x="442" y="214"/>
                  <a:pt x="455" y="206"/>
                </a:cubicBezTo>
                <a:cubicBezTo>
                  <a:pt x="449" y="214"/>
                  <a:pt x="440" y="218"/>
                  <a:pt x="434" y="225"/>
                </a:cubicBezTo>
                <a:lnTo>
                  <a:pt x="419" y="236"/>
                </a:lnTo>
                <a:close/>
                <a:moveTo>
                  <a:pt x="458" y="198"/>
                </a:moveTo>
                <a:cubicBezTo>
                  <a:pt x="348" y="288"/>
                  <a:pt x="348" y="288"/>
                  <a:pt x="348" y="288"/>
                </a:cubicBezTo>
                <a:cubicBezTo>
                  <a:pt x="347" y="289"/>
                  <a:pt x="345" y="288"/>
                  <a:pt x="344" y="288"/>
                </a:cubicBezTo>
                <a:cubicBezTo>
                  <a:pt x="344" y="291"/>
                  <a:pt x="341" y="293"/>
                  <a:pt x="338" y="294"/>
                </a:cubicBezTo>
                <a:cubicBezTo>
                  <a:pt x="340" y="292"/>
                  <a:pt x="342" y="289"/>
                  <a:pt x="344" y="288"/>
                </a:cubicBezTo>
                <a:cubicBezTo>
                  <a:pt x="382" y="252"/>
                  <a:pt x="423" y="220"/>
                  <a:pt x="461" y="185"/>
                </a:cubicBezTo>
                <a:cubicBezTo>
                  <a:pt x="464" y="189"/>
                  <a:pt x="462" y="194"/>
                  <a:pt x="458" y="198"/>
                </a:cubicBezTo>
                <a:close/>
                <a:moveTo>
                  <a:pt x="330" y="295"/>
                </a:moveTo>
                <a:cubicBezTo>
                  <a:pt x="339" y="285"/>
                  <a:pt x="349" y="275"/>
                  <a:pt x="360" y="267"/>
                </a:cubicBezTo>
                <a:cubicBezTo>
                  <a:pt x="360" y="268"/>
                  <a:pt x="360" y="268"/>
                  <a:pt x="359" y="268"/>
                </a:cubicBezTo>
                <a:cubicBezTo>
                  <a:pt x="350" y="278"/>
                  <a:pt x="340" y="287"/>
                  <a:pt x="330" y="295"/>
                </a:cubicBezTo>
                <a:close/>
                <a:moveTo>
                  <a:pt x="457" y="159"/>
                </a:moveTo>
                <a:cubicBezTo>
                  <a:pt x="455" y="167"/>
                  <a:pt x="439" y="164"/>
                  <a:pt x="450" y="166"/>
                </a:cubicBezTo>
                <a:cubicBezTo>
                  <a:pt x="416" y="194"/>
                  <a:pt x="382" y="221"/>
                  <a:pt x="352" y="252"/>
                </a:cubicBezTo>
                <a:cubicBezTo>
                  <a:pt x="353" y="255"/>
                  <a:pt x="343" y="254"/>
                  <a:pt x="350" y="257"/>
                </a:cubicBezTo>
                <a:cubicBezTo>
                  <a:pt x="351" y="256"/>
                  <a:pt x="351" y="256"/>
                  <a:pt x="351" y="256"/>
                </a:cubicBezTo>
                <a:cubicBezTo>
                  <a:pt x="352" y="255"/>
                  <a:pt x="352" y="255"/>
                  <a:pt x="352" y="255"/>
                </a:cubicBezTo>
                <a:cubicBezTo>
                  <a:pt x="353" y="254"/>
                  <a:pt x="353" y="254"/>
                  <a:pt x="353" y="254"/>
                </a:cubicBezTo>
                <a:cubicBezTo>
                  <a:pt x="356" y="249"/>
                  <a:pt x="360" y="248"/>
                  <a:pt x="364" y="244"/>
                </a:cubicBezTo>
                <a:cubicBezTo>
                  <a:pt x="387" y="221"/>
                  <a:pt x="416" y="201"/>
                  <a:pt x="439" y="179"/>
                </a:cubicBezTo>
                <a:cubicBezTo>
                  <a:pt x="414" y="205"/>
                  <a:pt x="382" y="230"/>
                  <a:pt x="356" y="254"/>
                </a:cubicBezTo>
                <a:cubicBezTo>
                  <a:pt x="355" y="256"/>
                  <a:pt x="355" y="256"/>
                  <a:pt x="355" y="256"/>
                </a:cubicBezTo>
                <a:cubicBezTo>
                  <a:pt x="354" y="258"/>
                  <a:pt x="352" y="260"/>
                  <a:pt x="349" y="261"/>
                </a:cubicBezTo>
                <a:cubicBezTo>
                  <a:pt x="349" y="262"/>
                  <a:pt x="349" y="262"/>
                  <a:pt x="349" y="262"/>
                </a:cubicBezTo>
                <a:cubicBezTo>
                  <a:pt x="348" y="263"/>
                  <a:pt x="348" y="263"/>
                  <a:pt x="348" y="263"/>
                </a:cubicBezTo>
                <a:cubicBezTo>
                  <a:pt x="346" y="262"/>
                  <a:pt x="344" y="264"/>
                  <a:pt x="344" y="266"/>
                </a:cubicBezTo>
                <a:cubicBezTo>
                  <a:pt x="343" y="267"/>
                  <a:pt x="343" y="267"/>
                  <a:pt x="343" y="267"/>
                </a:cubicBezTo>
                <a:cubicBezTo>
                  <a:pt x="341" y="269"/>
                  <a:pt x="341" y="269"/>
                  <a:pt x="341" y="269"/>
                </a:cubicBezTo>
                <a:cubicBezTo>
                  <a:pt x="340" y="269"/>
                  <a:pt x="338" y="270"/>
                  <a:pt x="338" y="271"/>
                </a:cubicBezTo>
                <a:cubicBezTo>
                  <a:pt x="338" y="274"/>
                  <a:pt x="336" y="276"/>
                  <a:pt x="333" y="276"/>
                </a:cubicBezTo>
                <a:cubicBezTo>
                  <a:pt x="332" y="277"/>
                  <a:pt x="332" y="277"/>
                  <a:pt x="332" y="277"/>
                </a:cubicBezTo>
                <a:cubicBezTo>
                  <a:pt x="330" y="277"/>
                  <a:pt x="329" y="279"/>
                  <a:pt x="327" y="281"/>
                </a:cubicBezTo>
                <a:cubicBezTo>
                  <a:pt x="325" y="283"/>
                  <a:pt x="323" y="286"/>
                  <a:pt x="320" y="288"/>
                </a:cubicBezTo>
                <a:cubicBezTo>
                  <a:pt x="319" y="290"/>
                  <a:pt x="317" y="292"/>
                  <a:pt x="315" y="293"/>
                </a:cubicBezTo>
                <a:cubicBezTo>
                  <a:pt x="314" y="294"/>
                  <a:pt x="314" y="294"/>
                  <a:pt x="314" y="294"/>
                </a:cubicBezTo>
                <a:cubicBezTo>
                  <a:pt x="313" y="295"/>
                  <a:pt x="313" y="295"/>
                  <a:pt x="313" y="295"/>
                </a:cubicBezTo>
                <a:cubicBezTo>
                  <a:pt x="311" y="297"/>
                  <a:pt x="311" y="297"/>
                  <a:pt x="311" y="297"/>
                </a:cubicBezTo>
                <a:cubicBezTo>
                  <a:pt x="313" y="297"/>
                  <a:pt x="313" y="297"/>
                  <a:pt x="313" y="297"/>
                </a:cubicBezTo>
                <a:cubicBezTo>
                  <a:pt x="360" y="252"/>
                  <a:pt x="414" y="215"/>
                  <a:pt x="457" y="166"/>
                </a:cubicBezTo>
                <a:cubicBezTo>
                  <a:pt x="458" y="170"/>
                  <a:pt x="462" y="175"/>
                  <a:pt x="460" y="178"/>
                </a:cubicBezTo>
                <a:cubicBezTo>
                  <a:pt x="427" y="210"/>
                  <a:pt x="393" y="239"/>
                  <a:pt x="355" y="265"/>
                </a:cubicBezTo>
                <a:cubicBezTo>
                  <a:pt x="322" y="295"/>
                  <a:pt x="293" y="327"/>
                  <a:pt x="259" y="351"/>
                </a:cubicBezTo>
                <a:cubicBezTo>
                  <a:pt x="255" y="354"/>
                  <a:pt x="252" y="347"/>
                  <a:pt x="257" y="347"/>
                </a:cubicBezTo>
                <a:cubicBezTo>
                  <a:pt x="257" y="345"/>
                  <a:pt x="257" y="345"/>
                  <a:pt x="257" y="345"/>
                </a:cubicBezTo>
                <a:cubicBezTo>
                  <a:pt x="257" y="342"/>
                  <a:pt x="257" y="342"/>
                  <a:pt x="257" y="342"/>
                </a:cubicBezTo>
                <a:cubicBezTo>
                  <a:pt x="254" y="343"/>
                  <a:pt x="253" y="349"/>
                  <a:pt x="251" y="349"/>
                </a:cubicBezTo>
                <a:cubicBezTo>
                  <a:pt x="247" y="350"/>
                  <a:pt x="242" y="347"/>
                  <a:pt x="237" y="347"/>
                </a:cubicBezTo>
                <a:cubicBezTo>
                  <a:pt x="307" y="289"/>
                  <a:pt x="374" y="227"/>
                  <a:pt x="440" y="166"/>
                </a:cubicBezTo>
                <a:cubicBezTo>
                  <a:pt x="441" y="166"/>
                  <a:pt x="441" y="166"/>
                  <a:pt x="441" y="166"/>
                </a:cubicBezTo>
                <a:cubicBezTo>
                  <a:pt x="445" y="163"/>
                  <a:pt x="445" y="159"/>
                  <a:pt x="452" y="159"/>
                </a:cubicBezTo>
                <a:cubicBezTo>
                  <a:pt x="454" y="155"/>
                  <a:pt x="457" y="158"/>
                  <a:pt x="457" y="159"/>
                </a:cubicBezTo>
                <a:close/>
                <a:moveTo>
                  <a:pt x="455" y="147"/>
                </a:moveTo>
                <a:cubicBezTo>
                  <a:pt x="454" y="146"/>
                  <a:pt x="455" y="151"/>
                  <a:pt x="454" y="152"/>
                </a:cubicBezTo>
                <a:cubicBezTo>
                  <a:pt x="449" y="156"/>
                  <a:pt x="443" y="159"/>
                  <a:pt x="439" y="164"/>
                </a:cubicBezTo>
                <a:cubicBezTo>
                  <a:pt x="436" y="166"/>
                  <a:pt x="434" y="162"/>
                  <a:pt x="437" y="162"/>
                </a:cubicBezTo>
                <a:cubicBezTo>
                  <a:pt x="440" y="155"/>
                  <a:pt x="448" y="155"/>
                  <a:pt x="452" y="148"/>
                </a:cubicBezTo>
                <a:cubicBezTo>
                  <a:pt x="445" y="151"/>
                  <a:pt x="451" y="144"/>
                  <a:pt x="455" y="147"/>
                </a:cubicBezTo>
                <a:close/>
                <a:moveTo>
                  <a:pt x="446" y="126"/>
                </a:moveTo>
                <a:cubicBezTo>
                  <a:pt x="449" y="130"/>
                  <a:pt x="452" y="139"/>
                  <a:pt x="450" y="141"/>
                </a:cubicBezTo>
                <a:cubicBezTo>
                  <a:pt x="342" y="224"/>
                  <a:pt x="342" y="224"/>
                  <a:pt x="342" y="224"/>
                </a:cubicBezTo>
                <a:lnTo>
                  <a:pt x="446" y="126"/>
                </a:lnTo>
                <a:close/>
                <a:moveTo>
                  <a:pt x="441" y="125"/>
                </a:moveTo>
                <a:cubicBezTo>
                  <a:pt x="419" y="147"/>
                  <a:pt x="394" y="166"/>
                  <a:pt x="369" y="185"/>
                </a:cubicBezTo>
                <a:cubicBezTo>
                  <a:pt x="363" y="190"/>
                  <a:pt x="357" y="196"/>
                  <a:pt x="350" y="199"/>
                </a:cubicBezTo>
                <a:cubicBezTo>
                  <a:pt x="438" y="113"/>
                  <a:pt x="438" y="113"/>
                  <a:pt x="438" y="113"/>
                </a:cubicBezTo>
                <a:cubicBezTo>
                  <a:pt x="440" y="114"/>
                  <a:pt x="447" y="119"/>
                  <a:pt x="441" y="125"/>
                </a:cubicBezTo>
                <a:close/>
                <a:moveTo>
                  <a:pt x="413" y="129"/>
                </a:moveTo>
                <a:cubicBezTo>
                  <a:pt x="415" y="130"/>
                  <a:pt x="419" y="126"/>
                  <a:pt x="417" y="130"/>
                </a:cubicBezTo>
                <a:cubicBezTo>
                  <a:pt x="416" y="131"/>
                  <a:pt x="411" y="133"/>
                  <a:pt x="413" y="129"/>
                </a:cubicBezTo>
                <a:close/>
                <a:moveTo>
                  <a:pt x="433" y="110"/>
                </a:moveTo>
                <a:cubicBezTo>
                  <a:pt x="398" y="136"/>
                  <a:pt x="365" y="163"/>
                  <a:pt x="333" y="192"/>
                </a:cubicBezTo>
                <a:cubicBezTo>
                  <a:pt x="331" y="193"/>
                  <a:pt x="329" y="195"/>
                  <a:pt x="326" y="195"/>
                </a:cubicBezTo>
                <a:cubicBezTo>
                  <a:pt x="429" y="100"/>
                  <a:pt x="429" y="100"/>
                  <a:pt x="429" y="100"/>
                </a:cubicBezTo>
                <a:cubicBezTo>
                  <a:pt x="432" y="101"/>
                  <a:pt x="439" y="107"/>
                  <a:pt x="433" y="110"/>
                </a:cubicBezTo>
                <a:close/>
                <a:moveTo>
                  <a:pt x="428" y="96"/>
                </a:moveTo>
                <a:cubicBezTo>
                  <a:pt x="373" y="137"/>
                  <a:pt x="373" y="137"/>
                  <a:pt x="373" y="137"/>
                </a:cubicBezTo>
                <a:cubicBezTo>
                  <a:pt x="382" y="127"/>
                  <a:pt x="394" y="118"/>
                  <a:pt x="404" y="109"/>
                </a:cubicBezTo>
                <a:cubicBezTo>
                  <a:pt x="400" y="109"/>
                  <a:pt x="400" y="109"/>
                  <a:pt x="400" y="109"/>
                </a:cubicBezTo>
                <a:cubicBezTo>
                  <a:pt x="409" y="106"/>
                  <a:pt x="416" y="98"/>
                  <a:pt x="420" y="90"/>
                </a:cubicBezTo>
                <a:cubicBezTo>
                  <a:pt x="398" y="99"/>
                  <a:pt x="378" y="117"/>
                  <a:pt x="359" y="129"/>
                </a:cubicBezTo>
                <a:cubicBezTo>
                  <a:pt x="354" y="133"/>
                  <a:pt x="348" y="136"/>
                  <a:pt x="343" y="141"/>
                </a:cubicBezTo>
                <a:cubicBezTo>
                  <a:pt x="343" y="141"/>
                  <a:pt x="343" y="142"/>
                  <a:pt x="343" y="143"/>
                </a:cubicBezTo>
                <a:cubicBezTo>
                  <a:pt x="343" y="142"/>
                  <a:pt x="345" y="143"/>
                  <a:pt x="347" y="141"/>
                </a:cubicBezTo>
                <a:cubicBezTo>
                  <a:pt x="367" y="129"/>
                  <a:pt x="386" y="113"/>
                  <a:pt x="408" y="99"/>
                </a:cubicBezTo>
                <a:cubicBezTo>
                  <a:pt x="375" y="128"/>
                  <a:pt x="345" y="159"/>
                  <a:pt x="311" y="186"/>
                </a:cubicBezTo>
                <a:cubicBezTo>
                  <a:pt x="311" y="188"/>
                  <a:pt x="314" y="190"/>
                  <a:pt x="315" y="189"/>
                </a:cubicBezTo>
                <a:cubicBezTo>
                  <a:pt x="339" y="169"/>
                  <a:pt x="362" y="149"/>
                  <a:pt x="387" y="131"/>
                </a:cubicBezTo>
                <a:cubicBezTo>
                  <a:pt x="262" y="251"/>
                  <a:pt x="262" y="251"/>
                  <a:pt x="262" y="251"/>
                </a:cubicBezTo>
                <a:cubicBezTo>
                  <a:pt x="263" y="244"/>
                  <a:pt x="262" y="236"/>
                  <a:pt x="264" y="235"/>
                </a:cubicBezTo>
                <a:cubicBezTo>
                  <a:pt x="283" y="221"/>
                  <a:pt x="299" y="205"/>
                  <a:pt x="311" y="186"/>
                </a:cubicBezTo>
                <a:cubicBezTo>
                  <a:pt x="311" y="185"/>
                  <a:pt x="311" y="183"/>
                  <a:pt x="311" y="183"/>
                </a:cubicBezTo>
                <a:cubicBezTo>
                  <a:pt x="315" y="172"/>
                  <a:pt x="316" y="160"/>
                  <a:pt x="314" y="148"/>
                </a:cubicBezTo>
                <a:cubicBezTo>
                  <a:pt x="335" y="121"/>
                  <a:pt x="365" y="100"/>
                  <a:pt x="396" y="83"/>
                </a:cubicBezTo>
                <a:cubicBezTo>
                  <a:pt x="370" y="107"/>
                  <a:pt x="342" y="129"/>
                  <a:pt x="320" y="156"/>
                </a:cubicBezTo>
                <a:cubicBezTo>
                  <a:pt x="319" y="157"/>
                  <a:pt x="317" y="165"/>
                  <a:pt x="322" y="161"/>
                </a:cubicBezTo>
                <a:cubicBezTo>
                  <a:pt x="328" y="156"/>
                  <a:pt x="338" y="150"/>
                  <a:pt x="343" y="143"/>
                </a:cubicBezTo>
                <a:cubicBezTo>
                  <a:pt x="339" y="143"/>
                  <a:pt x="337" y="147"/>
                  <a:pt x="333" y="148"/>
                </a:cubicBezTo>
                <a:cubicBezTo>
                  <a:pt x="357" y="123"/>
                  <a:pt x="385" y="100"/>
                  <a:pt x="410" y="77"/>
                </a:cubicBezTo>
                <a:cubicBezTo>
                  <a:pt x="418" y="81"/>
                  <a:pt x="424" y="89"/>
                  <a:pt x="428" y="96"/>
                </a:cubicBezTo>
                <a:close/>
                <a:moveTo>
                  <a:pt x="408" y="73"/>
                </a:moveTo>
                <a:cubicBezTo>
                  <a:pt x="386" y="82"/>
                  <a:pt x="366" y="96"/>
                  <a:pt x="348" y="110"/>
                </a:cubicBezTo>
                <a:cubicBezTo>
                  <a:pt x="394" y="62"/>
                  <a:pt x="394" y="62"/>
                  <a:pt x="394" y="62"/>
                </a:cubicBezTo>
                <a:cubicBezTo>
                  <a:pt x="395" y="61"/>
                  <a:pt x="404" y="68"/>
                  <a:pt x="408" y="73"/>
                </a:cubicBezTo>
                <a:close/>
                <a:moveTo>
                  <a:pt x="384" y="54"/>
                </a:moveTo>
                <a:cubicBezTo>
                  <a:pt x="372" y="61"/>
                  <a:pt x="360" y="69"/>
                  <a:pt x="347" y="76"/>
                </a:cubicBezTo>
                <a:cubicBezTo>
                  <a:pt x="355" y="67"/>
                  <a:pt x="355" y="67"/>
                  <a:pt x="355" y="67"/>
                </a:cubicBezTo>
                <a:cubicBezTo>
                  <a:pt x="334" y="79"/>
                  <a:pt x="318" y="97"/>
                  <a:pt x="301" y="114"/>
                </a:cubicBezTo>
                <a:cubicBezTo>
                  <a:pt x="298" y="116"/>
                  <a:pt x="303" y="118"/>
                  <a:pt x="304" y="116"/>
                </a:cubicBezTo>
                <a:cubicBezTo>
                  <a:pt x="325" y="97"/>
                  <a:pt x="347" y="79"/>
                  <a:pt x="373" y="64"/>
                </a:cubicBezTo>
                <a:cubicBezTo>
                  <a:pt x="373" y="68"/>
                  <a:pt x="369" y="70"/>
                  <a:pt x="368" y="71"/>
                </a:cubicBezTo>
                <a:cubicBezTo>
                  <a:pt x="376" y="65"/>
                  <a:pt x="381" y="69"/>
                  <a:pt x="387" y="60"/>
                </a:cubicBezTo>
                <a:cubicBezTo>
                  <a:pt x="388" y="59"/>
                  <a:pt x="394" y="57"/>
                  <a:pt x="392" y="60"/>
                </a:cubicBezTo>
                <a:cubicBezTo>
                  <a:pt x="365" y="87"/>
                  <a:pt x="337" y="113"/>
                  <a:pt x="313" y="141"/>
                </a:cubicBezTo>
                <a:cubicBezTo>
                  <a:pt x="311" y="136"/>
                  <a:pt x="303" y="133"/>
                  <a:pt x="311" y="126"/>
                </a:cubicBezTo>
                <a:cubicBezTo>
                  <a:pt x="373" y="71"/>
                  <a:pt x="373" y="71"/>
                  <a:pt x="373" y="71"/>
                </a:cubicBezTo>
                <a:cubicBezTo>
                  <a:pt x="353" y="83"/>
                  <a:pt x="336" y="99"/>
                  <a:pt x="319" y="115"/>
                </a:cubicBezTo>
                <a:cubicBezTo>
                  <a:pt x="318" y="115"/>
                  <a:pt x="318" y="115"/>
                  <a:pt x="318" y="115"/>
                </a:cubicBezTo>
                <a:cubicBezTo>
                  <a:pt x="313" y="119"/>
                  <a:pt x="308" y="124"/>
                  <a:pt x="303" y="126"/>
                </a:cubicBezTo>
                <a:cubicBezTo>
                  <a:pt x="297" y="117"/>
                  <a:pt x="291" y="109"/>
                  <a:pt x="283" y="103"/>
                </a:cubicBezTo>
                <a:cubicBezTo>
                  <a:pt x="308" y="85"/>
                  <a:pt x="337" y="69"/>
                  <a:pt x="364" y="53"/>
                </a:cubicBezTo>
                <a:cubicBezTo>
                  <a:pt x="365" y="52"/>
                  <a:pt x="361" y="58"/>
                  <a:pt x="361" y="62"/>
                </a:cubicBezTo>
                <a:cubicBezTo>
                  <a:pt x="375" y="48"/>
                  <a:pt x="375" y="48"/>
                  <a:pt x="375" y="48"/>
                </a:cubicBezTo>
                <a:cubicBezTo>
                  <a:pt x="378" y="49"/>
                  <a:pt x="382" y="51"/>
                  <a:pt x="384" y="54"/>
                </a:cubicBezTo>
                <a:close/>
                <a:moveTo>
                  <a:pt x="352" y="34"/>
                </a:moveTo>
                <a:cubicBezTo>
                  <a:pt x="358" y="35"/>
                  <a:pt x="365" y="39"/>
                  <a:pt x="371" y="45"/>
                </a:cubicBezTo>
                <a:cubicBezTo>
                  <a:pt x="343" y="60"/>
                  <a:pt x="316" y="76"/>
                  <a:pt x="291" y="93"/>
                </a:cubicBezTo>
                <a:cubicBezTo>
                  <a:pt x="305" y="78"/>
                  <a:pt x="322" y="63"/>
                  <a:pt x="336" y="49"/>
                </a:cubicBezTo>
                <a:cubicBezTo>
                  <a:pt x="338" y="47"/>
                  <a:pt x="332" y="51"/>
                  <a:pt x="329" y="52"/>
                </a:cubicBezTo>
                <a:cubicBezTo>
                  <a:pt x="310" y="66"/>
                  <a:pt x="294" y="83"/>
                  <a:pt x="278" y="101"/>
                </a:cubicBezTo>
                <a:cubicBezTo>
                  <a:pt x="274" y="98"/>
                  <a:pt x="268" y="95"/>
                  <a:pt x="261" y="94"/>
                </a:cubicBezTo>
                <a:cubicBezTo>
                  <a:pt x="285" y="71"/>
                  <a:pt x="314" y="53"/>
                  <a:pt x="343" y="37"/>
                </a:cubicBezTo>
                <a:cubicBezTo>
                  <a:pt x="340" y="38"/>
                  <a:pt x="336" y="47"/>
                  <a:pt x="340" y="45"/>
                </a:cubicBezTo>
                <a:cubicBezTo>
                  <a:pt x="346" y="41"/>
                  <a:pt x="347" y="34"/>
                  <a:pt x="352" y="34"/>
                </a:cubicBezTo>
                <a:close/>
                <a:moveTo>
                  <a:pt x="346" y="30"/>
                </a:moveTo>
                <a:cubicBezTo>
                  <a:pt x="327" y="40"/>
                  <a:pt x="310" y="51"/>
                  <a:pt x="293" y="64"/>
                </a:cubicBezTo>
                <a:cubicBezTo>
                  <a:pt x="294" y="61"/>
                  <a:pt x="304" y="52"/>
                  <a:pt x="309" y="48"/>
                </a:cubicBezTo>
                <a:cubicBezTo>
                  <a:pt x="300" y="50"/>
                  <a:pt x="310" y="44"/>
                  <a:pt x="310" y="43"/>
                </a:cubicBezTo>
                <a:cubicBezTo>
                  <a:pt x="312" y="41"/>
                  <a:pt x="314" y="39"/>
                  <a:pt x="317" y="37"/>
                </a:cubicBezTo>
                <a:cubicBezTo>
                  <a:pt x="318" y="36"/>
                  <a:pt x="316" y="44"/>
                  <a:pt x="320" y="38"/>
                </a:cubicBezTo>
                <a:cubicBezTo>
                  <a:pt x="322" y="34"/>
                  <a:pt x="329" y="32"/>
                  <a:pt x="330" y="24"/>
                </a:cubicBezTo>
                <a:cubicBezTo>
                  <a:pt x="278" y="56"/>
                  <a:pt x="278" y="56"/>
                  <a:pt x="278" y="56"/>
                </a:cubicBezTo>
                <a:cubicBezTo>
                  <a:pt x="288" y="47"/>
                  <a:pt x="301" y="41"/>
                  <a:pt x="305" y="27"/>
                </a:cubicBezTo>
                <a:cubicBezTo>
                  <a:pt x="305" y="30"/>
                  <a:pt x="309" y="29"/>
                  <a:pt x="310" y="28"/>
                </a:cubicBezTo>
                <a:cubicBezTo>
                  <a:pt x="314" y="24"/>
                  <a:pt x="317" y="19"/>
                  <a:pt x="320" y="20"/>
                </a:cubicBezTo>
                <a:cubicBezTo>
                  <a:pt x="329" y="21"/>
                  <a:pt x="338" y="26"/>
                  <a:pt x="346" y="30"/>
                </a:cubicBezTo>
                <a:close/>
                <a:moveTo>
                  <a:pt x="299" y="16"/>
                </a:moveTo>
                <a:cubicBezTo>
                  <a:pt x="299" y="16"/>
                  <a:pt x="299" y="15"/>
                  <a:pt x="300" y="15"/>
                </a:cubicBezTo>
                <a:cubicBezTo>
                  <a:pt x="304" y="14"/>
                  <a:pt x="308" y="16"/>
                  <a:pt x="315" y="17"/>
                </a:cubicBezTo>
                <a:cubicBezTo>
                  <a:pt x="275" y="38"/>
                  <a:pt x="242" y="67"/>
                  <a:pt x="210" y="94"/>
                </a:cubicBezTo>
                <a:cubicBezTo>
                  <a:pt x="235" y="64"/>
                  <a:pt x="268" y="41"/>
                  <a:pt x="299" y="16"/>
                </a:cubicBezTo>
                <a:close/>
                <a:moveTo>
                  <a:pt x="207" y="91"/>
                </a:moveTo>
                <a:cubicBezTo>
                  <a:pt x="199" y="101"/>
                  <a:pt x="185" y="101"/>
                  <a:pt x="175" y="109"/>
                </a:cubicBezTo>
                <a:cubicBezTo>
                  <a:pt x="208" y="74"/>
                  <a:pt x="253" y="44"/>
                  <a:pt x="293" y="14"/>
                </a:cubicBezTo>
                <a:cubicBezTo>
                  <a:pt x="265" y="39"/>
                  <a:pt x="229" y="61"/>
                  <a:pt x="207" y="91"/>
                </a:cubicBezTo>
                <a:close/>
                <a:moveTo>
                  <a:pt x="286" y="13"/>
                </a:moveTo>
                <a:cubicBezTo>
                  <a:pt x="239" y="49"/>
                  <a:pt x="188" y="81"/>
                  <a:pt x="144" y="121"/>
                </a:cubicBezTo>
                <a:cubicBezTo>
                  <a:pt x="130" y="134"/>
                  <a:pt x="116" y="149"/>
                  <a:pt x="100" y="161"/>
                </a:cubicBezTo>
                <a:cubicBezTo>
                  <a:pt x="101" y="158"/>
                  <a:pt x="101" y="158"/>
                  <a:pt x="101" y="158"/>
                </a:cubicBezTo>
                <a:cubicBezTo>
                  <a:pt x="100" y="158"/>
                  <a:pt x="99" y="158"/>
                  <a:pt x="99" y="158"/>
                </a:cubicBezTo>
                <a:cubicBezTo>
                  <a:pt x="88" y="164"/>
                  <a:pt x="76" y="174"/>
                  <a:pt x="69" y="182"/>
                </a:cubicBezTo>
                <a:cubicBezTo>
                  <a:pt x="69" y="185"/>
                  <a:pt x="67" y="185"/>
                  <a:pt x="65" y="187"/>
                </a:cubicBezTo>
                <a:cubicBezTo>
                  <a:pt x="64" y="185"/>
                  <a:pt x="62" y="187"/>
                  <a:pt x="62" y="188"/>
                </a:cubicBezTo>
                <a:cubicBezTo>
                  <a:pt x="63" y="189"/>
                  <a:pt x="63" y="189"/>
                  <a:pt x="63" y="189"/>
                </a:cubicBezTo>
                <a:cubicBezTo>
                  <a:pt x="63" y="189"/>
                  <a:pt x="63" y="190"/>
                  <a:pt x="63" y="190"/>
                </a:cubicBezTo>
                <a:cubicBezTo>
                  <a:pt x="54" y="194"/>
                  <a:pt x="39" y="210"/>
                  <a:pt x="38" y="215"/>
                </a:cubicBezTo>
                <a:cubicBezTo>
                  <a:pt x="40" y="215"/>
                  <a:pt x="41" y="215"/>
                  <a:pt x="41" y="215"/>
                </a:cubicBezTo>
                <a:cubicBezTo>
                  <a:pt x="54" y="204"/>
                  <a:pt x="66" y="193"/>
                  <a:pt x="79" y="183"/>
                </a:cubicBezTo>
                <a:cubicBezTo>
                  <a:pt x="177" y="99"/>
                  <a:pt x="177" y="99"/>
                  <a:pt x="177" y="99"/>
                </a:cubicBezTo>
                <a:cubicBezTo>
                  <a:pt x="32" y="237"/>
                  <a:pt x="32" y="237"/>
                  <a:pt x="32" y="237"/>
                </a:cubicBezTo>
                <a:cubicBezTo>
                  <a:pt x="31" y="225"/>
                  <a:pt x="30" y="211"/>
                  <a:pt x="34" y="201"/>
                </a:cubicBezTo>
                <a:cubicBezTo>
                  <a:pt x="47" y="192"/>
                  <a:pt x="57" y="181"/>
                  <a:pt x="68" y="171"/>
                </a:cubicBezTo>
                <a:cubicBezTo>
                  <a:pt x="69" y="171"/>
                  <a:pt x="69" y="171"/>
                  <a:pt x="69" y="171"/>
                </a:cubicBezTo>
                <a:cubicBezTo>
                  <a:pt x="71" y="171"/>
                  <a:pt x="71" y="171"/>
                  <a:pt x="71" y="171"/>
                </a:cubicBezTo>
                <a:cubicBezTo>
                  <a:pt x="70" y="169"/>
                  <a:pt x="70" y="169"/>
                  <a:pt x="70" y="169"/>
                </a:cubicBezTo>
                <a:cubicBezTo>
                  <a:pt x="72" y="167"/>
                  <a:pt x="72" y="167"/>
                  <a:pt x="72" y="167"/>
                </a:cubicBezTo>
                <a:cubicBezTo>
                  <a:pt x="73" y="167"/>
                  <a:pt x="73" y="167"/>
                  <a:pt x="73" y="167"/>
                </a:cubicBezTo>
                <a:cubicBezTo>
                  <a:pt x="73" y="162"/>
                  <a:pt x="70" y="167"/>
                  <a:pt x="70" y="167"/>
                </a:cubicBezTo>
                <a:cubicBezTo>
                  <a:pt x="69" y="168"/>
                  <a:pt x="68" y="169"/>
                  <a:pt x="66" y="169"/>
                </a:cubicBezTo>
                <a:cubicBezTo>
                  <a:pt x="115" y="112"/>
                  <a:pt x="173" y="65"/>
                  <a:pt x="232" y="19"/>
                </a:cubicBezTo>
                <a:cubicBezTo>
                  <a:pt x="240" y="7"/>
                  <a:pt x="268" y="10"/>
                  <a:pt x="286" y="13"/>
                </a:cubicBezTo>
                <a:close/>
                <a:moveTo>
                  <a:pt x="161" y="45"/>
                </a:moveTo>
                <a:cubicBezTo>
                  <a:pt x="119" y="81"/>
                  <a:pt x="77" y="117"/>
                  <a:pt x="41" y="163"/>
                </a:cubicBezTo>
                <a:cubicBezTo>
                  <a:pt x="43" y="150"/>
                  <a:pt x="50" y="140"/>
                  <a:pt x="55" y="130"/>
                </a:cubicBezTo>
                <a:cubicBezTo>
                  <a:pt x="88" y="100"/>
                  <a:pt x="123" y="70"/>
                  <a:pt x="161" y="45"/>
                </a:cubicBezTo>
                <a:close/>
                <a:moveTo>
                  <a:pt x="65" y="116"/>
                </a:moveTo>
                <a:cubicBezTo>
                  <a:pt x="94" y="83"/>
                  <a:pt x="122" y="49"/>
                  <a:pt x="167" y="32"/>
                </a:cubicBezTo>
                <a:cubicBezTo>
                  <a:pt x="170" y="31"/>
                  <a:pt x="178" y="28"/>
                  <a:pt x="181" y="28"/>
                </a:cubicBezTo>
                <a:cubicBezTo>
                  <a:pt x="138" y="52"/>
                  <a:pt x="101" y="85"/>
                  <a:pt x="65" y="116"/>
                </a:cubicBezTo>
                <a:close/>
                <a:moveTo>
                  <a:pt x="122" y="94"/>
                </a:moveTo>
                <a:cubicBezTo>
                  <a:pt x="143" y="78"/>
                  <a:pt x="164" y="64"/>
                  <a:pt x="186" y="50"/>
                </a:cubicBezTo>
                <a:cubicBezTo>
                  <a:pt x="137" y="91"/>
                  <a:pt x="88" y="134"/>
                  <a:pt x="47" y="184"/>
                </a:cubicBezTo>
                <a:cubicBezTo>
                  <a:pt x="44" y="188"/>
                  <a:pt x="41" y="192"/>
                  <a:pt x="35" y="195"/>
                </a:cubicBezTo>
                <a:cubicBezTo>
                  <a:pt x="34" y="189"/>
                  <a:pt x="34" y="176"/>
                  <a:pt x="38" y="172"/>
                </a:cubicBezTo>
                <a:cubicBezTo>
                  <a:pt x="65" y="145"/>
                  <a:pt x="92" y="118"/>
                  <a:pt x="122" y="94"/>
                </a:cubicBezTo>
                <a:close/>
                <a:moveTo>
                  <a:pt x="224" y="16"/>
                </a:moveTo>
                <a:cubicBezTo>
                  <a:pt x="174" y="53"/>
                  <a:pt x="124" y="87"/>
                  <a:pt x="78" y="127"/>
                </a:cubicBezTo>
                <a:cubicBezTo>
                  <a:pt x="116" y="90"/>
                  <a:pt x="154" y="55"/>
                  <a:pt x="195" y="24"/>
                </a:cubicBezTo>
                <a:cubicBezTo>
                  <a:pt x="199" y="21"/>
                  <a:pt x="213" y="18"/>
                  <a:pt x="217" y="17"/>
                </a:cubicBezTo>
                <a:cubicBezTo>
                  <a:pt x="219" y="16"/>
                  <a:pt x="221" y="16"/>
                  <a:pt x="224" y="16"/>
                </a:cubicBezTo>
                <a:close/>
                <a:moveTo>
                  <a:pt x="17" y="182"/>
                </a:moveTo>
                <a:cubicBezTo>
                  <a:pt x="38" y="114"/>
                  <a:pt x="75" y="64"/>
                  <a:pt x="133" y="34"/>
                </a:cubicBezTo>
                <a:cubicBezTo>
                  <a:pt x="152" y="25"/>
                  <a:pt x="172" y="17"/>
                  <a:pt x="197" y="15"/>
                </a:cubicBezTo>
                <a:cubicBezTo>
                  <a:pt x="198" y="15"/>
                  <a:pt x="201" y="14"/>
                  <a:pt x="202" y="13"/>
                </a:cubicBezTo>
                <a:cubicBezTo>
                  <a:pt x="204" y="13"/>
                  <a:pt x="210" y="12"/>
                  <a:pt x="212" y="12"/>
                </a:cubicBezTo>
                <a:cubicBezTo>
                  <a:pt x="145" y="27"/>
                  <a:pt x="95" y="59"/>
                  <a:pt x="61" y="108"/>
                </a:cubicBezTo>
                <a:cubicBezTo>
                  <a:pt x="44" y="133"/>
                  <a:pt x="30" y="165"/>
                  <a:pt x="27" y="204"/>
                </a:cubicBezTo>
                <a:cubicBezTo>
                  <a:pt x="23" y="206"/>
                  <a:pt x="19" y="205"/>
                  <a:pt x="17" y="206"/>
                </a:cubicBezTo>
                <a:cubicBezTo>
                  <a:pt x="16" y="212"/>
                  <a:pt x="23" y="209"/>
                  <a:pt x="25" y="209"/>
                </a:cubicBezTo>
                <a:cubicBezTo>
                  <a:pt x="24" y="235"/>
                  <a:pt x="29" y="258"/>
                  <a:pt x="33" y="279"/>
                </a:cubicBezTo>
                <a:cubicBezTo>
                  <a:pt x="34" y="284"/>
                  <a:pt x="29" y="287"/>
                  <a:pt x="28" y="292"/>
                </a:cubicBezTo>
                <a:cubicBezTo>
                  <a:pt x="31" y="290"/>
                  <a:pt x="34" y="288"/>
                  <a:pt x="35" y="292"/>
                </a:cubicBezTo>
                <a:cubicBezTo>
                  <a:pt x="36" y="299"/>
                  <a:pt x="41" y="307"/>
                  <a:pt x="42" y="314"/>
                </a:cubicBezTo>
                <a:cubicBezTo>
                  <a:pt x="42" y="318"/>
                  <a:pt x="34" y="322"/>
                  <a:pt x="35" y="328"/>
                </a:cubicBezTo>
                <a:cubicBezTo>
                  <a:pt x="40" y="328"/>
                  <a:pt x="42" y="324"/>
                  <a:pt x="45" y="321"/>
                </a:cubicBezTo>
                <a:cubicBezTo>
                  <a:pt x="51" y="326"/>
                  <a:pt x="54" y="336"/>
                  <a:pt x="58" y="343"/>
                </a:cubicBezTo>
                <a:cubicBezTo>
                  <a:pt x="55" y="345"/>
                  <a:pt x="53" y="349"/>
                  <a:pt x="55" y="351"/>
                </a:cubicBezTo>
                <a:cubicBezTo>
                  <a:pt x="58" y="355"/>
                  <a:pt x="63" y="342"/>
                  <a:pt x="66" y="353"/>
                </a:cubicBezTo>
                <a:cubicBezTo>
                  <a:pt x="67" y="355"/>
                  <a:pt x="71" y="357"/>
                  <a:pt x="68" y="360"/>
                </a:cubicBezTo>
                <a:cubicBezTo>
                  <a:pt x="65" y="361"/>
                  <a:pt x="67" y="367"/>
                  <a:pt x="71" y="365"/>
                </a:cubicBezTo>
                <a:cubicBezTo>
                  <a:pt x="71" y="363"/>
                  <a:pt x="75" y="361"/>
                  <a:pt x="75" y="365"/>
                </a:cubicBezTo>
                <a:cubicBezTo>
                  <a:pt x="84" y="367"/>
                  <a:pt x="74" y="375"/>
                  <a:pt x="80" y="376"/>
                </a:cubicBezTo>
                <a:cubicBezTo>
                  <a:pt x="84" y="372"/>
                  <a:pt x="87" y="378"/>
                  <a:pt x="87" y="380"/>
                </a:cubicBezTo>
                <a:cubicBezTo>
                  <a:pt x="86" y="382"/>
                  <a:pt x="84" y="384"/>
                  <a:pt x="87" y="387"/>
                </a:cubicBezTo>
                <a:cubicBezTo>
                  <a:pt x="89" y="385"/>
                  <a:pt x="93" y="383"/>
                  <a:pt x="96" y="387"/>
                </a:cubicBezTo>
                <a:cubicBezTo>
                  <a:pt x="108" y="402"/>
                  <a:pt x="126" y="413"/>
                  <a:pt x="143" y="424"/>
                </a:cubicBezTo>
                <a:cubicBezTo>
                  <a:pt x="121" y="417"/>
                  <a:pt x="100" y="404"/>
                  <a:pt x="84" y="389"/>
                </a:cubicBezTo>
                <a:cubicBezTo>
                  <a:pt x="48" y="358"/>
                  <a:pt x="15" y="321"/>
                  <a:pt x="11" y="260"/>
                </a:cubicBezTo>
                <a:cubicBezTo>
                  <a:pt x="10" y="236"/>
                  <a:pt x="11" y="203"/>
                  <a:pt x="17" y="182"/>
                </a:cubicBezTo>
                <a:close/>
              </a:path>
            </a:pathLst>
          </a:custGeom>
          <a:solidFill>
            <a:schemeClr val="accent1"/>
          </a:solidFill>
          <a:ln>
            <a:noFill/>
          </a:ln>
        </p:spPr>
        <p:txBody>
          <a:bodyPr vert="horz" wrap="square" lIns="68580" tIns="34290" rIns="68580" bIns="34290" numCol="1" anchor="t" anchorCtr="0" compatLnSpc="1"/>
          <a:lstStyle/>
          <a:p>
            <a:endParaRPr lang="zh-CN" altLang="en-US"/>
          </a:p>
        </p:txBody>
      </p:sp>
      <p:grpSp>
        <p:nvGrpSpPr>
          <p:cNvPr id="3" name="组合 6"/>
          <p:cNvGrpSpPr/>
          <p:nvPr/>
        </p:nvGrpSpPr>
        <p:grpSpPr>
          <a:xfrm>
            <a:off x="4637485" y="1471613"/>
            <a:ext cx="1073944" cy="876301"/>
            <a:chOff x="6183313" y="1962150"/>
            <a:chExt cx="1431925" cy="1168401"/>
          </a:xfrm>
          <a:solidFill>
            <a:schemeClr val="accent1"/>
          </a:solidFill>
        </p:grpSpPr>
        <p:sp>
          <p:nvSpPr>
            <p:cNvPr id="8" name="Freeform 5"/>
            <p:cNvSpPr>
              <a:spLocks noEditPoints="1"/>
            </p:cNvSpPr>
            <p:nvPr/>
          </p:nvSpPr>
          <p:spPr bwMode="auto">
            <a:xfrm>
              <a:off x="6183313" y="1962150"/>
              <a:ext cx="1431925" cy="1168401"/>
            </a:xfrm>
            <a:custGeom>
              <a:avLst/>
              <a:gdLst>
                <a:gd name="T0" fmla="*/ 43 w 710"/>
                <a:gd name="T1" fmla="*/ 578 h 578"/>
                <a:gd name="T2" fmla="*/ 448 w 710"/>
                <a:gd name="T3" fmla="*/ 6 h 578"/>
                <a:gd name="T4" fmla="*/ 382 w 710"/>
                <a:gd name="T5" fmla="*/ 84 h 578"/>
                <a:gd name="T6" fmla="*/ 367 w 710"/>
                <a:gd name="T7" fmla="*/ 55 h 578"/>
                <a:gd name="T8" fmla="*/ 367 w 710"/>
                <a:gd name="T9" fmla="*/ 57 h 578"/>
                <a:gd name="T10" fmla="*/ 325 w 710"/>
                <a:gd name="T11" fmla="*/ 171 h 578"/>
                <a:gd name="T12" fmla="*/ 497 w 710"/>
                <a:gd name="T13" fmla="*/ 69 h 578"/>
                <a:gd name="T14" fmla="*/ 570 w 710"/>
                <a:gd name="T15" fmla="*/ 280 h 578"/>
                <a:gd name="T16" fmla="*/ 484 w 710"/>
                <a:gd name="T17" fmla="*/ 62 h 578"/>
                <a:gd name="T18" fmla="*/ 484 w 710"/>
                <a:gd name="T19" fmla="*/ 49 h 578"/>
                <a:gd name="T20" fmla="*/ 560 w 710"/>
                <a:gd name="T21" fmla="*/ 53 h 578"/>
                <a:gd name="T22" fmla="*/ 501 w 710"/>
                <a:gd name="T23" fmla="*/ 49 h 578"/>
                <a:gd name="T24" fmla="*/ 592 w 710"/>
                <a:gd name="T25" fmla="*/ 108 h 578"/>
                <a:gd name="T26" fmla="*/ 423 w 710"/>
                <a:gd name="T27" fmla="*/ 308 h 578"/>
                <a:gd name="T28" fmla="*/ 373 w 710"/>
                <a:gd name="T29" fmla="*/ 262 h 578"/>
                <a:gd name="T30" fmla="*/ 357 w 710"/>
                <a:gd name="T31" fmla="*/ 247 h 578"/>
                <a:gd name="T32" fmla="*/ 329 w 710"/>
                <a:gd name="T33" fmla="*/ 259 h 578"/>
                <a:gd name="T34" fmla="*/ 352 w 710"/>
                <a:gd name="T35" fmla="*/ 199 h 578"/>
                <a:gd name="T36" fmla="*/ 201 w 710"/>
                <a:gd name="T37" fmla="*/ 352 h 578"/>
                <a:gd name="T38" fmla="*/ 206 w 710"/>
                <a:gd name="T39" fmla="*/ 359 h 578"/>
                <a:gd name="T40" fmla="*/ 151 w 710"/>
                <a:gd name="T41" fmla="*/ 392 h 578"/>
                <a:gd name="T42" fmla="*/ 50 w 710"/>
                <a:gd name="T43" fmla="*/ 471 h 578"/>
                <a:gd name="T44" fmla="*/ 12 w 710"/>
                <a:gd name="T45" fmla="*/ 507 h 578"/>
                <a:gd name="T46" fmla="*/ 37 w 710"/>
                <a:gd name="T47" fmla="*/ 549 h 578"/>
                <a:gd name="T48" fmla="*/ 46 w 710"/>
                <a:gd name="T49" fmla="*/ 554 h 578"/>
                <a:gd name="T50" fmla="*/ 54 w 710"/>
                <a:gd name="T51" fmla="*/ 545 h 578"/>
                <a:gd name="T52" fmla="*/ 120 w 710"/>
                <a:gd name="T53" fmla="*/ 505 h 578"/>
                <a:gd name="T54" fmla="*/ 177 w 710"/>
                <a:gd name="T55" fmla="*/ 461 h 578"/>
                <a:gd name="T56" fmla="*/ 155 w 710"/>
                <a:gd name="T57" fmla="*/ 474 h 578"/>
                <a:gd name="T58" fmla="*/ 202 w 710"/>
                <a:gd name="T59" fmla="*/ 443 h 578"/>
                <a:gd name="T60" fmla="*/ 211 w 710"/>
                <a:gd name="T61" fmla="*/ 411 h 578"/>
                <a:gd name="T62" fmla="*/ 225 w 710"/>
                <a:gd name="T63" fmla="*/ 404 h 578"/>
                <a:gd name="T64" fmla="*/ 264 w 710"/>
                <a:gd name="T65" fmla="*/ 410 h 578"/>
                <a:gd name="T66" fmla="*/ 376 w 710"/>
                <a:gd name="T67" fmla="*/ 267 h 578"/>
                <a:gd name="T68" fmla="*/ 399 w 710"/>
                <a:gd name="T69" fmla="*/ 295 h 578"/>
                <a:gd name="T70" fmla="*/ 414 w 710"/>
                <a:gd name="T71" fmla="*/ 303 h 578"/>
                <a:gd name="T72" fmla="*/ 448 w 710"/>
                <a:gd name="T73" fmla="*/ 318 h 578"/>
                <a:gd name="T74" fmla="*/ 451 w 710"/>
                <a:gd name="T75" fmla="*/ 356 h 578"/>
                <a:gd name="T76" fmla="*/ 498 w 710"/>
                <a:gd name="T77" fmla="*/ 358 h 578"/>
                <a:gd name="T78" fmla="*/ 556 w 710"/>
                <a:gd name="T79" fmla="*/ 310 h 578"/>
                <a:gd name="T80" fmla="*/ 551 w 710"/>
                <a:gd name="T81" fmla="*/ 354 h 578"/>
                <a:gd name="T82" fmla="*/ 657 w 710"/>
                <a:gd name="T83" fmla="*/ 247 h 578"/>
                <a:gd name="T84" fmla="*/ 601 w 710"/>
                <a:gd name="T85" fmla="*/ 319 h 578"/>
                <a:gd name="T86" fmla="*/ 643 w 710"/>
                <a:gd name="T87" fmla="*/ 287 h 578"/>
                <a:gd name="T88" fmla="*/ 645 w 710"/>
                <a:gd name="T89" fmla="*/ 169 h 578"/>
                <a:gd name="T90" fmla="*/ 620 w 710"/>
                <a:gd name="T91" fmla="*/ 124 h 578"/>
                <a:gd name="T92" fmla="*/ 643 w 710"/>
                <a:gd name="T93" fmla="*/ 107 h 578"/>
                <a:gd name="T94" fmla="*/ 633 w 710"/>
                <a:gd name="T95" fmla="*/ 94 h 578"/>
                <a:gd name="T96" fmla="*/ 610 w 710"/>
                <a:gd name="T97" fmla="*/ 76 h 578"/>
                <a:gd name="T98" fmla="*/ 593 w 710"/>
                <a:gd name="T99" fmla="*/ 56 h 578"/>
                <a:gd name="T100" fmla="*/ 550 w 710"/>
                <a:gd name="T101" fmla="*/ 33 h 578"/>
                <a:gd name="T102" fmla="*/ 516 w 710"/>
                <a:gd name="T103" fmla="*/ 24 h 578"/>
                <a:gd name="T104" fmla="*/ 465 w 710"/>
                <a:gd name="T105" fmla="*/ 22 h 578"/>
                <a:gd name="T106" fmla="*/ 433 w 710"/>
                <a:gd name="T107" fmla="*/ 56 h 578"/>
                <a:gd name="T108" fmla="*/ 418 w 710"/>
                <a:gd name="T109" fmla="*/ 58 h 578"/>
                <a:gd name="T110" fmla="*/ 445 w 710"/>
                <a:gd name="T111" fmla="*/ 2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78">
                  <a:moveTo>
                    <a:pt x="442" y="8"/>
                  </a:moveTo>
                  <a:cubicBezTo>
                    <a:pt x="404" y="15"/>
                    <a:pt x="374" y="34"/>
                    <a:pt x="348" y="54"/>
                  </a:cubicBezTo>
                  <a:cubicBezTo>
                    <a:pt x="304" y="88"/>
                    <a:pt x="282" y="177"/>
                    <a:pt x="309" y="247"/>
                  </a:cubicBezTo>
                  <a:cubicBezTo>
                    <a:pt x="302" y="249"/>
                    <a:pt x="297" y="255"/>
                    <a:pt x="291" y="260"/>
                  </a:cubicBezTo>
                  <a:cubicBezTo>
                    <a:pt x="250" y="294"/>
                    <a:pt x="205" y="326"/>
                    <a:pt x="174" y="366"/>
                  </a:cubicBezTo>
                  <a:cubicBezTo>
                    <a:pt x="110" y="407"/>
                    <a:pt x="56" y="454"/>
                    <a:pt x="5" y="504"/>
                  </a:cubicBezTo>
                  <a:cubicBezTo>
                    <a:pt x="2" y="507"/>
                    <a:pt x="0" y="513"/>
                    <a:pt x="2" y="518"/>
                  </a:cubicBezTo>
                  <a:cubicBezTo>
                    <a:pt x="11" y="542"/>
                    <a:pt x="25" y="563"/>
                    <a:pt x="43" y="578"/>
                  </a:cubicBezTo>
                  <a:cubicBezTo>
                    <a:pt x="82" y="545"/>
                    <a:pt x="82" y="545"/>
                    <a:pt x="82" y="545"/>
                  </a:cubicBezTo>
                  <a:cubicBezTo>
                    <a:pt x="136" y="501"/>
                    <a:pt x="193" y="462"/>
                    <a:pt x="247" y="415"/>
                  </a:cubicBezTo>
                  <a:cubicBezTo>
                    <a:pt x="255" y="420"/>
                    <a:pt x="269" y="422"/>
                    <a:pt x="277" y="416"/>
                  </a:cubicBezTo>
                  <a:cubicBezTo>
                    <a:pt x="309" y="390"/>
                    <a:pt x="344" y="363"/>
                    <a:pt x="374" y="332"/>
                  </a:cubicBezTo>
                  <a:cubicBezTo>
                    <a:pt x="397" y="350"/>
                    <a:pt x="425" y="361"/>
                    <a:pt x="458" y="366"/>
                  </a:cubicBezTo>
                  <a:cubicBezTo>
                    <a:pt x="547" y="378"/>
                    <a:pt x="619" y="350"/>
                    <a:pt x="649" y="293"/>
                  </a:cubicBezTo>
                  <a:cubicBezTo>
                    <a:pt x="710" y="209"/>
                    <a:pt x="660" y="74"/>
                    <a:pt x="594" y="31"/>
                  </a:cubicBezTo>
                  <a:cubicBezTo>
                    <a:pt x="559" y="8"/>
                    <a:pt x="502" y="0"/>
                    <a:pt x="448" y="6"/>
                  </a:cubicBezTo>
                  <a:cubicBezTo>
                    <a:pt x="447" y="6"/>
                    <a:pt x="443" y="7"/>
                    <a:pt x="442" y="8"/>
                  </a:cubicBezTo>
                  <a:close/>
                  <a:moveTo>
                    <a:pt x="436" y="23"/>
                  </a:moveTo>
                  <a:cubicBezTo>
                    <a:pt x="422" y="34"/>
                    <a:pt x="411" y="50"/>
                    <a:pt x="399" y="67"/>
                  </a:cubicBezTo>
                  <a:cubicBezTo>
                    <a:pt x="403" y="54"/>
                    <a:pt x="412" y="45"/>
                    <a:pt x="414" y="35"/>
                  </a:cubicBezTo>
                  <a:cubicBezTo>
                    <a:pt x="415" y="31"/>
                    <a:pt x="414" y="27"/>
                    <a:pt x="409" y="29"/>
                  </a:cubicBezTo>
                  <a:cubicBezTo>
                    <a:pt x="415" y="22"/>
                    <a:pt x="426" y="23"/>
                    <a:pt x="436" y="23"/>
                  </a:cubicBezTo>
                  <a:close/>
                  <a:moveTo>
                    <a:pt x="408" y="38"/>
                  </a:moveTo>
                  <a:cubicBezTo>
                    <a:pt x="382" y="84"/>
                    <a:pt x="382" y="84"/>
                    <a:pt x="382" y="84"/>
                  </a:cubicBezTo>
                  <a:cubicBezTo>
                    <a:pt x="386" y="64"/>
                    <a:pt x="395" y="46"/>
                    <a:pt x="408" y="32"/>
                  </a:cubicBezTo>
                  <a:cubicBezTo>
                    <a:pt x="408" y="32"/>
                    <a:pt x="409" y="36"/>
                    <a:pt x="408" y="38"/>
                  </a:cubicBezTo>
                  <a:close/>
                  <a:moveTo>
                    <a:pt x="397" y="31"/>
                  </a:moveTo>
                  <a:cubicBezTo>
                    <a:pt x="382" y="56"/>
                    <a:pt x="363" y="86"/>
                    <a:pt x="348" y="113"/>
                  </a:cubicBezTo>
                  <a:cubicBezTo>
                    <a:pt x="361" y="88"/>
                    <a:pt x="371" y="59"/>
                    <a:pt x="385" y="39"/>
                  </a:cubicBezTo>
                  <a:cubicBezTo>
                    <a:pt x="387" y="35"/>
                    <a:pt x="393" y="33"/>
                    <a:pt x="397" y="31"/>
                  </a:cubicBezTo>
                  <a:close/>
                  <a:moveTo>
                    <a:pt x="376" y="43"/>
                  </a:moveTo>
                  <a:cubicBezTo>
                    <a:pt x="382" y="42"/>
                    <a:pt x="370" y="53"/>
                    <a:pt x="367" y="55"/>
                  </a:cubicBezTo>
                  <a:cubicBezTo>
                    <a:pt x="372" y="52"/>
                    <a:pt x="370" y="45"/>
                    <a:pt x="376" y="43"/>
                  </a:cubicBezTo>
                  <a:close/>
                  <a:moveTo>
                    <a:pt x="348" y="65"/>
                  </a:moveTo>
                  <a:cubicBezTo>
                    <a:pt x="337" y="89"/>
                    <a:pt x="328" y="111"/>
                    <a:pt x="314" y="135"/>
                  </a:cubicBezTo>
                  <a:cubicBezTo>
                    <a:pt x="314" y="131"/>
                    <a:pt x="310" y="135"/>
                    <a:pt x="313" y="136"/>
                  </a:cubicBezTo>
                  <a:cubicBezTo>
                    <a:pt x="309" y="143"/>
                    <a:pt x="308" y="153"/>
                    <a:pt x="308" y="162"/>
                  </a:cubicBezTo>
                  <a:cubicBezTo>
                    <a:pt x="308" y="166"/>
                    <a:pt x="314" y="163"/>
                    <a:pt x="313" y="160"/>
                  </a:cubicBezTo>
                  <a:cubicBezTo>
                    <a:pt x="318" y="137"/>
                    <a:pt x="328" y="121"/>
                    <a:pt x="337" y="103"/>
                  </a:cubicBezTo>
                  <a:cubicBezTo>
                    <a:pt x="345" y="86"/>
                    <a:pt x="357" y="72"/>
                    <a:pt x="367" y="57"/>
                  </a:cubicBezTo>
                  <a:cubicBezTo>
                    <a:pt x="320" y="157"/>
                    <a:pt x="320" y="157"/>
                    <a:pt x="320" y="157"/>
                  </a:cubicBezTo>
                  <a:cubicBezTo>
                    <a:pt x="316" y="152"/>
                    <a:pt x="315" y="158"/>
                    <a:pt x="313" y="160"/>
                  </a:cubicBezTo>
                  <a:cubicBezTo>
                    <a:pt x="318" y="164"/>
                    <a:pt x="318" y="164"/>
                    <a:pt x="318" y="164"/>
                  </a:cubicBezTo>
                  <a:cubicBezTo>
                    <a:pt x="313" y="173"/>
                    <a:pt x="308" y="185"/>
                    <a:pt x="306" y="195"/>
                  </a:cubicBezTo>
                  <a:cubicBezTo>
                    <a:pt x="297" y="137"/>
                    <a:pt x="321" y="91"/>
                    <a:pt x="348" y="65"/>
                  </a:cubicBezTo>
                  <a:close/>
                  <a:moveTo>
                    <a:pt x="306" y="200"/>
                  </a:moveTo>
                  <a:cubicBezTo>
                    <a:pt x="313" y="206"/>
                    <a:pt x="313" y="193"/>
                    <a:pt x="320" y="196"/>
                  </a:cubicBezTo>
                  <a:cubicBezTo>
                    <a:pt x="317" y="184"/>
                    <a:pt x="320" y="180"/>
                    <a:pt x="325" y="171"/>
                  </a:cubicBezTo>
                  <a:cubicBezTo>
                    <a:pt x="340" y="141"/>
                    <a:pt x="355" y="112"/>
                    <a:pt x="372" y="84"/>
                  </a:cubicBezTo>
                  <a:cubicBezTo>
                    <a:pt x="352" y="132"/>
                    <a:pt x="331" y="183"/>
                    <a:pt x="310" y="228"/>
                  </a:cubicBezTo>
                  <a:lnTo>
                    <a:pt x="306" y="200"/>
                  </a:lnTo>
                  <a:close/>
                  <a:moveTo>
                    <a:pt x="365" y="167"/>
                  </a:moveTo>
                  <a:cubicBezTo>
                    <a:pt x="365" y="167"/>
                    <a:pt x="366" y="168"/>
                    <a:pt x="366" y="168"/>
                  </a:cubicBezTo>
                  <a:cubicBezTo>
                    <a:pt x="372" y="157"/>
                    <a:pt x="373" y="141"/>
                    <a:pt x="378" y="132"/>
                  </a:cubicBezTo>
                  <a:cubicBezTo>
                    <a:pt x="378" y="132"/>
                    <a:pt x="379" y="131"/>
                    <a:pt x="380" y="131"/>
                  </a:cubicBezTo>
                  <a:cubicBezTo>
                    <a:pt x="402" y="95"/>
                    <a:pt x="440" y="68"/>
                    <a:pt x="497" y="69"/>
                  </a:cubicBezTo>
                  <a:cubicBezTo>
                    <a:pt x="495" y="61"/>
                    <a:pt x="498" y="69"/>
                    <a:pt x="500" y="68"/>
                  </a:cubicBezTo>
                  <a:cubicBezTo>
                    <a:pt x="553" y="72"/>
                    <a:pt x="593" y="105"/>
                    <a:pt x="601" y="160"/>
                  </a:cubicBezTo>
                  <a:cubicBezTo>
                    <a:pt x="606" y="198"/>
                    <a:pt x="599" y="237"/>
                    <a:pt x="586" y="264"/>
                  </a:cubicBezTo>
                  <a:cubicBezTo>
                    <a:pt x="585" y="264"/>
                    <a:pt x="584" y="265"/>
                    <a:pt x="584" y="265"/>
                  </a:cubicBezTo>
                  <a:cubicBezTo>
                    <a:pt x="584" y="262"/>
                    <a:pt x="583" y="262"/>
                    <a:pt x="583" y="265"/>
                  </a:cubicBezTo>
                  <a:cubicBezTo>
                    <a:pt x="581" y="267"/>
                    <a:pt x="581" y="267"/>
                    <a:pt x="581" y="267"/>
                  </a:cubicBezTo>
                  <a:cubicBezTo>
                    <a:pt x="580" y="268"/>
                    <a:pt x="580" y="268"/>
                    <a:pt x="580" y="268"/>
                  </a:cubicBezTo>
                  <a:cubicBezTo>
                    <a:pt x="570" y="280"/>
                    <a:pt x="570" y="280"/>
                    <a:pt x="570" y="280"/>
                  </a:cubicBezTo>
                  <a:cubicBezTo>
                    <a:pt x="571" y="279"/>
                    <a:pt x="571" y="279"/>
                    <a:pt x="571" y="279"/>
                  </a:cubicBezTo>
                  <a:cubicBezTo>
                    <a:pt x="557" y="303"/>
                    <a:pt x="518" y="317"/>
                    <a:pt x="479" y="309"/>
                  </a:cubicBezTo>
                  <a:cubicBezTo>
                    <a:pt x="419" y="309"/>
                    <a:pt x="391" y="275"/>
                    <a:pt x="373" y="231"/>
                  </a:cubicBezTo>
                  <a:cubicBezTo>
                    <a:pt x="368" y="219"/>
                    <a:pt x="359" y="193"/>
                    <a:pt x="366" y="183"/>
                  </a:cubicBezTo>
                  <a:cubicBezTo>
                    <a:pt x="362" y="179"/>
                    <a:pt x="363" y="174"/>
                    <a:pt x="364" y="171"/>
                  </a:cubicBezTo>
                  <a:cubicBezTo>
                    <a:pt x="365" y="170"/>
                    <a:pt x="365" y="169"/>
                    <a:pt x="366" y="169"/>
                  </a:cubicBezTo>
                  <a:cubicBezTo>
                    <a:pt x="366" y="168"/>
                    <a:pt x="365" y="167"/>
                    <a:pt x="365" y="167"/>
                  </a:cubicBezTo>
                  <a:close/>
                  <a:moveTo>
                    <a:pt x="484" y="62"/>
                  </a:moveTo>
                  <a:cubicBezTo>
                    <a:pt x="467" y="62"/>
                    <a:pt x="467" y="62"/>
                    <a:pt x="467" y="62"/>
                  </a:cubicBezTo>
                  <a:cubicBezTo>
                    <a:pt x="447" y="65"/>
                    <a:pt x="430" y="73"/>
                    <a:pt x="415" y="81"/>
                  </a:cubicBezTo>
                  <a:cubicBezTo>
                    <a:pt x="418" y="72"/>
                    <a:pt x="430" y="65"/>
                    <a:pt x="442" y="64"/>
                  </a:cubicBezTo>
                  <a:cubicBezTo>
                    <a:pt x="450" y="63"/>
                    <a:pt x="459" y="61"/>
                    <a:pt x="467" y="62"/>
                  </a:cubicBezTo>
                  <a:cubicBezTo>
                    <a:pt x="472" y="60"/>
                    <a:pt x="479" y="59"/>
                    <a:pt x="484" y="62"/>
                  </a:cubicBezTo>
                  <a:close/>
                  <a:moveTo>
                    <a:pt x="469" y="48"/>
                  </a:moveTo>
                  <a:cubicBezTo>
                    <a:pt x="478" y="40"/>
                    <a:pt x="486" y="30"/>
                    <a:pt x="497" y="23"/>
                  </a:cubicBezTo>
                  <a:cubicBezTo>
                    <a:pt x="499" y="30"/>
                    <a:pt x="490" y="40"/>
                    <a:pt x="484" y="49"/>
                  </a:cubicBezTo>
                  <a:lnTo>
                    <a:pt x="469" y="48"/>
                  </a:lnTo>
                  <a:close/>
                  <a:moveTo>
                    <a:pt x="579" y="42"/>
                  </a:moveTo>
                  <a:cubicBezTo>
                    <a:pt x="580" y="54"/>
                    <a:pt x="572" y="69"/>
                    <a:pt x="571" y="78"/>
                  </a:cubicBezTo>
                  <a:cubicBezTo>
                    <a:pt x="562" y="69"/>
                    <a:pt x="550" y="64"/>
                    <a:pt x="536" y="58"/>
                  </a:cubicBezTo>
                  <a:cubicBezTo>
                    <a:pt x="557" y="36"/>
                    <a:pt x="557" y="36"/>
                    <a:pt x="557" y="36"/>
                  </a:cubicBezTo>
                  <a:cubicBezTo>
                    <a:pt x="560" y="41"/>
                    <a:pt x="552" y="52"/>
                    <a:pt x="552" y="62"/>
                  </a:cubicBezTo>
                  <a:cubicBezTo>
                    <a:pt x="563" y="63"/>
                    <a:pt x="570" y="48"/>
                    <a:pt x="579" y="42"/>
                  </a:cubicBezTo>
                  <a:close/>
                  <a:moveTo>
                    <a:pt x="560" y="53"/>
                  </a:moveTo>
                  <a:cubicBezTo>
                    <a:pt x="560" y="48"/>
                    <a:pt x="563" y="44"/>
                    <a:pt x="565" y="40"/>
                  </a:cubicBezTo>
                  <a:cubicBezTo>
                    <a:pt x="567" y="38"/>
                    <a:pt x="571" y="40"/>
                    <a:pt x="572" y="43"/>
                  </a:cubicBezTo>
                  <a:lnTo>
                    <a:pt x="560" y="53"/>
                  </a:lnTo>
                  <a:close/>
                  <a:moveTo>
                    <a:pt x="545" y="71"/>
                  </a:moveTo>
                  <a:cubicBezTo>
                    <a:pt x="536" y="70"/>
                    <a:pt x="526" y="67"/>
                    <a:pt x="518" y="62"/>
                  </a:cubicBezTo>
                  <a:cubicBezTo>
                    <a:pt x="527" y="62"/>
                    <a:pt x="537" y="66"/>
                    <a:pt x="545" y="71"/>
                  </a:cubicBezTo>
                  <a:close/>
                  <a:moveTo>
                    <a:pt x="526" y="55"/>
                  </a:moveTo>
                  <a:cubicBezTo>
                    <a:pt x="501" y="49"/>
                    <a:pt x="501" y="49"/>
                    <a:pt x="501" y="49"/>
                  </a:cubicBezTo>
                  <a:cubicBezTo>
                    <a:pt x="508" y="39"/>
                    <a:pt x="516" y="30"/>
                    <a:pt x="527" y="26"/>
                  </a:cubicBezTo>
                  <a:cubicBezTo>
                    <a:pt x="530" y="25"/>
                    <a:pt x="531" y="29"/>
                    <a:pt x="531" y="31"/>
                  </a:cubicBezTo>
                  <a:cubicBezTo>
                    <a:pt x="531" y="40"/>
                    <a:pt x="523" y="45"/>
                    <a:pt x="526" y="55"/>
                  </a:cubicBezTo>
                  <a:close/>
                  <a:moveTo>
                    <a:pt x="592" y="108"/>
                  </a:moveTo>
                  <a:cubicBezTo>
                    <a:pt x="633" y="149"/>
                    <a:pt x="620" y="253"/>
                    <a:pt x="579" y="286"/>
                  </a:cubicBezTo>
                  <a:cubicBezTo>
                    <a:pt x="578" y="286"/>
                    <a:pt x="572" y="290"/>
                    <a:pt x="570" y="291"/>
                  </a:cubicBezTo>
                  <a:cubicBezTo>
                    <a:pt x="614" y="260"/>
                    <a:pt x="621" y="163"/>
                    <a:pt x="592" y="111"/>
                  </a:cubicBezTo>
                  <a:cubicBezTo>
                    <a:pt x="591" y="111"/>
                    <a:pt x="591" y="109"/>
                    <a:pt x="592" y="108"/>
                  </a:cubicBezTo>
                  <a:close/>
                  <a:moveTo>
                    <a:pt x="480" y="320"/>
                  </a:moveTo>
                  <a:cubicBezTo>
                    <a:pt x="493" y="321"/>
                    <a:pt x="493" y="321"/>
                    <a:pt x="493" y="321"/>
                  </a:cubicBezTo>
                  <a:cubicBezTo>
                    <a:pt x="491" y="327"/>
                    <a:pt x="482" y="336"/>
                    <a:pt x="477" y="344"/>
                  </a:cubicBezTo>
                  <a:cubicBezTo>
                    <a:pt x="477" y="336"/>
                    <a:pt x="482" y="330"/>
                    <a:pt x="482" y="325"/>
                  </a:cubicBezTo>
                  <a:cubicBezTo>
                    <a:pt x="482" y="323"/>
                    <a:pt x="481" y="321"/>
                    <a:pt x="480" y="320"/>
                  </a:cubicBezTo>
                  <a:close/>
                  <a:moveTo>
                    <a:pt x="430" y="316"/>
                  </a:moveTo>
                  <a:cubicBezTo>
                    <a:pt x="427" y="320"/>
                    <a:pt x="425" y="325"/>
                    <a:pt x="422" y="328"/>
                  </a:cubicBezTo>
                  <a:cubicBezTo>
                    <a:pt x="423" y="308"/>
                    <a:pt x="423" y="308"/>
                    <a:pt x="423" y="308"/>
                  </a:cubicBezTo>
                  <a:cubicBezTo>
                    <a:pt x="425" y="310"/>
                    <a:pt x="434" y="310"/>
                    <a:pt x="430" y="316"/>
                  </a:cubicBezTo>
                  <a:close/>
                  <a:moveTo>
                    <a:pt x="387" y="286"/>
                  </a:moveTo>
                  <a:cubicBezTo>
                    <a:pt x="387" y="290"/>
                    <a:pt x="387" y="290"/>
                    <a:pt x="387" y="290"/>
                  </a:cubicBezTo>
                  <a:cubicBezTo>
                    <a:pt x="386" y="290"/>
                    <a:pt x="386" y="290"/>
                    <a:pt x="386" y="290"/>
                  </a:cubicBezTo>
                  <a:cubicBezTo>
                    <a:pt x="376" y="307"/>
                    <a:pt x="376" y="307"/>
                    <a:pt x="376" y="307"/>
                  </a:cubicBezTo>
                  <a:cubicBezTo>
                    <a:pt x="378" y="296"/>
                    <a:pt x="381" y="285"/>
                    <a:pt x="384" y="278"/>
                  </a:cubicBezTo>
                  <a:cubicBezTo>
                    <a:pt x="387" y="278"/>
                    <a:pt x="393" y="285"/>
                    <a:pt x="387" y="286"/>
                  </a:cubicBezTo>
                  <a:close/>
                  <a:moveTo>
                    <a:pt x="373" y="262"/>
                  </a:moveTo>
                  <a:cubicBezTo>
                    <a:pt x="371" y="272"/>
                    <a:pt x="366" y="281"/>
                    <a:pt x="359" y="288"/>
                  </a:cubicBezTo>
                  <a:cubicBezTo>
                    <a:pt x="361" y="276"/>
                    <a:pt x="365" y="264"/>
                    <a:pt x="369" y="254"/>
                  </a:cubicBezTo>
                  <a:cubicBezTo>
                    <a:pt x="370" y="257"/>
                    <a:pt x="374" y="260"/>
                    <a:pt x="373" y="262"/>
                  </a:cubicBezTo>
                  <a:close/>
                  <a:moveTo>
                    <a:pt x="356" y="276"/>
                  </a:moveTo>
                  <a:cubicBezTo>
                    <a:pt x="355" y="277"/>
                    <a:pt x="358" y="281"/>
                    <a:pt x="356" y="283"/>
                  </a:cubicBezTo>
                  <a:cubicBezTo>
                    <a:pt x="353" y="279"/>
                    <a:pt x="354" y="293"/>
                    <a:pt x="352" y="297"/>
                  </a:cubicBezTo>
                  <a:cubicBezTo>
                    <a:pt x="346" y="291"/>
                    <a:pt x="338" y="286"/>
                    <a:pt x="342" y="276"/>
                  </a:cubicBezTo>
                  <a:cubicBezTo>
                    <a:pt x="345" y="267"/>
                    <a:pt x="352" y="252"/>
                    <a:pt x="357" y="247"/>
                  </a:cubicBezTo>
                  <a:cubicBezTo>
                    <a:pt x="358" y="246"/>
                    <a:pt x="361" y="243"/>
                    <a:pt x="363" y="240"/>
                  </a:cubicBezTo>
                  <a:cubicBezTo>
                    <a:pt x="365" y="253"/>
                    <a:pt x="362" y="265"/>
                    <a:pt x="356" y="276"/>
                  </a:cubicBezTo>
                  <a:close/>
                  <a:moveTo>
                    <a:pt x="341" y="267"/>
                  </a:moveTo>
                  <a:cubicBezTo>
                    <a:pt x="352" y="224"/>
                    <a:pt x="352" y="224"/>
                    <a:pt x="352" y="224"/>
                  </a:cubicBezTo>
                  <a:cubicBezTo>
                    <a:pt x="343" y="226"/>
                    <a:pt x="344" y="235"/>
                    <a:pt x="342" y="241"/>
                  </a:cubicBezTo>
                  <a:cubicBezTo>
                    <a:pt x="341" y="243"/>
                    <a:pt x="342" y="244"/>
                    <a:pt x="343" y="242"/>
                  </a:cubicBezTo>
                  <a:cubicBezTo>
                    <a:pt x="339" y="248"/>
                    <a:pt x="334" y="265"/>
                    <a:pt x="332" y="272"/>
                  </a:cubicBezTo>
                  <a:cubicBezTo>
                    <a:pt x="330" y="270"/>
                    <a:pt x="318" y="259"/>
                    <a:pt x="329" y="259"/>
                  </a:cubicBezTo>
                  <a:cubicBezTo>
                    <a:pt x="334" y="243"/>
                    <a:pt x="340" y="226"/>
                    <a:pt x="349" y="213"/>
                  </a:cubicBezTo>
                  <a:cubicBezTo>
                    <a:pt x="352" y="216"/>
                    <a:pt x="349" y="221"/>
                    <a:pt x="353" y="223"/>
                  </a:cubicBezTo>
                  <a:cubicBezTo>
                    <a:pt x="355" y="215"/>
                    <a:pt x="355" y="215"/>
                    <a:pt x="355" y="215"/>
                  </a:cubicBezTo>
                  <a:cubicBezTo>
                    <a:pt x="361" y="234"/>
                    <a:pt x="361" y="234"/>
                    <a:pt x="361" y="234"/>
                  </a:cubicBezTo>
                  <a:cubicBezTo>
                    <a:pt x="353" y="242"/>
                    <a:pt x="345" y="257"/>
                    <a:pt x="341" y="267"/>
                  </a:cubicBezTo>
                  <a:close/>
                  <a:moveTo>
                    <a:pt x="340" y="222"/>
                  </a:moveTo>
                  <a:cubicBezTo>
                    <a:pt x="341" y="210"/>
                    <a:pt x="348" y="197"/>
                    <a:pt x="351" y="184"/>
                  </a:cubicBezTo>
                  <a:cubicBezTo>
                    <a:pt x="352" y="185"/>
                    <a:pt x="355" y="196"/>
                    <a:pt x="352" y="199"/>
                  </a:cubicBezTo>
                  <a:cubicBezTo>
                    <a:pt x="346" y="206"/>
                    <a:pt x="343" y="215"/>
                    <a:pt x="340" y="222"/>
                  </a:cubicBezTo>
                  <a:close/>
                  <a:moveTo>
                    <a:pt x="347" y="179"/>
                  </a:moveTo>
                  <a:cubicBezTo>
                    <a:pt x="338" y="204"/>
                    <a:pt x="329" y="225"/>
                    <a:pt x="323" y="249"/>
                  </a:cubicBezTo>
                  <a:cubicBezTo>
                    <a:pt x="321" y="244"/>
                    <a:pt x="315" y="241"/>
                    <a:pt x="317" y="236"/>
                  </a:cubicBezTo>
                  <a:cubicBezTo>
                    <a:pt x="327" y="211"/>
                    <a:pt x="339" y="186"/>
                    <a:pt x="353" y="165"/>
                  </a:cubicBezTo>
                  <a:cubicBezTo>
                    <a:pt x="356" y="171"/>
                    <a:pt x="348" y="188"/>
                    <a:pt x="347" y="179"/>
                  </a:cubicBezTo>
                  <a:close/>
                  <a:moveTo>
                    <a:pt x="198" y="350"/>
                  </a:moveTo>
                  <a:cubicBezTo>
                    <a:pt x="199" y="349"/>
                    <a:pt x="203" y="349"/>
                    <a:pt x="201" y="352"/>
                  </a:cubicBezTo>
                  <a:cubicBezTo>
                    <a:pt x="193" y="353"/>
                    <a:pt x="193" y="353"/>
                    <a:pt x="193" y="353"/>
                  </a:cubicBezTo>
                  <a:cubicBezTo>
                    <a:pt x="194" y="351"/>
                    <a:pt x="196" y="351"/>
                    <a:pt x="198" y="350"/>
                  </a:cubicBezTo>
                  <a:close/>
                  <a:moveTo>
                    <a:pt x="206" y="359"/>
                  </a:moveTo>
                  <a:cubicBezTo>
                    <a:pt x="198" y="384"/>
                    <a:pt x="191" y="408"/>
                    <a:pt x="188" y="440"/>
                  </a:cubicBezTo>
                  <a:cubicBezTo>
                    <a:pt x="185" y="435"/>
                    <a:pt x="187" y="432"/>
                    <a:pt x="187" y="428"/>
                  </a:cubicBezTo>
                  <a:cubicBezTo>
                    <a:pt x="185" y="416"/>
                    <a:pt x="189" y="388"/>
                    <a:pt x="188" y="371"/>
                  </a:cubicBezTo>
                  <a:cubicBezTo>
                    <a:pt x="182" y="371"/>
                    <a:pt x="182" y="371"/>
                    <a:pt x="182" y="371"/>
                  </a:cubicBezTo>
                  <a:cubicBezTo>
                    <a:pt x="189" y="366"/>
                    <a:pt x="197" y="361"/>
                    <a:pt x="206" y="359"/>
                  </a:cubicBezTo>
                  <a:close/>
                  <a:moveTo>
                    <a:pt x="160" y="393"/>
                  </a:moveTo>
                  <a:cubicBezTo>
                    <a:pt x="161" y="382"/>
                    <a:pt x="173" y="377"/>
                    <a:pt x="182" y="372"/>
                  </a:cubicBezTo>
                  <a:cubicBezTo>
                    <a:pt x="172" y="397"/>
                    <a:pt x="163" y="423"/>
                    <a:pt x="159" y="453"/>
                  </a:cubicBezTo>
                  <a:lnTo>
                    <a:pt x="160" y="393"/>
                  </a:lnTo>
                  <a:close/>
                  <a:moveTo>
                    <a:pt x="151" y="392"/>
                  </a:moveTo>
                  <a:cubicBezTo>
                    <a:pt x="143" y="412"/>
                    <a:pt x="137" y="435"/>
                    <a:pt x="130" y="456"/>
                  </a:cubicBezTo>
                  <a:cubicBezTo>
                    <a:pt x="136" y="405"/>
                    <a:pt x="136" y="405"/>
                    <a:pt x="136" y="405"/>
                  </a:cubicBezTo>
                  <a:cubicBezTo>
                    <a:pt x="137" y="399"/>
                    <a:pt x="146" y="396"/>
                    <a:pt x="151" y="392"/>
                  </a:cubicBezTo>
                  <a:close/>
                  <a:moveTo>
                    <a:pt x="121" y="412"/>
                  </a:moveTo>
                  <a:cubicBezTo>
                    <a:pt x="105" y="464"/>
                    <a:pt x="105" y="464"/>
                    <a:pt x="105" y="464"/>
                  </a:cubicBezTo>
                  <a:cubicBezTo>
                    <a:pt x="105" y="453"/>
                    <a:pt x="107" y="446"/>
                    <a:pt x="105" y="440"/>
                  </a:cubicBezTo>
                  <a:cubicBezTo>
                    <a:pt x="100" y="425"/>
                    <a:pt x="113" y="418"/>
                    <a:pt x="121" y="412"/>
                  </a:cubicBezTo>
                  <a:close/>
                  <a:moveTo>
                    <a:pt x="50" y="471"/>
                  </a:moveTo>
                  <a:cubicBezTo>
                    <a:pt x="50" y="471"/>
                    <a:pt x="50" y="473"/>
                    <a:pt x="49" y="473"/>
                  </a:cubicBezTo>
                  <a:cubicBezTo>
                    <a:pt x="43" y="480"/>
                    <a:pt x="35" y="487"/>
                    <a:pt x="26" y="492"/>
                  </a:cubicBezTo>
                  <a:cubicBezTo>
                    <a:pt x="33" y="484"/>
                    <a:pt x="40" y="475"/>
                    <a:pt x="50" y="471"/>
                  </a:cubicBezTo>
                  <a:close/>
                  <a:moveTo>
                    <a:pt x="46" y="485"/>
                  </a:moveTo>
                  <a:cubicBezTo>
                    <a:pt x="46" y="491"/>
                    <a:pt x="38" y="516"/>
                    <a:pt x="36" y="525"/>
                  </a:cubicBezTo>
                  <a:cubicBezTo>
                    <a:pt x="35" y="529"/>
                    <a:pt x="32" y="527"/>
                    <a:pt x="33" y="524"/>
                  </a:cubicBezTo>
                  <a:cubicBezTo>
                    <a:pt x="36" y="513"/>
                    <a:pt x="34" y="501"/>
                    <a:pt x="39" y="491"/>
                  </a:cubicBezTo>
                  <a:cubicBezTo>
                    <a:pt x="39" y="490"/>
                    <a:pt x="43" y="488"/>
                    <a:pt x="46" y="485"/>
                  </a:cubicBezTo>
                  <a:close/>
                  <a:moveTo>
                    <a:pt x="24" y="494"/>
                  </a:moveTo>
                  <a:cubicBezTo>
                    <a:pt x="24" y="495"/>
                    <a:pt x="23" y="496"/>
                    <a:pt x="23" y="496"/>
                  </a:cubicBezTo>
                  <a:cubicBezTo>
                    <a:pt x="20" y="500"/>
                    <a:pt x="15" y="505"/>
                    <a:pt x="12" y="507"/>
                  </a:cubicBezTo>
                  <a:lnTo>
                    <a:pt x="24" y="494"/>
                  </a:lnTo>
                  <a:close/>
                  <a:moveTo>
                    <a:pt x="37" y="549"/>
                  </a:moveTo>
                  <a:cubicBezTo>
                    <a:pt x="22" y="544"/>
                    <a:pt x="9" y="525"/>
                    <a:pt x="21" y="509"/>
                  </a:cubicBezTo>
                  <a:cubicBezTo>
                    <a:pt x="22" y="507"/>
                    <a:pt x="29" y="501"/>
                    <a:pt x="32" y="498"/>
                  </a:cubicBezTo>
                  <a:cubicBezTo>
                    <a:pt x="30" y="511"/>
                    <a:pt x="27" y="526"/>
                    <a:pt x="28" y="540"/>
                  </a:cubicBezTo>
                  <a:cubicBezTo>
                    <a:pt x="34" y="543"/>
                    <a:pt x="36" y="533"/>
                    <a:pt x="38" y="529"/>
                  </a:cubicBezTo>
                  <a:cubicBezTo>
                    <a:pt x="39" y="528"/>
                    <a:pt x="40" y="525"/>
                    <a:pt x="41" y="524"/>
                  </a:cubicBezTo>
                  <a:cubicBezTo>
                    <a:pt x="39" y="533"/>
                    <a:pt x="40" y="543"/>
                    <a:pt x="37" y="549"/>
                  </a:cubicBezTo>
                  <a:close/>
                  <a:moveTo>
                    <a:pt x="46" y="567"/>
                  </a:moveTo>
                  <a:cubicBezTo>
                    <a:pt x="44" y="569"/>
                    <a:pt x="43" y="567"/>
                    <a:pt x="42" y="566"/>
                  </a:cubicBezTo>
                  <a:cubicBezTo>
                    <a:pt x="41" y="564"/>
                    <a:pt x="49" y="562"/>
                    <a:pt x="46" y="567"/>
                  </a:cubicBezTo>
                  <a:close/>
                  <a:moveTo>
                    <a:pt x="54" y="545"/>
                  </a:moveTo>
                  <a:cubicBezTo>
                    <a:pt x="62" y="521"/>
                    <a:pt x="69" y="491"/>
                    <a:pt x="79" y="467"/>
                  </a:cubicBezTo>
                  <a:cubicBezTo>
                    <a:pt x="81" y="470"/>
                    <a:pt x="79" y="476"/>
                    <a:pt x="81" y="477"/>
                  </a:cubicBezTo>
                  <a:cubicBezTo>
                    <a:pt x="82" y="470"/>
                    <a:pt x="85" y="459"/>
                    <a:pt x="79" y="453"/>
                  </a:cubicBezTo>
                  <a:cubicBezTo>
                    <a:pt x="68" y="488"/>
                    <a:pt x="60" y="522"/>
                    <a:pt x="46" y="554"/>
                  </a:cubicBezTo>
                  <a:cubicBezTo>
                    <a:pt x="44" y="529"/>
                    <a:pt x="51" y="503"/>
                    <a:pt x="54" y="479"/>
                  </a:cubicBezTo>
                  <a:cubicBezTo>
                    <a:pt x="96" y="433"/>
                    <a:pt x="96" y="433"/>
                    <a:pt x="96" y="433"/>
                  </a:cubicBezTo>
                  <a:cubicBezTo>
                    <a:pt x="89" y="456"/>
                    <a:pt x="82" y="486"/>
                    <a:pt x="78" y="512"/>
                  </a:cubicBezTo>
                  <a:cubicBezTo>
                    <a:pt x="75" y="503"/>
                    <a:pt x="79" y="494"/>
                    <a:pt x="79" y="485"/>
                  </a:cubicBezTo>
                  <a:cubicBezTo>
                    <a:pt x="76" y="491"/>
                    <a:pt x="76" y="491"/>
                    <a:pt x="76" y="491"/>
                  </a:cubicBezTo>
                  <a:cubicBezTo>
                    <a:pt x="76" y="488"/>
                    <a:pt x="78" y="483"/>
                    <a:pt x="74" y="484"/>
                  </a:cubicBezTo>
                  <a:cubicBezTo>
                    <a:pt x="63" y="544"/>
                    <a:pt x="63" y="544"/>
                    <a:pt x="63" y="544"/>
                  </a:cubicBezTo>
                  <a:cubicBezTo>
                    <a:pt x="63" y="545"/>
                    <a:pt x="50" y="558"/>
                    <a:pt x="54" y="545"/>
                  </a:cubicBezTo>
                  <a:close/>
                  <a:moveTo>
                    <a:pt x="91" y="526"/>
                  </a:moveTo>
                  <a:cubicBezTo>
                    <a:pt x="90" y="531"/>
                    <a:pt x="73" y="541"/>
                    <a:pt x="72" y="535"/>
                  </a:cubicBezTo>
                  <a:cubicBezTo>
                    <a:pt x="69" y="547"/>
                    <a:pt x="71" y="524"/>
                    <a:pt x="77" y="531"/>
                  </a:cubicBezTo>
                  <a:cubicBezTo>
                    <a:pt x="82" y="501"/>
                    <a:pt x="91" y="473"/>
                    <a:pt x="98" y="442"/>
                  </a:cubicBezTo>
                  <a:cubicBezTo>
                    <a:pt x="98" y="443"/>
                    <a:pt x="100" y="439"/>
                    <a:pt x="101" y="441"/>
                  </a:cubicBezTo>
                  <a:cubicBezTo>
                    <a:pt x="104" y="455"/>
                    <a:pt x="101" y="470"/>
                    <a:pt x="97" y="482"/>
                  </a:cubicBezTo>
                  <a:cubicBezTo>
                    <a:pt x="93" y="496"/>
                    <a:pt x="92" y="512"/>
                    <a:pt x="91" y="526"/>
                  </a:cubicBezTo>
                  <a:close/>
                  <a:moveTo>
                    <a:pt x="120" y="505"/>
                  </a:moveTo>
                  <a:cubicBezTo>
                    <a:pt x="120" y="509"/>
                    <a:pt x="107" y="515"/>
                    <a:pt x="99" y="520"/>
                  </a:cubicBezTo>
                  <a:cubicBezTo>
                    <a:pt x="102" y="507"/>
                    <a:pt x="102" y="493"/>
                    <a:pt x="102" y="479"/>
                  </a:cubicBezTo>
                  <a:cubicBezTo>
                    <a:pt x="105" y="483"/>
                    <a:pt x="101" y="491"/>
                    <a:pt x="103" y="500"/>
                  </a:cubicBezTo>
                  <a:cubicBezTo>
                    <a:pt x="108" y="467"/>
                    <a:pt x="117" y="437"/>
                    <a:pt x="127" y="414"/>
                  </a:cubicBezTo>
                  <a:cubicBezTo>
                    <a:pt x="128" y="413"/>
                    <a:pt x="130" y="412"/>
                    <a:pt x="131" y="410"/>
                  </a:cubicBezTo>
                  <a:cubicBezTo>
                    <a:pt x="133" y="425"/>
                    <a:pt x="128" y="444"/>
                    <a:pt x="123" y="457"/>
                  </a:cubicBezTo>
                  <a:lnTo>
                    <a:pt x="120" y="505"/>
                  </a:lnTo>
                  <a:close/>
                  <a:moveTo>
                    <a:pt x="177" y="461"/>
                  </a:moveTo>
                  <a:cubicBezTo>
                    <a:pt x="161" y="474"/>
                    <a:pt x="145" y="487"/>
                    <a:pt x="128" y="498"/>
                  </a:cubicBezTo>
                  <a:cubicBezTo>
                    <a:pt x="129" y="485"/>
                    <a:pt x="129" y="471"/>
                    <a:pt x="131" y="457"/>
                  </a:cubicBezTo>
                  <a:cubicBezTo>
                    <a:pt x="134" y="462"/>
                    <a:pt x="131" y="469"/>
                    <a:pt x="131" y="474"/>
                  </a:cubicBezTo>
                  <a:cubicBezTo>
                    <a:pt x="138" y="449"/>
                    <a:pt x="145" y="421"/>
                    <a:pt x="154" y="400"/>
                  </a:cubicBezTo>
                  <a:cubicBezTo>
                    <a:pt x="156" y="405"/>
                    <a:pt x="158" y="412"/>
                    <a:pt x="157" y="418"/>
                  </a:cubicBezTo>
                  <a:cubicBezTo>
                    <a:pt x="151" y="408"/>
                    <a:pt x="154" y="425"/>
                    <a:pt x="156" y="425"/>
                  </a:cubicBezTo>
                  <a:cubicBezTo>
                    <a:pt x="154" y="437"/>
                    <a:pt x="148" y="459"/>
                    <a:pt x="149" y="475"/>
                  </a:cubicBezTo>
                  <a:cubicBezTo>
                    <a:pt x="149" y="478"/>
                    <a:pt x="155" y="478"/>
                    <a:pt x="155" y="474"/>
                  </a:cubicBezTo>
                  <a:cubicBezTo>
                    <a:pt x="156" y="470"/>
                    <a:pt x="158" y="465"/>
                    <a:pt x="159" y="460"/>
                  </a:cubicBezTo>
                  <a:cubicBezTo>
                    <a:pt x="160" y="460"/>
                    <a:pt x="160" y="454"/>
                    <a:pt x="159" y="457"/>
                  </a:cubicBezTo>
                  <a:cubicBezTo>
                    <a:pt x="159" y="457"/>
                    <a:pt x="158" y="457"/>
                    <a:pt x="158" y="457"/>
                  </a:cubicBezTo>
                  <a:cubicBezTo>
                    <a:pt x="158" y="458"/>
                    <a:pt x="158" y="458"/>
                    <a:pt x="158" y="458"/>
                  </a:cubicBezTo>
                  <a:cubicBezTo>
                    <a:pt x="158" y="458"/>
                    <a:pt x="158" y="458"/>
                    <a:pt x="158" y="457"/>
                  </a:cubicBezTo>
                  <a:cubicBezTo>
                    <a:pt x="184" y="383"/>
                    <a:pt x="184" y="383"/>
                    <a:pt x="184" y="383"/>
                  </a:cubicBezTo>
                  <a:lnTo>
                    <a:pt x="177" y="461"/>
                  </a:lnTo>
                  <a:close/>
                  <a:moveTo>
                    <a:pt x="202" y="443"/>
                  </a:moveTo>
                  <a:cubicBezTo>
                    <a:pt x="196" y="447"/>
                    <a:pt x="192" y="452"/>
                    <a:pt x="185" y="453"/>
                  </a:cubicBezTo>
                  <a:cubicBezTo>
                    <a:pt x="191" y="427"/>
                    <a:pt x="198" y="403"/>
                    <a:pt x="205" y="378"/>
                  </a:cubicBezTo>
                  <a:cubicBezTo>
                    <a:pt x="205" y="377"/>
                    <a:pt x="207" y="374"/>
                    <a:pt x="208" y="373"/>
                  </a:cubicBezTo>
                  <a:cubicBezTo>
                    <a:pt x="204" y="393"/>
                    <a:pt x="200" y="422"/>
                    <a:pt x="202" y="443"/>
                  </a:cubicBezTo>
                  <a:close/>
                  <a:moveTo>
                    <a:pt x="218" y="428"/>
                  </a:moveTo>
                  <a:cubicBezTo>
                    <a:pt x="218" y="432"/>
                    <a:pt x="213" y="435"/>
                    <a:pt x="209" y="438"/>
                  </a:cubicBezTo>
                  <a:cubicBezTo>
                    <a:pt x="209" y="425"/>
                    <a:pt x="209" y="412"/>
                    <a:pt x="210" y="398"/>
                  </a:cubicBezTo>
                  <a:cubicBezTo>
                    <a:pt x="214" y="401"/>
                    <a:pt x="210" y="408"/>
                    <a:pt x="211" y="411"/>
                  </a:cubicBezTo>
                  <a:cubicBezTo>
                    <a:pt x="214" y="406"/>
                    <a:pt x="217" y="400"/>
                    <a:pt x="217" y="394"/>
                  </a:cubicBezTo>
                  <a:cubicBezTo>
                    <a:pt x="216" y="384"/>
                    <a:pt x="222" y="394"/>
                    <a:pt x="222" y="395"/>
                  </a:cubicBezTo>
                  <a:cubicBezTo>
                    <a:pt x="219" y="407"/>
                    <a:pt x="220" y="418"/>
                    <a:pt x="218" y="428"/>
                  </a:cubicBezTo>
                  <a:close/>
                  <a:moveTo>
                    <a:pt x="211" y="393"/>
                  </a:moveTo>
                  <a:cubicBezTo>
                    <a:pt x="211" y="380"/>
                    <a:pt x="211" y="380"/>
                    <a:pt x="211" y="380"/>
                  </a:cubicBezTo>
                  <a:cubicBezTo>
                    <a:pt x="218" y="382"/>
                    <a:pt x="213" y="390"/>
                    <a:pt x="211" y="393"/>
                  </a:cubicBezTo>
                  <a:close/>
                  <a:moveTo>
                    <a:pt x="225" y="423"/>
                  </a:moveTo>
                  <a:cubicBezTo>
                    <a:pt x="225" y="419"/>
                    <a:pt x="224" y="407"/>
                    <a:pt x="225" y="404"/>
                  </a:cubicBezTo>
                  <a:cubicBezTo>
                    <a:pt x="225" y="403"/>
                    <a:pt x="226" y="400"/>
                    <a:pt x="227" y="399"/>
                  </a:cubicBezTo>
                  <a:cubicBezTo>
                    <a:pt x="239" y="410"/>
                    <a:pt x="239" y="410"/>
                    <a:pt x="239" y="410"/>
                  </a:cubicBezTo>
                  <a:cubicBezTo>
                    <a:pt x="232" y="417"/>
                    <a:pt x="228" y="412"/>
                    <a:pt x="225" y="423"/>
                  </a:cubicBezTo>
                  <a:close/>
                  <a:moveTo>
                    <a:pt x="282" y="404"/>
                  </a:moveTo>
                  <a:cubicBezTo>
                    <a:pt x="286" y="401"/>
                    <a:pt x="289" y="396"/>
                    <a:pt x="293" y="395"/>
                  </a:cubicBezTo>
                  <a:cubicBezTo>
                    <a:pt x="290" y="399"/>
                    <a:pt x="287" y="403"/>
                    <a:pt x="282" y="404"/>
                  </a:cubicBezTo>
                  <a:close/>
                  <a:moveTo>
                    <a:pt x="289" y="389"/>
                  </a:moveTo>
                  <a:cubicBezTo>
                    <a:pt x="281" y="395"/>
                    <a:pt x="273" y="402"/>
                    <a:pt x="264" y="410"/>
                  </a:cubicBezTo>
                  <a:cubicBezTo>
                    <a:pt x="239" y="399"/>
                    <a:pt x="214" y="378"/>
                    <a:pt x="212" y="343"/>
                  </a:cubicBezTo>
                  <a:cubicBezTo>
                    <a:pt x="212" y="349"/>
                    <a:pt x="206" y="341"/>
                    <a:pt x="210" y="338"/>
                  </a:cubicBezTo>
                  <a:cubicBezTo>
                    <a:pt x="243" y="306"/>
                    <a:pt x="278" y="284"/>
                    <a:pt x="311" y="255"/>
                  </a:cubicBezTo>
                  <a:cubicBezTo>
                    <a:pt x="324" y="282"/>
                    <a:pt x="344" y="307"/>
                    <a:pt x="368" y="327"/>
                  </a:cubicBezTo>
                  <a:cubicBezTo>
                    <a:pt x="345" y="350"/>
                    <a:pt x="316" y="369"/>
                    <a:pt x="289" y="389"/>
                  </a:cubicBezTo>
                  <a:close/>
                  <a:moveTo>
                    <a:pt x="371" y="316"/>
                  </a:moveTo>
                  <a:cubicBezTo>
                    <a:pt x="367" y="311"/>
                    <a:pt x="356" y="310"/>
                    <a:pt x="358" y="305"/>
                  </a:cubicBezTo>
                  <a:cubicBezTo>
                    <a:pt x="362" y="292"/>
                    <a:pt x="370" y="281"/>
                    <a:pt x="376" y="267"/>
                  </a:cubicBezTo>
                  <a:cubicBezTo>
                    <a:pt x="376" y="269"/>
                    <a:pt x="383" y="274"/>
                    <a:pt x="379" y="279"/>
                  </a:cubicBezTo>
                  <a:cubicBezTo>
                    <a:pt x="373" y="288"/>
                    <a:pt x="371" y="302"/>
                    <a:pt x="371" y="316"/>
                  </a:cubicBezTo>
                  <a:close/>
                  <a:moveTo>
                    <a:pt x="376" y="321"/>
                  </a:moveTo>
                  <a:cubicBezTo>
                    <a:pt x="380" y="310"/>
                    <a:pt x="386" y="299"/>
                    <a:pt x="391" y="290"/>
                  </a:cubicBezTo>
                  <a:cubicBezTo>
                    <a:pt x="394" y="284"/>
                    <a:pt x="397" y="290"/>
                    <a:pt x="396" y="292"/>
                  </a:cubicBezTo>
                  <a:cubicBezTo>
                    <a:pt x="393" y="305"/>
                    <a:pt x="389" y="317"/>
                    <a:pt x="389" y="331"/>
                  </a:cubicBezTo>
                  <a:cubicBezTo>
                    <a:pt x="383" y="330"/>
                    <a:pt x="380" y="325"/>
                    <a:pt x="376" y="321"/>
                  </a:cubicBezTo>
                  <a:close/>
                  <a:moveTo>
                    <a:pt x="399" y="295"/>
                  </a:moveTo>
                  <a:cubicBezTo>
                    <a:pt x="400" y="290"/>
                    <a:pt x="403" y="295"/>
                    <a:pt x="407" y="296"/>
                  </a:cubicBezTo>
                  <a:cubicBezTo>
                    <a:pt x="409" y="297"/>
                    <a:pt x="413" y="300"/>
                    <a:pt x="409" y="304"/>
                  </a:cubicBezTo>
                  <a:cubicBezTo>
                    <a:pt x="407" y="308"/>
                    <a:pt x="400" y="320"/>
                    <a:pt x="395" y="327"/>
                  </a:cubicBezTo>
                  <a:cubicBezTo>
                    <a:pt x="395" y="317"/>
                    <a:pt x="398" y="306"/>
                    <a:pt x="399" y="295"/>
                  </a:cubicBezTo>
                  <a:close/>
                  <a:moveTo>
                    <a:pt x="440" y="347"/>
                  </a:moveTo>
                  <a:cubicBezTo>
                    <a:pt x="439" y="356"/>
                    <a:pt x="434" y="352"/>
                    <a:pt x="432" y="352"/>
                  </a:cubicBezTo>
                  <a:cubicBezTo>
                    <a:pt x="420" y="347"/>
                    <a:pt x="406" y="344"/>
                    <a:pt x="397" y="336"/>
                  </a:cubicBezTo>
                  <a:cubicBezTo>
                    <a:pt x="414" y="303"/>
                    <a:pt x="414" y="303"/>
                    <a:pt x="414" y="303"/>
                  </a:cubicBezTo>
                  <a:cubicBezTo>
                    <a:pt x="420" y="309"/>
                    <a:pt x="414" y="327"/>
                    <a:pt x="415" y="336"/>
                  </a:cubicBezTo>
                  <a:cubicBezTo>
                    <a:pt x="416" y="342"/>
                    <a:pt x="422" y="339"/>
                    <a:pt x="423" y="337"/>
                  </a:cubicBezTo>
                  <a:cubicBezTo>
                    <a:pt x="428" y="328"/>
                    <a:pt x="432" y="319"/>
                    <a:pt x="438" y="311"/>
                  </a:cubicBezTo>
                  <a:cubicBezTo>
                    <a:pt x="446" y="322"/>
                    <a:pt x="442" y="340"/>
                    <a:pt x="440" y="347"/>
                  </a:cubicBezTo>
                  <a:close/>
                  <a:moveTo>
                    <a:pt x="448" y="318"/>
                  </a:moveTo>
                  <a:cubicBezTo>
                    <a:pt x="449" y="317"/>
                    <a:pt x="457" y="317"/>
                    <a:pt x="455" y="322"/>
                  </a:cubicBezTo>
                  <a:cubicBezTo>
                    <a:pt x="452" y="331"/>
                    <a:pt x="450" y="341"/>
                    <a:pt x="445" y="351"/>
                  </a:cubicBezTo>
                  <a:cubicBezTo>
                    <a:pt x="447" y="339"/>
                    <a:pt x="445" y="328"/>
                    <a:pt x="448" y="318"/>
                  </a:cubicBezTo>
                  <a:close/>
                  <a:moveTo>
                    <a:pt x="468" y="351"/>
                  </a:moveTo>
                  <a:cubicBezTo>
                    <a:pt x="470" y="361"/>
                    <a:pt x="461" y="356"/>
                    <a:pt x="457" y="356"/>
                  </a:cubicBezTo>
                  <a:cubicBezTo>
                    <a:pt x="473" y="332"/>
                    <a:pt x="473" y="332"/>
                    <a:pt x="473" y="332"/>
                  </a:cubicBezTo>
                  <a:cubicBezTo>
                    <a:pt x="473" y="335"/>
                    <a:pt x="476" y="346"/>
                    <a:pt x="468" y="351"/>
                  </a:cubicBezTo>
                  <a:close/>
                  <a:moveTo>
                    <a:pt x="451" y="356"/>
                  </a:moveTo>
                  <a:cubicBezTo>
                    <a:pt x="461" y="320"/>
                    <a:pt x="461" y="320"/>
                    <a:pt x="461" y="320"/>
                  </a:cubicBezTo>
                  <a:cubicBezTo>
                    <a:pt x="462" y="317"/>
                    <a:pt x="474" y="320"/>
                    <a:pt x="477" y="321"/>
                  </a:cubicBezTo>
                  <a:cubicBezTo>
                    <a:pt x="467" y="329"/>
                    <a:pt x="462" y="343"/>
                    <a:pt x="451" y="356"/>
                  </a:cubicBezTo>
                  <a:close/>
                  <a:moveTo>
                    <a:pt x="491" y="360"/>
                  </a:moveTo>
                  <a:cubicBezTo>
                    <a:pt x="489" y="361"/>
                    <a:pt x="478" y="360"/>
                    <a:pt x="474" y="360"/>
                  </a:cubicBezTo>
                  <a:cubicBezTo>
                    <a:pt x="480" y="345"/>
                    <a:pt x="490" y="332"/>
                    <a:pt x="501" y="322"/>
                  </a:cubicBezTo>
                  <a:cubicBezTo>
                    <a:pt x="503" y="330"/>
                    <a:pt x="499" y="335"/>
                    <a:pt x="495" y="346"/>
                  </a:cubicBezTo>
                  <a:cubicBezTo>
                    <a:pt x="493" y="351"/>
                    <a:pt x="494" y="357"/>
                    <a:pt x="491" y="360"/>
                  </a:cubicBezTo>
                  <a:close/>
                  <a:moveTo>
                    <a:pt x="510" y="321"/>
                  </a:moveTo>
                  <a:cubicBezTo>
                    <a:pt x="515" y="321"/>
                    <a:pt x="521" y="319"/>
                    <a:pt x="526" y="320"/>
                  </a:cubicBezTo>
                  <a:cubicBezTo>
                    <a:pt x="516" y="330"/>
                    <a:pt x="508" y="344"/>
                    <a:pt x="498" y="358"/>
                  </a:cubicBezTo>
                  <a:cubicBezTo>
                    <a:pt x="501" y="343"/>
                    <a:pt x="506" y="332"/>
                    <a:pt x="510" y="321"/>
                  </a:cubicBezTo>
                  <a:close/>
                  <a:moveTo>
                    <a:pt x="502" y="360"/>
                  </a:moveTo>
                  <a:cubicBezTo>
                    <a:pt x="511" y="346"/>
                    <a:pt x="521" y="333"/>
                    <a:pt x="532" y="322"/>
                  </a:cubicBezTo>
                  <a:cubicBezTo>
                    <a:pt x="527" y="332"/>
                    <a:pt x="522" y="347"/>
                    <a:pt x="519" y="361"/>
                  </a:cubicBezTo>
                  <a:lnTo>
                    <a:pt x="502" y="360"/>
                  </a:lnTo>
                  <a:close/>
                  <a:moveTo>
                    <a:pt x="527" y="343"/>
                  </a:moveTo>
                  <a:cubicBezTo>
                    <a:pt x="526" y="342"/>
                    <a:pt x="531" y="329"/>
                    <a:pt x="531" y="338"/>
                  </a:cubicBezTo>
                  <a:cubicBezTo>
                    <a:pt x="532" y="326"/>
                    <a:pt x="541" y="310"/>
                    <a:pt x="556" y="310"/>
                  </a:cubicBezTo>
                  <a:cubicBezTo>
                    <a:pt x="527" y="356"/>
                    <a:pt x="527" y="356"/>
                    <a:pt x="527" y="356"/>
                  </a:cubicBezTo>
                  <a:cubicBezTo>
                    <a:pt x="531" y="338"/>
                    <a:pt x="531" y="338"/>
                    <a:pt x="531" y="338"/>
                  </a:cubicBezTo>
                  <a:lnTo>
                    <a:pt x="527" y="343"/>
                  </a:lnTo>
                  <a:close/>
                  <a:moveTo>
                    <a:pt x="531" y="359"/>
                  </a:moveTo>
                  <a:cubicBezTo>
                    <a:pt x="541" y="342"/>
                    <a:pt x="550" y="325"/>
                    <a:pt x="564" y="309"/>
                  </a:cubicBezTo>
                  <a:cubicBezTo>
                    <a:pt x="562" y="315"/>
                    <a:pt x="562" y="320"/>
                    <a:pt x="562" y="324"/>
                  </a:cubicBezTo>
                  <a:cubicBezTo>
                    <a:pt x="567" y="313"/>
                    <a:pt x="569" y="301"/>
                    <a:pt x="580" y="294"/>
                  </a:cubicBezTo>
                  <a:cubicBezTo>
                    <a:pt x="572" y="316"/>
                    <a:pt x="561" y="336"/>
                    <a:pt x="551" y="354"/>
                  </a:cubicBezTo>
                  <a:cubicBezTo>
                    <a:pt x="549" y="358"/>
                    <a:pt x="538" y="357"/>
                    <a:pt x="531" y="359"/>
                  </a:cubicBezTo>
                  <a:close/>
                  <a:moveTo>
                    <a:pt x="559" y="351"/>
                  </a:moveTo>
                  <a:cubicBezTo>
                    <a:pt x="573" y="321"/>
                    <a:pt x="585" y="288"/>
                    <a:pt x="606" y="266"/>
                  </a:cubicBezTo>
                  <a:cubicBezTo>
                    <a:pt x="606" y="267"/>
                    <a:pt x="605" y="271"/>
                    <a:pt x="604" y="272"/>
                  </a:cubicBezTo>
                  <a:cubicBezTo>
                    <a:pt x="594" y="294"/>
                    <a:pt x="584" y="318"/>
                    <a:pt x="573" y="339"/>
                  </a:cubicBezTo>
                  <a:cubicBezTo>
                    <a:pt x="570" y="345"/>
                    <a:pt x="567" y="352"/>
                    <a:pt x="559" y="351"/>
                  </a:cubicBezTo>
                  <a:close/>
                  <a:moveTo>
                    <a:pt x="643" y="287"/>
                  </a:moveTo>
                  <a:cubicBezTo>
                    <a:pt x="648" y="273"/>
                    <a:pt x="652" y="260"/>
                    <a:pt x="657" y="247"/>
                  </a:cubicBezTo>
                  <a:cubicBezTo>
                    <a:pt x="650" y="247"/>
                    <a:pt x="649" y="254"/>
                    <a:pt x="647" y="260"/>
                  </a:cubicBezTo>
                  <a:cubicBezTo>
                    <a:pt x="650" y="258"/>
                    <a:pt x="650" y="258"/>
                    <a:pt x="650" y="258"/>
                  </a:cubicBezTo>
                  <a:cubicBezTo>
                    <a:pt x="651" y="261"/>
                    <a:pt x="650" y="266"/>
                    <a:pt x="646" y="267"/>
                  </a:cubicBezTo>
                  <a:cubicBezTo>
                    <a:pt x="647" y="260"/>
                    <a:pt x="647" y="260"/>
                    <a:pt x="647" y="260"/>
                  </a:cubicBezTo>
                  <a:cubicBezTo>
                    <a:pt x="646" y="262"/>
                    <a:pt x="644" y="264"/>
                    <a:pt x="643" y="266"/>
                  </a:cubicBezTo>
                  <a:cubicBezTo>
                    <a:pt x="635" y="305"/>
                    <a:pt x="611" y="334"/>
                    <a:pt x="575" y="347"/>
                  </a:cubicBezTo>
                  <a:cubicBezTo>
                    <a:pt x="647" y="224"/>
                    <a:pt x="647" y="224"/>
                    <a:pt x="647" y="224"/>
                  </a:cubicBezTo>
                  <a:cubicBezTo>
                    <a:pt x="633" y="257"/>
                    <a:pt x="618" y="288"/>
                    <a:pt x="601" y="319"/>
                  </a:cubicBezTo>
                  <a:cubicBezTo>
                    <a:pt x="600" y="321"/>
                    <a:pt x="601" y="333"/>
                    <a:pt x="604" y="327"/>
                  </a:cubicBezTo>
                  <a:cubicBezTo>
                    <a:pt x="620" y="294"/>
                    <a:pt x="637" y="264"/>
                    <a:pt x="657" y="234"/>
                  </a:cubicBezTo>
                  <a:cubicBezTo>
                    <a:pt x="657" y="246"/>
                    <a:pt x="657" y="246"/>
                    <a:pt x="657" y="246"/>
                  </a:cubicBezTo>
                  <a:cubicBezTo>
                    <a:pt x="659" y="241"/>
                    <a:pt x="661" y="236"/>
                    <a:pt x="663" y="232"/>
                  </a:cubicBezTo>
                  <a:cubicBezTo>
                    <a:pt x="665" y="230"/>
                    <a:pt x="665" y="223"/>
                    <a:pt x="660" y="224"/>
                  </a:cubicBezTo>
                  <a:cubicBezTo>
                    <a:pt x="656" y="226"/>
                    <a:pt x="655" y="232"/>
                    <a:pt x="651" y="234"/>
                  </a:cubicBezTo>
                  <a:cubicBezTo>
                    <a:pt x="654" y="221"/>
                    <a:pt x="661" y="210"/>
                    <a:pt x="667" y="199"/>
                  </a:cubicBezTo>
                  <a:cubicBezTo>
                    <a:pt x="670" y="227"/>
                    <a:pt x="658" y="267"/>
                    <a:pt x="643" y="287"/>
                  </a:cubicBezTo>
                  <a:close/>
                  <a:moveTo>
                    <a:pt x="656" y="137"/>
                  </a:moveTo>
                  <a:cubicBezTo>
                    <a:pt x="675" y="161"/>
                    <a:pt x="662" y="196"/>
                    <a:pt x="648" y="215"/>
                  </a:cubicBezTo>
                  <a:cubicBezTo>
                    <a:pt x="632" y="237"/>
                    <a:pt x="619" y="263"/>
                    <a:pt x="605" y="286"/>
                  </a:cubicBezTo>
                  <a:cubicBezTo>
                    <a:pt x="648" y="171"/>
                    <a:pt x="648" y="171"/>
                    <a:pt x="648" y="171"/>
                  </a:cubicBezTo>
                  <a:cubicBezTo>
                    <a:pt x="647" y="171"/>
                    <a:pt x="647" y="170"/>
                    <a:pt x="645" y="169"/>
                  </a:cubicBezTo>
                  <a:cubicBezTo>
                    <a:pt x="636" y="190"/>
                    <a:pt x="627" y="212"/>
                    <a:pt x="619" y="235"/>
                  </a:cubicBezTo>
                  <a:cubicBezTo>
                    <a:pt x="619" y="233"/>
                    <a:pt x="621" y="226"/>
                    <a:pt x="621" y="224"/>
                  </a:cubicBezTo>
                  <a:cubicBezTo>
                    <a:pt x="621" y="198"/>
                    <a:pt x="635" y="185"/>
                    <a:pt x="645" y="169"/>
                  </a:cubicBezTo>
                  <a:cubicBezTo>
                    <a:pt x="646" y="165"/>
                    <a:pt x="649" y="161"/>
                    <a:pt x="651" y="160"/>
                  </a:cubicBezTo>
                  <a:cubicBezTo>
                    <a:pt x="651" y="160"/>
                    <a:pt x="651" y="161"/>
                    <a:pt x="651" y="163"/>
                  </a:cubicBezTo>
                  <a:cubicBezTo>
                    <a:pt x="657" y="145"/>
                    <a:pt x="657" y="145"/>
                    <a:pt x="657" y="145"/>
                  </a:cubicBezTo>
                  <a:cubicBezTo>
                    <a:pt x="648" y="155"/>
                    <a:pt x="642" y="168"/>
                    <a:pt x="634" y="178"/>
                  </a:cubicBezTo>
                  <a:cubicBezTo>
                    <a:pt x="638" y="160"/>
                    <a:pt x="645" y="145"/>
                    <a:pt x="650" y="128"/>
                  </a:cubicBezTo>
                  <a:cubicBezTo>
                    <a:pt x="653" y="120"/>
                    <a:pt x="654" y="134"/>
                    <a:pt x="656" y="137"/>
                  </a:cubicBezTo>
                  <a:close/>
                  <a:moveTo>
                    <a:pt x="619" y="136"/>
                  </a:moveTo>
                  <a:cubicBezTo>
                    <a:pt x="618" y="133"/>
                    <a:pt x="615" y="128"/>
                    <a:pt x="620" y="124"/>
                  </a:cubicBezTo>
                  <a:cubicBezTo>
                    <a:pt x="624" y="120"/>
                    <a:pt x="627" y="114"/>
                    <a:pt x="631" y="109"/>
                  </a:cubicBezTo>
                  <a:cubicBezTo>
                    <a:pt x="634" y="111"/>
                    <a:pt x="623" y="131"/>
                    <a:pt x="619" y="136"/>
                  </a:cubicBezTo>
                  <a:close/>
                  <a:moveTo>
                    <a:pt x="623" y="151"/>
                  </a:moveTo>
                  <a:cubicBezTo>
                    <a:pt x="643" y="122"/>
                    <a:pt x="643" y="122"/>
                    <a:pt x="643" y="122"/>
                  </a:cubicBezTo>
                  <a:cubicBezTo>
                    <a:pt x="649" y="128"/>
                    <a:pt x="640" y="144"/>
                    <a:pt x="637" y="150"/>
                  </a:cubicBezTo>
                  <a:cubicBezTo>
                    <a:pt x="631" y="159"/>
                    <a:pt x="630" y="171"/>
                    <a:pt x="626" y="180"/>
                  </a:cubicBezTo>
                  <a:cubicBezTo>
                    <a:pt x="626" y="169"/>
                    <a:pt x="619" y="157"/>
                    <a:pt x="623" y="151"/>
                  </a:cubicBezTo>
                  <a:close/>
                  <a:moveTo>
                    <a:pt x="643" y="107"/>
                  </a:moveTo>
                  <a:cubicBezTo>
                    <a:pt x="646" y="110"/>
                    <a:pt x="649" y="115"/>
                    <a:pt x="645" y="117"/>
                  </a:cubicBezTo>
                  <a:cubicBezTo>
                    <a:pt x="636" y="122"/>
                    <a:pt x="631" y="132"/>
                    <a:pt x="626" y="140"/>
                  </a:cubicBezTo>
                  <a:cubicBezTo>
                    <a:pt x="638" y="104"/>
                    <a:pt x="638" y="104"/>
                    <a:pt x="638" y="104"/>
                  </a:cubicBezTo>
                  <a:cubicBezTo>
                    <a:pt x="641" y="95"/>
                    <a:pt x="644" y="106"/>
                    <a:pt x="643" y="107"/>
                  </a:cubicBezTo>
                  <a:close/>
                  <a:moveTo>
                    <a:pt x="633" y="94"/>
                  </a:moveTo>
                  <a:cubicBezTo>
                    <a:pt x="632" y="98"/>
                    <a:pt x="630" y="106"/>
                    <a:pt x="625" y="111"/>
                  </a:cubicBezTo>
                  <a:cubicBezTo>
                    <a:pt x="624" y="105"/>
                    <a:pt x="629" y="99"/>
                    <a:pt x="629" y="92"/>
                  </a:cubicBezTo>
                  <a:cubicBezTo>
                    <a:pt x="628" y="87"/>
                    <a:pt x="635" y="90"/>
                    <a:pt x="633" y="94"/>
                  </a:cubicBezTo>
                  <a:close/>
                  <a:moveTo>
                    <a:pt x="610" y="76"/>
                  </a:moveTo>
                  <a:cubicBezTo>
                    <a:pt x="610" y="76"/>
                    <a:pt x="612" y="73"/>
                    <a:pt x="612" y="72"/>
                  </a:cubicBezTo>
                  <a:cubicBezTo>
                    <a:pt x="610" y="67"/>
                    <a:pt x="614" y="68"/>
                    <a:pt x="616" y="70"/>
                  </a:cubicBezTo>
                  <a:cubicBezTo>
                    <a:pt x="621" y="75"/>
                    <a:pt x="628" y="81"/>
                    <a:pt x="625" y="90"/>
                  </a:cubicBezTo>
                  <a:cubicBezTo>
                    <a:pt x="622" y="101"/>
                    <a:pt x="619" y="114"/>
                    <a:pt x="613" y="121"/>
                  </a:cubicBezTo>
                  <a:cubicBezTo>
                    <a:pt x="607" y="112"/>
                    <a:pt x="592" y="103"/>
                    <a:pt x="600" y="89"/>
                  </a:cubicBezTo>
                  <a:cubicBezTo>
                    <a:pt x="604" y="89"/>
                    <a:pt x="601" y="99"/>
                    <a:pt x="606" y="99"/>
                  </a:cubicBezTo>
                  <a:cubicBezTo>
                    <a:pt x="605" y="91"/>
                    <a:pt x="608" y="83"/>
                    <a:pt x="610" y="76"/>
                  </a:cubicBezTo>
                  <a:close/>
                  <a:moveTo>
                    <a:pt x="598" y="58"/>
                  </a:moveTo>
                  <a:cubicBezTo>
                    <a:pt x="600" y="55"/>
                    <a:pt x="605" y="61"/>
                    <a:pt x="605" y="64"/>
                  </a:cubicBezTo>
                  <a:cubicBezTo>
                    <a:pt x="605" y="68"/>
                    <a:pt x="599" y="81"/>
                    <a:pt x="597" y="86"/>
                  </a:cubicBezTo>
                  <a:cubicBezTo>
                    <a:pt x="595" y="81"/>
                    <a:pt x="599" y="74"/>
                    <a:pt x="600" y="67"/>
                  </a:cubicBezTo>
                  <a:cubicBezTo>
                    <a:pt x="595" y="73"/>
                    <a:pt x="590" y="85"/>
                    <a:pt x="590" y="94"/>
                  </a:cubicBezTo>
                  <a:cubicBezTo>
                    <a:pt x="585" y="89"/>
                    <a:pt x="579" y="86"/>
                    <a:pt x="576" y="81"/>
                  </a:cubicBezTo>
                  <a:cubicBezTo>
                    <a:pt x="583" y="74"/>
                    <a:pt x="589" y="65"/>
                    <a:pt x="598" y="58"/>
                  </a:cubicBezTo>
                  <a:close/>
                  <a:moveTo>
                    <a:pt x="593" y="56"/>
                  </a:moveTo>
                  <a:cubicBezTo>
                    <a:pt x="589" y="62"/>
                    <a:pt x="583" y="66"/>
                    <a:pt x="579" y="71"/>
                  </a:cubicBezTo>
                  <a:cubicBezTo>
                    <a:pt x="579" y="62"/>
                    <a:pt x="584" y="56"/>
                    <a:pt x="585" y="48"/>
                  </a:cubicBezTo>
                  <a:cubicBezTo>
                    <a:pt x="588" y="49"/>
                    <a:pt x="595" y="52"/>
                    <a:pt x="593" y="56"/>
                  </a:cubicBezTo>
                  <a:close/>
                  <a:moveTo>
                    <a:pt x="583" y="37"/>
                  </a:moveTo>
                  <a:cubicBezTo>
                    <a:pt x="571" y="32"/>
                    <a:pt x="557" y="24"/>
                    <a:pt x="541" y="22"/>
                  </a:cubicBezTo>
                  <a:cubicBezTo>
                    <a:pt x="540" y="22"/>
                    <a:pt x="538" y="19"/>
                    <a:pt x="537" y="18"/>
                  </a:cubicBezTo>
                  <a:cubicBezTo>
                    <a:pt x="556" y="20"/>
                    <a:pt x="570" y="28"/>
                    <a:pt x="583" y="37"/>
                  </a:cubicBezTo>
                  <a:close/>
                  <a:moveTo>
                    <a:pt x="550" y="33"/>
                  </a:moveTo>
                  <a:cubicBezTo>
                    <a:pt x="550" y="40"/>
                    <a:pt x="539" y="46"/>
                    <a:pt x="532" y="53"/>
                  </a:cubicBezTo>
                  <a:cubicBezTo>
                    <a:pt x="532" y="47"/>
                    <a:pt x="535" y="41"/>
                    <a:pt x="535" y="36"/>
                  </a:cubicBezTo>
                  <a:cubicBezTo>
                    <a:pt x="533" y="23"/>
                    <a:pt x="546" y="31"/>
                    <a:pt x="550" y="33"/>
                  </a:cubicBezTo>
                  <a:close/>
                  <a:moveTo>
                    <a:pt x="506" y="14"/>
                  </a:moveTo>
                  <a:cubicBezTo>
                    <a:pt x="536" y="16"/>
                    <a:pt x="536" y="16"/>
                    <a:pt x="536" y="16"/>
                  </a:cubicBezTo>
                  <a:cubicBezTo>
                    <a:pt x="527" y="20"/>
                    <a:pt x="516" y="17"/>
                    <a:pt x="506" y="15"/>
                  </a:cubicBezTo>
                  <a:lnTo>
                    <a:pt x="506" y="14"/>
                  </a:lnTo>
                  <a:close/>
                  <a:moveTo>
                    <a:pt x="516" y="24"/>
                  </a:moveTo>
                  <a:cubicBezTo>
                    <a:pt x="511" y="33"/>
                    <a:pt x="502" y="41"/>
                    <a:pt x="494" y="47"/>
                  </a:cubicBezTo>
                  <a:cubicBezTo>
                    <a:pt x="494" y="34"/>
                    <a:pt x="500" y="37"/>
                    <a:pt x="506" y="24"/>
                  </a:cubicBezTo>
                  <a:lnTo>
                    <a:pt x="516" y="24"/>
                  </a:lnTo>
                  <a:close/>
                  <a:moveTo>
                    <a:pt x="501" y="14"/>
                  </a:moveTo>
                  <a:cubicBezTo>
                    <a:pt x="495" y="15"/>
                    <a:pt x="488" y="15"/>
                    <a:pt x="483" y="13"/>
                  </a:cubicBezTo>
                  <a:cubicBezTo>
                    <a:pt x="482" y="12"/>
                    <a:pt x="482" y="11"/>
                    <a:pt x="481" y="11"/>
                  </a:cubicBezTo>
                  <a:lnTo>
                    <a:pt x="501" y="14"/>
                  </a:lnTo>
                  <a:close/>
                  <a:moveTo>
                    <a:pt x="465" y="22"/>
                  </a:moveTo>
                  <a:cubicBezTo>
                    <a:pt x="471" y="17"/>
                    <a:pt x="471" y="25"/>
                    <a:pt x="470" y="26"/>
                  </a:cubicBezTo>
                  <a:cubicBezTo>
                    <a:pt x="468" y="33"/>
                    <a:pt x="474" y="32"/>
                    <a:pt x="475" y="28"/>
                  </a:cubicBezTo>
                  <a:cubicBezTo>
                    <a:pt x="477" y="25"/>
                    <a:pt x="477" y="19"/>
                    <a:pt x="486" y="21"/>
                  </a:cubicBezTo>
                  <a:cubicBezTo>
                    <a:pt x="492" y="22"/>
                    <a:pt x="475" y="35"/>
                    <a:pt x="470" y="41"/>
                  </a:cubicBezTo>
                  <a:cubicBezTo>
                    <a:pt x="465" y="47"/>
                    <a:pt x="466" y="36"/>
                    <a:pt x="470" y="38"/>
                  </a:cubicBezTo>
                  <a:cubicBezTo>
                    <a:pt x="469" y="26"/>
                    <a:pt x="464" y="37"/>
                    <a:pt x="463" y="39"/>
                  </a:cubicBezTo>
                  <a:cubicBezTo>
                    <a:pt x="458" y="48"/>
                    <a:pt x="465" y="47"/>
                    <a:pt x="461" y="49"/>
                  </a:cubicBezTo>
                  <a:cubicBezTo>
                    <a:pt x="453" y="54"/>
                    <a:pt x="443" y="54"/>
                    <a:pt x="433" y="56"/>
                  </a:cubicBezTo>
                  <a:cubicBezTo>
                    <a:pt x="441" y="44"/>
                    <a:pt x="450" y="34"/>
                    <a:pt x="460" y="26"/>
                  </a:cubicBezTo>
                  <a:cubicBezTo>
                    <a:pt x="461" y="25"/>
                    <a:pt x="464" y="23"/>
                    <a:pt x="465" y="22"/>
                  </a:cubicBezTo>
                  <a:close/>
                  <a:moveTo>
                    <a:pt x="457" y="22"/>
                  </a:moveTo>
                  <a:cubicBezTo>
                    <a:pt x="445" y="32"/>
                    <a:pt x="434" y="44"/>
                    <a:pt x="427" y="58"/>
                  </a:cubicBezTo>
                  <a:cubicBezTo>
                    <a:pt x="426" y="59"/>
                    <a:pt x="425" y="59"/>
                    <a:pt x="424" y="59"/>
                  </a:cubicBezTo>
                  <a:cubicBezTo>
                    <a:pt x="429" y="55"/>
                    <a:pt x="421" y="54"/>
                    <a:pt x="421" y="57"/>
                  </a:cubicBezTo>
                  <a:cubicBezTo>
                    <a:pt x="419" y="58"/>
                    <a:pt x="419" y="58"/>
                    <a:pt x="419" y="58"/>
                  </a:cubicBezTo>
                  <a:cubicBezTo>
                    <a:pt x="419" y="55"/>
                    <a:pt x="418" y="55"/>
                    <a:pt x="418" y="58"/>
                  </a:cubicBezTo>
                  <a:cubicBezTo>
                    <a:pt x="418" y="62"/>
                    <a:pt x="418" y="62"/>
                    <a:pt x="418" y="62"/>
                  </a:cubicBezTo>
                  <a:cubicBezTo>
                    <a:pt x="387" y="95"/>
                    <a:pt x="357" y="135"/>
                    <a:pt x="338" y="180"/>
                  </a:cubicBezTo>
                  <a:cubicBezTo>
                    <a:pt x="352" y="149"/>
                    <a:pt x="366" y="117"/>
                    <a:pt x="379" y="83"/>
                  </a:cubicBezTo>
                  <a:cubicBezTo>
                    <a:pt x="384" y="89"/>
                    <a:pt x="379" y="94"/>
                    <a:pt x="380" y="99"/>
                  </a:cubicBezTo>
                  <a:cubicBezTo>
                    <a:pt x="392" y="89"/>
                    <a:pt x="402" y="69"/>
                    <a:pt x="412" y="56"/>
                  </a:cubicBezTo>
                  <a:cubicBezTo>
                    <a:pt x="418" y="49"/>
                    <a:pt x="424" y="42"/>
                    <a:pt x="431" y="34"/>
                  </a:cubicBezTo>
                  <a:cubicBezTo>
                    <a:pt x="431" y="45"/>
                    <a:pt x="431" y="45"/>
                    <a:pt x="431" y="45"/>
                  </a:cubicBezTo>
                  <a:cubicBezTo>
                    <a:pt x="434" y="37"/>
                    <a:pt x="440" y="28"/>
                    <a:pt x="445" y="22"/>
                  </a:cubicBezTo>
                  <a:cubicBezTo>
                    <a:pt x="446" y="21"/>
                    <a:pt x="453" y="22"/>
                    <a:pt x="45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p:nvPr/>
          </p:nvSpPr>
          <p:spPr bwMode="auto">
            <a:xfrm>
              <a:off x="7281863" y="2617788"/>
              <a:ext cx="26988" cy="61913"/>
            </a:xfrm>
            <a:custGeom>
              <a:avLst/>
              <a:gdLst>
                <a:gd name="T0" fmla="*/ 1 w 13"/>
                <a:gd name="T1" fmla="*/ 21 h 31"/>
                <a:gd name="T2" fmla="*/ 4 w 13"/>
                <a:gd name="T3" fmla="*/ 28 h 31"/>
                <a:gd name="T4" fmla="*/ 13 w 13"/>
                <a:gd name="T5" fmla="*/ 8 h 31"/>
                <a:gd name="T6" fmla="*/ 13 w 13"/>
                <a:gd name="T7" fmla="*/ 0 h 31"/>
                <a:gd name="T8" fmla="*/ 1 w 13"/>
                <a:gd name="T9" fmla="*/ 21 h 31"/>
              </a:gdLst>
              <a:ahLst/>
              <a:cxnLst>
                <a:cxn ang="0">
                  <a:pos x="T0" y="T1"/>
                </a:cxn>
                <a:cxn ang="0">
                  <a:pos x="T2" y="T3"/>
                </a:cxn>
                <a:cxn ang="0">
                  <a:pos x="T4" y="T5"/>
                </a:cxn>
                <a:cxn ang="0">
                  <a:pos x="T6" y="T7"/>
                </a:cxn>
                <a:cxn ang="0">
                  <a:pos x="T8" y="T9"/>
                </a:cxn>
              </a:cxnLst>
              <a:rect l="0" t="0" r="r" b="b"/>
              <a:pathLst>
                <a:path w="13" h="31">
                  <a:moveTo>
                    <a:pt x="1" y="21"/>
                  </a:moveTo>
                  <a:cubicBezTo>
                    <a:pt x="0" y="23"/>
                    <a:pt x="1" y="31"/>
                    <a:pt x="4" y="28"/>
                  </a:cubicBezTo>
                  <a:cubicBezTo>
                    <a:pt x="9" y="24"/>
                    <a:pt x="10" y="15"/>
                    <a:pt x="13" y="8"/>
                  </a:cubicBezTo>
                  <a:cubicBezTo>
                    <a:pt x="10" y="6"/>
                    <a:pt x="13" y="3"/>
                    <a:pt x="13" y="0"/>
                  </a:cubicBezTo>
                  <a:cubicBezTo>
                    <a:pt x="8" y="6"/>
                    <a:pt x="6" y="14"/>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p:nvPr/>
          </p:nvSpPr>
          <p:spPr bwMode="auto">
            <a:xfrm>
              <a:off x="6383338" y="2874963"/>
              <a:ext cx="4763" cy="28575"/>
            </a:xfrm>
            <a:custGeom>
              <a:avLst/>
              <a:gdLst>
                <a:gd name="T0" fmla="*/ 0 w 3"/>
                <a:gd name="T1" fmla="*/ 0 h 14"/>
                <a:gd name="T2" fmla="*/ 0 w 3"/>
                <a:gd name="T3" fmla="*/ 14 h 14"/>
                <a:gd name="T4" fmla="*/ 0 w 3"/>
                <a:gd name="T5" fmla="*/ 0 h 14"/>
              </a:gdLst>
              <a:ahLst/>
              <a:cxnLst>
                <a:cxn ang="0">
                  <a:pos x="T0" y="T1"/>
                </a:cxn>
                <a:cxn ang="0">
                  <a:pos x="T2" y="T3"/>
                </a:cxn>
                <a:cxn ang="0">
                  <a:pos x="T4" y="T5"/>
                </a:cxn>
              </a:cxnLst>
              <a:rect l="0" t="0" r="r" b="b"/>
              <a:pathLst>
                <a:path w="3" h="14">
                  <a:moveTo>
                    <a:pt x="0" y="0"/>
                  </a:moveTo>
                  <a:cubicBezTo>
                    <a:pt x="0" y="14"/>
                    <a:pt x="0" y="14"/>
                    <a:pt x="0" y="14"/>
                  </a:cubicBezTo>
                  <a:cubicBezTo>
                    <a:pt x="2" y="11"/>
                    <a:pt x="3"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
            <p:cNvSpPr/>
            <p:nvPr/>
          </p:nvSpPr>
          <p:spPr bwMode="auto">
            <a:xfrm>
              <a:off x="6919913" y="2300288"/>
              <a:ext cx="1588" cy="3175"/>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1" y="1"/>
                    <a:pt x="1" y="2"/>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9"/>
            <p:cNvSpPr/>
            <p:nvPr/>
          </p:nvSpPr>
          <p:spPr bwMode="auto">
            <a:xfrm>
              <a:off x="6916738" y="2301875"/>
              <a:ext cx="11113" cy="20638"/>
            </a:xfrm>
            <a:custGeom>
              <a:avLst/>
              <a:gdLst>
                <a:gd name="T0" fmla="*/ 0 w 5"/>
                <a:gd name="T1" fmla="*/ 3 h 10"/>
                <a:gd name="T2" fmla="*/ 2 w 5"/>
                <a:gd name="T3" fmla="*/ 0 h 10"/>
                <a:gd name="T4" fmla="*/ 2 w 5"/>
                <a:gd name="T5" fmla="*/ 1 h 10"/>
                <a:gd name="T6" fmla="*/ 0 w 5"/>
                <a:gd name="T7" fmla="*/ 3 h 10"/>
              </a:gdLst>
              <a:ahLst/>
              <a:cxnLst>
                <a:cxn ang="0">
                  <a:pos x="T0" y="T1"/>
                </a:cxn>
                <a:cxn ang="0">
                  <a:pos x="T2" y="T3"/>
                </a:cxn>
                <a:cxn ang="0">
                  <a:pos x="T4" y="T5"/>
                </a:cxn>
                <a:cxn ang="0">
                  <a:pos x="T6" y="T7"/>
                </a:cxn>
              </a:cxnLst>
              <a:rect l="0" t="0" r="r" b="b"/>
              <a:pathLst>
                <a:path w="5" h="10">
                  <a:moveTo>
                    <a:pt x="0" y="3"/>
                  </a:moveTo>
                  <a:cubicBezTo>
                    <a:pt x="1" y="10"/>
                    <a:pt x="5" y="4"/>
                    <a:pt x="2" y="0"/>
                  </a:cubicBezTo>
                  <a:cubicBezTo>
                    <a:pt x="2" y="0"/>
                    <a:pt x="2" y="0"/>
                    <a:pt x="2" y="1"/>
                  </a:cubicBezTo>
                  <a:cubicBezTo>
                    <a:pt x="2"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 name="组合 12"/>
          <p:cNvGrpSpPr/>
          <p:nvPr/>
        </p:nvGrpSpPr>
        <p:grpSpPr>
          <a:xfrm>
            <a:off x="4637484" y="2694386"/>
            <a:ext cx="1073944" cy="876301"/>
            <a:chOff x="6183313" y="1962150"/>
            <a:chExt cx="1431925" cy="1168401"/>
          </a:xfrm>
          <a:solidFill>
            <a:schemeClr val="accent1"/>
          </a:solidFill>
        </p:grpSpPr>
        <p:sp>
          <p:nvSpPr>
            <p:cNvPr id="14" name="Freeform 5"/>
            <p:cNvSpPr>
              <a:spLocks noEditPoints="1"/>
            </p:cNvSpPr>
            <p:nvPr/>
          </p:nvSpPr>
          <p:spPr bwMode="auto">
            <a:xfrm>
              <a:off x="6183313" y="1962150"/>
              <a:ext cx="1431925" cy="1168401"/>
            </a:xfrm>
            <a:custGeom>
              <a:avLst/>
              <a:gdLst>
                <a:gd name="T0" fmla="*/ 43 w 710"/>
                <a:gd name="T1" fmla="*/ 578 h 578"/>
                <a:gd name="T2" fmla="*/ 448 w 710"/>
                <a:gd name="T3" fmla="*/ 6 h 578"/>
                <a:gd name="T4" fmla="*/ 382 w 710"/>
                <a:gd name="T5" fmla="*/ 84 h 578"/>
                <a:gd name="T6" fmla="*/ 367 w 710"/>
                <a:gd name="T7" fmla="*/ 55 h 578"/>
                <a:gd name="T8" fmla="*/ 367 w 710"/>
                <a:gd name="T9" fmla="*/ 57 h 578"/>
                <a:gd name="T10" fmla="*/ 325 w 710"/>
                <a:gd name="T11" fmla="*/ 171 h 578"/>
                <a:gd name="T12" fmla="*/ 497 w 710"/>
                <a:gd name="T13" fmla="*/ 69 h 578"/>
                <a:gd name="T14" fmla="*/ 570 w 710"/>
                <a:gd name="T15" fmla="*/ 280 h 578"/>
                <a:gd name="T16" fmla="*/ 484 w 710"/>
                <a:gd name="T17" fmla="*/ 62 h 578"/>
                <a:gd name="T18" fmla="*/ 484 w 710"/>
                <a:gd name="T19" fmla="*/ 49 h 578"/>
                <a:gd name="T20" fmla="*/ 560 w 710"/>
                <a:gd name="T21" fmla="*/ 53 h 578"/>
                <a:gd name="T22" fmla="*/ 501 w 710"/>
                <a:gd name="T23" fmla="*/ 49 h 578"/>
                <a:gd name="T24" fmla="*/ 592 w 710"/>
                <a:gd name="T25" fmla="*/ 108 h 578"/>
                <a:gd name="T26" fmla="*/ 423 w 710"/>
                <a:gd name="T27" fmla="*/ 308 h 578"/>
                <a:gd name="T28" fmla="*/ 373 w 710"/>
                <a:gd name="T29" fmla="*/ 262 h 578"/>
                <a:gd name="T30" fmla="*/ 357 w 710"/>
                <a:gd name="T31" fmla="*/ 247 h 578"/>
                <a:gd name="T32" fmla="*/ 329 w 710"/>
                <a:gd name="T33" fmla="*/ 259 h 578"/>
                <a:gd name="T34" fmla="*/ 352 w 710"/>
                <a:gd name="T35" fmla="*/ 199 h 578"/>
                <a:gd name="T36" fmla="*/ 201 w 710"/>
                <a:gd name="T37" fmla="*/ 352 h 578"/>
                <a:gd name="T38" fmla="*/ 206 w 710"/>
                <a:gd name="T39" fmla="*/ 359 h 578"/>
                <a:gd name="T40" fmla="*/ 151 w 710"/>
                <a:gd name="T41" fmla="*/ 392 h 578"/>
                <a:gd name="T42" fmla="*/ 50 w 710"/>
                <a:gd name="T43" fmla="*/ 471 h 578"/>
                <a:gd name="T44" fmla="*/ 12 w 710"/>
                <a:gd name="T45" fmla="*/ 507 h 578"/>
                <a:gd name="T46" fmla="*/ 37 w 710"/>
                <a:gd name="T47" fmla="*/ 549 h 578"/>
                <a:gd name="T48" fmla="*/ 46 w 710"/>
                <a:gd name="T49" fmla="*/ 554 h 578"/>
                <a:gd name="T50" fmla="*/ 54 w 710"/>
                <a:gd name="T51" fmla="*/ 545 h 578"/>
                <a:gd name="T52" fmla="*/ 120 w 710"/>
                <a:gd name="T53" fmla="*/ 505 h 578"/>
                <a:gd name="T54" fmla="*/ 177 w 710"/>
                <a:gd name="T55" fmla="*/ 461 h 578"/>
                <a:gd name="T56" fmla="*/ 155 w 710"/>
                <a:gd name="T57" fmla="*/ 474 h 578"/>
                <a:gd name="T58" fmla="*/ 202 w 710"/>
                <a:gd name="T59" fmla="*/ 443 h 578"/>
                <a:gd name="T60" fmla="*/ 211 w 710"/>
                <a:gd name="T61" fmla="*/ 411 h 578"/>
                <a:gd name="T62" fmla="*/ 225 w 710"/>
                <a:gd name="T63" fmla="*/ 404 h 578"/>
                <a:gd name="T64" fmla="*/ 264 w 710"/>
                <a:gd name="T65" fmla="*/ 410 h 578"/>
                <a:gd name="T66" fmla="*/ 376 w 710"/>
                <a:gd name="T67" fmla="*/ 267 h 578"/>
                <a:gd name="T68" fmla="*/ 399 w 710"/>
                <a:gd name="T69" fmla="*/ 295 h 578"/>
                <a:gd name="T70" fmla="*/ 414 w 710"/>
                <a:gd name="T71" fmla="*/ 303 h 578"/>
                <a:gd name="T72" fmla="*/ 448 w 710"/>
                <a:gd name="T73" fmla="*/ 318 h 578"/>
                <a:gd name="T74" fmla="*/ 451 w 710"/>
                <a:gd name="T75" fmla="*/ 356 h 578"/>
                <a:gd name="T76" fmla="*/ 498 w 710"/>
                <a:gd name="T77" fmla="*/ 358 h 578"/>
                <a:gd name="T78" fmla="*/ 556 w 710"/>
                <a:gd name="T79" fmla="*/ 310 h 578"/>
                <a:gd name="T80" fmla="*/ 551 w 710"/>
                <a:gd name="T81" fmla="*/ 354 h 578"/>
                <a:gd name="T82" fmla="*/ 657 w 710"/>
                <a:gd name="T83" fmla="*/ 247 h 578"/>
                <a:gd name="T84" fmla="*/ 601 w 710"/>
                <a:gd name="T85" fmla="*/ 319 h 578"/>
                <a:gd name="T86" fmla="*/ 643 w 710"/>
                <a:gd name="T87" fmla="*/ 287 h 578"/>
                <a:gd name="T88" fmla="*/ 645 w 710"/>
                <a:gd name="T89" fmla="*/ 169 h 578"/>
                <a:gd name="T90" fmla="*/ 620 w 710"/>
                <a:gd name="T91" fmla="*/ 124 h 578"/>
                <a:gd name="T92" fmla="*/ 643 w 710"/>
                <a:gd name="T93" fmla="*/ 107 h 578"/>
                <a:gd name="T94" fmla="*/ 633 w 710"/>
                <a:gd name="T95" fmla="*/ 94 h 578"/>
                <a:gd name="T96" fmla="*/ 610 w 710"/>
                <a:gd name="T97" fmla="*/ 76 h 578"/>
                <a:gd name="T98" fmla="*/ 593 w 710"/>
                <a:gd name="T99" fmla="*/ 56 h 578"/>
                <a:gd name="T100" fmla="*/ 550 w 710"/>
                <a:gd name="T101" fmla="*/ 33 h 578"/>
                <a:gd name="T102" fmla="*/ 516 w 710"/>
                <a:gd name="T103" fmla="*/ 24 h 578"/>
                <a:gd name="T104" fmla="*/ 465 w 710"/>
                <a:gd name="T105" fmla="*/ 22 h 578"/>
                <a:gd name="T106" fmla="*/ 433 w 710"/>
                <a:gd name="T107" fmla="*/ 56 h 578"/>
                <a:gd name="T108" fmla="*/ 418 w 710"/>
                <a:gd name="T109" fmla="*/ 58 h 578"/>
                <a:gd name="T110" fmla="*/ 445 w 710"/>
                <a:gd name="T111" fmla="*/ 2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78">
                  <a:moveTo>
                    <a:pt x="442" y="8"/>
                  </a:moveTo>
                  <a:cubicBezTo>
                    <a:pt x="404" y="15"/>
                    <a:pt x="374" y="34"/>
                    <a:pt x="348" y="54"/>
                  </a:cubicBezTo>
                  <a:cubicBezTo>
                    <a:pt x="304" y="88"/>
                    <a:pt x="282" y="177"/>
                    <a:pt x="309" y="247"/>
                  </a:cubicBezTo>
                  <a:cubicBezTo>
                    <a:pt x="302" y="249"/>
                    <a:pt x="297" y="255"/>
                    <a:pt x="291" y="260"/>
                  </a:cubicBezTo>
                  <a:cubicBezTo>
                    <a:pt x="250" y="294"/>
                    <a:pt x="205" y="326"/>
                    <a:pt x="174" y="366"/>
                  </a:cubicBezTo>
                  <a:cubicBezTo>
                    <a:pt x="110" y="407"/>
                    <a:pt x="56" y="454"/>
                    <a:pt x="5" y="504"/>
                  </a:cubicBezTo>
                  <a:cubicBezTo>
                    <a:pt x="2" y="507"/>
                    <a:pt x="0" y="513"/>
                    <a:pt x="2" y="518"/>
                  </a:cubicBezTo>
                  <a:cubicBezTo>
                    <a:pt x="11" y="542"/>
                    <a:pt x="25" y="563"/>
                    <a:pt x="43" y="578"/>
                  </a:cubicBezTo>
                  <a:cubicBezTo>
                    <a:pt x="82" y="545"/>
                    <a:pt x="82" y="545"/>
                    <a:pt x="82" y="545"/>
                  </a:cubicBezTo>
                  <a:cubicBezTo>
                    <a:pt x="136" y="501"/>
                    <a:pt x="193" y="462"/>
                    <a:pt x="247" y="415"/>
                  </a:cubicBezTo>
                  <a:cubicBezTo>
                    <a:pt x="255" y="420"/>
                    <a:pt x="269" y="422"/>
                    <a:pt x="277" y="416"/>
                  </a:cubicBezTo>
                  <a:cubicBezTo>
                    <a:pt x="309" y="390"/>
                    <a:pt x="344" y="363"/>
                    <a:pt x="374" y="332"/>
                  </a:cubicBezTo>
                  <a:cubicBezTo>
                    <a:pt x="397" y="350"/>
                    <a:pt x="425" y="361"/>
                    <a:pt x="458" y="366"/>
                  </a:cubicBezTo>
                  <a:cubicBezTo>
                    <a:pt x="547" y="378"/>
                    <a:pt x="619" y="350"/>
                    <a:pt x="649" y="293"/>
                  </a:cubicBezTo>
                  <a:cubicBezTo>
                    <a:pt x="710" y="209"/>
                    <a:pt x="660" y="74"/>
                    <a:pt x="594" y="31"/>
                  </a:cubicBezTo>
                  <a:cubicBezTo>
                    <a:pt x="559" y="8"/>
                    <a:pt x="502" y="0"/>
                    <a:pt x="448" y="6"/>
                  </a:cubicBezTo>
                  <a:cubicBezTo>
                    <a:pt x="447" y="6"/>
                    <a:pt x="443" y="7"/>
                    <a:pt x="442" y="8"/>
                  </a:cubicBezTo>
                  <a:close/>
                  <a:moveTo>
                    <a:pt x="436" y="23"/>
                  </a:moveTo>
                  <a:cubicBezTo>
                    <a:pt x="422" y="34"/>
                    <a:pt x="411" y="50"/>
                    <a:pt x="399" y="67"/>
                  </a:cubicBezTo>
                  <a:cubicBezTo>
                    <a:pt x="403" y="54"/>
                    <a:pt x="412" y="45"/>
                    <a:pt x="414" y="35"/>
                  </a:cubicBezTo>
                  <a:cubicBezTo>
                    <a:pt x="415" y="31"/>
                    <a:pt x="414" y="27"/>
                    <a:pt x="409" y="29"/>
                  </a:cubicBezTo>
                  <a:cubicBezTo>
                    <a:pt x="415" y="22"/>
                    <a:pt x="426" y="23"/>
                    <a:pt x="436" y="23"/>
                  </a:cubicBezTo>
                  <a:close/>
                  <a:moveTo>
                    <a:pt x="408" y="38"/>
                  </a:moveTo>
                  <a:cubicBezTo>
                    <a:pt x="382" y="84"/>
                    <a:pt x="382" y="84"/>
                    <a:pt x="382" y="84"/>
                  </a:cubicBezTo>
                  <a:cubicBezTo>
                    <a:pt x="386" y="64"/>
                    <a:pt x="395" y="46"/>
                    <a:pt x="408" y="32"/>
                  </a:cubicBezTo>
                  <a:cubicBezTo>
                    <a:pt x="408" y="32"/>
                    <a:pt x="409" y="36"/>
                    <a:pt x="408" y="38"/>
                  </a:cubicBezTo>
                  <a:close/>
                  <a:moveTo>
                    <a:pt x="397" y="31"/>
                  </a:moveTo>
                  <a:cubicBezTo>
                    <a:pt x="382" y="56"/>
                    <a:pt x="363" y="86"/>
                    <a:pt x="348" y="113"/>
                  </a:cubicBezTo>
                  <a:cubicBezTo>
                    <a:pt x="361" y="88"/>
                    <a:pt x="371" y="59"/>
                    <a:pt x="385" y="39"/>
                  </a:cubicBezTo>
                  <a:cubicBezTo>
                    <a:pt x="387" y="35"/>
                    <a:pt x="393" y="33"/>
                    <a:pt x="397" y="31"/>
                  </a:cubicBezTo>
                  <a:close/>
                  <a:moveTo>
                    <a:pt x="376" y="43"/>
                  </a:moveTo>
                  <a:cubicBezTo>
                    <a:pt x="382" y="42"/>
                    <a:pt x="370" y="53"/>
                    <a:pt x="367" y="55"/>
                  </a:cubicBezTo>
                  <a:cubicBezTo>
                    <a:pt x="372" y="52"/>
                    <a:pt x="370" y="45"/>
                    <a:pt x="376" y="43"/>
                  </a:cubicBezTo>
                  <a:close/>
                  <a:moveTo>
                    <a:pt x="348" y="65"/>
                  </a:moveTo>
                  <a:cubicBezTo>
                    <a:pt x="337" y="89"/>
                    <a:pt x="328" y="111"/>
                    <a:pt x="314" y="135"/>
                  </a:cubicBezTo>
                  <a:cubicBezTo>
                    <a:pt x="314" y="131"/>
                    <a:pt x="310" y="135"/>
                    <a:pt x="313" y="136"/>
                  </a:cubicBezTo>
                  <a:cubicBezTo>
                    <a:pt x="309" y="143"/>
                    <a:pt x="308" y="153"/>
                    <a:pt x="308" y="162"/>
                  </a:cubicBezTo>
                  <a:cubicBezTo>
                    <a:pt x="308" y="166"/>
                    <a:pt x="314" y="163"/>
                    <a:pt x="313" y="160"/>
                  </a:cubicBezTo>
                  <a:cubicBezTo>
                    <a:pt x="318" y="137"/>
                    <a:pt x="328" y="121"/>
                    <a:pt x="337" y="103"/>
                  </a:cubicBezTo>
                  <a:cubicBezTo>
                    <a:pt x="345" y="86"/>
                    <a:pt x="357" y="72"/>
                    <a:pt x="367" y="57"/>
                  </a:cubicBezTo>
                  <a:cubicBezTo>
                    <a:pt x="320" y="157"/>
                    <a:pt x="320" y="157"/>
                    <a:pt x="320" y="157"/>
                  </a:cubicBezTo>
                  <a:cubicBezTo>
                    <a:pt x="316" y="152"/>
                    <a:pt x="315" y="158"/>
                    <a:pt x="313" y="160"/>
                  </a:cubicBezTo>
                  <a:cubicBezTo>
                    <a:pt x="318" y="164"/>
                    <a:pt x="318" y="164"/>
                    <a:pt x="318" y="164"/>
                  </a:cubicBezTo>
                  <a:cubicBezTo>
                    <a:pt x="313" y="173"/>
                    <a:pt x="308" y="185"/>
                    <a:pt x="306" y="195"/>
                  </a:cubicBezTo>
                  <a:cubicBezTo>
                    <a:pt x="297" y="137"/>
                    <a:pt x="321" y="91"/>
                    <a:pt x="348" y="65"/>
                  </a:cubicBezTo>
                  <a:close/>
                  <a:moveTo>
                    <a:pt x="306" y="200"/>
                  </a:moveTo>
                  <a:cubicBezTo>
                    <a:pt x="313" y="206"/>
                    <a:pt x="313" y="193"/>
                    <a:pt x="320" y="196"/>
                  </a:cubicBezTo>
                  <a:cubicBezTo>
                    <a:pt x="317" y="184"/>
                    <a:pt x="320" y="180"/>
                    <a:pt x="325" y="171"/>
                  </a:cubicBezTo>
                  <a:cubicBezTo>
                    <a:pt x="340" y="141"/>
                    <a:pt x="355" y="112"/>
                    <a:pt x="372" y="84"/>
                  </a:cubicBezTo>
                  <a:cubicBezTo>
                    <a:pt x="352" y="132"/>
                    <a:pt x="331" y="183"/>
                    <a:pt x="310" y="228"/>
                  </a:cubicBezTo>
                  <a:lnTo>
                    <a:pt x="306" y="200"/>
                  </a:lnTo>
                  <a:close/>
                  <a:moveTo>
                    <a:pt x="365" y="167"/>
                  </a:moveTo>
                  <a:cubicBezTo>
                    <a:pt x="365" y="167"/>
                    <a:pt x="366" y="168"/>
                    <a:pt x="366" y="168"/>
                  </a:cubicBezTo>
                  <a:cubicBezTo>
                    <a:pt x="372" y="157"/>
                    <a:pt x="373" y="141"/>
                    <a:pt x="378" y="132"/>
                  </a:cubicBezTo>
                  <a:cubicBezTo>
                    <a:pt x="378" y="132"/>
                    <a:pt x="379" y="131"/>
                    <a:pt x="380" y="131"/>
                  </a:cubicBezTo>
                  <a:cubicBezTo>
                    <a:pt x="402" y="95"/>
                    <a:pt x="440" y="68"/>
                    <a:pt x="497" y="69"/>
                  </a:cubicBezTo>
                  <a:cubicBezTo>
                    <a:pt x="495" y="61"/>
                    <a:pt x="498" y="69"/>
                    <a:pt x="500" y="68"/>
                  </a:cubicBezTo>
                  <a:cubicBezTo>
                    <a:pt x="553" y="72"/>
                    <a:pt x="593" y="105"/>
                    <a:pt x="601" y="160"/>
                  </a:cubicBezTo>
                  <a:cubicBezTo>
                    <a:pt x="606" y="198"/>
                    <a:pt x="599" y="237"/>
                    <a:pt x="586" y="264"/>
                  </a:cubicBezTo>
                  <a:cubicBezTo>
                    <a:pt x="585" y="264"/>
                    <a:pt x="584" y="265"/>
                    <a:pt x="584" y="265"/>
                  </a:cubicBezTo>
                  <a:cubicBezTo>
                    <a:pt x="584" y="262"/>
                    <a:pt x="583" y="262"/>
                    <a:pt x="583" y="265"/>
                  </a:cubicBezTo>
                  <a:cubicBezTo>
                    <a:pt x="581" y="267"/>
                    <a:pt x="581" y="267"/>
                    <a:pt x="581" y="267"/>
                  </a:cubicBezTo>
                  <a:cubicBezTo>
                    <a:pt x="580" y="268"/>
                    <a:pt x="580" y="268"/>
                    <a:pt x="580" y="268"/>
                  </a:cubicBezTo>
                  <a:cubicBezTo>
                    <a:pt x="570" y="280"/>
                    <a:pt x="570" y="280"/>
                    <a:pt x="570" y="280"/>
                  </a:cubicBezTo>
                  <a:cubicBezTo>
                    <a:pt x="571" y="279"/>
                    <a:pt x="571" y="279"/>
                    <a:pt x="571" y="279"/>
                  </a:cubicBezTo>
                  <a:cubicBezTo>
                    <a:pt x="557" y="303"/>
                    <a:pt x="518" y="317"/>
                    <a:pt x="479" y="309"/>
                  </a:cubicBezTo>
                  <a:cubicBezTo>
                    <a:pt x="419" y="309"/>
                    <a:pt x="391" y="275"/>
                    <a:pt x="373" y="231"/>
                  </a:cubicBezTo>
                  <a:cubicBezTo>
                    <a:pt x="368" y="219"/>
                    <a:pt x="359" y="193"/>
                    <a:pt x="366" y="183"/>
                  </a:cubicBezTo>
                  <a:cubicBezTo>
                    <a:pt x="362" y="179"/>
                    <a:pt x="363" y="174"/>
                    <a:pt x="364" y="171"/>
                  </a:cubicBezTo>
                  <a:cubicBezTo>
                    <a:pt x="365" y="170"/>
                    <a:pt x="365" y="169"/>
                    <a:pt x="366" y="169"/>
                  </a:cubicBezTo>
                  <a:cubicBezTo>
                    <a:pt x="366" y="168"/>
                    <a:pt x="365" y="167"/>
                    <a:pt x="365" y="167"/>
                  </a:cubicBezTo>
                  <a:close/>
                  <a:moveTo>
                    <a:pt x="484" y="62"/>
                  </a:moveTo>
                  <a:cubicBezTo>
                    <a:pt x="467" y="62"/>
                    <a:pt x="467" y="62"/>
                    <a:pt x="467" y="62"/>
                  </a:cubicBezTo>
                  <a:cubicBezTo>
                    <a:pt x="447" y="65"/>
                    <a:pt x="430" y="73"/>
                    <a:pt x="415" y="81"/>
                  </a:cubicBezTo>
                  <a:cubicBezTo>
                    <a:pt x="418" y="72"/>
                    <a:pt x="430" y="65"/>
                    <a:pt x="442" y="64"/>
                  </a:cubicBezTo>
                  <a:cubicBezTo>
                    <a:pt x="450" y="63"/>
                    <a:pt x="459" y="61"/>
                    <a:pt x="467" y="62"/>
                  </a:cubicBezTo>
                  <a:cubicBezTo>
                    <a:pt x="472" y="60"/>
                    <a:pt x="479" y="59"/>
                    <a:pt x="484" y="62"/>
                  </a:cubicBezTo>
                  <a:close/>
                  <a:moveTo>
                    <a:pt x="469" y="48"/>
                  </a:moveTo>
                  <a:cubicBezTo>
                    <a:pt x="478" y="40"/>
                    <a:pt x="486" y="30"/>
                    <a:pt x="497" y="23"/>
                  </a:cubicBezTo>
                  <a:cubicBezTo>
                    <a:pt x="499" y="30"/>
                    <a:pt x="490" y="40"/>
                    <a:pt x="484" y="49"/>
                  </a:cubicBezTo>
                  <a:lnTo>
                    <a:pt x="469" y="48"/>
                  </a:lnTo>
                  <a:close/>
                  <a:moveTo>
                    <a:pt x="579" y="42"/>
                  </a:moveTo>
                  <a:cubicBezTo>
                    <a:pt x="580" y="54"/>
                    <a:pt x="572" y="69"/>
                    <a:pt x="571" y="78"/>
                  </a:cubicBezTo>
                  <a:cubicBezTo>
                    <a:pt x="562" y="69"/>
                    <a:pt x="550" y="64"/>
                    <a:pt x="536" y="58"/>
                  </a:cubicBezTo>
                  <a:cubicBezTo>
                    <a:pt x="557" y="36"/>
                    <a:pt x="557" y="36"/>
                    <a:pt x="557" y="36"/>
                  </a:cubicBezTo>
                  <a:cubicBezTo>
                    <a:pt x="560" y="41"/>
                    <a:pt x="552" y="52"/>
                    <a:pt x="552" y="62"/>
                  </a:cubicBezTo>
                  <a:cubicBezTo>
                    <a:pt x="563" y="63"/>
                    <a:pt x="570" y="48"/>
                    <a:pt x="579" y="42"/>
                  </a:cubicBezTo>
                  <a:close/>
                  <a:moveTo>
                    <a:pt x="560" y="53"/>
                  </a:moveTo>
                  <a:cubicBezTo>
                    <a:pt x="560" y="48"/>
                    <a:pt x="563" y="44"/>
                    <a:pt x="565" y="40"/>
                  </a:cubicBezTo>
                  <a:cubicBezTo>
                    <a:pt x="567" y="38"/>
                    <a:pt x="571" y="40"/>
                    <a:pt x="572" y="43"/>
                  </a:cubicBezTo>
                  <a:lnTo>
                    <a:pt x="560" y="53"/>
                  </a:lnTo>
                  <a:close/>
                  <a:moveTo>
                    <a:pt x="545" y="71"/>
                  </a:moveTo>
                  <a:cubicBezTo>
                    <a:pt x="536" y="70"/>
                    <a:pt x="526" y="67"/>
                    <a:pt x="518" y="62"/>
                  </a:cubicBezTo>
                  <a:cubicBezTo>
                    <a:pt x="527" y="62"/>
                    <a:pt x="537" y="66"/>
                    <a:pt x="545" y="71"/>
                  </a:cubicBezTo>
                  <a:close/>
                  <a:moveTo>
                    <a:pt x="526" y="55"/>
                  </a:moveTo>
                  <a:cubicBezTo>
                    <a:pt x="501" y="49"/>
                    <a:pt x="501" y="49"/>
                    <a:pt x="501" y="49"/>
                  </a:cubicBezTo>
                  <a:cubicBezTo>
                    <a:pt x="508" y="39"/>
                    <a:pt x="516" y="30"/>
                    <a:pt x="527" y="26"/>
                  </a:cubicBezTo>
                  <a:cubicBezTo>
                    <a:pt x="530" y="25"/>
                    <a:pt x="531" y="29"/>
                    <a:pt x="531" y="31"/>
                  </a:cubicBezTo>
                  <a:cubicBezTo>
                    <a:pt x="531" y="40"/>
                    <a:pt x="523" y="45"/>
                    <a:pt x="526" y="55"/>
                  </a:cubicBezTo>
                  <a:close/>
                  <a:moveTo>
                    <a:pt x="592" y="108"/>
                  </a:moveTo>
                  <a:cubicBezTo>
                    <a:pt x="633" y="149"/>
                    <a:pt x="620" y="253"/>
                    <a:pt x="579" y="286"/>
                  </a:cubicBezTo>
                  <a:cubicBezTo>
                    <a:pt x="578" y="286"/>
                    <a:pt x="572" y="290"/>
                    <a:pt x="570" y="291"/>
                  </a:cubicBezTo>
                  <a:cubicBezTo>
                    <a:pt x="614" y="260"/>
                    <a:pt x="621" y="163"/>
                    <a:pt x="592" y="111"/>
                  </a:cubicBezTo>
                  <a:cubicBezTo>
                    <a:pt x="591" y="111"/>
                    <a:pt x="591" y="109"/>
                    <a:pt x="592" y="108"/>
                  </a:cubicBezTo>
                  <a:close/>
                  <a:moveTo>
                    <a:pt x="480" y="320"/>
                  </a:moveTo>
                  <a:cubicBezTo>
                    <a:pt x="493" y="321"/>
                    <a:pt x="493" y="321"/>
                    <a:pt x="493" y="321"/>
                  </a:cubicBezTo>
                  <a:cubicBezTo>
                    <a:pt x="491" y="327"/>
                    <a:pt x="482" y="336"/>
                    <a:pt x="477" y="344"/>
                  </a:cubicBezTo>
                  <a:cubicBezTo>
                    <a:pt x="477" y="336"/>
                    <a:pt x="482" y="330"/>
                    <a:pt x="482" y="325"/>
                  </a:cubicBezTo>
                  <a:cubicBezTo>
                    <a:pt x="482" y="323"/>
                    <a:pt x="481" y="321"/>
                    <a:pt x="480" y="320"/>
                  </a:cubicBezTo>
                  <a:close/>
                  <a:moveTo>
                    <a:pt x="430" y="316"/>
                  </a:moveTo>
                  <a:cubicBezTo>
                    <a:pt x="427" y="320"/>
                    <a:pt x="425" y="325"/>
                    <a:pt x="422" y="328"/>
                  </a:cubicBezTo>
                  <a:cubicBezTo>
                    <a:pt x="423" y="308"/>
                    <a:pt x="423" y="308"/>
                    <a:pt x="423" y="308"/>
                  </a:cubicBezTo>
                  <a:cubicBezTo>
                    <a:pt x="425" y="310"/>
                    <a:pt x="434" y="310"/>
                    <a:pt x="430" y="316"/>
                  </a:cubicBezTo>
                  <a:close/>
                  <a:moveTo>
                    <a:pt x="387" y="286"/>
                  </a:moveTo>
                  <a:cubicBezTo>
                    <a:pt x="387" y="290"/>
                    <a:pt x="387" y="290"/>
                    <a:pt x="387" y="290"/>
                  </a:cubicBezTo>
                  <a:cubicBezTo>
                    <a:pt x="386" y="290"/>
                    <a:pt x="386" y="290"/>
                    <a:pt x="386" y="290"/>
                  </a:cubicBezTo>
                  <a:cubicBezTo>
                    <a:pt x="376" y="307"/>
                    <a:pt x="376" y="307"/>
                    <a:pt x="376" y="307"/>
                  </a:cubicBezTo>
                  <a:cubicBezTo>
                    <a:pt x="378" y="296"/>
                    <a:pt x="381" y="285"/>
                    <a:pt x="384" y="278"/>
                  </a:cubicBezTo>
                  <a:cubicBezTo>
                    <a:pt x="387" y="278"/>
                    <a:pt x="393" y="285"/>
                    <a:pt x="387" y="286"/>
                  </a:cubicBezTo>
                  <a:close/>
                  <a:moveTo>
                    <a:pt x="373" y="262"/>
                  </a:moveTo>
                  <a:cubicBezTo>
                    <a:pt x="371" y="272"/>
                    <a:pt x="366" y="281"/>
                    <a:pt x="359" y="288"/>
                  </a:cubicBezTo>
                  <a:cubicBezTo>
                    <a:pt x="361" y="276"/>
                    <a:pt x="365" y="264"/>
                    <a:pt x="369" y="254"/>
                  </a:cubicBezTo>
                  <a:cubicBezTo>
                    <a:pt x="370" y="257"/>
                    <a:pt x="374" y="260"/>
                    <a:pt x="373" y="262"/>
                  </a:cubicBezTo>
                  <a:close/>
                  <a:moveTo>
                    <a:pt x="356" y="276"/>
                  </a:moveTo>
                  <a:cubicBezTo>
                    <a:pt x="355" y="277"/>
                    <a:pt x="358" y="281"/>
                    <a:pt x="356" y="283"/>
                  </a:cubicBezTo>
                  <a:cubicBezTo>
                    <a:pt x="353" y="279"/>
                    <a:pt x="354" y="293"/>
                    <a:pt x="352" y="297"/>
                  </a:cubicBezTo>
                  <a:cubicBezTo>
                    <a:pt x="346" y="291"/>
                    <a:pt x="338" y="286"/>
                    <a:pt x="342" y="276"/>
                  </a:cubicBezTo>
                  <a:cubicBezTo>
                    <a:pt x="345" y="267"/>
                    <a:pt x="352" y="252"/>
                    <a:pt x="357" y="247"/>
                  </a:cubicBezTo>
                  <a:cubicBezTo>
                    <a:pt x="358" y="246"/>
                    <a:pt x="361" y="243"/>
                    <a:pt x="363" y="240"/>
                  </a:cubicBezTo>
                  <a:cubicBezTo>
                    <a:pt x="365" y="253"/>
                    <a:pt x="362" y="265"/>
                    <a:pt x="356" y="276"/>
                  </a:cubicBezTo>
                  <a:close/>
                  <a:moveTo>
                    <a:pt x="341" y="267"/>
                  </a:moveTo>
                  <a:cubicBezTo>
                    <a:pt x="352" y="224"/>
                    <a:pt x="352" y="224"/>
                    <a:pt x="352" y="224"/>
                  </a:cubicBezTo>
                  <a:cubicBezTo>
                    <a:pt x="343" y="226"/>
                    <a:pt x="344" y="235"/>
                    <a:pt x="342" y="241"/>
                  </a:cubicBezTo>
                  <a:cubicBezTo>
                    <a:pt x="341" y="243"/>
                    <a:pt x="342" y="244"/>
                    <a:pt x="343" y="242"/>
                  </a:cubicBezTo>
                  <a:cubicBezTo>
                    <a:pt x="339" y="248"/>
                    <a:pt x="334" y="265"/>
                    <a:pt x="332" y="272"/>
                  </a:cubicBezTo>
                  <a:cubicBezTo>
                    <a:pt x="330" y="270"/>
                    <a:pt x="318" y="259"/>
                    <a:pt x="329" y="259"/>
                  </a:cubicBezTo>
                  <a:cubicBezTo>
                    <a:pt x="334" y="243"/>
                    <a:pt x="340" y="226"/>
                    <a:pt x="349" y="213"/>
                  </a:cubicBezTo>
                  <a:cubicBezTo>
                    <a:pt x="352" y="216"/>
                    <a:pt x="349" y="221"/>
                    <a:pt x="353" y="223"/>
                  </a:cubicBezTo>
                  <a:cubicBezTo>
                    <a:pt x="355" y="215"/>
                    <a:pt x="355" y="215"/>
                    <a:pt x="355" y="215"/>
                  </a:cubicBezTo>
                  <a:cubicBezTo>
                    <a:pt x="361" y="234"/>
                    <a:pt x="361" y="234"/>
                    <a:pt x="361" y="234"/>
                  </a:cubicBezTo>
                  <a:cubicBezTo>
                    <a:pt x="353" y="242"/>
                    <a:pt x="345" y="257"/>
                    <a:pt x="341" y="267"/>
                  </a:cubicBezTo>
                  <a:close/>
                  <a:moveTo>
                    <a:pt x="340" y="222"/>
                  </a:moveTo>
                  <a:cubicBezTo>
                    <a:pt x="341" y="210"/>
                    <a:pt x="348" y="197"/>
                    <a:pt x="351" y="184"/>
                  </a:cubicBezTo>
                  <a:cubicBezTo>
                    <a:pt x="352" y="185"/>
                    <a:pt x="355" y="196"/>
                    <a:pt x="352" y="199"/>
                  </a:cubicBezTo>
                  <a:cubicBezTo>
                    <a:pt x="346" y="206"/>
                    <a:pt x="343" y="215"/>
                    <a:pt x="340" y="222"/>
                  </a:cubicBezTo>
                  <a:close/>
                  <a:moveTo>
                    <a:pt x="347" y="179"/>
                  </a:moveTo>
                  <a:cubicBezTo>
                    <a:pt x="338" y="204"/>
                    <a:pt x="329" y="225"/>
                    <a:pt x="323" y="249"/>
                  </a:cubicBezTo>
                  <a:cubicBezTo>
                    <a:pt x="321" y="244"/>
                    <a:pt x="315" y="241"/>
                    <a:pt x="317" y="236"/>
                  </a:cubicBezTo>
                  <a:cubicBezTo>
                    <a:pt x="327" y="211"/>
                    <a:pt x="339" y="186"/>
                    <a:pt x="353" y="165"/>
                  </a:cubicBezTo>
                  <a:cubicBezTo>
                    <a:pt x="356" y="171"/>
                    <a:pt x="348" y="188"/>
                    <a:pt x="347" y="179"/>
                  </a:cubicBezTo>
                  <a:close/>
                  <a:moveTo>
                    <a:pt x="198" y="350"/>
                  </a:moveTo>
                  <a:cubicBezTo>
                    <a:pt x="199" y="349"/>
                    <a:pt x="203" y="349"/>
                    <a:pt x="201" y="352"/>
                  </a:cubicBezTo>
                  <a:cubicBezTo>
                    <a:pt x="193" y="353"/>
                    <a:pt x="193" y="353"/>
                    <a:pt x="193" y="353"/>
                  </a:cubicBezTo>
                  <a:cubicBezTo>
                    <a:pt x="194" y="351"/>
                    <a:pt x="196" y="351"/>
                    <a:pt x="198" y="350"/>
                  </a:cubicBezTo>
                  <a:close/>
                  <a:moveTo>
                    <a:pt x="206" y="359"/>
                  </a:moveTo>
                  <a:cubicBezTo>
                    <a:pt x="198" y="384"/>
                    <a:pt x="191" y="408"/>
                    <a:pt x="188" y="440"/>
                  </a:cubicBezTo>
                  <a:cubicBezTo>
                    <a:pt x="185" y="435"/>
                    <a:pt x="187" y="432"/>
                    <a:pt x="187" y="428"/>
                  </a:cubicBezTo>
                  <a:cubicBezTo>
                    <a:pt x="185" y="416"/>
                    <a:pt x="189" y="388"/>
                    <a:pt x="188" y="371"/>
                  </a:cubicBezTo>
                  <a:cubicBezTo>
                    <a:pt x="182" y="371"/>
                    <a:pt x="182" y="371"/>
                    <a:pt x="182" y="371"/>
                  </a:cubicBezTo>
                  <a:cubicBezTo>
                    <a:pt x="189" y="366"/>
                    <a:pt x="197" y="361"/>
                    <a:pt x="206" y="359"/>
                  </a:cubicBezTo>
                  <a:close/>
                  <a:moveTo>
                    <a:pt x="160" y="393"/>
                  </a:moveTo>
                  <a:cubicBezTo>
                    <a:pt x="161" y="382"/>
                    <a:pt x="173" y="377"/>
                    <a:pt x="182" y="372"/>
                  </a:cubicBezTo>
                  <a:cubicBezTo>
                    <a:pt x="172" y="397"/>
                    <a:pt x="163" y="423"/>
                    <a:pt x="159" y="453"/>
                  </a:cubicBezTo>
                  <a:lnTo>
                    <a:pt x="160" y="393"/>
                  </a:lnTo>
                  <a:close/>
                  <a:moveTo>
                    <a:pt x="151" y="392"/>
                  </a:moveTo>
                  <a:cubicBezTo>
                    <a:pt x="143" y="412"/>
                    <a:pt x="137" y="435"/>
                    <a:pt x="130" y="456"/>
                  </a:cubicBezTo>
                  <a:cubicBezTo>
                    <a:pt x="136" y="405"/>
                    <a:pt x="136" y="405"/>
                    <a:pt x="136" y="405"/>
                  </a:cubicBezTo>
                  <a:cubicBezTo>
                    <a:pt x="137" y="399"/>
                    <a:pt x="146" y="396"/>
                    <a:pt x="151" y="392"/>
                  </a:cubicBezTo>
                  <a:close/>
                  <a:moveTo>
                    <a:pt x="121" y="412"/>
                  </a:moveTo>
                  <a:cubicBezTo>
                    <a:pt x="105" y="464"/>
                    <a:pt x="105" y="464"/>
                    <a:pt x="105" y="464"/>
                  </a:cubicBezTo>
                  <a:cubicBezTo>
                    <a:pt x="105" y="453"/>
                    <a:pt x="107" y="446"/>
                    <a:pt x="105" y="440"/>
                  </a:cubicBezTo>
                  <a:cubicBezTo>
                    <a:pt x="100" y="425"/>
                    <a:pt x="113" y="418"/>
                    <a:pt x="121" y="412"/>
                  </a:cubicBezTo>
                  <a:close/>
                  <a:moveTo>
                    <a:pt x="50" y="471"/>
                  </a:moveTo>
                  <a:cubicBezTo>
                    <a:pt x="50" y="471"/>
                    <a:pt x="50" y="473"/>
                    <a:pt x="49" y="473"/>
                  </a:cubicBezTo>
                  <a:cubicBezTo>
                    <a:pt x="43" y="480"/>
                    <a:pt x="35" y="487"/>
                    <a:pt x="26" y="492"/>
                  </a:cubicBezTo>
                  <a:cubicBezTo>
                    <a:pt x="33" y="484"/>
                    <a:pt x="40" y="475"/>
                    <a:pt x="50" y="471"/>
                  </a:cubicBezTo>
                  <a:close/>
                  <a:moveTo>
                    <a:pt x="46" y="485"/>
                  </a:moveTo>
                  <a:cubicBezTo>
                    <a:pt x="46" y="491"/>
                    <a:pt x="38" y="516"/>
                    <a:pt x="36" y="525"/>
                  </a:cubicBezTo>
                  <a:cubicBezTo>
                    <a:pt x="35" y="529"/>
                    <a:pt x="32" y="527"/>
                    <a:pt x="33" y="524"/>
                  </a:cubicBezTo>
                  <a:cubicBezTo>
                    <a:pt x="36" y="513"/>
                    <a:pt x="34" y="501"/>
                    <a:pt x="39" y="491"/>
                  </a:cubicBezTo>
                  <a:cubicBezTo>
                    <a:pt x="39" y="490"/>
                    <a:pt x="43" y="488"/>
                    <a:pt x="46" y="485"/>
                  </a:cubicBezTo>
                  <a:close/>
                  <a:moveTo>
                    <a:pt x="24" y="494"/>
                  </a:moveTo>
                  <a:cubicBezTo>
                    <a:pt x="24" y="495"/>
                    <a:pt x="23" y="496"/>
                    <a:pt x="23" y="496"/>
                  </a:cubicBezTo>
                  <a:cubicBezTo>
                    <a:pt x="20" y="500"/>
                    <a:pt x="15" y="505"/>
                    <a:pt x="12" y="507"/>
                  </a:cubicBezTo>
                  <a:lnTo>
                    <a:pt x="24" y="494"/>
                  </a:lnTo>
                  <a:close/>
                  <a:moveTo>
                    <a:pt x="37" y="549"/>
                  </a:moveTo>
                  <a:cubicBezTo>
                    <a:pt x="22" y="544"/>
                    <a:pt x="9" y="525"/>
                    <a:pt x="21" y="509"/>
                  </a:cubicBezTo>
                  <a:cubicBezTo>
                    <a:pt x="22" y="507"/>
                    <a:pt x="29" y="501"/>
                    <a:pt x="32" y="498"/>
                  </a:cubicBezTo>
                  <a:cubicBezTo>
                    <a:pt x="30" y="511"/>
                    <a:pt x="27" y="526"/>
                    <a:pt x="28" y="540"/>
                  </a:cubicBezTo>
                  <a:cubicBezTo>
                    <a:pt x="34" y="543"/>
                    <a:pt x="36" y="533"/>
                    <a:pt x="38" y="529"/>
                  </a:cubicBezTo>
                  <a:cubicBezTo>
                    <a:pt x="39" y="528"/>
                    <a:pt x="40" y="525"/>
                    <a:pt x="41" y="524"/>
                  </a:cubicBezTo>
                  <a:cubicBezTo>
                    <a:pt x="39" y="533"/>
                    <a:pt x="40" y="543"/>
                    <a:pt x="37" y="549"/>
                  </a:cubicBezTo>
                  <a:close/>
                  <a:moveTo>
                    <a:pt x="46" y="567"/>
                  </a:moveTo>
                  <a:cubicBezTo>
                    <a:pt x="44" y="569"/>
                    <a:pt x="43" y="567"/>
                    <a:pt x="42" y="566"/>
                  </a:cubicBezTo>
                  <a:cubicBezTo>
                    <a:pt x="41" y="564"/>
                    <a:pt x="49" y="562"/>
                    <a:pt x="46" y="567"/>
                  </a:cubicBezTo>
                  <a:close/>
                  <a:moveTo>
                    <a:pt x="54" y="545"/>
                  </a:moveTo>
                  <a:cubicBezTo>
                    <a:pt x="62" y="521"/>
                    <a:pt x="69" y="491"/>
                    <a:pt x="79" y="467"/>
                  </a:cubicBezTo>
                  <a:cubicBezTo>
                    <a:pt x="81" y="470"/>
                    <a:pt x="79" y="476"/>
                    <a:pt x="81" y="477"/>
                  </a:cubicBezTo>
                  <a:cubicBezTo>
                    <a:pt x="82" y="470"/>
                    <a:pt x="85" y="459"/>
                    <a:pt x="79" y="453"/>
                  </a:cubicBezTo>
                  <a:cubicBezTo>
                    <a:pt x="68" y="488"/>
                    <a:pt x="60" y="522"/>
                    <a:pt x="46" y="554"/>
                  </a:cubicBezTo>
                  <a:cubicBezTo>
                    <a:pt x="44" y="529"/>
                    <a:pt x="51" y="503"/>
                    <a:pt x="54" y="479"/>
                  </a:cubicBezTo>
                  <a:cubicBezTo>
                    <a:pt x="96" y="433"/>
                    <a:pt x="96" y="433"/>
                    <a:pt x="96" y="433"/>
                  </a:cubicBezTo>
                  <a:cubicBezTo>
                    <a:pt x="89" y="456"/>
                    <a:pt x="82" y="486"/>
                    <a:pt x="78" y="512"/>
                  </a:cubicBezTo>
                  <a:cubicBezTo>
                    <a:pt x="75" y="503"/>
                    <a:pt x="79" y="494"/>
                    <a:pt x="79" y="485"/>
                  </a:cubicBezTo>
                  <a:cubicBezTo>
                    <a:pt x="76" y="491"/>
                    <a:pt x="76" y="491"/>
                    <a:pt x="76" y="491"/>
                  </a:cubicBezTo>
                  <a:cubicBezTo>
                    <a:pt x="76" y="488"/>
                    <a:pt x="78" y="483"/>
                    <a:pt x="74" y="484"/>
                  </a:cubicBezTo>
                  <a:cubicBezTo>
                    <a:pt x="63" y="544"/>
                    <a:pt x="63" y="544"/>
                    <a:pt x="63" y="544"/>
                  </a:cubicBezTo>
                  <a:cubicBezTo>
                    <a:pt x="63" y="545"/>
                    <a:pt x="50" y="558"/>
                    <a:pt x="54" y="545"/>
                  </a:cubicBezTo>
                  <a:close/>
                  <a:moveTo>
                    <a:pt x="91" y="526"/>
                  </a:moveTo>
                  <a:cubicBezTo>
                    <a:pt x="90" y="531"/>
                    <a:pt x="73" y="541"/>
                    <a:pt x="72" y="535"/>
                  </a:cubicBezTo>
                  <a:cubicBezTo>
                    <a:pt x="69" y="547"/>
                    <a:pt x="71" y="524"/>
                    <a:pt x="77" y="531"/>
                  </a:cubicBezTo>
                  <a:cubicBezTo>
                    <a:pt x="82" y="501"/>
                    <a:pt x="91" y="473"/>
                    <a:pt x="98" y="442"/>
                  </a:cubicBezTo>
                  <a:cubicBezTo>
                    <a:pt x="98" y="443"/>
                    <a:pt x="100" y="439"/>
                    <a:pt x="101" y="441"/>
                  </a:cubicBezTo>
                  <a:cubicBezTo>
                    <a:pt x="104" y="455"/>
                    <a:pt x="101" y="470"/>
                    <a:pt x="97" y="482"/>
                  </a:cubicBezTo>
                  <a:cubicBezTo>
                    <a:pt x="93" y="496"/>
                    <a:pt x="92" y="512"/>
                    <a:pt x="91" y="526"/>
                  </a:cubicBezTo>
                  <a:close/>
                  <a:moveTo>
                    <a:pt x="120" y="505"/>
                  </a:moveTo>
                  <a:cubicBezTo>
                    <a:pt x="120" y="509"/>
                    <a:pt x="107" y="515"/>
                    <a:pt x="99" y="520"/>
                  </a:cubicBezTo>
                  <a:cubicBezTo>
                    <a:pt x="102" y="507"/>
                    <a:pt x="102" y="493"/>
                    <a:pt x="102" y="479"/>
                  </a:cubicBezTo>
                  <a:cubicBezTo>
                    <a:pt x="105" y="483"/>
                    <a:pt x="101" y="491"/>
                    <a:pt x="103" y="500"/>
                  </a:cubicBezTo>
                  <a:cubicBezTo>
                    <a:pt x="108" y="467"/>
                    <a:pt x="117" y="437"/>
                    <a:pt x="127" y="414"/>
                  </a:cubicBezTo>
                  <a:cubicBezTo>
                    <a:pt x="128" y="413"/>
                    <a:pt x="130" y="412"/>
                    <a:pt x="131" y="410"/>
                  </a:cubicBezTo>
                  <a:cubicBezTo>
                    <a:pt x="133" y="425"/>
                    <a:pt x="128" y="444"/>
                    <a:pt x="123" y="457"/>
                  </a:cubicBezTo>
                  <a:lnTo>
                    <a:pt x="120" y="505"/>
                  </a:lnTo>
                  <a:close/>
                  <a:moveTo>
                    <a:pt x="177" y="461"/>
                  </a:moveTo>
                  <a:cubicBezTo>
                    <a:pt x="161" y="474"/>
                    <a:pt x="145" y="487"/>
                    <a:pt x="128" y="498"/>
                  </a:cubicBezTo>
                  <a:cubicBezTo>
                    <a:pt x="129" y="485"/>
                    <a:pt x="129" y="471"/>
                    <a:pt x="131" y="457"/>
                  </a:cubicBezTo>
                  <a:cubicBezTo>
                    <a:pt x="134" y="462"/>
                    <a:pt x="131" y="469"/>
                    <a:pt x="131" y="474"/>
                  </a:cubicBezTo>
                  <a:cubicBezTo>
                    <a:pt x="138" y="449"/>
                    <a:pt x="145" y="421"/>
                    <a:pt x="154" y="400"/>
                  </a:cubicBezTo>
                  <a:cubicBezTo>
                    <a:pt x="156" y="405"/>
                    <a:pt x="158" y="412"/>
                    <a:pt x="157" y="418"/>
                  </a:cubicBezTo>
                  <a:cubicBezTo>
                    <a:pt x="151" y="408"/>
                    <a:pt x="154" y="425"/>
                    <a:pt x="156" y="425"/>
                  </a:cubicBezTo>
                  <a:cubicBezTo>
                    <a:pt x="154" y="437"/>
                    <a:pt x="148" y="459"/>
                    <a:pt x="149" y="475"/>
                  </a:cubicBezTo>
                  <a:cubicBezTo>
                    <a:pt x="149" y="478"/>
                    <a:pt x="155" y="478"/>
                    <a:pt x="155" y="474"/>
                  </a:cubicBezTo>
                  <a:cubicBezTo>
                    <a:pt x="156" y="470"/>
                    <a:pt x="158" y="465"/>
                    <a:pt x="159" y="460"/>
                  </a:cubicBezTo>
                  <a:cubicBezTo>
                    <a:pt x="160" y="460"/>
                    <a:pt x="160" y="454"/>
                    <a:pt x="159" y="457"/>
                  </a:cubicBezTo>
                  <a:cubicBezTo>
                    <a:pt x="159" y="457"/>
                    <a:pt x="158" y="457"/>
                    <a:pt x="158" y="457"/>
                  </a:cubicBezTo>
                  <a:cubicBezTo>
                    <a:pt x="158" y="458"/>
                    <a:pt x="158" y="458"/>
                    <a:pt x="158" y="458"/>
                  </a:cubicBezTo>
                  <a:cubicBezTo>
                    <a:pt x="158" y="458"/>
                    <a:pt x="158" y="458"/>
                    <a:pt x="158" y="457"/>
                  </a:cubicBezTo>
                  <a:cubicBezTo>
                    <a:pt x="184" y="383"/>
                    <a:pt x="184" y="383"/>
                    <a:pt x="184" y="383"/>
                  </a:cubicBezTo>
                  <a:lnTo>
                    <a:pt x="177" y="461"/>
                  </a:lnTo>
                  <a:close/>
                  <a:moveTo>
                    <a:pt x="202" y="443"/>
                  </a:moveTo>
                  <a:cubicBezTo>
                    <a:pt x="196" y="447"/>
                    <a:pt x="192" y="452"/>
                    <a:pt x="185" y="453"/>
                  </a:cubicBezTo>
                  <a:cubicBezTo>
                    <a:pt x="191" y="427"/>
                    <a:pt x="198" y="403"/>
                    <a:pt x="205" y="378"/>
                  </a:cubicBezTo>
                  <a:cubicBezTo>
                    <a:pt x="205" y="377"/>
                    <a:pt x="207" y="374"/>
                    <a:pt x="208" y="373"/>
                  </a:cubicBezTo>
                  <a:cubicBezTo>
                    <a:pt x="204" y="393"/>
                    <a:pt x="200" y="422"/>
                    <a:pt x="202" y="443"/>
                  </a:cubicBezTo>
                  <a:close/>
                  <a:moveTo>
                    <a:pt x="218" y="428"/>
                  </a:moveTo>
                  <a:cubicBezTo>
                    <a:pt x="218" y="432"/>
                    <a:pt x="213" y="435"/>
                    <a:pt x="209" y="438"/>
                  </a:cubicBezTo>
                  <a:cubicBezTo>
                    <a:pt x="209" y="425"/>
                    <a:pt x="209" y="412"/>
                    <a:pt x="210" y="398"/>
                  </a:cubicBezTo>
                  <a:cubicBezTo>
                    <a:pt x="214" y="401"/>
                    <a:pt x="210" y="408"/>
                    <a:pt x="211" y="411"/>
                  </a:cubicBezTo>
                  <a:cubicBezTo>
                    <a:pt x="214" y="406"/>
                    <a:pt x="217" y="400"/>
                    <a:pt x="217" y="394"/>
                  </a:cubicBezTo>
                  <a:cubicBezTo>
                    <a:pt x="216" y="384"/>
                    <a:pt x="222" y="394"/>
                    <a:pt x="222" y="395"/>
                  </a:cubicBezTo>
                  <a:cubicBezTo>
                    <a:pt x="219" y="407"/>
                    <a:pt x="220" y="418"/>
                    <a:pt x="218" y="428"/>
                  </a:cubicBezTo>
                  <a:close/>
                  <a:moveTo>
                    <a:pt x="211" y="393"/>
                  </a:moveTo>
                  <a:cubicBezTo>
                    <a:pt x="211" y="380"/>
                    <a:pt x="211" y="380"/>
                    <a:pt x="211" y="380"/>
                  </a:cubicBezTo>
                  <a:cubicBezTo>
                    <a:pt x="218" y="382"/>
                    <a:pt x="213" y="390"/>
                    <a:pt x="211" y="393"/>
                  </a:cubicBezTo>
                  <a:close/>
                  <a:moveTo>
                    <a:pt x="225" y="423"/>
                  </a:moveTo>
                  <a:cubicBezTo>
                    <a:pt x="225" y="419"/>
                    <a:pt x="224" y="407"/>
                    <a:pt x="225" y="404"/>
                  </a:cubicBezTo>
                  <a:cubicBezTo>
                    <a:pt x="225" y="403"/>
                    <a:pt x="226" y="400"/>
                    <a:pt x="227" y="399"/>
                  </a:cubicBezTo>
                  <a:cubicBezTo>
                    <a:pt x="239" y="410"/>
                    <a:pt x="239" y="410"/>
                    <a:pt x="239" y="410"/>
                  </a:cubicBezTo>
                  <a:cubicBezTo>
                    <a:pt x="232" y="417"/>
                    <a:pt x="228" y="412"/>
                    <a:pt x="225" y="423"/>
                  </a:cubicBezTo>
                  <a:close/>
                  <a:moveTo>
                    <a:pt x="282" y="404"/>
                  </a:moveTo>
                  <a:cubicBezTo>
                    <a:pt x="286" y="401"/>
                    <a:pt x="289" y="396"/>
                    <a:pt x="293" y="395"/>
                  </a:cubicBezTo>
                  <a:cubicBezTo>
                    <a:pt x="290" y="399"/>
                    <a:pt x="287" y="403"/>
                    <a:pt x="282" y="404"/>
                  </a:cubicBezTo>
                  <a:close/>
                  <a:moveTo>
                    <a:pt x="289" y="389"/>
                  </a:moveTo>
                  <a:cubicBezTo>
                    <a:pt x="281" y="395"/>
                    <a:pt x="273" y="402"/>
                    <a:pt x="264" y="410"/>
                  </a:cubicBezTo>
                  <a:cubicBezTo>
                    <a:pt x="239" y="399"/>
                    <a:pt x="214" y="378"/>
                    <a:pt x="212" y="343"/>
                  </a:cubicBezTo>
                  <a:cubicBezTo>
                    <a:pt x="212" y="349"/>
                    <a:pt x="206" y="341"/>
                    <a:pt x="210" y="338"/>
                  </a:cubicBezTo>
                  <a:cubicBezTo>
                    <a:pt x="243" y="306"/>
                    <a:pt x="278" y="284"/>
                    <a:pt x="311" y="255"/>
                  </a:cubicBezTo>
                  <a:cubicBezTo>
                    <a:pt x="324" y="282"/>
                    <a:pt x="344" y="307"/>
                    <a:pt x="368" y="327"/>
                  </a:cubicBezTo>
                  <a:cubicBezTo>
                    <a:pt x="345" y="350"/>
                    <a:pt x="316" y="369"/>
                    <a:pt x="289" y="389"/>
                  </a:cubicBezTo>
                  <a:close/>
                  <a:moveTo>
                    <a:pt x="371" y="316"/>
                  </a:moveTo>
                  <a:cubicBezTo>
                    <a:pt x="367" y="311"/>
                    <a:pt x="356" y="310"/>
                    <a:pt x="358" y="305"/>
                  </a:cubicBezTo>
                  <a:cubicBezTo>
                    <a:pt x="362" y="292"/>
                    <a:pt x="370" y="281"/>
                    <a:pt x="376" y="267"/>
                  </a:cubicBezTo>
                  <a:cubicBezTo>
                    <a:pt x="376" y="269"/>
                    <a:pt x="383" y="274"/>
                    <a:pt x="379" y="279"/>
                  </a:cubicBezTo>
                  <a:cubicBezTo>
                    <a:pt x="373" y="288"/>
                    <a:pt x="371" y="302"/>
                    <a:pt x="371" y="316"/>
                  </a:cubicBezTo>
                  <a:close/>
                  <a:moveTo>
                    <a:pt x="376" y="321"/>
                  </a:moveTo>
                  <a:cubicBezTo>
                    <a:pt x="380" y="310"/>
                    <a:pt x="386" y="299"/>
                    <a:pt x="391" y="290"/>
                  </a:cubicBezTo>
                  <a:cubicBezTo>
                    <a:pt x="394" y="284"/>
                    <a:pt x="397" y="290"/>
                    <a:pt x="396" y="292"/>
                  </a:cubicBezTo>
                  <a:cubicBezTo>
                    <a:pt x="393" y="305"/>
                    <a:pt x="389" y="317"/>
                    <a:pt x="389" y="331"/>
                  </a:cubicBezTo>
                  <a:cubicBezTo>
                    <a:pt x="383" y="330"/>
                    <a:pt x="380" y="325"/>
                    <a:pt x="376" y="321"/>
                  </a:cubicBezTo>
                  <a:close/>
                  <a:moveTo>
                    <a:pt x="399" y="295"/>
                  </a:moveTo>
                  <a:cubicBezTo>
                    <a:pt x="400" y="290"/>
                    <a:pt x="403" y="295"/>
                    <a:pt x="407" y="296"/>
                  </a:cubicBezTo>
                  <a:cubicBezTo>
                    <a:pt x="409" y="297"/>
                    <a:pt x="413" y="300"/>
                    <a:pt x="409" y="304"/>
                  </a:cubicBezTo>
                  <a:cubicBezTo>
                    <a:pt x="407" y="308"/>
                    <a:pt x="400" y="320"/>
                    <a:pt x="395" y="327"/>
                  </a:cubicBezTo>
                  <a:cubicBezTo>
                    <a:pt x="395" y="317"/>
                    <a:pt x="398" y="306"/>
                    <a:pt x="399" y="295"/>
                  </a:cubicBezTo>
                  <a:close/>
                  <a:moveTo>
                    <a:pt x="440" y="347"/>
                  </a:moveTo>
                  <a:cubicBezTo>
                    <a:pt x="439" y="356"/>
                    <a:pt x="434" y="352"/>
                    <a:pt x="432" y="352"/>
                  </a:cubicBezTo>
                  <a:cubicBezTo>
                    <a:pt x="420" y="347"/>
                    <a:pt x="406" y="344"/>
                    <a:pt x="397" y="336"/>
                  </a:cubicBezTo>
                  <a:cubicBezTo>
                    <a:pt x="414" y="303"/>
                    <a:pt x="414" y="303"/>
                    <a:pt x="414" y="303"/>
                  </a:cubicBezTo>
                  <a:cubicBezTo>
                    <a:pt x="420" y="309"/>
                    <a:pt x="414" y="327"/>
                    <a:pt x="415" y="336"/>
                  </a:cubicBezTo>
                  <a:cubicBezTo>
                    <a:pt x="416" y="342"/>
                    <a:pt x="422" y="339"/>
                    <a:pt x="423" y="337"/>
                  </a:cubicBezTo>
                  <a:cubicBezTo>
                    <a:pt x="428" y="328"/>
                    <a:pt x="432" y="319"/>
                    <a:pt x="438" y="311"/>
                  </a:cubicBezTo>
                  <a:cubicBezTo>
                    <a:pt x="446" y="322"/>
                    <a:pt x="442" y="340"/>
                    <a:pt x="440" y="347"/>
                  </a:cubicBezTo>
                  <a:close/>
                  <a:moveTo>
                    <a:pt x="448" y="318"/>
                  </a:moveTo>
                  <a:cubicBezTo>
                    <a:pt x="449" y="317"/>
                    <a:pt x="457" y="317"/>
                    <a:pt x="455" y="322"/>
                  </a:cubicBezTo>
                  <a:cubicBezTo>
                    <a:pt x="452" y="331"/>
                    <a:pt x="450" y="341"/>
                    <a:pt x="445" y="351"/>
                  </a:cubicBezTo>
                  <a:cubicBezTo>
                    <a:pt x="447" y="339"/>
                    <a:pt x="445" y="328"/>
                    <a:pt x="448" y="318"/>
                  </a:cubicBezTo>
                  <a:close/>
                  <a:moveTo>
                    <a:pt x="468" y="351"/>
                  </a:moveTo>
                  <a:cubicBezTo>
                    <a:pt x="470" y="361"/>
                    <a:pt x="461" y="356"/>
                    <a:pt x="457" y="356"/>
                  </a:cubicBezTo>
                  <a:cubicBezTo>
                    <a:pt x="473" y="332"/>
                    <a:pt x="473" y="332"/>
                    <a:pt x="473" y="332"/>
                  </a:cubicBezTo>
                  <a:cubicBezTo>
                    <a:pt x="473" y="335"/>
                    <a:pt x="476" y="346"/>
                    <a:pt x="468" y="351"/>
                  </a:cubicBezTo>
                  <a:close/>
                  <a:moveTo>
                    <a:pt x="451" y="356"/>
                  </a:moveTo>
                  <a:cubicBezTo>
                    <a:pt x="461" y="320"/>
                    <a:pt x="461" y="320"/>
                    <a:pt x="461" y="320"/>
                  </a:cubicBezTo>
                  <a:cubicBezTo>
                    <a:pt x="462" y="317"/>
                    <a:pt x="474" y="320"/>
                    <a:pt x="477" y="321"/>
                  </a:cubicBezTo>
                  <a:cubicBezTo>
                    <a:pt x="467" y="329"/>
                    <a:pt x="462" y="343"/>
                    <a:pt x="451" y="356"/>
                  </a:cubicBezTo>
                  <a:close/>
                  <a:moveTo>
                    <a:pt x="491" y="360"/>
                  </a:moveTo>
                  <a:cubicBezTo>
                    <a:pt x="489" y="361"/>
                    <a:pt x="478" y="360"/>
                    <a:pt x="474" y="360"/>
                  </a:cubicBezTo>
                  <a:cubicBezTo>
                    <a:pt x="480" y="345"/>
                    <a:pt x="490" y="332"/>
                    <a:pt x="501" y="322"/>
                  </a:cubicBezTo>
                  <a:cubicBezTo>
                    <a:pt x="503" y="330"/>
                    <a:pt x="499" y="335"/>
                    <a:pt x="495" y="346"/>
                  </a:cubicBezTo>
                  <a:cubicBezTo>
                    <a:pt x="493" y="351"/>
                    <a:pt x="494" y="357"/>
                    <a:pt x="491" y="360"/>
                  </a:cubicBezTo>
                  <a:close/>
                  <a:moveTo>
                    <a:pt x="510" y="321"/>
                  </a:moveTo>
                  <a:cubicBezTo>
                    <a:pt x="515" y="321"/>
                    <a:pt x="521" y="319"/>
                    <a:pt x="526" y="320"/>
                  </a:cubicBezTo>
                  <a:cubicBezTo>
                    <a:pt x="516" y="330"/>
                    <a:pt x="508" y="344"/>
                    <a:pt x="498" y="358"/>
                  </a:cubicBezTo>
                  <a:cubicBezTo>
                    <a:pt x="501" y="343"/>
                    <a:pt x="506" y="332"/>
                    <a:pt x="510" y="321"/>
                  </a:cubicBezTo>
                  <a:close/>
                  <a:moveTo>
                    <a:pt x="502" y="360"/>
                  </a:moveTo>
                  <a:cubicBezTo>
                    <a:pt x="511" y="346"/>
                    <a:pt x="521" y="333"/>
                    <a:pt x="532" y="322"/>
                  </a:cubicBezTo>
                  <a:cubicBezTo>
                    <a:pt x="527" y="332"/>
                    <a:pt x="522" y="347"/>
                    <a:pt x="519" y="361"/>
                  </a:cubicBezTo>
                  <a:lnTo>
                    <a:pt x="502" y="360"/>
                  </a:lnTo>
                  <a:close/>
                  <a:moveTo>
                    <a:pt x="527" y="343"/>
                  </a:moveTo>
                  <a:cubicBezTo>
                    <a:pt x="526" y="342"/>
                    <a:pt x="531" y="329"/>
                    <a:pt x="531" y="338"/>
                  </a:cubicBezTo>
                  <a:cubicBezTo>
                    <a:pt x="532" y="326"/>
                    <a:pt x="541" y="310"/>
                    <a:pt x="556" y="310"/>
                  </a:cubicBezTo>
                  <a:cubicBezTo>
                    <a:pt x="527" y="356"/>
                    <a:pt x="527" y="356"/>
                    <a:pt x="527" y="356"/>
                  </a:cubicBezTo>
                  <a:cubicBezTo>
                    <a:pt x="531" y="338"/>
                    <a:pt x="531" y="338"/>
                    <a:pt x="531" y="338"/>
                  </a:cubicBezTo>
                  <a:lnTo>
                    <a:pt x="527" y="343"/>
                  </a:lnTo>
                  <a:close/>
                  <a:moveTo>
                    <a:pt x="531" y="359"/>
                  </a:moveTo>
                  <a:cubicBezTo>
                    <a:pt x="541" y="342"/>
                    <a:pt x="550" y="325"/>
                    <a:pt x="564" y="309"/>
                  </a:cubicBezTo>
                  <a:cubicBezTo>
                    <a:pt x="562" y="315"/>
                    <a:pt x="562" y="320"/>
                    <a:pt x="562" y="324"/>
                  </a:cubicBezTo>
                  <a:cubicBezTo>
                    <a:pt x="567" y="313"/>
                    <a:pt x="569" y="301"/>
                    <a:pt x="580" y="294"/>
                  </a:cubicBezTo>
                  <a:cubicBezTo>
                    <a:pt x="572" y="316"/>
                    <a:pt x="561" y="336"/>
                    <a:pt x="551" y="354"/>
                  </a:cubicBezTo>
                  <a:cubicBezTo>
                    <a:pt x="549" y="358"/>
                    <a:pt x="538" y="357"/>
                    <a:pt x="531" y="359"/>
                  </a:cubicBezTo>
                  <a:close/>
                  <a:moveTo>
                    <a:pt x="559" y="351"/>
                  </a:moveTo>
                  <a:cubicBezTo>
                    <a:pt x="573" y="321"/>
                    <a:pt x="585" y="288"/>
                    <a:pt x="606" y="266"/>
                  </a:cubicBezTo>
                  <a:cubicBezTo>
                    <a:pt x="606" y="267"/>
                    <a:pt x="605" y="271"/>
                    <a:pt x="604" y="272"/>
                  </a:cubicBezTo>
                  <a:cubicBezTo>
                    <a:pt x="594" y="294"/>
                    <a:pt x="584" y="318"/>
                    <a:pt x="573" y="339"/>
                  </a:cubicBezTo>
                  <a:cubicBezTo>
                    <a:pt x="570" y="345"/>
                    <a:pt x="567" y="352"/>
                    <a:pt x="559" y="351"/>
                  </a:cubicBezTo>
                  <a:close/>
                  <a:moveTo>
                    <a:pt x="643" y="287"/>
                  </a:moveTo>
                  <a:cubicBezTo>
                    <a:pt x="648" y="273"/>
                    <a:pt x="652" y="260"/>
                    <a:pt x="657" y="247"/>
                  </a:cubicBezTo>
                  <a:cubicBezTo>
                    <a:pt x="650" y="247"/>
                    <a:pt x="649" y="254"/>
                    <a:pt x="647" y="260"/>
                  </a:cubicBezTo>
                  <a:cubicBezTo>
                    <a:pt x="650" y="258"/>
                    <a:pt x="650" y="258"/>
                    <a:pt x="650" y="258"/>
                  </a:cubicBezTo>
                  <a:cubicBezTo>
                    <a:pt x="651" y="261"/>
                    <a:pt x="650" y="266"/>
                    <a:pt x="646" y="267"/>
                  </a:cubicBezTo>
                  <a:cubicBezTo>
                    <a:pt x="647" y="260"/>
                    <a:pt x="647" y="260"/>
                    <a:pt x="647" y="260"/>
                  </a:cubicBezTo>
                  <a:cubicBezTo>
                    <a:pt x="646" y="262"/>
                    <a:pt x="644" y="264"/>
                    <a:pt x="643" y="266"/>
                  </a:cubicBezTo>
                  <a:cubicBezTo>
                    <a:pt x="635" y="305"/>
                    <a:pt x="611" y="334"/>
                    <a:pt x="575" y="347"/>
                  </a:cubicBezTo>
                  <a:cubicBezTo>
                    <a:pt x="647" y="224"/>
                    <a:pt x="647" y="224"/>
                    <a:pt x="647" y="224"/>
                  </a:cubicBezTo>
                  <a:cubicBezTo>
                    <a:pt x="633" y="257"/>
                    <a:pt x="618" y="288"/>
                    <a:pt x="601" y="319"/>
                  </a:cubicBezTo>
                  <a:cubicBezTo>
                    <a:pt x="600" y="321"/>
                    <a:pt x="601" y="333"/>
                    <a:pt x="604" y="327"/>
                  </a:cubicBezTo>
                  <a:cubicBezTo>
                    <a:pt x="620" y="294"/>
                    <a:pt x="637" y="264"/>
                    <a:pt x="657" y="234"/>
                  </a:cubicBezTo>
                  <a:cubicBezTo>
                    <a:pt x="657" y="246"/>
                    <a:pt x="657" y="246"/>
                    <a:pt x="657" y="246"/>
                  </a:cubicBezTo>
                  <a:cubicBezTo>
                    <a:pt x="659" y="241"/>
                    <a:pt x="661" y="236"/>
                    <a:pt x="663" y="232"/>
                  </a:cubicBezTo>
                  <a:cubicBezTo>
                    <a:pt x="665" y="230"/>
                    <a:pt x="665" y="223"/>
                    <a:pt x="660" y="224"/>
                  </a:cubicBezTo>
                  <a:cubicBezTo>
                    <a:pt x="656" y="226"/>
                    <a:pt x="655" y="232"/>
                    <a:pt x="651" y="234"/>
                  </a:cubicBezTo>
                  <a:cubicBezTo>
                    <a:pt x="654" y="221"/>
                    <a:pt x="661" y="210"/>
                    <a:pt x="667" y="199"/>
                  </a:cubicBezTo>
                  <a:cubicBezTo>
                    <a:pt x="670" y="227"/>
                    <a:pt x="658" y="267"/>
                    <a:pt x="643" y="287"/>
                  </a:cubicBezTo>
                  <a:close/>
                  <a:moveTo>
                    <a:pt x="656" y="137"/>
                  </a:moveTo>
                  <a:cubicBezTo>
                    <a:pt x="675" y="161"/>
                    <a:pt x="662" y="196"/>
                    <a:pt x="648" y="215"/>
                  </a:cubicBezTo>
                  <a:cubicBezTo>
                    <a:pt x="632" y="237"/>
                    <a:pt x="619" y="263"/>
                    <a:pt x="605" y="286"/>
                  </a:cubicBezTo>
                  <a:cubicBezTo>
                    <a:pt x="648" y="171"/>
                    <a:pt x="648" y="171"/>
                    <a:pt x="648" y="171"/>
                  </a:cubicBezTo>
                  <a:cubicBezTo>
                    <a:pt x="647" y="171"/>
                    <a:pt x="647" y="170"/>
                    <a:pt x="645" y="169"/>
                  </a:cubicBezTo>
                  <a:cubicBezTo>
                    <a:pt x="636" y="190"/>
                    <a:pt x="627" y="212"/>
                    <a:pt x="619" y="235"/>
                  </a:cubicBezTo>
                  <a:cubicBezTo>
                    <a:pt x="619" y="233"/>
                    <a:pt x="621" y="226"/>
                    <a:pt x="621" y="224"/>
                  </a:cubicBezTo>
                  <a:cubicBezTo>
                    <a:pt x="621" y="198"/>
                    <a:pt x="635" y="185"/>
                    <a:pt x="645" y="169"/>
                  </a:cubicBezTo>
                  <a:cubicBezTo>
                    <a:pt x="646" y="165"/>
                    <a:pt x="649" y="161"/>
                    <a:pt x="651" y="160"/>
                  </a:cubicBezTo>
                  <a:cubicBezTo>
                    <a:pt x="651" y="160"/>
                    <a:pt x="651" y="161"/>
                    <a:pt x="651" y="163"/>
                  </a:cubicBezTo>
                  <a:cubicBezTo>
                    <a:pt x="657" y="145"/>
                    <a:pt x="657" y="145"/>
                    <a:pt x="657" y="145"/>
                  </a:cubicBezTo>
                  <a:cubicBezTo>
                    <a:pt x="648" y="155"/>
                    <a:pt x="642" y="168"/>
                    <a:pt x="634" y="178"/>
                  </a:cubicBezTo>
                  <a:cubicBezTo>
                    <a:pt x="638" y="160"/>
                    <a:pt x="645" y="145"/>
                    <a:pt x="650" y="128"/>
                  </a:cubicBezTo>
                  <a:cubicBezTo>
                    <a:pt x="653" y="120"/>
                    <a:pt x="654" y="134"/>
                    <a:pt x="656" y="137"/>
                  </a:cubicBezTo>
                  <a:close/>
                  <a:moveTo>
                    <a:pt x="619" y="136"/>
                  </a:moveTo>
                  <a:cubicBezTo>
                    <a:pt x="618" y="133"/>
                    <a:pt x="615" y="128"/>
                    <a:pt x="620" y="124"/>
                  </a:cubicBezTo>
                  <a:cubicBezTo>
                    <a:pt x="624" y="120"/>
                    <a:pt x="627" y="114"/>
                    <a:pt x="631" y="109"/>
                  </a:cubicBezTo>
                  <a:cubicBezTo>
                    <a:pt x="634" y="111"/>
                    <a:pt x="623" y="131"/>
                    <a:pt x="619" y="136"/>
                  </a:cubicBezTo>
                  <a:close/>
                  <a:moveTo>
                    <a:pt x="623" y="151"/>
                  </a:moveTo>
                  <a:cubicBezTo>
                    <a:pt x="643" y="122"/>
                    <a:pt x="643" y="122"/>
                    <a:pt x="643" y="122"/>
                  </a:cubicBezTo>
                  <a:cubicBezTo>
                    <a:pt x="649" y="128"/>
                    <a:pt x="640" y="144"/>
                    <a:pt x="637" y="150"/>
                  </a:cubicBezTo>
                  <a:cubicBezTo>
                    <a:pt x="631" y="159"/>
                    <a:pt x="630" y="171"/>
                    <a:pt x="626" y="180"/>
                  </a:cubicBezTo>
                  <a:cubicBezTo>
                    <a:pt x="626" y="169"/>
                    <a:pt x="619" y="157"/>
                    <a:pt x="623" y="151"/>
                  </a:cubicBezTo>
                  <a:close/>
                  <a:moveTo>
                    <a:pt x="643" y="107"/>
                  </a:moveTo>
                  <a:cubicBezTo>
                    <a:pt x="646" y="110"/>
                    <a:pt x="649" y="115"/>
                    <a:pt x="645" y="117"/>
                  </a:cubicBezTo>
                  <a:cubicBezTo>
                    <a:pt x="636" y="122"/>
                    <a:pt x="631" y="132"/>
                    <a:pt x="626" y="140"/>
                  </a:cubicBezTo>
                  <a:cubicBezTo>
                    <a:pt x="638" y="104"/>
                    <a:pt x="638" y="104"/>
                    <a:pt x="638" y="104"/>
                  </a:cubicBezTo>
                  <a:cubicBezTo>
                    <a:pt x="641" y="95"/>
                    <a:pt x="644" y="106"/>
                    <a:pt x="643" y="107"/>
                  </a:cubicBezTo>
                  <a:close/>
                  <a:moveTo>
                    <a:pt x="633" y="94"/>
                  </a:moveTo>
                  <a:cubicBezTo>
                    <a:pt x="632" y="98"/>
                    <a:pt x="630" y="106"/>
                    <a:pt x="625" y="111"/>
                  </a:cubicBezTo>
                  <a:cubicBezTo>
                    <a:pt x="624" y="105"/>
                    <a:pt x="629" y="99"/>
                    <a:pt x="629" y="92"/>
                  </a:cubicBezTo>
                  <a:cubicBezTo>
                    <a:pt x="628" y="87"/>
                    <a:pt x="635" y="90"/>
                    <a:pt x="633" y="94"/>
                  </a:cubicBezTo>
                  <a:close/>
                  <a:moveTo>
                    <a:pt x="610" y="76"/>
                  </a:moveTo>
                  <a:cubicBezTo>
                    <a:pt x="610" y="76"/>
                    <a:pt x="612" y="73"/>
                    <a:pt x="612" y="72"/>
                  </a:cubicBezTo>
                  <a:cubicBezTo>
                    <a:pt x="610" y="67"/>
                    <a:pt x="614" y="68"/>
                    <a:pt x="616" y="70"/>
                  </a:cubicBezTo>
                  <a:cubicBezTo>
                    <a:pt x="621" y="75"/>
                    <a:pt x="628" y="81"/>
                    <a:pt x="625" y="90"/>
                  </a:cubicBezTo>
                  <a:cubicBezTo>
                    <a:pt x="622" y="101"/>
                    <a:pt x="619" y="114"/>
                    <a:pt x="613" y="121"/>
                  </a:cubicBezTo>
                  <a:cubicBezTo>
                    <a:pt x="607" y="112"/>
                    <a:pt x="592" y="103"/>
                    <a:pt x="600" y="89"/>
                  </a:cubicBezTo>
                  <a:cubicBezTo>
                    <a:pt x="604" y="89"/>
                    <a:pt x="601" y="99"/>
                    <a:pt x="606" y="99"/>
                  </a:cubicBezTo>
                  <a:cubicBezTo>
                    <a:pt x="605" y="91"/>
                    <a:pt x="608" y="83"/>
                    <a:pt x="610" y="76"/>
                  </a:cubicBezTo>
                  <a:close/>
                  <a:moveTo>
                    <a:pt x="598" y="58"/>
                  </a:moveTo>
                  <a:cubicBezTo>
                    <a:pt x="600" y="55"/>
                    <a:pt x="605" y="61"/>
                    <a:pt x="605" y="64"/>
                  </a:cubicBezTo>
                  <a:cubicBezTo>
                    <a:pt x="605" y="68"/>
                    <a:pt x="599" y="81"/>
                    <a:pt x="597" y="86"/>
                  </a:cubicBezTo>
                  <a:cubicBezTo>
                    <a:pt x="595" y="81"/>
                    <a:pt x="599" y="74"/>
                    <a:pt x="600" y="67"/>
                  </a:cubicBezTo>
                  <a:cubicBezTo>
                    <a:pt x="595" y="73"/>
                    <a:pt x="590" y="85"/>
                    <a:pt x="590" y="94"/>
                  </a:cubicBezTo>
                  <a:cubicBezTo>
                    <a:pt x="585" y="89"/>
                    <a:pt x="579" y="86"/>
                    <a:pt x="576" y="81"/>
                  </a:cubicBezTo>
                  <a:cubicBezTo>
                    <a:pt x="583" y="74"/>
                    <a:pt x="589" y="65"/>
                    <a:pt x="598" y="58"/>
                  </a:cubicBezTo>
                  <a:close/>
                  <a:moveTo>
                    <a:pt x="593" y="56"/>
                  </a:moveTo>
                  <a:cubicBezTo>
                    <a:pt x="589" y="62"/>
                    <a:pt x="583" y="66"/>
                    <a:pt x="579" y="71"/>
                  </a:cubicBezTo>
                  <a:cubicBezTo>
                    <a:pt x="579" y="62"/>
                    <a:pt x="584" y="56"/>
                    <a:pt x="585" y="48"/>
                  </a:cubicBezTo>
                  <a:cubicBezTo>
                    <a:pt x="588" y="49"/>
                    <a:pt x="595" y="52"/>
                    <a:pt x="593" y="56"/>
                  </a:cubicBezTo>
                  <a:close/>
                  <a:moveTo>
                    <a:pt x="583" y="37"/>
                  </a:moveTo>
                  <a:cubicBezTo>
                    <a:pt x="571" y="32"/>
                    <a:pt x="557" y="24"/>
                    <a:pt x="541" y="22"/>
                  </a:cubicBezTo>
                  <a:cubicBezTo>
                    <a:pt x="540" y="22"/>
                    <a:pt x="538" y="19"/>
                    <a:pt x="537" y="18"/>
                  </a:cubicBezTo>
                  <a:cubicBezTo>
                    <a:pt x="556" y="20"/>
                    <a:pt x="570" y="28"/>
                    <a:pt x="583" y="37"/>
                  </a:cubicBezTo>
                  <a:close/>
                  <a:moveTo>
                    <a:pt x="550" y="33"/>
                  </a:moveTo>
                  <a:cubicBezTo>
                    <a:pt x="550" y="40"/>
                    <a:pt x="539" y="46"/>
                    <a:pt x="532" y="53"/>
                  </a:cubicBezTo>
                  <a:cubicBezTo>
                    <a:pt x="532" y="47"/>
                    <a:pt x="535" y="41"/>
                    <a:pt x="535" y="36"/>
                  </a:cubicBezTo>
                  <a:cubicBezTo>
                    <a:pt x="533" y="23"/>
                    <a:pt x="546" y="31"/>
                    <a:pt x="550" y="33"/>
                  </a:cubicBezTo>
                  <a:close/>
                  <a:moveTo>
                    <a:pt x="506" y="14"/>
                  </a:moveTo>
                  <a:cubicBezTo>
                    <a:pt x="536" y="16"/>
                    <a:pt x="536" y="16"/>
                    <a:pt x="536" y="16"/>
                  </a:cubicBezTo>
                  <a:cubicBezTo>
                    <a:pt x="527" y="20"/>
                    <a:pt x="516" y="17"/>
                    <a:pt x="506" y="15"/>
                  </a:cubicBezTo>
                  <a:lnTo>
                    <a:pt x="506" y="14"/>
                  </a:lnTo>
                  <a:close/>
                  <a:moveTo>
                    <a:pt x="516" y="24"/>
                  </a:moveTo>
                  <a:cubicBezTo>
                    <a:pt x="511" y="33"/>
                    <a:pt x="502" y="41"/>
                    <a:pt x="494" y="47"/>
                  </a:cubicBezTo>
                  <a:cubicBezTo>
                    <a:pt x="494" y="34"/>
                    <a:pt x="500" y="37"/>
                    <a:pt x="506" y="24"/>
                  </a:cubicBezTo>
                  <a:lnTo>
                    <a:pt x="516" y="24"/>
                  </a:lnTo>
                  <a:close/>
                  <a:moveTo>
                    <a:pt x="501" y="14"/>
                  </a:moveTo>
                  <a:cubicBezTo>
                    <a:pt x="495" y="15"/>
                    <a:pt x="488" y="15"/>
                    <a:pt x="483" y="13"/>
                  </a:cubicBezTo>
                  <a:cubicBezTo>
                    <a:pt x="482" y="12"/>
                    <a:pt x="482" y="11"/>
                    <a:pt x="481" y="11"/>
                  </a:cubicBezTo>
                  <a:lnTo>
                    <a:pt x="501" y="14"/>
                  </a:lnTo>
                  <a:close/>
                  <a:moveTo>
                    <a:pt x="465" y="22"/>
                  </a:moveTo>
                  <a:cubicBezTo>
                    <a:pt x="471" y="17"/>
                    <a:pt x="471" y="25"/>
                    <a:pt x="470" y="26"/>
                  </a:cubicBezTo>
                  <a:cubicBezTo>
                    <a:pt x="468" y="33"/>
                    <a:pt x="474" y="32"/>
                    <a:pt x="475" y="28"/>
                  </a:cubicBezTo>
                  <a:cubicBezTo>
                    <a:pt x="477" y="25"/>
                    <a:pt x="477" y="19"/>
                    <a:pt x="486" y="21"/>
                  </a:cubicBezTo>
                  <a:cubicBezTo>
                    <a:pt x="492" y="22"/>
                    <a:pt x="475" y="35"/>
                    <a:pt x="470" y="41"/>
                  </a:cubicBezTo>
                  <a:cubicBezTo>
                    <a:pt x="465" y="47"/>
                    <a:pt x="466" y="36"/>
                    <a:pt x="470" y="38"/>
                  </a:cubicBezTo>
                  <a:cubicBezTo>
                    <a:pt x="469" y="26"/>
                    <a:pt x="464" y="37"/>
                    <a:pt x="463" y="39"/>
                  </a:cubicBezTo>
                  <a:cubicBezTo>
                    <a:pt x="458" y="48"/>
                    <a:pt x="465" y="47"/>
                    <a:pt x="461" y="49"/>
                  </a:cubicBezTo>
                  <a:cubicBezTo>
                    <a:pt x="453" y="54"/>
                    <a:pt x="443" y="54"/>
                    <a:pt x="433" y="56"/>
                  </a:cubicBezTo>
                  <a:cubicBezTo>
                    <a:pt x="441" y="44"/>
                    <a:pt x="450" y="34"/>
                    <a:pt x="460" y="26"/>
                  </a:cubicBezTo>
                  <a:cubicBezTo>
                    <a:pt x="461" y="25"/>
                    <a:pt x="464" y="23"/>
                    <a:pt x="465" y="22"/>
                  </a:cubicBezTo>
                  <a:close/>
                  <a:moveTo>
                    <a:pt x="457" y="22"/>
                  </a:moveTo>
                  <a:cubicBezTo>
                    <a:pt x="445" y="32"/>
                    <a:pt x="434" y="44"/>
                    <a:pt x="427" y="58"/>
                  </a:cubicBezTo>
                  <a:cubicBezTo>
                    <a:pt x="426" y="59"/>
                    <a:pt x="425" y="59"/>
                    <a:pt x="424" y="59"/>
                  </a:cubicBezTo>
                  <a:cubicBezTo>
                    <a:pt x="429" y="55"/>
                    <a:pt x="421" y="54"/>
                    <a:pt x="421" y="57"/>
                  </a:cubicBezTo>
                  <a:cubicBezTo>
                    <a:pt x="419" y="58"/>
                    <a:pt x="419" y="58"/>
                    <a:pt x="419" y="58"/>
                  </a:cubicBezTo>
                  <a:cubicBezTo>
                    <a:pt x="419" y="55"/>
                    <a:pt x="418" y="55"/>
                    <a:pt x="418" y="58"/>
                  </a:cubicBezTo>
                  <a:cubicBezTo>
                    <a:pt x="418" y="62"/>
                    <a:pt x="418" y="62"/>
                    <a:pt x="418" y="62"/>
                  </a:cubicBezTo>
                  <a:cubicBezTo>
                    <a:pt x="387" y="95"/>
                    <a:pt x="357" y="135"/>
                    <a:pt x="338" y="180"/>
                  </a:cubicBezTo>
                  <a:cubicBezTo>
                    <a:pt x="352" y="149"/>
                    <a:pt x="366" y="117"/>
                    <a:pt x="379" y="83"/>
                  </a:cubicBezTo>
                  <a:cubicBezTo>
                    <a:pt x="384" y="89"/>
                    <a:pt x="379" y="94"/>
                    <a:pt x="380" y="99"/>
                  </a:cubicBezTo>
                  <a:cubicBezTo>
                    <a:pt x="392" y="89"/>
                    <a:pt x="402" y="69"/>
                    <a:pt x="412" y="56"/>
                  </a:cubicBezTo>
                  <a:cubicBezTo>
                    <a:pt x="418" y="49"/>
                    <a:pt x="424" y="42"/>
                    <a:pt x="431" y="34"/>
                  </a:cubicBezTo>
                  <a:cubicBezTo>
                    <a:pt x="431" y="45"/>
                    <a:pt x="431" y="45"/>
                    <a:pt x="431" y="45"/>
                  </a:cubicBezTo>
                  <a:cubicBezTo>
                    <a:pt x="434" y="37"/>
                    <a:pt x="440" y="28"/>
                    <a:pt x="445" y="22"/>
                  </a:cubicBezTo>
                  <a:cubicBezTo>
                    <a:pt x="446" y="21"/>
                    <a:pt x="453" y="22"/>
                    <a:pt x="45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
            <p:cNvSpPr/>
            <p:nvPr/>
          </p:nvSpPr>
          <p:spPr bwMode="auto">
            <a:xfrm>
              <a:off x="7281863" y="2617788"/>
              <a:ext cx="26988" cy="61913"/>
            </a:xfrm>
            <a:custGeom>
              <a:avLst/>
              <a:gdLst>
                <a:gd name="T0" fmla="*/ 1 w 13"/>
                <a:gd name="T1" fmla="*/ 21 h 31"/>
                <a:gd name="T2" fmla="*/ 4 w 13"/>
                <a:gd name="T3" fmla="*/ 28 h 31"/>
                <a:gd name="T4" fmla="*/ 13 w 13"/>
                <a:gd name="T5" fmla="*/ 8 h 31"/>
                <a:gd name="T6" fmla="*/ 13 w 13"/>
                <a:gd name="T7" fmla="*/ 0 h 31"/>
                <a:gd name="T8" fmla="*/ 1 w 13"/>
                <a:gd name="T9" fmla="*/ 21 h 31"/>
              </a:gdLst>
              <a:ahLst/>
              <a:cxnLst>
                <a:cxn ang="0">
                  <a:pos x="T0" y="T1"/>
                </a:cxn>
                <a:cxn ang="0">
                  <a:pos x="T2" y="T3"/>
                </a:cxn>
                <a:cxn ang="0">
                  <a:pos x="T4" y="T5"/>
                </a:cxn>
                <a:cxn ang="0">
                  <a:pos x="T6" y="T7"/>
                </a:cxn>
                <a:cxn ang="0">
                  <a:pos x="T8" y="T9"/>
                </a:cxn>
              </a:cxnLst>
              <a:rect l="0" t="0" r="r" b="b"/>
              <a:pathLst>
                <a:path w="13" h="31">
                  <a:moveTo>
                    <a:pt x="1" y="21"/>
                  </a:moveTo>
                  <a:cubicBezTo>
                    <a:pt x="0" y="23"/>
                    <a:pt x="1" y="31"/>
                    <a:pt x="4" y="28"/>
                  </a:cubicBezTo>
                  <a:cubicBezTo>
                    <a:pt x="9" y="24"/>
                    <a:pt x="10" y="15"/>
                    <a:pt x="13" y="8"/>
                  </a:cubicBezTo>
                  <a:cubicBezTo>
                    <a:pt x="10" y="6"/>
                    <a:pt x="13" y="3"/>
                    <a:pt x="13" y="0"/>
                  </a:cubicBezTo>
                  <a:cubicBezTo>
                    <a:pt x="8" y="6"/>
                    <a:pt x="6" y="14"/>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
            <p:cNvSpPr/>
            <p:nvPr/>
          </p:nvSpPr>
          <p:spPr bwMode="auto">
            <a:xfrm>
              <a:off x="6383338" y="2874963"/>
              <a:ext cx="4763" cy="28575"/>
            </a:xfrm>
            <a:custGeom>
              <a:avLst/>
              <a:gdLst>
                <a:gd name="T0" fmla="*/ 0 w 3"/>
                <a:gd name="T1" fmla="*/ 0 h 14"/>
                <a:gd name="T2" fmla="*/ 0 w 3"/>
                <a:gd name="T3" fmla="*/ 14 h 14"/>
                <a:gd name="T4" fmla="*/ 0 w 3"/>
                <a:gd name="T5" fmla="*/ 0 h 14"/>
              </a:gdLst>
              <a:ahLst/>
              <a:cxnLst>
                <a:cxn ang="0">
                  <a:pos x="T0" y="T1"/>
                </a:cxn>
                <a:cxn ang="0">
                  <a:pos x="T2" y="T3"/>
                </a:cxn>
                <a:cxn ang="0">
                  <a:pos x="T4" y="T5"/>
                </a:cxn>
              </a:cxnLst>
              <a:rect l="0" t="0" r="r" b="b"/>
              <a:pathLst>
                <a:path w="3" h="14">
                  <a:moveTo>
                    <a:pt x="0" y="0"/>
                  </a:moveTo>
                  <a:cubicBezTo>
                    <a:pt x="0" y="14"/>
                    <a:pt x="0" y="14"/>
                    <a:pt x="0" y="14"/>
                  </a:cubicBezTo>
                  <a:cubicBezTo>
                    <a:pt x="2" y="11"/>
                    <a:pt x="3"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8"/>
            <p:cNvSpPr/>
            <p:nvPr/>
          </p:nvSpPr>
          <p:spPr bwMode="auto">
            <a:xfrm>
              <a:off x="6919913" y="2300288"/>
              <a:ext cx="1588" cy="3175"/>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1" y="1"/>
                    <a:pt x="1" y="2"/>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9"/>
            <p:cNvSpPr/>
            <p:nvPr/>
          </p:nvSpPr>
          <p:spPr bwMode="auto">
            <a:xfrm>
              <a:off x="6916738" y="2301875"/>
              <a:ext cx="11113" cy="20638"/>
            </a:xfrm>
            <a:custGeom>
              <a:avLst/>
              <a:gdLst>
                <a:gd name="T0" fmla="*/ 0 w 5"/>
                <a:gd name="T1" fmla="*/ 3 h 10"/>
                <a:gd name="T2" fmla="*/ 2 w 5"/>
                <a:gd name="T3" fmla="*/ 0 h 10"/>
                <a:gd name="T4" fmla="*/ 2 w 5"/>
                <a:gd name="T5" fmla="*/ 1 h 10"/>
                <a:gd name="T6" fmla="*/ 0 w 5"/>
                <a:gd name="T7" fmla="*/ 3 h 10"/>
              </a:gdLst>
              <a:ahLst/>
              <a:cxnLst>
                <a:cxn ang="0">
                  <a:pos x="T0" y="T1"/>
                </a:cxn>
                <a:cxn ang="0">
                  <a:pos x="T2" y="T3"/>
                </a:cxn>
                <a:cxn ang="0">
                  <a:pos x="T4" y="T5"/>
                </a:cxn>
                <a:cxn ang="0">
                  <a:pos x="T6" y="T7"/>
                </a:cxn>
              </a:cxnLst>
              <a:rect l="0" t="0" r="r" b="b"/>
              <a:pathLst>
                <a:path w="5" h="10">
                  <a:moveTo>
                    <a:pt x="0" y="3"/>
                  </a:moveTo>
                  <a:cubicBezTo>
                    <a:pt x="1" y="10"/>
                    <a:pt x="5" y="4"/>
                    <a:pt x="2" y="0"/>
                  </a:cubicBezTo>
                  <a:cubicBezTo>
                    <a:pt x="2" y="0"/>
                    <a:pt x="2" y="0"/>
                    <a:pt x="2" y="1"/>
                  </a:cubicBezTo>
                  <a:cubicBezTo>
                    <a:pt x="2"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组合 18"/>
          <p:cNvGrpSpPr/>
          <p:nvPr/>
        </p:nvGrpSpPr>
        <p:grpSpPr>
          <a:xfrm>
            <a:off x="4634225" y="3830037"/>
            <a:ext cx="1073944" cy="876301"/>
            <a:chOff x="6183313" y="1962150"/>
            <a:chExt cx="1431925" cy="1168401"/>
          </a:xfrm>
          <a:solidFill>
            <a:schemeClr val="accent1"/>
          </a:solidFill>
        </p:grpSpPr>
        <p:sp>
          <p:nvSpPr>
            <p:cNvPr id="20" name="Freeform 5"/>
            <p:cNvSpPr>
              <a:spLocks noEditPoints="1"/>
            </p:cNvSpPr>
            <p:nvPr/>
          </p:nvSpPr>
          <p:spPr bwMode="auto">
            <a:xfrm>
              <a:off x="6183313" y="1962150"/>
              <a:ext cx="1431925" cy="1168401"/>
            </a:xfrm>
            <a:custGeom>
              <a:avLst/>
              <a:gdLst>
                <a:gd name="T0" fmla="*/ 43 w 710"/>
                <a:gd name="T1" fmla="*/ 578 h 578"/>
                <a:gd name="T2" fmla="*/ 448 w 710"/>
                <a:gd name="T3" fmla="*/ 6 h 578"/>
                <a:gd name="T4" fmla="*/ 382 w 710"/>
                <a:gd name="T5" fmla="*/ 84 h 578"/>
                <a:gd name="T6" fmla="*/ 367 w 710"/>
                <a:gd name="T7" fmla="*/ 55 h 578"/>
                <a:gd name="T8" fmla="*/ 367 w 710"/>
                <a:gd name="T9" fmla="*/ 57 h 578"/>
                <a:gd name="T10" fmla="*/ 325 w 710"/>
                <a:gd name="T11" fmla="*/ 171 h 578"/>
                <a:gd name="T12" fmla="*/ 497 w 710"/>
                <a:gd name="T13" fmla="*/ 69 h 578"/>
                <a:gd name="T14" fmla="*/ 570 w 710"/>
                <a:gd name="T15" fmla="*/ 280 h 578"/>
                <a:gd name="T16" fmla="*/ 484 w 710"/>
                <a:gd name="T17" fmla="*/ 62 h 578"/>
                <a:gd name="T18" fmla="*/ 484 w 710"/>
                <a:gd name="T19" fmla="*/ 49 h 578"/>
                <a:gd name="T20" fmla="*/ 560 w 710"/>
                <a:gd name="T21" fmla="*/ 53 h 578"/>
                <a:gd name="T22" fmla="*/ 501 w 710"/>
                <a:gd name="T23" fmla="*/ 49 h 578"/>
                <a:gd name="T24" fmla="*/ 592 w 710"/>
                <a:gd name="T25" fmla="*/ 108 h 578"/>
                <a:gd name="T26" fmla="*/ 423 w 710"/>
                <a:gd name="T27" fmla="*/ 308 h 578"/>
                <a:gd name="T28" fmla="*/ 373 w 710"/>
                <a:gd name="T29" fmla="*/ 262 h 578"/>
                <a:gd name="T30" fmla="*/ 357 w 710"/>
                <a:gd name="T31" fmla="*/ 247 h 578"/>
                <a:gd name="T32" fmla="*/ 329 w 710"/>
                <a:gd name="T33" fmla="*/ 259 h 578"/>
                <a:gd name="T34" fmla="*/ 352 w 710"/>
                <a:gd name="T35" fmla="*/ 199 h 578"/>
                <a:gd name="T36" fmla="*/ 201 w 710"/>
                <a:gd name="T37" fmla="*/ 352 h 578"/>
                <a:gd name="T38" fmla="*/ 206 w 710"/>
                <a:gd name="T39" fmla="*/ 359 h 578"/>
                <a:gd name="T40" fmla="*/ 151 w 710"/>
                <a:gd name="T41" fmla="*/ 392 h 578"/>
                <a:gd name="T42" fmla="*/ 50 w 710"/>
                <a:gd name="T43" fmla="*/ 471 h 578"/>
                <a:gd name="T44" fmla="*/ 12 w 710"/>
                <a:gd name="T45" fmla="*/ 507 h 578"/>
                <a:gd name="T46" fmla="*/ 37 w 710"/>
                <a:gd name="T47" fmla="*/ 549 h 578"/>
                <a:gd name="T48" fmla="*/ 46 w 710"/>
                <a:gd name="T49" fmla="*/ 554 h 578"/>
                <a:gd name="T50" fmla="*/ 54 w 710"/>
                <a:gd name="T51" fmla="*/ 545 h 578"/>
                <a:gd name="T52" fmla="*/ 120 w 710"/>
                <a:gd name="T53" fmla="*/ 505 h 578"/>
                <a:gd name="T54" fmla="*/ 177 w 710"/>
                <a:gd name="T55" fmla="*/ 461 h 578"/>
                <a:gd name="T56" fmla="*/ 155 w 710"/>
                <a:gd name="T57" fmla="*/ 474 h 578"/>
                <a:gd name="T58" fmla="*/ 202 w 710"/>
                <a:gd name="T59" fmla="*/ 443 h 578"/>
                <a:gd name="T60" fmla="*/ 211 w 710"/>
                <a:gd name="T61" fmla="*/ 411 h 578"/>
                <a:gd name="T62" fmla="*/ 225 w 710"/>
                <a:gd name="T63" fmla="*/ 404 h 578"/>
                <a:gd name="T64" fmla="*/ 264 w 710"/>
                <a:gd name="T65" fmla="*/ 410 h 578"/>
                <a:gd name="T66" fmla="*/ 376 w 710"/>
                <a:gd name="T67" fmla="*/ 267 h 578"/>
                <a:gd name="T68" fmla="*/ 399 w 710"/>
                <a:gd name="T69" fmla="*/ 295 h 578"/>
                <a:gd name="T70" fmla="*/ 414 w 710"/>
                <a:gd name="T71" fmla="*/ 303 h 578"/>
                <a:gd name="T72" fmla="*/ 448 w 710"/>
                <a:gd name="T73" fmla="*/ 318 h 578"/>
                <a:gd name="T74" fmla="*/ 451 w 710"/>
                <a:gd name="T75" fmla="*/ 356 h 578"/>
                <a:gd name="T76" fmla="*/ 498 w 710"/>
                <a:gd name="T77" fmla="*/ 358 h 578"/>
                <a:gd name="T78" fmla="*/ 556 w 710"/>
                <a:gd name="T79" fmla="*/ 310 h 578"/>
                <a:gd name="T80" fmla="*/ 551 w 710"/>
                <a:gd name="T81" fmla="*/ 354 h 578"/>
                <a:gd name="T82" fmla="*/ 657 w 710"/>
                <a:gd name="T83" fmla="*/ 247 h 578"/>
                <a:gd name="T84" fmla="*/ 601 w 710"/>
                <a:gd name="T85" fmla="*/ 319 h 578"/>
                <a:gd name="T86" fmla="*/ 643 w 710"/>
                <a:gd name="T87" fmla="*/ 287 h 578"/>
                <a:gd name="T88" fmla="*/ 645 w 710"/>
                <a:gd name="T89" fmla="*/ 169 h 578"/>
                <a:gd name="T90" fmla="*/ 620 w 710"/>
                <a:gd name="T91" fmla="*/ 124 h 578"/>
                <a:gd name="T92" fmla="*/ 643 w 710"/>
                <a:gd name="T93" fmla="*/ 107 h 578"/>
                <a:gd name="T94" fmla="*/ 633 w 710"/>
                <a:gd name="T95" fmla="*/ 94 h 578"/>
                <a:gd name="T96" fmla="*/ 610 w 710"/>
                <a:gd name="T97" fmla="*/ 76 h 578"/>
                <a:gd name="T98" fmla="*/ 593 w 710"/>
                <a:gd name="T99" fmla="*/ 56 h 578"/>
                <a:gd name="T100" fmla="*/ 550 w 710"/>
                <a:gd name="T101" fmla="*/ 33 h 578"/>
                <a:gd name="T102" fmla="*/ 516 w 710"/>
                <a:gd name="T103" fmla="*/ 24 h 578"/>
                <a:gd name="T104" fmla="*/ 465 w 710"/>
                <a:gd name="T105" fmla="*/ 22 h 578"/>
                <a:gd name="T106" fmla="*/ 433 w 710"/>
                <a:gd name="T107" fmla="*/ 56 h 578"/>
                <a:gd name="T108" fmla="*/ 418 w 710"/>
                <a:gd name="T109" fmla="*/ 58 h 578"/>
                <a:gd name="T110" fmla="*/ 445 w 710"/>
                <a:gd name="T111" fmla="*/ 2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78">
                  <a:moveTo>
                    <a:pt x="442" y="8"/>
                  </a:moveTo>
                  <a:cubicBezTo>
                    <a:pt x="404" y="15"/>
                    <a:pt x="374" y="34"/>
                    <a:pt x="348" y="54"/>
                  </a:cubicBezTo>
                  <a:cubicBezTo>
                    <a:pt x="304" y="88"/>
                    <a:pt x="282" y="177"/>
                    <a:pt x="309" y="247"/>
                  </a:cubicBezTo>
                  <a:cubicBezTo>
                    <a:pt x="302" y="249"/>
                    <a:pt x="297" y="255"/>
                    <a:pt x="291" y="260"/>
                  </a:cubicBezTo>
                  <a:cubicBezTo>
                    <a:pt x="250" y="294"/>
                    <a:pt x="205" y="326"/>
                    <a:pt x="174" y="366"/>
                  </a:cubicBezTo>
                  <a:cubicBezTo>
                    <a:pt x="110" y="407"/>
                    <a:pt x="56" y="454"/>
                    <a:pt x="5" y="504"/>
                  </a:cubicBezTo>
                  <a:cubicBezTo>
                    <a:pt x="2" y="507"/>
                    <a:pt x="0" y="513"/>
                    <a:pt x="2" y="518"/>
                  </a:cubicBezTo>
                  <a:cubicBezTo>
                    <a:pt x="11" y="542"/>
                    <a:pt x="25" y="563"/>
                    <a:pt x="43" y="578"/>
                  </a:cubicBezTo>
                  <a:cubicBezTo>
                    <a:pt x="82" y="545"/>
                    <a:pt x="82" y="545"/>
                    <a:pt x="82" y="545"/>
                  </a:cubicBezTo>
                  <a:cubicBezTo>
                    <a:pt x="136" y="501"/>
                    <a:pt x="193" y="462"/>
                    <a:pt x="247" y="415"/>
                  </a:cubicBezTo>
                  <a:cubicBezTo>
                    <a:pt x="255" y="420"/>
                    <a:pt x="269" y="422"/>
                    <a:pt x="277" y="416"/>
                  </a:cubicBezTo>
                  <a:cubicBezTo>
                    <a:pt x="309" y="390"/>
                    <a:pt x="344" y="363"/>
                    <a:pt x="374" y="332"/>
                  </a:cubicBezTo>
                  <a:cubicBezTo>
                    <a:pt x="397" y="350"/>
                    <a:pt x="425" y="361"/>
                    <a:pt x="458" y="366"/>
                  </a:cubicBezTo>
                  <a:cubicBezTo>
                    <a:pt x="547" y="378"/>
                    <a:pt x="619" y="350"/>
                    <a:pt x="649" y="293"/>
                  </a:cubicBezTo>
                  <a:cubicBezTo>
                    <a:pt x="710" y="209"/>
                    <a:pt x="660" y="74"/>
                    <a:pt x="594" y="31"/>
                  </a:cubicBezTo>
                  <a:cubicBezTo>
                    <a:pt x="559" y="8"/>
                    <a:pt x="502" y="0"/>
                    <a:pt x="448" y="6"/>
                  </a:cubicBezTo>
                  <a:cubicBezTo>
                    <a:pt x="447" y="6"/>
                    <a:pt x="443" y="7"/>
                    <a:pt x="442" y="8"/>
                  </a:cubicBezTo>
                  <a:close/>
                  <a:moveTo>
                    <a:pt x="436" y="23"/>
                  </a:moveTo>
                  <a:cubicBezTo>
                    <a:pt x="422" y="34"/>
                    <a:pt x="411" y="50"/>
                    <a:pt x="399" y="67"/>
                  </a:cubicBezTo>
                  <a:cubicBezTo>
                    <a:pt x="403" y="54"/>
                    <a:pt x="412" y="45"/>
                    <a:pt x="414" y="35"/>
                  </a:cubicBezTo>
                  <a:cubicBezTo>
                    <a:pt x="415" y="31"/>
                    <a:pt x="414" y="27"/>
                    <a:pt x="409" y="29"/>
                  </a:cubicBezTo>
                  <a:cubicBezTo>
                    <a:pt x="415" y="22"/>
                    <a:pt x="426" y="23"/>
                    <a:pt x="436" y="23"/>
                  </a:cubicBezTo>
                  <a:close/>
                  <a:moveTo>
                    <a:pt x="408" y="38"/>
                  </a:moveTo>
                  <a:cubicBezTo>
                    <a:pt x="382" y="84"/>
                    <a:pt x="382" y="84"/>
                    <a:pt x="382" y="84"/>
                  </a:cubicBezTo>
                  <a:cubicBezTo>
                    <a:pt x="386" y="64"/>
                    <a:pt x="395" y="46"/>
                    <a:pt x="408" y="32"/>
                  </a:cubicBezTo>
                  <a:cubicBezTo>
                    <a:pt x="408" y="32"/>
                    <a:pt x="409" y="36"/>
                    <a:pt x="408" y="38"/>
                  </a:cubicBezTo>
                  <a:close/>
                  <a:moveTo>
                    <a:pt x="397" y="31"/>
                  </a:moveTo>
                  <a:cubicBezTo>
                    <a:pt x="382" y="56"/>
                    <a:pt x="363" y="86"/>
                    <a:pt x="348" y="113"/>
                  </a:cubicBezTo>
                  <a:cubicBezTo>
                    <a:pt x="361" y="88"/>
                    <a:pt x="371" y="59"/>
                    <a:pt x="385" y="39"/>
                  </a:cubicBezTo>
                  <a:cubicBezTo>
                    <a:pt x="387" y="35"/>
                    <a:pt x="393" y="33"/>
                    <a:pt x="397" y="31"/>
                  </a:cubicBezTo>
                  <a:close/>
                  <a:moveTo>
                    <a:pt x="376" y="43"/>
                  </a:moveTo>
                  <a:cubicBezTo>
                    <a:pt x="382" y="42"/>
                    <a:pt x="370" y="53"/>
                    <a:pt x="367" y="55"/>
                  </a:cubicBezTo>
                  <a:cubicBezTo>
                    <a:pt x="372" y="52"/>
                    <a:pt x="370" y="45"/>
                    <a:pt x="376" y="43"/>
                  </a:cubicBezTo>
                  <a:close/>
                  <a:moveTo>
                    <a:pt x="348" y="65"/>
                  </a:moveTo>
                  <a:cubicBezTo>
                    <a:pt x="337" y="89"/>
                    <a:pt x="328" y="111"/>
                    <a:pt x="314" y="135"/>
                  </a:cubicBezTo>
                  <a:cubicBezTo>
                    <a:pt x="314" y="131"/>
                    <a:pt x="310" y="135"/>
                    <a:pt x="313" y="136"/>
                  </a:cubicBezTo>
                  <a:cubicBezTo>
                    <a:pt x="309" y="143"/>
                    <a:pt x="308" y="153"/>
                    <a:pt x="308" y="162"/>
                  </a:cubicBezTo>
                  <a:cubicBezTo>
                    <a:pt x="308" y="166"/>
                    <a:pt x="314" y="163"/>
                    <a:pt x="313" y="160"/>
                  </a:cubicBezTo>
                  <a:cubicBezTo>
                    <a:pt x="318" y="137"/>
                    <a:pt x="328" y="121"/>
                    <a:pt x="337" y="103"/>
                  </a:cubicBezTo>
                  <a:cubicBezTo>
                    <a:pt x="345" y="86"/>
                    <a:pt x="357" y="72"/>
                    <a:pt x="367" y="57"/>
                  </a:cubicBezTo>
                  <a:cubicBezTo>
                    <a:pt x="320" y="157"/>
                    <a:pt x="320" y="157"/>
                    <a:pt x="320" y="157"/>
                  </a:cubicBezTo>
                  <a:cubicBezTo>
                    <a:pt x="316" y="152"/>
                    <a:pt x="315" y="158"/>
                    <a:pt x="313" y="160"/>
                  </a:cubicBezTo>
                  <a:cubicBezTo>
                    <a:pt x="318" y="164"/>
                    <a:pt x="318" y="164"/>
                    <a:pt x="318" y="164"/>
                  </a:cubicBezTo>
                  <a:cubicBezTo>
                    <a:pt x="313" y="173"/>
                    <a:pt x="308" y="185"/>
                    <a:pt x="306" y="195"/>
                  </a:cubicBezTo>
                  <a:cubicBezTo>
                    <a:pt x="297" y="137"/>
                    <a:pt x="321" y="91"/>
                    <a:pt x="348" y="65"/>
                  </a:cubicBezTo>
                  <a:close/>
                  <a:moveTo>
                    <a:pt x="306" y="200"/>
                  </a:moveTo>
                  <a:cubicBezTo>
                    <a:pt x="313" y="206"/>
                    <a:pt x="313" y="193"/>
                    <a:pt x="320" y="196"/>
                  </a:cubicBezTo>
                  <a:cubicBezTo>
                    <a:pt x="317" y="184"/>
                    <a:pt x="320" y="180"/>
                    <a:pt x="325" y="171"/>
                  </a:cubicBezTo>
                  <a:cubicBezTo>
                    <a:pt x="340" y="141"/>
                    <a:pt x="355" y="112"/>
                    <a:pt x="372" y="84"/>
                  </a:cubicBezTo>
                  <a:cubicBezTo>
                    <a:pt x="352" y="132"/>
                    <a:pt x="331" y="183"/>
                    <a:pt x="310" y="228"/>
                  </a:cubicBezTo>
                  <a:lnTo>
                    <a:pt x="306" y="200"/>
                  </a:lnTo>
                  <a:close/>
                  <a:moveTo>
                    <a:pt x="365" y="167"/>
                  </a:moveTo>
                  <a:cubicBezTo>
                    <a:pt x="365" y="167"/>
                    <a:pt x="366" y="168"/>
                    <a:pt x="366" y="168"/>
                  </a:cubicBezTo>
                  <a:cubicBezTo>
                    <a:pt x="372" y="157"/>
                    <a:pt x="373" y="141"/>
                    <a:pt x="378" y="132"/>
                  </a:cubicBezTo>
                  <a:cubicBezTo>
                    <a:pt x="378" y="132"/>
                    <a:pt x="379" y="131"/>
                    <a:pt x="380" y="131"/>
                  </a:cubicBezTo>
                  <a:cubicBezTo>
                    <a:pt x="402" y="95"/>
                    <a:pt x="440" y="68"/>
                    <a:pt x="497" y="69"/>
                  </a:cubicBezTo>
                  <a:cubicBezTo>
                    <a:pt x="495" y="61"/>
                    <a:pt x="498" y="69"/>
                    <a:pt x="500" y="68"/>
                  </a:cubicBezTo>
                  <a:cubicBezTo>
                    <a:pt x="553" y="72"/>
                    <a:pt x="593" y="105"/>
                    <a:pt x="601" y="160"/>
                  </a:cubicBezTo>
                  <a:cubicBezTo>
                    <a:pt x="606" y="198"/>
                    <a:pt x="599" y="237"/>
                    <a:pt x="586" y="264"/>
                  </a:cubicBezTo>
                  <a:cubicBezTo>
                    <a:pt x="585" y="264"/>
                    <a:pt x="584" y="265"/>
                    <a:pt x="584" y="265"/>
                  </a:cubicBezTo>
                  <a:cubicBezTo>
                    <a:pt x="584" y="262"/>
                    <a:pt x="583" y="262"/>
                    <a:pt x="583" y="265"/>
                  </a:cubicBezTo>
                  <a:cubicBezTo>
                    <a:pt x="581" y="267"/>
                    <a:pt x="581" y="267"/>
                    <a:pt x="581" y="267"/>
                  </a:cubicBezTo>
                  <a:cubicBezTo>
                    <a:pt x="580" y="268"/>
                    <a:pt x="580" y="268"/>
                    <a:pt x="580" y="268"/>
                  </a:cubicBezTo>
                  <a:cubicBezTo>
                    <a:pt x="570" y="280"/>
                    <a:pt x="570" y="280"/>
                    <a:pt x="570" y="280"/>
                  </a:cubicBezTo>
                  <a:cubicBezTo>
                    <a:pt x="571" y="279"/>
                    <a:pt x="571" y="279"/>
                    <a:pt x="571" y="279"/>
                  </a:cubicBezTo>
                  <a:cubicBezTo>
                    <a:pt x="557" y="303"/>
                    <a:pt x="518" y="317"/>
                    <a:pt x="479" y="309"/>
                  </a:cubicBezTo>
                  <a:cubicBezTo>
                    <a:pt x="419" y="309"/>
                    <a:pt x="391" y="275"/>
                    <a:pt x="373" y="231"/>
                  </a:cubicBezTo>
                  <a:cubicBezTo>
                    <a:pt x="368" y="219"/>
                    <a:pt x="359" y="193"/>
                    <a:pt x="366" y="183"/>
                  </a:cubicBezTo>
                  <a:cubicBezTo>
                    <a:pt x="362" y="179"/>
                    <a:pt x="363" y="174"/>
                    <a:pt x="364" y="171"/>
                  </a:cubicBezTo>
                  <a:cubicBezTo>
                    <a:pt x="365" y="170"/>
                    <a:pt x="365" y="169"/>
                    <a:pt x="366" y="169"/>
                  </a:cubicBezTo>
                  <a:cubicBezTo>
                    <a:pt x="366" y="168"/>
                    <a:pt x="365" y="167"/>
                    <a:pt x="365" y="167"/>
                  </a:cubicBezTo>
                  <a:close/>
                  <a:moveTo>
                    <a:pt x="484" y="62"/>
                  </a:moveTo>
                  <a:cubicBezTo>
                    <a:pt x="467" y="62"/>
                    <a:pt x="467" y="62"/>
                    <a:pt x="467" y="62"/>
                  </a:cubicBezTo>
                  <a:cubicBezTo>
                    <a:pt x="447" y="65"/>
                    <a:pt x="430" y="73"/>
                    <a:pt x="415" y="81"/>
                  </a:cubicBezTo>
                  <a:cubicBezTo>
                    <a:pt x="418" y="72"/>
                    <a:pt x="430" y="65"/>
                    <a:pt x="442" y="64"/>
                  </a:cubicBezTo>
                  <a:cubicBezTo>
                    <a:pt x="450" y="63"/>
                    <a:pt x="459" y="61"/>
                    <a:pt x="467" y="62"/>
                  </a:cubicBezTo>
                  <a:cubicBezTo>
                    <a:pt x="472" y="60"/>
                    <a:pt x="479" y="59"/>
                    <a:pt x="484" y="62"/>
                  </a:cubicBezTo>
                  <a:close/>
                  <a:moveTo>
                    <a:pt x="469" y="48"/>
                  </a:moveTo>
                  <a:cubicBezTo>
                    <a:pt x="478" y="40"/>
                    <a:pt x="486" y="30"/>
                    <a:pt x="497" y="23"/>
                  </a:cubicBezTo>
                  <a:cubicBezTo>
                    <a:pt x="499" y="30"/>
                    <a:pt x="490" y="40"/>
                    <a:pt x="484" y="49"/>
                  </a:cubicBezTo>
                  <a:lnTo>
                    <a:pt x="469" y="48"/>
                  </a:lnTo>
                  <a:close/>
                  <a:moveTo>
                    <a:pt x="579" y="42"/>
                  </a:moveTo>
                  <a:cubicBezTo>
                    <a:pt x="580" y="54"/>
                    <a:pt x="572" y="69"/>
                    <a:pt x="571" y="78"/>
                  </a:cubicBezTo>
                  <a:cubicBezTo>
                    <a:pt x="562" y="69"/>
                    <a:pt x="550" y="64"/>
                    <a:pt x="536" y="58"/>
                  </a:cubicBezTo>
                  <a:cubicBezTo>
                    <a:pt x="557" y="36"/>
                    <a:pt x="557" y="36"/>
                    <a:pt x="557" y="36"/>
                  </a:cubicBezTo>
                  <a:cubicBezTo>
                    <a:pt x="560" y="41"/>
                    <a:pt x="552" y="52"/>
                    <a:pt x="552" y="62"/>
                  </a:cubicBezTo>
                  <a:cubicBezTo>
                    <a:pt x="563" y="63"/>
                    <a:pt x="570" y="48"/>
                    <a:pt x="579" y="42"/>
                  </a:cubicBezTo>
                  <a:close/>
                  <a:moveTo>
                    <a:pt x="560" y="53"/>
                  </a:moveTo>
                  <a:cubicBezTo>
                    <a:pt x="560" y="48"/>
                    <a:pt x="563" y="44"/>
                    <a:pt x="565" y="40"/>
                  </a:cubicBezTo>
                  <a:cubicBezTo>
                    <a:pt x="567" y="38"/>
                    <a:pt x="571" y="40"/>
                    <a:pt x="572" y="43"/>
                  </a:cubicBezTo>
                  <a:lnTo>
                    <a:pt x="560" y="53"/>
                  </a:lnTo>
                  <a:close/>
                  <a:moveTo>
                    <a:pt x="545" y="71"/>
                  </a:moveTo>
                  <a:cubicBezTo>
                    <a:pt x="536" y="70"/>
                    <a:pt x="526" y="67"/>
                    <a:pt x="518" y="62"/>
                  </a:cubicBezTo>
                  <a:cubicBezTo>
                    <a:pt x="527" y="62"/>
                    <a:pt x="537" y="66"/>
                    <a:pt x="545" y="71"/>
                  </a:cubicBezTo>
                  <a:close/>
                  <a:moveTo>
                    <a:pt x="526" y="55"/>
                  </a:moveTo>
                  <a:cubicBezTo>
                    <a:pt x="501" y="49"/>
                    <a:pt x="501" y="49"/>
                    <a:pt x="501" y="49"/>
                  </a:cubicBezTo>
                  <a:cubicBezTo>
                    <a:pt x="508" y="39"/>
                    <a:pt x="516" y="30"/>
                    <a:pt x="527" y="26"/>
                  </a:cubicBezTo>
                  <a:cubicBezTo>
                    <a:pt x="530" y="25"/>
                    <a:pt x="531" y="29"/>
                    <a:pt x="531" y="31"/>
                  </a:cubicBezTo>
                  <a:cubicBezTo>
                    <a:pt x="531" y="40"/>
                    <a:pt x="523" y="45"/>
                    <a:pt x="526" y="55"/>
                  </a:cubicBezTo>
                  <a:close/>
                  <a:moveTo>
                    <a:pt x="592" y="108"/>
                  </a:moveTo>
                  <a:cubicBezTo>
                    <a:pt x="633" y="149"/>
                    <a:pt x="620" y="253"/>
                    <a:pt x="579" y="286"/>
                  </a:cubicBezTo>
                  <a:cubicBezTo>
                    <a:pt x="578" y="286"/>
                    <a:pt x="572" y="290"/>
                    <a:pt x="570" y="291"/>
                  </a:cubicBezTo>
                  <a:cubicBezTo>
                    <a:pt x="614" y="260"/>
                    <a:pt x="621" y="163"/>
                    <a:pt x="592" y="111"/>
                  </a:cubicBezTo>
                  <a:cubicBezTo>
                    <a:pt x="591" y="111"/>
                    <a:pt x="591" y="109"/>
                    <a:pt x="592" y="108"/>
                  </a:cubicBezTo>
                  <a:close/>
                  <a:moveTo>
                    <a:pt x="480" y="320"/>
                  </a:moveTo>
                  <a:cubicBezTo>
                    <a:pt x="493" y="321"/>
                    <a:pt x="493" y="321"/>
                    <a:pt x="493" y="321"/>
                  </a:cubicBezTo>
                  <a:cubicBezTo>
                    <a:pt x="491" y="327"/>
                    <a:pt x="482" y="336"/>
                    <a:pt x="477" y="344"/>
                  </a:cubicBezTo>
                  <a:cubicBezTo>
                    <a:pt x="477" y="336"/>
                    <a:pt x="482" y="330"/>
                    <a:pt x="482" y="325"/>
                  </a:cubicBezTo>
                  <a:cubicBezTo>
                    <a:pt x="482" y="323"/>
                    <a:pt x="481" y="321"/>
                    <a:pt x="480" y="320"/>
                  </a:cubicBezTo>
                  <a:close/>
                  <a:moveTo>
                    <a:pt x="430" y="316"/>
                  </a:moveTo>
                  <a:cubicBezTo>
                    <a:pt x="427" y="320"/>
                    <a:pt x="425" y="325"/>
                    <a:pt x="422" y="328"/>
                  </a:cubicBezTo>
                  <a:cubicBezTo>
                    <a:pt x="423" y="308"/>
                    <a:pt x="423" y="308"/>
                    <a:pt x="423" y="308"/>
                  </a:cubicBezTo>
                  <a:cubicBezTo>
                    <a:pt x="425" y="310"/>
                    <a:pt x="434" y="310"/>
                    <a:pt x="430" y="316"/>
                  </a:cubicBezTo>
                  <a:close/>
                  <a:moveTo>
                    <a:pt x="387" y="286"/>
                  </a:moveTo>
                  <a:cubicBezTo>
                    <a:pt x="387" y="290"/>
                    <a:pt x="387" y="290"/>
                    <a:pt x="387" y="290"/>
                  </a:cubicBezTo>
                  <a:cubicBezTo>
                    <a:pt x="386" y="290"/>
                    <a:pt x="386" y="290"/>
                    <a:pt x="386" y="290"/>
                  </a:cubicBezTo>
                  <a:cubicBezTo>
                    <a:pt x="376" y="307"/>
                    <a:pt x="376" y="307"/>
                    <a:pt x="376" y="307"/>
                  </a:cubicBezTo>
                  <a:cubicBezTo>
                    <a:pt x="378" y="296"/>
                    <a:pt x="381" y="285"/>
                    <a:pt x="384" y="278"/>
                  </a:cubicBezTo>
                  <a:cubicBezTo>
                    <a:pt x="387" y="278"/>
                    <a:pt x="393" y="285"/>
                    <a:pt x="387" y="286"/>
                  </a:cubicBezTo>
                  <a:close/>
                  <a:moveTo>
                    <a:pt x="373" y="262"/>
                  </a:moveTo>
                  <a:cubicBezTo>
                    <a:pt x="371" y="272"/>
                    <a:pt x="366" y="281"/>
                    <a:pt x="359" y="288"/>
                  </a:cubicBezTo>
                  <a:cubicBezTo>
                    <a:pt x="361" y="276"/>
                    <a:pt x="365" y="264"/>
                    <a:pt x="369" y="254"/>
                  </a:cubicBezTo>
                  <a:cubicBezTo>
                    <a:pt x="370" y="257"/>
                    <a:pt x="374" y="260"/>
                    <a:pt x="373" y="262"/>
                  </a:cubicBezTo>
                  <a:close/>
                  <a:moveTo>
                    <a:pt x="356" y="276"/>
                  </a:moveTo>
                  <a:cubicBezTo>
                    <a:pt x="355" y="277"/>
                    <a:pt x="358" y="281"/>
                    <a:pt x="356" y="283"/>
                  </a:cubicBezTo>
                  <a:cubicBezTo>
                    <a:pt x="353" y="279"/>
                    <a:pt x="354" y="293"/>
                    <a:pt x="352" y="297"/>
                  </a:cubicBezTo>
                  <a:cubicBezTo>
                    <a:pt x="346" y="291"/>
                    <a:pt x="338" y="286"/>
                    <a:pt x="342" y="276"/>
                  </a:cubicBezTo>
                  <a:cubicBezTo>
                    <a:pt x="345" y="267"/>
                    <a:pt x="352" y="252"/>
                    <a:pt x="357" y="247"/>
                  </a:cubicBezTo>
                  <a:cubicBezTo>
                    <a:pt x="358" y="246"/>
                    <a:pt x="361" y="243"/>
                    <a:pt x="363" y="240"/>
                  </a:cubicBezTo>
                  <a:cubicBezTo>
                    <a:pt x="365" y="253"/>
                    <a:pt x="362" y="265"/>
                    <a:pt x="356" y="276"/>
                  </a:cubicBezTo>
                  <a:close/>
                  <a:moveTo>
                    <a:pt x="341" y="267"/>
                  </a:moveTo>
                  <a:cubicBezTo>
                    <a:pt x="352" y="224"/>
                    <a:pt x="352" y="224"/>
                    <a:pt x="352" y="224"/>
                  </a:cubicBezTo>
                  <a:cubicBezTo>
                    <a:pt x="343" y="226"/>
                    <a:pt x="344" y="235"/>
                    <a:pt x="342" y="241"/>
                  </a:cubicBezTo>
                  <a:cubicBezTo>
                    <a:pt x="341" y="243"/>
                    <a:pt x="342" y="244"/>
                    <a:pt x="343" y="242"/>
                  </a:cubicBezTo>
                  <a:cubicBezTo>
                    <a:pt x="339" y="248"/>
                    <a:pt x="334" y="265"/>
                    <a:pt x="332" y="272"/>
                  </a:cubicBezTo>
                  <a:cubicBezTo>
                    <a:pt x="330" y="270"/>
                    <a:pt x="318" y="259"/>
                    <a:pt x="329" y="259"/>
                  </a:cubicBezTo>
                  <a:cubicBezTo>
                    <a:pt x="334" y="243"/>
                    <a:pt x="340" y="226"/>
                    <a:pt x="349" y="213"/>
                  </a:cubicBezTo>
                  <a:cubicBezTo>
                    <a:pt x="352" y="216"/>
                    <a:pt x="349" y="221"/>
                    <a:pt x="353" y="223"/>
                  </a:cubicBezTo>
                  <a:cubicBezTo>
                    <a:pt x="355" y="215"/>
                    <a:pt x="355" y="215"/>
                    <a:pt x="355" y="215"/>
                  </a:cubicBezTo>
                  <a:cubicBezTo>
                    <a:pt x="361" y="234"/>
                    <a:pt x="361" y="234"/>
                    <a:pt x="361" y="234"/>
                  </a:cubicBezTo>
                  <a:cubicBezTo>
                    <a:pt x="353" y="242"/>
                    <a:pt x="345" y="257"/>
                    <a:pt x="341" y="267"/>
                  </a:cubicBezTo>
                  <a:close/>
                  <a:moveTo>
                    <a:pt x="340" y="222"/>
                  </a:moveTo>
                  <a:cubicBezTo>
                    <a:pt x="341" y="210"/>
                    <a:pt x="348" y="197"/>
                    <a:pt x="351" y="184"/>
                  </a:cubicBezTo>
                  <a:cubicBezTo>
                    <a:pt x="352" y="185"/>
                    <a:pt x="355" y="196"/>
                    <a:pt x="352" y="199"/>
                  </a:cubicBezTo>
                  <a:cubicBezTo>
                    <a:pt x="346" y="206"/>
                    <a:pt x="343" y="215"/>
                    <a:pt x="340" y="222"/>
                  </a:cubicBezTo>
                  <a:close/>
                  <a:moveTo>
                    <a:pt x="347" y="179"/>
                  </a:moveTo>
                  <a:cubicBezTo>
                    <a:pt x="338" y="204"/>
                    <a:pt x="329" y="225"/>
                    <a:pt x="323" y="249"/>
                  </a:cubicBezTo>
                  <a:cubicBezTo>
                    <a:pt x="321" y="244"/>
                    <a:pt x="315" y="241"/>
                    <a:pt x="317" y="236"/>
                  </a:cubicBezTo>
                  <a:cubicBezTo>
                    <a:pt x="327" y="211"/>
                    <a:pt x="339" y="186"/>
                    <a:pt x="353" y="165"/>
                  </a:cubicBezTo>
                  <a:cubicBezTo>
                    <a:pt x="356" y="171"/>
                    <a:pt x="348" y="188"/>
                    <a:pt x="347" y="179"/>
                  </a:cubicBezTo>
                  <a:close/>
                  <a:moveTo>
                    <a:pt x="198" y="350"/>
                  </a:moveTo>
                  <a:cubicBezTo>
                    <a:pt x="199" y="349"/>
                    <a:pt x="203" y="349"/>
                    <a:pt x="201" y="352"/>
                  </a:cubicBezTo>
                  <a:cubicBezTo>
                    <a:pt x="193" y="353"/>
                    <a:pt x="193" y="353"/>
                    <a:pt x="193" y="353"/>
                  </a:cubicBezTo>
                  <a:cubicBezTo>
                    <a:pt x="194" y="351"/>
                    <a:pt x="196" y="351"/>
                    <a:pt x="198" y="350"/>
                  </a:cubicBezTo>
                  <a:close/>
                  <a:moveTo>
                    <a:pt x="206" y="359"/>
                  </a:moveTo>
                  <a:cubicBezTo>
                    <a:pt x="198" y="384"/>
                    <a:pt x="191" y="408"/>
                    <a:pt x="188" y="440"/>
                  </a:cubicBezTo>
                  <a:cubicBezTo>
                    <a:pt x="185" y="435"/>
                    <a:pt x="187" y="432"/>
                    <a:pt x="187" y="428"/>
                  </a:cubicBezTo>
                  <a:cubicBezTo>
                    <a:pt x="185" y="416"/>
                    <a:pt x="189" y="388"/>
                    <a:pt x="188" y="371"/>
                  </a:cubicBezTo>
                  <a:cubicBezTo>
                    <a:pt x="182" y="371"/>
                    <a:pt x="182" y="371"/>
                    <a:pt x="182" y="371"/>
                  </a:cubicBezTo>
                  <a:cubicBezTo>
                    <a:pt x="189" y="366"/>
                    <a:pt x="197" y="361"/>
                    <a:pt x="206" y="359"/>
                  </a:cubicBezTo>
                  <a:close/>
                  <a:moveTo>
                    <a:pt x="160" y="393"/>
                  </a:moveTo>
                  <a:cubicBezTo>
                    <a:pt x="161" y="382"/>
                    <a:pt x="173" y="377"/>
                    <a:pt x="182" y="372"/>
                  </a:cubicBezTo>
                  <a:cubicBezTo>
                    <a:pt x="172" y="397"/>
                    <a:pt x="163" y="423"/>
                    <a:pt x="159" y="453"/>
                  </a:cubicBezTo>
                  <a:lnTo>
                    <a:pt x="160" y="393"/>
                  </a:lnTo>
                  <a:close/>
                  <a:moveTo>
                    <a:pt x="151" y="392"/>
                  </a:moveTo>
                  <a:cubicBezTo>
                    <a:pt x="143" y="412"/>
                    <a:pt x="137" y="435"/>
                    <a:pt x="130" y="456"/>
                  </a:cubicBezTo>
                  <a:cubicBezTo>
                    <a:pt x="136" y="405"/>
                    <a:pt x="136" y="405"/>
                    <a:pt x="136" y="405"/>
                  </a:cubicBezTo>
                  <a:cubicBezTo>
                    <a:pt x="137" y="399"/>
                    <a:pt x="146" y="396"/>
                    <a:pt x="151" y="392"/>
                  </a:cubicBezTo>
                  <a:close/>
                  <a:moveTo>
                    <a:pt x="121" y="412"/>
                  </a:moveTo>
                  <a:cubicBezTo>
                    <a:pt x="105" y="464"/>
                    <a:pt x="105" y="464"/>
                    <a:pt x="105" y="464"/>
                  </a:cubicBezTo>
                  <a:cubicBezTo>
                    <a:pt x="105" y="453"/>
                    <a:pt x="107" y="446"/>
                    <a:pt x="105" y="440"/>
                  </a:cubicBezTo>
                  <a:cubicBezTo>
                    <a:pt x="100" y="425"/>
                    <a:pt x="113" y="418"/>
                    <a:pt x="121" y="412"/>
                  </a:cubicBezTo>
                  <a:close/>
                  <a:moveTo>
                    <a:pt x="50" y="471"/>
                  </a:moveTo>
                  <a:cubicBezTo>
                    <a:pt x="50" y="471"/>
                    <a:pt x="50" y="473"/>
                    <a:pt x="49" y="473"/>
                  </a:cubicBezTo>
                  <a:cubicBezTo>
                    <a:pt x="43" y="480"/>
                    <a:pt x="35" y="487"/>
                    <a:pt x="26" y="492"/>
                  </a:cubicBezTo>
                  <a:cubicBezTo>
                    <a:pt x="33" y="484"/>
                    <a:pt x="40" y="475"/>
                    <a:pt x="50" y="471"/>
                  </a:cubicBezTo>
                  <a:close/>
                  <a:moveTo>
                    <a:pt x="46" y="485"/>
                  </a:moveTo>
                  <a:cubicBezTo>
                    <a:pt x="46" y="491"/>
                    <a:pt x="38" y="516"/>
                    <a:pt x="36" y="525"/>
                  </a:cubicBezTo>
                  <a:cubicBezTo>
                    <a:pt x="35" y="529"/>
                    <a:pt x="32" y="527"/>
                    <a:pt x="33" y="524"/>
                  </a:cubicBezTo>
                  <a:cubicBezTo>
                    <a:pt x="36" y="513"/>
                    <a:pt x="34" y="501"/>
                    <a:pt x="39" y="491"/>
                  </a:cubicBezTo>
                  <a:cubicBezTo>
                    <a:pt x="39" y="490"/>
                    <a:pt x="43" y="488"/>
                    <a:pt x="46" y="485"/>
                  </a:cubicBezTo>
                  <a:close/>
                  <a:moveTo>
                    <a:pt x="24" y="494"/>
                  </a:moveTo>
                  <a:cubicBezTo>
                    <a:pt x="24" y="495"/>
                    <a:pt x="23" y="496"/>
                    <a:pt x="23" y="496"/>
                  </a:cubicBezTo>
                  <a:cubicBezTo>
                    <a:pt x="20" y="500"/>
                    <a:pt x="15" y="505"/>
                    <a:pt x="12" y="507"/>
                  </a:cubicBezTo>
                  <a:lnTo>
                    <a:pt x="24" y="494"/>
                  </a:lnTo>
                  <a:close/>
                  <a:moveTo>
                    <a:pt x="37" y="549"/>
                  </a:moveTo>
                  <a:cubicBezTo>
                    <a:pt x="22" y="544"/>
                    <a:pt x="9" y="525"/>
                    <a:pt x="21" y="509"/>
                  </a:cubicBezTo>
                  <a:cubicBezTo>
                    <a:pt x="22" y="507"/>
                    <a:pt x="29" y="501"/>
                    <a:pt x="32" y="498"/>
                  </a:cubicBezTo>
                  <a:cubicBezTo>
                    <a:pt x="30" y="511"/>
                    <a:pt x="27" y="526"/>
                    <a:pt x="28" y="540"/>
                  </a:cubicBezTo>
                  <a:cubicBezTo>
                    <a:pt x="34" y="543"/>
                    <a:pt x="36" y="533"/>
                    <a:pt x="38" y="529"/>
                  </a:cubicBezTo>
                  <a:cubicBezTo>
                    <a:pt x="39" y="528"/>
                    <a:pt x="40" y="525"/>
                    <a:pt x="41" y="524"/>
                  </a:cubicBezTo>
                  <a:cubicBezTo>
                    <a:pt x="39" y="533"/>
                    <a:pt x="40" y="543"/>
                    <a:pt x="37" y="549"/>
                  </a:cubicBezTo>
                  <a:close/>
                  <a:moveTo>
                    <a:pt x="46" y="567"/>
                  </a:moveTo>
                  <a:cubicBezTo>
                    <a:pt x="44" y="569"/>
                    <a:pt x="43" y="567"/>
                    <a:pt x="42" y="566"/>
                  </a:cubicBezTo>
                  <a:cubicBezTo>
                    <a:pt x="41" y="564"/>
                    <a:pt x="49" y="562"/>
                    <a:pt x="46" y="567"/>
                  </a:cubicBezTo>
                  <a:close/>
                  <a:moveTo>
                    <a:pt x="54" y="545"/>
                  </a:moveTo>
                  <a:cubicBezTo>
                    <a:pt x="62" y="521"/>
                    <a:pt x="69" y="491"/>
                    <a:pt x="79" y="467"/>
                  </a:cubicBezTo>
                  <a:cubicBezTo>
                    <a:pt x="81" y="470"/>
                    <a:pt x="79" y="476"/>
                    <a:pt x="81" y="477"/>
                  </a:cubicBezTo>
                  <a:cubicBezTo>
                    <a:pt x="82" y="470"/>
                    <a:pt x="85" y="459"/>
                    <a:pt x="79" y="453"/>
                  </a:cubicBezTo>
                  <a:cubicBezTo>
                    <a:pt x="68" y="488"/>
                    <a:pt x="60" y="522"/>
                    <a:pt x="46" y="554"/>
                  </a:cubicBezTo>
                  <a:cubicBezTo>
                    <a:pt x="44" y="529"/>
                    <a:pt x="51" y="503"/>
                    <a:pt x="54" y="479"/>
                  </a:cubicBezTo>
                  <a:cubicBezTo>
                    <a:pt x="96" y="433"/>
                    <a:pt x="96" y="433"/>
                    <a:pt x="96" y="433"/>
                  </a:cubicBezTo>
                  <a:cubicBezTo>
                    <a:pt x="89" y="456"/>
                    <a:pt x="82" y="486"/>
                    <a:pt x="78" y="512"/>
                  </a:cubicBezTo>
                  <a:cubicBezTo>
                    <a:pt x="75" y="503"/>
                    <a:pt x="79" y="494"/>
                    <a:pt x="79" y="485"/>
                  </a:cubicBezTo>
                  <a:cubicBezTo>
                    <a:pt x="76" y="491"/>
                    <a:pt x="76" y="491"/>
                    <a:pt x="76" y="491"/>
                  </a:cubicBezTo>
                  <a:cubicBezTo>
                    <a:pt x="76" y="488"/>
                    <a:pt x="78" y="483"/>
                    <a:pt x="74" y="484"/>
                  </a:cubicBezTo>
                  <a:cubicBezTo>
                    <a:pt x="63" y="544"/>
                    <a:pt x="63" y="544"/>
                    <a:pt x="63" y="544"/>
                  </a:cubicBezTo>
                  <a:cubicBezTo>
                    <a:pt x="63" y="545"/>
                    <a:pt x="50" y="558"/>
                    <a:pt x="54" y="545"/>
                  </a:cubicBezTo>
                  <a:close/>
                  <a:moveTo>
                    <a:pt x="91" y="526"/>
                  </a:moveTo>
                  <a:cubicBezTo>
                    <a:pt x="90" y="531"/>
                    <a:pt x="73" y="541"/>
                    <a:pt x="72" y="535"/>
                  </a:cubicBezTo>
                  <a:cubicBezTo>
                    <a:pt x="69" y="547"/>
                    <a:pt x="71" y="524"/>
                    <a:pt x="77" y="531"/>
                  </a:cubicBezTo>
                  <a:cubicBezTo>
                    <a:pt x="82" y="501"/>
                    <a:pt x="91" y="473"/>
                    <a:pt x="98" y="442"/>
                  </a:cubicBezTo>
                  <a:cubicBezTo>
                    <a:pt x="98" y="443"/>
                    <a:pt x="100" y="439"/>
                    <a:pt x="101" y="441"/>
                  </a:cubicBezTo>
                  <a:cubicBezTo>
                    <a:pt x="104" y="455"/>
                    <a:pt x="101" y="470"/>
                    <a:pt x="97" y="482"/>
                  </a:cubicBezTo>
                  <a:cubicBezTo>
                    <a:pt x="93" y="496"/>
                    <a:pt x="92" y="512"/>
                    <a:pt x="91" y="526"/>
                  </a:cubicBezTo>
                  <a:close/>
                  <a:moveTo>
                    <a:pt x="120" y="505"/>
                  </a:moveTo>
                  <a:cubicBezTo>
                    <a:pt x="120" y="509"/>
                    <a:pt x="107" y="515"/>
                    <a:pt x="99" y="520"/>
                  </a:cubicBezTo>
                  <a:cubicBezTo>
                    <a:pt x="102" y="507"/>
                    <a:pt x="102" y="493"/>
                    <a:pt x="102" y="479"/>
                  </a:cubicBezTo>
                  <a:cubicBezTo>
                    <a:pt x="105" y="483"/>
                    <a:pt x="101" y="491"/>
                    <a:pt x="103" y="500"/>
                  </a:cubicBezTo>
                  <a:cubicBezTo>
                    <a:pt x="108" y="467"/>
                    <a:pt x="117" y="437"/>
                    <a:pt x="127" y="414"/>
                  </a:cubicBezTo>
                  <a:cubicBezTo>
                    <a:pt x="128" y="413"/>
                    <a:pt x="130" y="412"/>
                    <a:pt x="131" y="410"/>
                  </a:cubicBezTo>
                  <a:cubicBezTo>
                    <a:pt x="133" y="425"/>
                    <a:pt x="128" y="444"/>
                    <a:pt x="123" y="457"/>
                  </a:cubicBezTo>
                  <a:lnTo>
                    <a:pt x="120" y="505"/>
                  </a:lnTo>
                  <a:close/>
                  <a:moveTo>
                    <a:pt x="177" y="461"/>
                  </a:moveTo>
                  <a:cubicBezTo>
                    <a:pt x="161" y="474"/>
                    <a:pt x="145" y="487"/>
                    <a:pt x="128" y="498"/>
                  </a:cubicBezTo>
                  <a:cubicBezTo>
                    <a:pt x="129" y="485"/>
                    <a:pt x="129" y="471"/>
                    <a:pt x="131" y="457"/>
                  </a:cubicBezTo>
                  <a:cubicBezTo>
                    <a:pt x="134" y="462"/>
                    <a:pt x="131" y="469"/>
                    <a:pt x="131" y="474"/>
                  </a:cubicBezTo>
                  <a:cubicBezTo>
                    <a:pt x="138" y="449"/>
                    <a:pt x="145" y="421"/>
                    <a:pt x="154" y="400"/>
                  </a:cubicBezTo>
                  <a:cubicBezTo>
                    <a:pt x="156" y="405"/>
                    <a:pt x="158" y="412"/>
                    <a:pt x="157" y="418"/>
                  </a:cubicBezTo>
                  <a:cubicBezTo>
                    <a:pt x="151" y="408"/>
                    <a:pt x="154" y="425"/>
                    <a:pt x="156" y="425"/>
                  </a:cubicBezTo>
                  <a:cubicBezTo>
                    <a:pt x="154" y="437"/>
                    <a:pt x="148" y="459"/>
                    <a:pt x="149" y="475"/>
                  </a:cubicBezTo>
                  <a:cubicBezTo>
                    <a:pt x="149" y="478"/>
                    <a:pt x="155" y="478"/>
                    <a:pt x="155" y="474"/>
                  </a:cubicBezTo>
                  <a:cubicBezTo>
                    <a:pt x="156" y="470"/>
                    <a:pt x="158" y="465"/>
                    <a:pt x="159" y="460"/>
                  </a:cubicBezTo>
                  <a:cubicBezTo>
                    <a:pt x="160" y="460"/>
                    <a:pt x="160" y="454"/>
                    <a:pt x="159" y="457"/>
                  </a:cubicBezTo>
                  <a:cubicBezTo>
                    <a:pt x="159" y="457"/>
                    <a:pt x="158" y="457"/>
                    <a:pt x="158" y="457"/>
                  </a:cubicBezTo>
                  <a:cubicBezTo>
                    <a:pt x="158" y="458"/>
                    <a:pt x="158" y="458"/>
                    <a:pt x="158" y="458"/>
                  </a:cubicBezTo>
                  <a:cubicBezTo>
                    <a:pt x="158" y="458"/>
                    <a:pt x="158" y="458"/>
                    <a:pt x="158" y="457"/>
                  </a:cubicBezTo>
                  <a:cubicBezTo>
                    <a:pt x="184" y="383"/>
                    <a:pt x="184" y="383"/>
                    <a:pt x="184" y="383"/>
                  </a:cubicBezTo>
                  <a:lnTo>
                    <a:pt x="177" y="461"/>
                  </a:lnTo>
                  <a:close/>
                  <a:moveTo>
                    <a:pt x="202" y="443"/>
                  </a:moveTo>
                  <a:cubicBezTo>
                    <a:pt x="196" y="447"/>
                    <a:pt x="192" y="452"/>
                    <a:pt x="185" y="453"/>
                  </a:cubicBezTo>
                  <a:cubicBezTo>
                    <a:pt x="191" y="427"/>
                    <a:pt x="198" y="403"/>
                    <a:pt x="205" y="378"/>
                  </a:cubicBezTo>
                  <a:cubicBezTo>
                    <a:pt x="205" y="377"/>
                    <a:pt x="207" y="374"/>
                    <a:pt x="208" y="373"/>
                  </a:cubicBezTo>
                  <a:cubicBezTo>
                    <a:pt x="204" y="393"/>
                    <a:pt x="200" y="422"/>
                    <a:pt x="202" y="443"/>
                  </a:cubicBezTo>
                  <a:close/>
                  <a:moveTo>
                    <a:pt x="218" y="428"/>
                  </a:moveTo>
                  <a:cubicBezTo>
                    <a:pt x="218" y="432"/>
                    <a:pt x="213" y="435"/>
                    <a:pt x="209" y="438"/>
                  </a:cubicBezTo>
                  <a:cubicBezTo>
                    <a:pt x="209" y="425"/>
                    <a:pt x="209" y="412"/>
                    <a:pt x="210" y="398"/>
                  </a:cubicBezTo>
                  <a:cubicBezTo>
                    <a:pt x="214" y="401"/>
                    <a:pt x="210" y="408"/>
                    <a:pt x="211" y="411"/>
                  </a:cubicBezTo>
                  <a:cubicBezTo>
                    <a:pt x="214" y="406"/>
                    <a:pt x="217" y="400"/>
                    <a:pt x="217" y="394"/>
                  </a:cubicBezTo>
                  <a:cubicBezTo>
                    <a:pt x="216" y="384"/>
                    <a:pt x="222" y="394"/>
                    <a:pt x="222" y="395"/>
                  </a:cubicBezTo>
                  <a:cubicBezTo>
                    <a:pt x="219" y="407"/>
                    <a:pt x="220" y="418"/>
                    <a:pt x="218" y="428"/>
                  </a:cubicBezTo>
                  <a:close/>
                  <a:moveTo>
                    <a:pt x="211" y="393"/>
                  </a:moveTo>
                  <a:cubicBezTo>
                    <a:pt x="211" y="380"/>
                    <a:pt x="211" y="380"/>
                    <a:pt x="211" y="380"/>
                  </a:cubicBezTo>
                  <a:cubicBezTo>
                    <a:pt x="218" y="382"/>
                    <a:pt x="213" y="390"/>
                    <a:pt x="211" y="393"/>
                  </a:cubicBezTo>
                  <a:close/>
                  <a:moveTo>
                    <a:pt x="225" y="423"/>
                  </a:moveTo>
                  <a:cubicBezTo>
                    <a:pt x="225" y="419"/>
                    <a:pt x="224" y="407"/>
                    <a:pt x="225" y="404"/>
                  </a:cubicBezTo>
                  <a:cubicBezTo>
                    <a:pt x="225" y="403"/>
                    <a:pt x="226" y="400"/>
                    <a:pt x="227" y="399"/>
                  </a:cubicBezTo>
                  <a:cubicBezTo>
                    <a:pt x="239" y="410"/>
                    <a:pt x="239" y="410"/>
                    <a:pt x="239" y="410"/>
                  </a:cubicBezTo>
                  <a:cubicBezTo>
                    <a:pt x="232" y="417"/>
                    <a:pt x="228" y="412"/>
                    <a:pt x="225" y="423"/>
                  </a:cubicBezTo>
                  <a:close/>
                  <a:moveTo>
                    <a:pt x="282" y="404"/>
                  </a:moveTo>
                  <a:cubicBezTo>
                    <a:pt x="286" y="401"/>
                    <a:pt x="289" y="396"/>
                    <a:pt x="293" y="395"/>
                  </a:cubicBezTo>
                  <a:cubicBezTo>
                    <a:pt x="290" y="399"/>
                    <a:pt x="287" y="403"/>
                    <a:pt x="282" y="404"/>
                  </a:cubicBezTo>
                  <a:close/>
                  <a:moveTo>
                    <a:pt x="289" y="389"/>
                  </a:moveTo>
                  <a:cubicBezTo>
                    <a:pt x="281" y="395"/>
                    <a:pt x="273" y="402"/>
                    <a:pt x="264" y="410"/>
                  </a:cubicBezTo>
                  <a:cubicBezTo>
                    <a:pt x="239" y="399"/>
                    <a:pt x="214" y="378"/>
                    <a:pt x="212" y="343"/>
                  </a:cubicBezTo>
                  <a:cubicBezTo>
                    <a:pt x="212" y="349"/>
                    <a:pt x="206" y="341"/>
                    <a:pt x="210" y="338"/>
                  </a:cubicBezTo>
                  <a:cubicBezTo>
                    <a:pt x="243" y="306"/>
                    <a:pt x="278" y="284"/>
                    <a:pt x="311" y="255"/>
                  </a:cubicBezTo>
                  <a:cubicBezTo>
                    <a:pt x="324" y="282"/>
                    <a:pt x="344" y="307"/>
                    <a:pt x="368" y="327"/>
                  </a:cubicBezTo>
                  <a:cubicBezTo>
                    <a:pt x="345" y="350"/>
                    <a:pt x="316" y="369"/>
                    <a:pt x="289" y="389"/>
                  </a:cubicBezTo>
                  <a:close/>
                  <a:moveTo>
                    <a:pt x="371" y="316"/>
                  </a:moveTo>
                  <a:cubicBezTo>
                    <a:pt x="367" y="311"/>
                    <a:pt x="356" y="310"/>
                    <a:pt x="358" y="305"/>
                  </a:cubicBezTo>
                  <a:cubicBezTo>
                    <a:pt x="362" y="292"/>
                    <a:pt x="370" y="281"/>
                    <a:pt x="376" y="267"/>
                  </a:cubicBezTo>
                  <a:cubicBezTo>
                    <a:pt x="376" y="269"/>
                    <a:pt x="383" y="274"/>
                    <a:pt x="379" y="279"/>
                  </a:cubicBezTo>
                  <a:cubicBezTo>
                    <a:pt x="373" y="288"/>
                    <a:pt x="371" y="302"/>
                    <a:pt x="371" y="316"/>
                  </a:cubicBezTo>
                  <a:close/>
                  <a:moveTo>
                    <a:pt x="376" y="321"/>
                  </a:moveTo>
                  <a:cubicBezTo>
                    <a:pt x="380" y="310"/>
                    <a:pt x="386" y="299"/>
                    <a:pt x="391" y="290"/>
                  </a:cubicBezTo>
                  <a:cubicBezTo>
                    <a:pt x="394" y="284"/>
                    <a:pt x="397" y="290"/>
                    <a:pt x="396" y="292"/>
                  </a:cubicBezTo>
                  <a:cubicBezTo>
                    <a:pt x="393" y="305"/>
                    <a:pt x="389" y="317"/>
                    <a:pt x="389" y="331"/>
                  </a:cubicBezTo>
                  <a:cubicBezTo>
                    <a:pt x="383" y="330"/>
                    <a:pt x="380" y="325"/>
                    <a:pt x="376" y="321"/>
                  </a:cubicBezTo>
                  <a:close/>
                  <a:moveTo>
                    <a:pt x="399" y="295"/>
                  </a:moveTo>
                  <a:cubicBezTo>
                    <a:pt x="400" y="290"/>
                    <a:pt x="403" y="295"/>
                    <a:pt x="407" y="296"/>
                  </a:cubicBezTo>
                  <a:cubicBezTo>
                    <a:pt x="409" y="297"/>
                    <a:pt x="413" y="300"/>
                    <a:pt x="409" y="304"/>
                  </a:cubicBezTo>
                  <a:cubicBezTo>
                    <a:pt x="407" y="308"/>
                    <a:pt x="400" y="320"/>
                    <a:pt x="395" y="327"/>
                  </a:cubicBezTo>
                  <a:cubicBezTo>
                    <a:pt x="395" y="317"/>
                    <a:pt x="398" y="306"/>
                    <a:pt x="399" y="295"/>
                  </a:cubicBezTo>
                  <a:close/>
                  <a:moveTo>
                    <a:pt x="440" y="347"/>
                  </a:moveTo>
                  <a:cubicBezTo>
                    <a:pt x="439" y="356"/>
                    <a:pt x="434" y="352"/>
                    <a:pt x="432" y="352"/>
                  </a:cubicBezTo>
                  <a:cubicBezTo>
                    <a:pt x="420" y="347"/>
                    <a:pt x="406" y="344"/>
                    <a:pt x="397" y="336"/>
                  </a:cubicBezTo>
                  <a:cubicBezTo>
                    <a:pt x="414" y="303"/>
                    <a:pt x="414" y="303"/>
                    <a:pt x="414" y="303"/>
                  </a:cubicBezTo>
                  <a:cubicBezTo>
                    <a:pt x="420" y="309"/>
                    <a:pt x="414" y="327"/>
                    <a:pt x="415" y="336"/>
                  </a:cubicBezTo>
                  <a:cubicBezTo>
                    <a:pt x="416" y="342"/>
                    <a:pt x="422" y="339"/>
                    <a:pt x="423" y="337"/>
                  </a:cubicBezTo>
                  <a:cubicBezTo>
                    <a:pt x="428" y="328"/>
                    <a:pt x="432" y="319"/>
                    <a:pt x="438" y="311"/>
                  </a:cubicBezTo>
                  <a:cubicBezTo>
                    <a:pt x="446" y="322"/>
                    <a:pt x="442" y="340"/>
                    <a:pt x="440" y="347"/>
                  </a:cubicBezTo>
                  <a:close/>
                  <a:moveTo>
                    <a:pt x="448" y="318"/>
                  </a:moveTo>
                  <a:cubicBezTo>
                    <a:pt x="449" y="317"/>
                    <a:pt x="457" y="317"/>
                    <a:pt x="455" y="322"/>
                  </a:cubicBezTo>
                  <a:cubicBezTo>
                    <a:pt x="452" y="331"/>
                    <a:pt x="450" y="341"/>
                    <a:pt x="445" y="351"/>
                  </a:cubicBezTo>
                  <a:cubicBezTo>
                    <a:pt x="447" y="339"/>
                    <a:pt x="445" y="328"/>
                    <a:pt x="448" y="318"/>
                  </a:cubicBezTo>
                  <a:close/>
                  <a:moveTo>
                    <a:pt x="468" y="351"/>
                  </a:moveTo>
                  <a:cubicBezTo>
                    <a:pt x="470" y="361"/>
                    <a:pt x="461" y="356"/>
                    <a:pt x="457" y="356"/>
                  </a:cubicBezTo>
                  <a:cubicBezTo>
                    <a:pt x="473" y="332"/>
                    <a:pt x="473" y="332"/>
                    <a:pt x="473" y="332"/>
                  </a:cubicBezTo>
                  <a:cubicBezTo>
                    <a:pt x="473" y="335"/>
                    <a:pt x="476" y="346"/>
                    <a:pt x="468" y="351"/>
                  </a:cubicBezTo>
                  <a:close/>
                  <a:moveTo>
                    <a:pt x="451" y="356"/>
                  </a:moveTo>
                  <a:cubicBezTo>
                    <a:pt x="461" y="320"/>
                    <a:pt x="461" y="320"/>
                    <a:pt x="461" y="320"/>
                  </a:cubicBezTo>
                  <a:cubicBezTo>
                    <a:pt x="462" y="317"/>
                    <a:pt x="474" y="320"/>
                    <a:pt x="477" y="321"/>
                  </a:cubicBezTo>
                  <a:cubicBezTo>
                    <a:pt x="467" y="329"/>
                    <a:pt x="462" y="343"/>
                    <a:pt x="451" y="356"/>
                  </a:cubicBezTo>
                  <a:close/>
                  <a:moveTo>
                    <a:pt x="491" y="360"/>
                  </a:moveTo>
                  <a:cubicBezTo>
                    <a:pt x="489" y="361"/>
                    <a:pt x="478" y="360"/>
                    <a:pt x="474" y="360"/>
                  </a:cubicBezTo>
                  <a:cubicBezTo>
                    <a:pt x="480" y="345"/>
                    <a:pt x="490" y="332"/>
                    <a:pt x="501" y="322"/>
                  </a:cubicBezTo>
                  <a:cubicBezTo>
                    <a:pt x="503" y="330"/>
                    <a:pt x="499" y="335"/>
                    <a:pt x="495" y="346"/>
                  </a:cubicBezTo>
                  <a:cubicBezTo>
                    <a:pt x="493" y="351"/>
                    <a:pt x="494" y="357"/>
                    <a:pt x="491" y="360"/>
                  </a:cubicBezTo>
                  <a:close/>
                  <a:moveTo>
                    <a:pt x="510" y="321"/>
                  </a:moveTo>
                  <a:cubicBezTo>
                    <a:pt x="515" y="321"/>
                    <a:pt x="521" y="319"/>
                    <a:pt x="526" y="320"/>
                  </a:cubicBezTo>
                  <a:cubicBezTo>
                    <a:pt x="516" y="330"/>
                    <a:pt x="508" y="344"/>
                    <a:pt x="498" y="358"/>
                  </a:cubicBezTo>
                  <a:cubicBezTo>
                    <a:pt x="501" y="343"/>
                    <a:pt x="506" y="332"/>
                    <a:pt x="510" y="321"/>
                  </a:cubicBezTo>
                  <a:close/>
                  <a:moveTo>
                    <a:pt x="502" y="360"/>
                  </a:moveTo>
                  <a:cubicBezTo>
                    <a:pt x="511" y="346"/>
                    <a:pt x="521" y="333"/>
                    <a:pt x="532" y="322"/>
                  </a:cubicBezTo>
                  <a:cubicBezTo>
                    <a:pt x="527" y="332"/>
                    <a:pt x="522" y="347"/>
                    <a:pt x="519" y="361"/>
                  </a:cubicBezTo>
                  <a:lnTo>
                    <a:pt x="502" y="360"/>
                  </a:lnTo>
                  <a:close/>
                  <a:moveTo>
                    <a:pt x="527" y="343"/>
                  </a:moveTo>
                  <a:cubicBezTo>
                    <a:pt x="526" y="342"/>
                    <a:pt x="531" y="329"/>
                    <a:pt x="531" y="338"/>
                  </a:cubicBezTo>
                  <a:cubicBezTo>
                    <a:pt x="532" y="326"/>
                    <a:pt x="541" y="310"/>
                    <a:pt x="556" y="310"/>
                  </a:cubicBezTo>
                  <a:cubicBezTo>
                    <a:pt x="527" y="356"/>
                    <a:pt x="527" y="356"/>
                    <a:pt x="527" y="356"/>
                  </a:cubicBezTo>
                  <a:cubicBezTo>
                    <a:pt x="531" y="338"/>
                    <a:pt x="531" y="338"/>
                    <a:pt x="531" y="338"/>
                  </a:cubicBezTo>
                  <a:lnTo>
                    <a:pt x="527" y="343"/>
                  </a:lnTo>
                  <a:close/>
                  <a:moveTo>
                    <a:pt x="531" y="359"/>
                  </a:moveTo>
                  <a:cubicBezTo>
                    <a:pt x="541" y="342"/>
                    <a:pt x="550" y="325"/>
                    <a:pt x="564" y="309"/>
                  </a:cubicBezTo>
                  <a:cubicBezTo>
                    <a:pt x="562" y="315"/>
                    <a:pt x="562" y="320"/>
                    <a:pt x="562" y="324"/>
                  </a:cubicBezTo>
                  <a:cubicBezTo>
                    <a:pt x="567" y="313"/>
                    <a:pt x="569" y="301"/>
                    <a:pt x="580" y="294"/>
                  </a:cubicBezTo>
                  <a:cubicBezTo>
                    <a:pt x="572" y="316"/>
                    <a:pt x="561" y="336"/>
                    <a:pt x="551" y="354"/>
                  </a:cubicBezTo>
                  <a:cubicBezTo>
                    <a:pt x="549" y="358"/>
                    <a:pt x="538" y="357"/>
                    <a:pt x="531" y="359"/>
                  </a:cubicBezTo>
                  <a:close/>
                  <a:moveTo>
                    <a:pt x="559" y="351"/>
                  </a:moveTo>
                  <a:cubicBezTo>
                    <a:pt x="573" y="321"/>
                    <a:pt x="585" y="288"/>
                    <a:pt x="606" y="266"/>
                  </a:cubicBezTo>
                  <a:cubicBezTo>
                    <a:pt x="606" y="267"/>
                    <a:pt x="605" y="271"/>
                    <a:pt x="604" y="272"/>
                  </a:cubicBezTo>
                  <a:cubicBezTo>
                    <a:pt x="594" y="294"/>
                    <a:pt x="584" y="318"/>
                    <a:pt x="573" y="339"/>
                  </a:cubicBezTo>
                  <a:cubicBezTo>
                    <a:pt x="570" y="345"/>
                    <a:pt x="567" y="352"/>
                    <a:pt x="559" y="351"/>
                  </a:cubicBezTo>
                  <a:close/>
                  <a:moveTo>
                    <a:pt x="643" y="287"/>
                  </a:moveTo>
                  <a:cubicBezTo>
                    <a:pt x="648" y="273"/>
                    <a:pt x="652" y="260"/>
                    <a:pt x="657" y="247"/>
                  </a:cubicBezTo>
                  <a:cubicBezTo>
                    <a:pt x="650" y="247"/>
                    <a:pt x="649" y="254"/>
                    <a:pt x="647" y="260"/>
                  </a:cubicBezTo>
                  <a:cubicBezTo>
                    <a:pt x="650" y="258"/>
                    <a:pt x="650" y="258"/>
                    <a:pt x="650" y="258"/>
                  </a:cubicBezTo>
                  <a:cubicBezTo>
                    <a:pt x="651" y="261"/>
                    <a:pt x="650" y="266"/>
                    <a:pt x="646" y="267"/>
                  </a:cubicBezTo>
                  <a:cubicBezTo>
                    <a:pt x="647" y="260"/>
                    <a:pt x="647" y="260"/>
                    <a:pt x="647" y="260"/>
                  </a:cubicBezTo>
                  <a:cubicBezTo>
                    <a:pt x="646" y="262"/>
                    <a:pt x="644" y="264"/>
                    <a:pt x="643" y="266"/>
                  </a:cubicBezTo>
                  <a:cubicBezTo>
                    <a:pt x="635" y="305"/>
                    <a:pt x="611" y="334"/>
                    <a:pt x="575" y="347"/>
                  </a:cubicBezTo>
                  <a:cubicBezTo>
                    <a:pt x="647" y="224"/>
                    <a:pt x="647" y="224"/>
                    <a:pt x="647" y="224"/>
                  </a:cubicBezTo>
                  <a:cubicBezTo>
                    <a:pt x="633" y="257"/>
                    <a:pt x="618" y="288"/>
                    <a:pt x="601" y="319"/>
                  </a:cubicBezTo>
                  <a:cubicBezTo>
                    <a:pt x="600" y="321"/>
                    <a:pt x="601" y="333"/>
                    <a:pt x="604" y="327"/>
                  </a:cubicBezTo>
                  <a:cubicBezTo>
                    <a:pt x="620" y="294"/>
                    <a:pt x="637" y="264"/>
                    <a:pt x="657" y="234"/>
                  </a:cubicBezTo>
                  <a:cubicBezTo>
                    <a:pt x="657" y="246"/>
                    <a:pt x="657" y="246"/>
                    <a:pt x="657" y="246"/>
                  </a:cubicBezTo>
                  <a:cubicBezTo>
                    <a:pt x="659" y="241"/>
                    <a:pt x="661" y="236"/>
                    <a:pt x="663" y="232"/>
                  </a:cubicBezTo>
                  <a:cubicBezTo>
                    <a:pt x="665" y="230"/>
                    <a:pt x="665" y="223"/>
                    <a:pt x="660" y="224"/>
                  </a:cubicBezTo>
                  <a:cubicBezTo>
                    <a:pt x="656" y="226"/>
                    <a:pt x="655" y="232"/>
                    <a:pt x="651" y="234"/>
                  </a:cubicBezTo>
                  <a:cubicBezTo>
                    <a:pt x="654" y="221"/>
                    <a:pt x="661" y="210"/>
                    <a:pt x="667" y="199"/>
                  </a:cubicBezTo>
                  <a:cubicBezTo>
                    <a:pt x="670" y="227"/>
                    <a:pt x="658" y="267"/>
                    <a:pt x="643" y="287"/>
                  </a:cubicBezTo>
                  <a:close/>
                  <a:moveTo>
                    <a:pt x="656" y="137"/>
                  </a:moveTo>
                  <a:cubicBezTo>
                    <a:pt x="675" y="161"/>
                    <a:pt x="662" y="196"/>
                    <a:pt x="648" y="215"/>
                  </a:cubicBezTo>
                  <a:cubicBezTo>
                    <a:pt x="632" y="237"/>
                    <a:pt x="619" y="263"/>
                    <a:pt x="605" y="286"/>
                  </a:cubicBezTo>
                  <a:cubicBezTo>
                    <a:pt x="648" y="171"/>
                    <a:pt x="648" y="171"/>
                    <a:pt x="648" y="171"/>
                  </a:cubicBezTo>
                  <a:cubicBezTo>
                    <a:pt x="647" y="171"/>
                    <a:pt x="647" y="170"/>
                    <a:pt x="645" y="169"/>
                  </a:cubicBezTo>
                  <a:cubicBezTo>
                    <a:pt x="636" y="190"/>
                    <a:pt x="627" y="212"/>
                    <a:pt x="619" y="235"/>
                  </a:cubicBezTo>
                  <a:cubicBezTo>
                    <a:pt x="619" y="233"/>
                    <a:pt x="621" y="226"/>
                    <a:pt x="621" y="224"/>
                  </a:cubicBezTo>
                  <a:cubicBezTo>
                    <a:pt x="621" y="198"/>
                    <a:pt x="635" y="185"/>
                    <a:pt x="645" y="169"/>
                  </a:cubicBezTo>
                  <a:cubicBezTo>
                    <a:pt x="646" y="165"/>
                    <a:pt x="649" y="161"/>
                    <a:pt x="651" y="160"/>
                  </a:cubicBezTo>
                  <a:cubicBezTo>
                    <a:pt x="651" y="160"/>
                    <a:pt x="651" y="161"/>
                    <a:pt x="651" y="163"/>
                  </a:cubicBezTo>
                  <a:cubicBezTo>
                    <a:pt x="657" y="145"/>
                    <a:pt x="657" y="145"/>
                    <a:pt x="657" y="145"/>
                  </a:cubicBezTo>
                  <a:cubicBezTo>
                    <a:pt x="648" y="155"/>
                    <a:pt x="642" y="168"/>
                    <a:pt x="634" y="178"/>
                  </a:cubicBezTo>
                  <a:cubicBezTo>
                    <a:pt x="638" y="160"/>
                    <a:pt x="645" y="145"/>
                    <a:pt x="650" y="128"/>
                  </a:cubicBezTo>
                  <a:cubicBezTo>
                    <a:pt x="653" y="120"/>
                    <a:pt x="654" y="134"/>
                    <a:pt x="656" y="137"/>
                  </a:cubicBezTo>
                  <a:close/>
                  <a:moveTo>
                    <a:pt x="619" y="136"/>
                  </a:moveTo>
                  <a:cubicBezTo>
                    <a:pt x="618" y="133"/>
                    <a:pt x="615" y="128"/>
                    <a:pt x="620" y="124"/>
                  </a:cubicBezTo>
                  <a:cubicBezTo>
                    <a:pt x="624" y="120"/>
                    <a:pt x="627" y="114"/>
                    <a:pt x="631" y="109"/>
                  </a:cubicBezTo>
                  <a:cubicBezTo>
                    <a:pt x="634" y="111"/>
                    <a:pt x="623" y="131"/>
                    <a:pt x="619" y="136"/>
                  </a:cubicBezTo>
                  <a:close/>
                  <a:moveTo>
                    <a:pt x="623" y="151"/>
                  </a:moveTo>
                  <a:cubicBezTo>
                    <a:pt x="643" y="122"/>
                    <a:pt x="643" y="122"/>
                    <a:pt x="643" y="122"/>
                  </a:cubicBezTo>
                  <a:cubicBezTo>
                    <a:pt x="649" y="128"/>
                    <a:pt x="640" y="144"/>
                    <a:pt x="637" y="150"/>
                  </a:cubicBezTo>
                  <a:cubicBezTo>
                    <a:pt x="631" y="159"/>
                    <a:pt x="630" y="171"/>
                    <a:pt x="626" y="180"/>
                  </a:cubicBezTo>
                  <a:cubicBezTo>
                    <a:pt x="626" y="169"/>
                    <a:pt x="619" y="157"/>
                    <a:pt x="623" y="151"/>
                  </a:cubicBezTo>
                  <a:close/>
                  <a:moveTo>
                    <a:pt x="643" y="107"/>
                  </a:moveTo>
                  <a:cubicBezTo>
                    <a:pt x="646" y="110"/>
                    <a:pt x="649" y="115"/>
                    <a:pt x="645" y="117"/>
                  </a:cubicBezTo>
                  <a:cubicBezTo>
                    <a:pt x="636" y="122"/>
                    <a:pt x="631" y="132"/>
                    <a:pt x="626" y="140"/>
                  </a:cubicBezTo>
                  <a:cubicBezTo>
                    <a:pt x="638" y="104"/>
                    <a:pt x="638" y="104"/>
                    <a:pt x="638" y="104"/>
                  </a:cubicBezTo>
                  <a:cubicBezTo>
                    <a:pt x="641" y="95"/>
                    <a:pt x="644" y="106"/>
                    <a:pt x="643" y="107"/>
                  </a:cubicBezTo>
                  <a:close/>
                  <a:moveTo>
                    <a:pt x="633" y="94"/>
                  </a:moveTo>
                  <a:cubicBezTo>
                    <a:pt x="632" y="98"/>
                    <a:pt x="630" y="106"/>
                    <a:pt x="625" y="111"/>
                  </a:cubicBezTo>
                  <a:cubicBezTo>
                    <a:pt x="624" y="105"/>
                    <a:pt x="629" y="99"/>
                    <a:pt x="629" y="92"/>
                  </a:cubicBezTo>
                  <a:cubicBezTo>
                    <a:pt x="628" y="87"/>
                    <a:pt x="635" y="90"/>
                    <a:pt x="633" y="94"/>
                  </a:cubicBezTo>
                  <a:close/>
                  <a:moveTo>
                    <a:pt x="610" y="76"/>
                  </a:moveTo>
                  <a:cubicBezTo>
                    <a:pt x="610" y="76"/>
                    <a:pt x="612" y="73"/>
                    <a:pt x="612" y="72"/>
                  </a:cubicBezTo>
                  <a:cubicBezTo>
                    <a:pt x="610" y="67"/>
                    <a:pt x="614" y="68"/>
                    <a:pt x="616" y="70"/>
                  </a:cubicBezTo>
                  <a:cubicBezTo>
                    <a:pt x="621" y="75"/>
                    <a:pt x="628" y="81"/>
                    <a:pt x="625" y="90"/>
                  </a:cubicBezTo>
                  <a:cubicBezTo>
                    <a:pt x="622" y="101"/>
                    <a:pt x="619" y="114"/>
                    <a:pt x="613" y="121"/>
                  </a:cubicBezTo>
                  <a:cubicBezTo>
                    <a:pt x="607" y="112"/>
                    <a:pt x="592" y="103"/>
                    <a:pt x="600" y="89"/>
                  </a:cubicBezTo>
                  <a:cubicBezTo>
                    <a:pt x="604" y="89"/>
                    <a:pt x="601" y="99"/>
                    <a:pt x="606" y="99"/>
                  </a:cubicBezTo>
                  <a:cubicBezTo>
                    <a:pt x="605" y="91"/>
                    <a:pt x="608" y="83"/>
                    <a:pt x="610" y="76"/>
                  </a:cubicBezTo>
                  <a:close/>
                  <a:moveTo>
                    <a:pt x="598" y="58"/>
                  </a:moveTo>
                  <a:cubicBezTo>
                    <a:pt x="600" y="55"/>
                    <a:pt x="605" y="61"/>
                    <a:pt x="605" y="64"/>
                  </a:cubicBezTo>
                  <a:cubicBezTo>
                    <a:pt x="605" y="68"/>
                    <a:pt x="599" y="81"/>
                    <a:pt x="597" y="86"/>
                  </a:cubicBezTo>
                  <a:cubicBezTo>
                    <a:pt x="595" y="81"/>
                    <a:pt x="599" y="74"/>
                    <a:pt x="600" y="67"/>
                  </a:cubicBezTo>
                  <a:cubicBezTo>
                    <a:pt x="595" y="73"/>
                    <a:pt x="590" y="85"/>
                    <a:pt x="590" y="94"/>
                  </a:cubicBezTo>
                  <a:cubicBezTo>
                    <a:pt x="585" y="89"/>
                    <a:pt x="579" y="86"/>
                    <a:pt x="576" y="81"/>
                  </a:cubicBezTo>
                  <a:cubicBezTo>
                    <a:pt x="583" y="74"/>
                    <a:pt x="589" y="65"/>
                    <a:pt x="598" y="58"/>
                  </a:cubicBezTo>
                  <a:close/>
                  <a:moveTo>
                    <a:pt x="593" y="56"/>
                  </a:moveTo>
                  <a:cubicBezTo>
                    <a:pt x="589" y="62"/>
                    <a:pt x="583" y="66"/>
                    <a:pt x="579" y="71"/>
                  </a:cubicBezTo>
                  <a:cubicBezTo>
                    <a:pt x="579" y="62"/>
                    <a:pt x="584" y="56"/>
                    <a:pt x="585" y="48"/>
                  </a:cubicBezTo>
                  <a:cubicBezTo>
                    <a:pt x="588" y="49"/>
                    <a:pt x="595" y="52"/>
                    <a:pt x="593" y="56"/>
                  </a:cubicBezTo>
                  <a:close/>
                  <a:moveTo>
                    <a:pt x="583" y="37"/>
                  </a:moveTo>
                  <a:cubicBezTo>
                    <a:pt x="571" y="32"/>
                    <a:pt x="557" y="24"/>
                    <a:pt x="541" y="22"/>
                  </a:cubicBezTo>
                  <a:cubicBezTo>
                    <a:pt x="540" y="22"/>
                    <a:pt x="538" y="19"/>
                    <a:pt x="537" y="18"/>
                  </a:cubicBezTo>
                  <a:cubicBezTo>
                    <a:pt x="556" y="20"/>
                    <a:pt x="570" y="28"/>
                    <a:pt x="583" y="37"/>
                  </a:cubicBezTo>
                  <a:close/>
                  <a:moveTo>
                    <a:pt x="550" y="33"/>
                  </a:moveTo>
                  <a:cubicBezTo>
                    <a:pt x="550" y="40"/>
                    <a:pt x="539" y="46"/>
                    <a:pt x="532" y="53"/>
                  </a:cubicBezTo>
                  <a:cubicBezTo>
                    <a:pt x="532" y="47"/>
                    <a:pt x="535" y="41"/>
                    <a:pt x="535" y="36"/>
                  </a:cubicBezTo>
                  <a:cubicBezTo>
                    <a:pt x="533" y="23"/>
                    <a:pt x="546" y="31"/>
                    <a:pt x="550" y="33"/>
                  </a:cubicBezTo>
                  <a:close/>
                  <a:moveTo>
                    <a:pt x="506" y="14"/>
                  </a:moveTo>
                  <a:cubicBezTo>
                    <a:pt x="536" y="16"/>
                    <a:pt x="536" y="16"/>
                    <a:pt x="536" y="16"/>
                  </a:cubicBezTo>
                  <a:cubicBezTo>
                    <a:pt x="527" y="20"/>
                    <a:pt x="516" y="17"/>
                    <a:pt x="506" y="15"/>
                  </a:cubicBezTo>
                  <a:lnTo>
                    <a:pt x="506" y="14"/>
                  </a:lnTo>
                  <a:close/>
                  <a:moveTo>
                    <a:pt x="516" y="24"/>
                  </a:moveTo>
                  <a:cubicBezTo>
                    <a:pt x="511" y="33"/>
                    <a:pt x="502" y="41"/>
                    <a:pt x="494" y="47"/>
                  </a:cubicBezTo>
                  <a:cubicBezTo>
                    <a:pt x="494" y="34"/>
                    <a:pt x="500" y="37"/>
                    <a:pt x="506" y="24"/>
                  </a:cubicBezTo>
                  <a:lnTo>
                    <a:pt x="516" y="24"/>
                  </a:lnTo>
                  <a:close/>
                  <a:moveTo>
                    <a:pt x="501" y="14"/>
                  </a:moveTo>
                  <a:cubicBezTo>
                    <a:pt x="495" y="15"/>
                    <a:pt x="488" y="15"/>
                    <a:pt x="483" y="13"/>
                  </a:cubicBezTo>
                  <a:cubicBezTo>
                    <a:pt x="482" y="12"/>
                    <a:pt x="482" y="11"/>
                    <a:pt x="481" y="11"/>
                  </a:cubicBezTo>
                  <a:lnTo>
                    <a:pt x="501" y="14"/>
                  </a:lnTo>
                  <a:close/>
                  <a:moveTo>
                    <a:pt x="465" y="22"/>
                  </a:moveTo>
                  <a:cubicBezTo>
                    <a:pt x="471" y="17"/>
                    <a:pt x="471" y="25"/>
                    <a:pt x="470" y="26"/>
                  </a:cubicBezTo>
                  <a:cubicBezTo>
                    <a:pt x="468" y="33"/>
                    <a:pt x="474" y="32"/>
                    <a:pt x="475" y="28"/>
                  </a:cubicBezTo>
                  <a:cubicBezTo>
                    <a:pt x="477" y="25"/>
                    <a:pt x="477" y="19"/>
                    <a:pt x="486" y="21"/>
                  </a:cubicBezTo>
                  <a:cubicBezTo>
                    <a:pt x="492" y="22"/>
                    <a:pt x="475" y="35"/>
                    <a:pt x="470" y="41"/>
                  </a:cubicBezTo>
                  <a:cubicBezTo>
                    <a:pt x="465" y="47"/>
                    <a:pt x="466" y="36"/>
                    <a:pt x="470" y="38"/>
                  </a:cubicBezTo>
                  <a:cubicBezTo>
                    <a:pt x="469" y="26"/>
                    <a:pt x="464" y="37"/>
                    <a:pt x="463" y="39"/>
                  </a:cubicBezTo>
                  <a:cubicBezTo>
                    <a:pt x="458" y="48"/>
                    <a:pt x="465" y="47"/>
                    <a:pt x="461" y="49"/>
                  </a:cubicBezTo>
                  <a:cubicBezTo>
                    <a:pt x="453" y="54"/>
                    <a:pt x="443" y="54"/>
                    <a:pt x="433" y="56"/>
                  </a:cubicBezTo>
                  <a:cubicBezTo>
                    <a:pt x="441" y="44"/>
                    <a:pt x="450" y="34"/>
                    <a:pt x="460" y="26"/>
                  </a:cubicBezTo>
                  <a:cubicBezTo>
                    <a:pt x="461" y="25"/>
                    <a:pt x="464" y="23"/>
                    <a:pt x="465" y="22"/>
                  </a:cubicBezTo>
                  <a:close/>
                  <a:moveTo>
                    <a:pt x="457" y="22"/>
                  </a:moveTo>
                  <a:cubicBezTo>
                    <a:pt x="445" y="32"/>
                    <a:pt x="434" y="44"/>
                    <a:pt x="427" y="58"/>
                  </a:cubicBezTo>
                  <a:cubicBezTo>
                    <a:pt x="426" y="59"/>
                    <a:pt x="425" y="59"/>
                    <a:pt x="424" y="59"/>
                  </a:cubicBezTo>
                  <a:cubicBezTo>
                    <a:pt x="429" y="55"/>
                    <a:pt x="421" y="54"/>
                    <a:pt x="421" y="57"/>
                  </a:cubicBezTo>
                  <a:cubicBezTo>
                    <a:pt x="419" y="58"/>
                    <a:pt x="419" y="58"/>
                    <a:pt x="419" y="58"/>
                  </a:cubicBezTo>
                  <a:cubicBezTo>
                    <a:pt x="419" y="55"/>
                    <a:pt x="418" y="55"/>
                    <a:pt x="418" y="58"/>
                  </a:cubicBezTo>
                  <a:cubicBezTo>
                    <a:pt x="418" y="62"/>
                    <a:pt x="418" y="62"/>
                    <a:pt x="418" y="62"/>
                  </a:cubicBezTo>
                  <a:cubicBezTo>
                    <a:pt x="387" y="95"/>
                    <a:pt x="357" y="135"/>
                    <a:pt x="338" y="180"/>
                  </a:cubicBezTo>
                  <a:cubicBezTo>
                    <a:pt x="352" y="149"/>
                    <a:pt x="366" y="117"/>
                    <a:pt x="379" y="83"/>
                  </a:cubicBezTo>
                  <a:cubicBezTo>
                    <a:pt x="384" y="89"/>
                    <a:pt x="379" y="94"/>
                    <a:pt x="380" y="99"/>
                  </a:cubicBezTo>
                  <a:cubicBezTo>
                    <a:pt x="392" y="89"/>
                    <a:pt x="402" y="69"/>
                    <a:pt x="412" y="56"/>
                  </a:cubicBezTo>
                  <a:cubicBezTo>
                    <a:pt x="418" y="49"/>
                    <a:pt x="424" y="42"/>
                    <a:pt x="431" y="34"/>
                  </a:cubicBezTo>
                  <a:cubicBezTo>
                    <a:pt x="431" y="45"/>
                    <a:pt x="431" y="45"/>
                    <a:pt x="431" y="45"/>
                  </a:cubicBezTo>
                  <a:cubicBezTo>
                    <a:pt x="434" y="37"/>
                    <a:pt x="440" y="28"/>
                    <a:pt x="445" y="22"/>
                  </a:cubicBezTo>
                  <a:cubicBezTo>
                    <a:pt x="446" y="21"/>
                    <a:pt x="453" y="22"/>
                    <a:pt x="45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6"/>
            <p:cNvSpPr/>
            <p:nvPr/>
          </p:nvSpPr>
          <p:spPr bwMode="auto">
            <a:xfrm>
              <a:off x="7281863" y="2617788"/>
              <a:ext cx="26988" cy="61913"/>
            </a:xfrm>
            <a:custGeom>
              <a:avLst/>
              <a:gdLst>
                <a:gd name="T0" fmla="*/ 1 w 13"/>
                <a:gd name="T1" fmla="*/ 21 h 31"/>
                <a:gd name="T2" fmla="*/ 4 w 13"/>
                <a:gd name="T3" fmla="*/ 28 h 31"/>
                <a:gd name="T4" fmla="*/ 13 w 13"/>
                <a:gd name="T5" fmla="*/ 8 h 31"/>
                <a:gd name="T6" fmla="*/ 13 w 13"/>
                <a:gd name="T7" fmla="*/ 0 h 31"/>
                <a:gd name="T8" fmla="*/ 1 w 13"/>
                <a:gd name="T9" fmla="*/ 21 h 31"/>
              </a:gdLst>
              <a:ahLst/>
              <a:cxnLst>
                <a:cxn ang="0">
                  <a:pos x="T0" y="T1"/>
                </a:cxn>
                <a:cxn ang="0">
                  <a:pos x="T2" y="T3"/>
                </a:cxn>
                <a:cxn ang="0">
                  <a:pos x="T4" y="T5"/>
                </a:cxn>
                <a:cxn ang="0">
                  <a:pos x="T6" y="T7"/>
                </a:cxn>
                <a:cxn ang="0">
                  <a:pos x="T8" y="T9"/>
                </a:cxn>
              </a:cxnLst>
              <a:rect l="0" t="0" r="r" b="b"/>
              <a:pathLst>
                <a:path w="13" h="31">
                  <a:moveTo>
                    <a:pt x="1" y="21"/>
                  </a:moveTo>
                  <a:cubicBezTo>
                    <a:pt x="0" y="23"/>
                    <a:pt x="1" y="31"/>
                    <a:pt x="4" y="28"/>
                  </a:cubicBezTo>
                  <a:cubicBezTo>
                    <a:pt x="9" y="24"/>
                    <a:pt x="10" y="15"/>
                    <a:pt x="13" y="8"/>
                  </a:cubicBezTo>
                  <a:cubicBezTo>
                    <a:pt x="10" y="6"/>
                    <a:pt x="13" y="3"/>
                    <a:pt x="13" y="0"/>
                  </a:cubicBezTo>
                  <a:cubicBezTo>
                    <a:pt x="8" y="6"/>
                    <a:pt x="6" y="14"/>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7"/>
            <p:cNvSpPr/>
            <p:nvPr/>
          </p:nvSpPr>
          <p:spPr bwMode="auto">
            <a:xfrm>
              <a:off x="6383338" y="2874963"/>
              <a:ext cx="4763" cy="28575"/>
            </a:xfrm>
            <a:custGeom>
              <a:avLst/>
              <a:gdLst>
                <a:gd name="T0" fmla="*/ 0 w 3"/>
                <a:gd name="T1" fmla="*/ 0 h 14"/>
                <a:gd name="T2" fmla="*/ 0 w 3"/>
                <a:gd name="T3" fmla="*/ 14 h 14"/>
                <a:gd name="T4" fmla="*/ 0 w 3"/>
                <a:gd name="T5" fmla="*/ 0 h 14"/>
              </a:gdLst>
              <a:ahLst/>
              <a:cxnLst>
                <a:cxn ang="0">
                  <a:pos x="T0" y="T1"/>
                </a:cxn>
                <a:cxn ang="0">
                  <a:pos x="T2" y="T3"/>
                </a:cxn>
                <a:cxn ang="0">
                  <a:pos x="T4" y="T5"/>
                </a:cxn>
              </a:cxnLst>
              <a:rect l="0" t="0" r="r" b="b"/>
              <a:pathLst>
                <a:path w="3" h="14">
                  <a:moveTo>
                    <a:pt x="0" y="0"/>
                  </a:moveTo>
                  <a:cubicBezTo>
                    <a:pt x="0" y="14"/>
                    <a:pt x="0" y="14"/>
                    <a:pt x="0" y="14"/>
                  </a:cubicBezTo>
                  <a:cubicBezTo>
                    <a:pt x="2" y="11"/>
                    <a:pt x="3"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8"/>
            <p:cNvSpPr/>
            <p:nvPr/>
          </p:nvSpPr>
          <p:spPr bwMode="auto">
            <a:xfrm>
              <a:off x="6919913" y="2300288"/>
              <a:ext cx="1588" cy="3175"/>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1" y="1"/>
                    <a:pt x="1" y="2"/>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9"/>
            <p:cNvSpPr/>
            <p:nvPr/>
          </p:nvSpPr>
          <p:spPr bwMode="auto">
            <a:xfrm>
              <a:off x="6916738" y="2301875"/>
              <a:ext cx="11113" cy="20638"/>
            </a:xfrm>
            <a:custGeom>
              <a:avLst/>
              <a:gdLst>
                <a:gd name="T0" fmla="*/ 0 w 5"/>
                <a:gd name="T1" fmla="*/ 3 h 10"/>
                <a:gd name="T2" fmla="*/ 2 w 5"/>
                <a:gd name="T3" fmla="*/ 0 h 10"/>
                <a:gd name="T4" fmla="*/ 2 w 5"/>
                <a:gd name="T5" fmla="*/ 1 h 10"/>
                <a:gd name="T6" fmla="*/ 0 w 5"/>
                <a:gd name="T7" fmla="*/ 3 h 10"/>
              </a:gdLst>
              <a:ahLst/>
              <a:cxnLst>
                <a:cxn ang="0">
                  <a:pos x="T0" y="T1"/>
                </a:cxn>
                <a:cxn ang="0">
                  <a:pos x="T2" y="T3"/>
                </a:cxn>
                <a:cxn ang="0">
                  <a:pos x="T4" y="T5"/>
                </a:cxn>
                <a:cxn ang="0">
                  <a:pos x="T6" y="T7"/>
                </a:cxn>
              </a:cxnLst>
              <a:rect l="0" t="0" r="r" b="b"/>
              <a:pathLst>
                <a:path w="5" h="10">
                  <a:moveTo>
                    <a:pt x="0" y="3"/>
                  </a:moveTo>
                  <a:cubicBezTo>
                    <a:pt x="1" y="10"/>
                    <a:pt x="5" y="4"/>
                    <a:pt x="2" y="0"/>
                  </a:cubicBezTo>
                  <a:cubicBezTo>
                    <a:pt x="2" y="0"/>
                    <a:pt x="2" y="0"/>
                    <a:pt x="2" y="1"/>
                  </a:cubicBezTo>
                  <a:cubicBezTo>
                    <a:pt x="2"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5" name="文本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118808" y="1482888"/>
            <a:ext cx="2023631" cy="1007968"/>
          </a:xfrm>
          <a:prstGeom prst="rect">
            <a:avLst/>
          </a:prstGeom>
          <a:noFill/>
          <a:effectLst/>
        </p:spPr>
        <p:txBody>
          <a:bodyPr wrap="none" lIns="68580" tIns="34290" rIns="68580" bIns="34290" rtlCol="0">
            <a:spAutoFit/>
          </a:bodyPr>
          <a:lstStyle/>
          <a:p>
            <a:r>
              <a:rPr lang="zh-CN" altLang="en-US" sz="1600" dirty="0">
                <a:solidFill>
                  <a:schemeClr val="bg2">
                    <a:lumMod val="50000"/>
                  </a:schemeClr>
                </a:solidFill>
                <a:latin typeface="微软雅黑" pitchFamily="34" charset="-122"/>
                <a:ea typeface="微软雅黑" pitchFamily="34" charset="-122"/>
              </a:rPr>
              <a:t>单击此处输入标题</a:t>
            </a:r>
            <a:endParaRPr lang="en-US" altLang="zh-CN" sz="1600" dirty="0">
              <a:solidFill>
                <a:schemeClr val="bg2">
                  <a:lumMod val="50000"/>
                </a:schemeClr>
              </a:solidFill>
              <a:latin typeface="微软雅黑" pitchFamily="34" charset="-122"/>
              <a:ea typeface="微软雅黑" pitchFamily="34" charset="-122"/>
            </a:endParaRPr>
          </a:p>
          <a:p>
            <a:r>
              <a:rPr lang="zh-CN" altLang="en-US" sz="1050" dirty="0">
                <a:solidFill>
                  <a:schemeClr val="bg2">
                    <a:lumMod val="50000"/>
                  </a:schemeClr>
                </a:solidFill>
                <a:latin typeface="微软雅黑" pitchFamily="34" charset="-122"/>
                <a:ea typeface="微软雅黑" pitchFamily="34" charset="-122"/>
              </a:rPr>
              <a:t>请在这里输入您的主要叙述内容</a:t>
            </a:r>
            <a:endParaRPr lang="en-US" altLang="zh-CN" sz="1050" dirty="0">
              <a:solidFill>
                <a:schemeClr val="bg2">
                  <a:lumMod val="50000"/>
                </a:schemeClr>
              </a:solidFill>
              <a:latin typeface="微软雅黑" pitchFamily="34" charset="-122"/>
              <a:ea typeface="微软雅黑" pitchFamily="34" charset="-122"/>
            </a:endParaRPr>
          </a:p>
          <a:p>
            <a:r>
              <a:rPr lang="zh-CN" altLang="en-US" sz="1050" dirty="0">
                <a:solidFill>
                  <a:schemeClr val="bg2">
                    <a:lumMod val="50000"/>
                  </a:schemeClr>
                </a:solidFill>
                <a:latin typeface="微软雅黑" pitchFamily="34" charset="-122"/>
                <a:ea typeface="微软雅黑" pitchFamily="34" charset="-122"/>
              </a:rPr>
              <a:t>请在这里输入您的主要叙述内容</a:t>
            </a:r>
            <a:endParaRPr lang="en-US" altLang="zh-CN" sz="1050" dirty="0">
              <a:solidFill>
                <a:schemeClr val="bg2">
                  <a:lumMod val="50000"/>
                </a:schemeClr>
              </a:solidFill>
              <a:latin typeface="微软雅黑" pitchFamily="34" charset="-122"/>
              <a:ea typeface="微软雅黑" pitchFamily="34" charset="-122"/>
            </a:endParaRPr>
          </a:p>
          <a:p>
            <a:endParaRPr lang="en-US" altLang="zh-CN" sz="2400" dirty="0">
              <a:solidFill>
                <a:schemeClr val="bg2">
                  <a:lumMod val="50000"/>
                </a:schemeClr>
              </a:solidFill>
              <a:latin typeface="微软雅黑" pitchFamily="34" charset="-122"/>
              <a:ea typeface="微软雅黑" pitchFamily="34" charset="-122"/>
            </a:endParaRPr>
          </a:p>
        </p:txBody>
      </p:sp>
      <p:sp>
        <p:nvSpPr>
          <p:cNvPr id="26" name="文本框 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111144" y="2666875"/>
            <a:ext cx="2023631" cy="1007968"/>
          </a:xfrm>
          <a:prstGeom prst="rect">
            <a:avLst/>
          </a:prstGeom>
          <a:noFill/>
          <a:effectLst/>
        </p:spPr>
        <p:txBody>
          <a:bodyPr wrap="none" lIns="68580" tIns="34290" rIns="68580" bIns="34290" rtlCol="0">
            <a:spAutoFit/>
          </a:bodyPr>
          <a:lstStyle/>
          <a:p>
            <a:r>
              <a:rPr lang="zh-CN" altLang="en-US" sz="1600" dirty="0">
                <a:solidFill>
                  <a:schemeClr val="bg2">
                    <a:lumMod val="50000"/>
                  </a:schemeClr>
                </a:solidFill>
                <a:latin typeface="微软雅黑" pitchFamily="34" charset="-122"/>
                <a:ea typeface="微软雅黑" pitchFamily="34" charset="-122"/>
              </a:rPr>
              <a:t>单击此处输入标题</a:t>
            </a:r>
            <a:endParaRPr lang="en-US" altLang="zh-CN" sz="1600" dirty="0">
              <a:solidFill>
                <a:schemeClr val="bg2">
                  <a:lumMod val="50000"/>
                </a:schemeClr>
              </a:solidFill>
              <a:latin typeface="微软雅黑" pitchFamily="34" charset="-122"/>
              <a:ea typeface="微软雅黑" pitchFamily="34" charset="-122"/>
            </a:endParaRPr>
          </a:p>
          <a:p>
            <a:r>
              <a:rPr lang="zh-CN" altLang="en-US" sz="1050" dirty="0">
                <a:solidFill>
                  <a:schemeClr val="bg2">
                    <a:lumMod val="50000"/>
                  </a:schemeClr>
                </a:solidFill>
                <a:latin typeface="微软雅黑" pitchFamily="34" charset="-122"/>
                <a:ea typeface="微软雅黑" pitchFamily="34" charset="-122"/>
              </a:rPr>
              <a:t>请在这里输入您的主要叙述内容</a:t>
            </a:r>
            <a:endParaRPr lang="en-US" altLang="zh-CN" sz="1050" dirty="0">
              <a:solidFill>
                <a:schemeClr val="bg2">
                  <a:lumMod val="50000"/>
                </a:schemeClr>
              </a:solidFill>
              <a:latin typeface="微软雅黑" pitchFamily="34" charset="-122"/>
              <a:ea typeface="微软雅黑" pitchFamily="34" charset="-122"/>
            </a:endParaRPr>
          </a:p>
          <a:p>
            <a:r>
              <a:rPr lang="zh-CN" altLang="en-US" sz="1050" dirty="0">
                <a:solidFill>
                  <a:schemeClr val="bg2">
                    <a:lumMod val="50000"/>
                  </a:schemeClr>
                </a:solidFill>
                <a:latin typeface="微软雅黑" pitchFamily="34" charset="-122"/>
                <a:ea typeface="微软雅黑" pitchFamily="34" charset="-122"/>
              </a:rPr>
              <a:t>请在这里输入您的主要叙述内容</a:t>
            </a:r>
            <a:endParaRPr lang="en-US" altLang="zh-CN" sz="1050" dirty="0">
              <a:solidFill>
                <a:schemeClr val="bg2">
                  <a:lumMod val="50000"/>
                </a:schemeClr>
              </a:solidFill>
              <a:latin typeface="微软雅黑" pitchFamily="34" charset="-122"/>
              <a:ea typeface="微软雅黑" pitchFamily="34" charset="-122"/>
            </a:endParaRPr>
          </a:p>
          <a:p>
            <a:endParaRPr lang="en-US" altLang="zh-CN" sz="2400" dirty="0">
              <a:solidFill>
                <a:schemeClr val="bg2">
                  <a:lumMod val="50000"/>
                </a:schemeClr>
              </a:solidFill>
              <a:latin typeface="微软雅黑" pitchFamily="34" charset="-122"/>
              <a:ea typeface="微软雅黑" pitchFamily="34" charset="-122"/>
            </a:endParaRPr>
          </a:p>
        </p:txBody>
      </p:sp>
      <p:sp>
        <p:nvSpPr>
          <p:cNvPr id="27" name="文本框 2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111143" y="3802525"/>
            <a:ext cx="2023631" cy="1007968"/>
          </a:xfrm>
          <a:prstGeom prst="rect">
            <a:avLst/>
          </a:prstGeom>
          <a:noFill/>
          <a:effectLst/>
        </p:spPr>
        <p:txBody>
          <a:bodyPr wrap="none" lIns="68580" tIns="34290" rIns="68580" bIns="34290" rtlCol="0">
            <a:spAutoFit/>
          </a:bodyPr>
          <a:lstStyle/>
          <a:p>
            <a:r>
              <a:rPr lang="zh-CN" altLang="en-US" sz="1600" dirty="0">
                <a:solidFill>
                  <a:schemeClr val="bg2">
                    <a:lumMod val="50000"/>
                  </a:schemeClr>
                </a:solidFill>
                <a:latin typeface="微软雅黑" pitchFamily="34" charset="-122"/>
                <a:ea typeface="微软雅黑" pitchFamily="34" charset="-122"/>
              </a:rPr>
              <a:t>单击此处输入标题</a:t>
            </a:r>
            <a:endParaRPr lang="en-US" altLang="zh-CN" sz="1600" dirty="0">
              <a:solidFill>
                <a:schemeClr val="bg2">
                  <a:lumMod val="50000"/>
                </a:schemeClr>
              </a:solidFill>
              <a:latin typeface="微软雅黑" pitchFamily="34" charset="-122"/>
              <a:ea typeface="微软雅黑" pitchFamily="34" charset="-122"/>
            </a:endParaRPr>
          </a:p>
          <a:p>
            <a:r>
              <a:rPr lang="zh-CN" altLang="en-US" sz="1050" dirty="0">
                <a:solidFill>
                  <a:schemeClr val="bg2">
                    <a:lumMod val="50000"/>
                  </a:schemeClr>
                </a:solidFill>
                <a:latin typeface="微软雅黑" pitchFamily="34" charset="-122"/>
                <a:ea typeface="微软雅黑" pitchFamily="34" charset="-122"/>
              </a:rPr>
              <a:t>请在这里输入您的主要叙述内容</a:t>
            </a:r>
            <a:endParaRPr lang="en-US" altLang="zh-CN" sz="1050" dirty="0">
              <a:solidFill>
                <a:schemeClr val="bg2">
                  <a:lumMod val="50000"/>
                </a:schemeClr>
              </a:solidFill>
              <a:latin typeface="微软雅黑" pitchFamily="34" charset="-122"/>
              <a:ea typeface="微软雅黑" pitchFamily="34" charset="-122"/>
            </a:endParaRPr>
          </a:p>
          <a:p>
            <a:r>
              <a:rPr lang="zh-CN" altLang="en-US" sz="1050" dirty="0">
                <a:solidFill>
                  <a:schemeClr val="bg2">
                    <a:lumMod val="50000"/>
                  </a:schemeClr>
                </a:solidFill>
                <a:latin typeface="微软雅黑" pitchFamily="34" charset="-122"/>
                <a:ea typeface="微软雅黑" pitchFamily="34" charset="-122"/>
              </a:rPr>
              <a:t>请在这里输入您的主要叙述内容</a:t>
            </a:r>
            <a:endParaRPr lang="en-US" altLang="zh-CN" sz="1050" dirty="0">
              <a:solidFill>
                <a:schemeClr val="bg2">
                  <a:lumMod val="50000"/>
                </a:schemeClr>
              </a:solidFill>
              <a:latin typeface="微软雅黑" pitchFamily="34" charset="-122"/>
              <a:ea typeface="微软雅黑" pitchFamily="34" charset="-122"/>
            </a:endParaRPr>
          </a:p>
          <a:p>
            <a:endParaRPr lang="en-US" altLang="zh-CN" sz="2400" dirty="0">
              <a:solidFill>
                <a:schemeClr val="bg2">
                  <a:lumMod val="50000"/>
                </a:schemeClr>
              </a:solidFill>
              <a:latin typeface="微软雅黑" pitchFamily="34" charset="-122"/>
              <a:ea typeface="微软雅黑"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750" fill="hold"/>
                                        <p:tgtEl>
                                          <p:spTgt spid="3"/>
                                        </p:tgtEl>
                                        <p:attrNameLst>
                                          <p:attrName>ppt_w</p:attrName>
                                        </p:attrNameLst>
                                      </p:cBhvr>
                                      <p:tavLst>
                                        <p:tav tm="0">
                                          <p:val>
                                            <p:strVal val="4*#ppt_w"/>
                                          </p:val>
                                        </p:tav>
                                        <p:tav tm="100000">
                                          <p:val>
                                            <p:strVal val="#ppt_w"/>
                                          </p:val>
                                        </p:tav>
                                      </p:tavLst>
                                    </p:anim>
                                    <p:anim calcmode="lin" valueType="num">
                                      <p:cBhvr>
                                        <p:cTn id="14" dur="750" fill="hold"/>
                                        <p:tgtEl>
                                          <p:spTgt spid="3"/>
                                        </p:tgtEl>
                                        <p:attrNameLst>
                                          <p:attrName>ppt_h</p:attrName>
                                        </p:attrNameLst>
                                      </p:cBhvr>
                                      <p:tavLst>
                                        <p:tav tm="0">
                                          <p:val>
                                            <p:strVal val="4*#ppt_h"/>
                                          </p:val>
                                        </p:tav>
                                        <p:tav tm="100000">
                                          <p:val>
                                            <p:strVal val="#ppt_h"/>
                                          </p:val>
                                        </p:tav>
                                      </p:tavLst>
                                    </p:anim>
                                  </p:childTnLst>
                                </p:cTn>
                              </p:par>
                            </p:childTnLst>
                          </p:cTn>
                        </p:par>
                        <p:par>
                          <p:cTn id="15" fill="hold">
                            <p:stCondLst>
                              <p:cond delay="2000"/>
                            </p:stCondLst>
                            <p:childTnLst>
                              <p:par>
                                <p:cTn id="16" presetID="26" presetClass="emph" presetSubtype="0" fill="hold" nodeType="afterEffect">
                                  <p:stCondLst>
                                    <p:cond delay="0"/>
                                  </p:stCondLst>
                                  <p:childTnLst>
                                    <p:animEffect transition="out" filter="fade">
                                      <p:cBhvr>
                                        <p:cTn id="17" dur="500" tmFilter="0, 0; .2, .5; .8, .5; 1, 0"/>
                                        <p:tgtEl>
                                          <p:spTgt spid="3"/>
                                        </p:tgtEl>
                                      </p:cBhvr>
                                    </p:animEffect>
                                    <p:animScale>
                                      <p:cBhvr>
                                        <p:cTn id="18" dur="250" autoRev="1" fill="hold"/>
                                        <p:tgtEl>
                                          <p:spTgt spid="3"/>
                                        </p:tgtEl>
                                      </p:cBhvr>
                                      <p:by x="105000" y="105000"/>
                                    </p:animScale>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childTnLst>
                          </p:cTn>
                        </p:par>
                        <p:par>
                          <p:cTn id="23" fill="hold">
                            <p:stCondLst>
                              <p:cond delay="3000"/>
                            </p:stCondLst>
                            <p:childTnLst>
                              <p:par>
                                <p:cTn id="24" presetID="23" presetClass="entr" presetSubtype="3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750" fill="hold"/>
                                        <p:tgtEl>
                                          <p:spTgt spid="7"/>
                                        </p:tgtEl>
                                        <p:attrNameLst>
                                          <p:attrName>ppt_w</p:attrName>
                                        </p:attrNameLst>
                                      </p:cBhvr>
                                      <p:tavLst>
                                        <p:tav tm="0">
                                          <p:val>
                                            <p:strVal val="4*#ppt_w"/>
                                          </p:val>
                                        </p:tav>
                                        <p:tav tm="100000">
                                          <p:val>
                                            <p:strVal val="#ppt_w"/>
                                          </p:val>
                                        </p:tav>
                                      </p:tavLst>
                                    </p:anim>
                                    <p:anim calcmode="lin" valueType="num">
                                      <p:cBhvr>
                                        <p:cTn id="27" dur="750" fill="hold"/>
                                        <p:tgtEl>
                                          <p:spTgt spid="7"/>
                                        </p:tgtEl>
                                        <p:attrNameLst>
                                          <p:attrName>ppt_h</p:attrName>
                                        </p:attrNameLst>
                                      </p:cBhvr>
                                      <p:tavLst>
                                        <p:tav tm="0">
                                          <p:val>
                                            <p:strVal val="4*#ppt_h"/>
                                          </p:val>
                                        </p:tav>
                                        <p:tav tm="100000">
                                          <p:val>
                                            <p:strVal val="#ppt_h"/>
                                          </p:val>
                                        </p:tav>
                                      </p:tavLst>
                                    </p:anim>
                                  </p:childTnLst>
                                </p:cTn>
                              </p:par>
                            </p:childTnLst>
                          </p:cTn>
                        </p:par>
                        <p:par>
                          <p:cTn id="28" fill="hold">
                            <p:stCondLst>
                              <p:cond delay="4000"/>
                            </p:stCondLst>
                            <p:childTnLst>
                              <p:par>
                                <p:cTn id="29" presetID="26" presetClass="emph" presetSubtype="0" fill="hold" nodeType="afterEffect">
                                  <p:stCondLst>
                                    <p:cond delay="0"/>
                                  </p:stCondLst>
                                  <p:childTnLst>
                                    <p:animEffect transition="out" filter="fade">
                                      <p:cBhvr>
                                        <p:cTn id="30" dur="500" tmFilter="0, 0; .2, .5; .8, .5; 1, 0"/>
                                        <p:tgtEl>
                                          <p:spTgt spid="7"/>
                                        </p:tgtEl>
                                      </p:cBhvr>
                                    </p:animEffect>
                                    <p:animScale>
                                      <p:cBhvr>
                                        <p:cTn id="31" dur="250" autoRev="1" fill="hold"/>
                                        <p:tgtEl>
                                          <p:spTgt spid="7"/>
                                        </p:tgtEl>
                                      </p:cBhvr>
                                      <p:by x="105000" y="105000"/>
                                    </p:animScale>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5000"/>
                            </p:stCondLst>
                            <p:childTnLst>
                              <p:par>
                                <p:cTn id="37" presetID="23" presetClass="entr" presetSubtype="32"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750" fill="hold"/>
                                        <p:tgtEl>
                                          <p:spTgt spid="13"/>
                                        </p:tgtEl>
                                        <p:attrNameLst>
                                          <p:attrName>ppt_w</p:attrName>
                                        </p:attrNameLst>
                                      </p:cBhvr>
                                      <p:tavLst>
                                        <p:tav tm="0">
                                          <p:val>
                                            <p:strVal val="4*#ppt_w"/>
                                          </p:val>
                                        </p:tav>
                                        <p:tav tm="100000">
                                          <p:val>
                                            <p:strVal val="#ppt_w"/>
                                          </p:val>
                                        </p:tav>
                                      </p:tavLst>
                                    </p:anim>
                                    <p:anim calcmode="lin" valueType="num">
                                      <p:cBhvr>
                                        <p:cTn id="40" dur="750" fill="hold"/>
                                        <p:tgtEl>
                                          <p:spTgt spid="13"/>
                                        </p:tgtEl>
                                        <p:attrNameLst>
                                          <p:attrName>ppt_h</p:attrName>
                                        </p:attrNameLst>
                                      </p:cBhvr>
                                      <p:tavLst>
                                        <p:tav tm="0">
                                          <p:val>
                                            <p:strVal val="4*#ppt_h"/>
                                          </p:val>
                                        </p:tav>
                                        <p:tav tm="100000">
                                          <p:val>
                                            <p:strVal val="#ppt_h"/>
                                          </p:val>
                                        </p:tav>
                                      </p:tavLst>
                                    </p:anim>
                                  </p:childTnLst>
                                </p:cTn>
                              </p:par>
                            </p:childTnLst>
                          </p:cTn>
                        </p:par>
                        <p:par>
                          <p:cTn id="41" fill="hold">
                            <p:stCondLst>
                              <p:cond delay="6000"/>
                            </p:stCondLst>
                            <p:childTnLst>
                              <p:par>
                                <p:cTn id="42" presetID="26" presetClass="emph" presetSubtype="0" fill="hold" nodeType="afterEffect">
                                  <p:stCondLst>
                                    <p:cond delay="0"/>
                                  </p:stCondLst>
                                  <p:childTnLst>
                                    <p:animEffect transition="out" filter="fade">
                                      <p:cBhvr>
                                        <p:cTn id="43" dur="500" tmFilter="0, 0; .2, .5; .8, .5; 1, 0"/>
                                        <p:tgtEl>
                                          <p:spTgt spid="13"/>
                                        </p:tgtEl>
                                      </p:cBhvr>
                                    </p:animEffect>
                                    <p:animScale>
                                      <p:cBhvr>
                                        <p:cTn id="44" dur="250" autoRev="1" fill="hold"/>
                                        <p:tgtEl>
                                          <p:spTgt spid="13"/>
                                        </p:tgtEl>
                                      </p:cBhvr>
                                      <p:by x="105000" y="105000"/>
                                    </p:animScale>
                                  </p:childTnLst>
                                </p:cTn>
                              </p:par>
                            </p:childTnLst>
                          </p:cTn>
                        </p:par>
                        <p:par>
                          <p:cTn id="45" fill="hold">
                            <p:stCondLst>
                              <p:cond delay="6500"/>
                            </p:stCondLst>
                            <p:childTnLst>
                              <p:par>
                                <p:cTn id="46" presetID="22" presetClass="entr" presetSubtype="8"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5" grpId="0"/>
      <p:bldP spid="26"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184122" y="1524023"/>
            <a:ext cx="2700338" cy="2069385"/>
          </a:xfrm>
          <a:custGeom>
            <a:avLst/>
            <a:gdLst>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80975 w 3600450"/>
              <a:gd name="connsiteY7" fmla="*/ 2619375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00450" h="2733675">
                <a:moveTo>
                  <a:pt x="276225" y="0"/>
                </a:moveTo>
                <a:lnTo>
                  <a:pt x="171450" y="19050"/>
                </a:lnTo>
                <a:lnTo>
                  <a:pt x="114300" y="114300"/>
                </a:lnTo>
                <a:lnTo>
                  <a:pt x="19050" y="381000"/>
                </a:lnTo>
                <a:lnTo>
                  <a:pt x="0" y="1066800"/>
                </a:lnTo>
                <a:lnTo>
                  <a:pt x="47625" y="2219325"/>
                </a:lnTo>
                <a:lnTo>
                  <a:pt x="76200" y="2505075"/>
                </a:lnTo>
                <a:lnTo>
                  <a:pt x="180975" y="2619375"/>
                </a:lnTo>
                <a:lnTo>
                  <a:pt x="600075" y="2686050"/>
                </a:lnTo>
                <a:lnTo>
                  <a:pt x="2266950" y="2733675"/>
                </a:lnTo>
                <a:lnTo>
                  <a:pt x="3162300" y="2724150"/>
                </a:lnTo>
                <a:lnTo>
                  <a:pt x="3381375" y="2686050"/>
                </a:lnTo>
                <a:lnTo>
                  <a:pt x="3495675" y="2533650"/>
                </a:lnTo>
                <a:lnTo>
                  <a:pt x="3581400" y="1885950"/>
                </a:lnTo>
                <a:lnTo>
                  <a:pt x="3600450" y="581025"/>
                </a:lnTo>
                <a:lnTo>
                  <a:pt x="3562350" y="238125"/>
                </a:lnTo>
                <a:lnTo>
                  <a:pt x="3457575" y="76200"/>
                </a:lnTo>
                <a:lnTo>
                  <a:pt x="3295650" y="38100"/>
                </a:lnTo>
                <a:lnTo>
                  <a:pt x="2981325" y="9525"/>
                </a:lnTo>
                <a:lnTo>
                  <a:pt x="1038225" y="9525"/>
                </a:lnTo>
                <a:lnTo>
                  <a:pt x="276225"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方正静蕾简体" pitchFamily="2" charset="-122"/>
              <a:ea typeface="方正静蕾简体" pitchFamily="2" charset="-122"/>
            </a:endParaRPr>
          </a:p>
        </p:txBody>
      </p:sp>
      <p:sp>
        <p:nvSpPr>
          <p:cNvPr id="56" name="任意多边形 55"/>
          <p:cNvSpPr/>
          <p:nvPr/>
        </p:nvSpPr>
        <p:spPr>
          <a:xfrm>
            <a:off x="1184122" y="1524023"/>
            <a:ext cx="2700338" cy="2069385"/>
          </a:xfrm>
          <a:custGeom>
            <a:avLst/>
            <a:gdLst>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80975 w 3600450"/>
              <a:gd name="connsiteY7" fmla="*/ 2619375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00450" h="2733675">
                <a:moveTo>
                  <a:pt x="276225" y="0"/>
                </a:moveTo>
                <a:lnTo>
                  <a:pt x="171450" y="19050"/>
                </a:lnTo>
                <a:lnTo>
                  <a:pt x="114300" y="114300"/>
                </a:lnTo>
                <a:lnTo>
                  <a:pt x="19050" y="381000"/>
                </a:lnTo>
                <a:lnTo>
                  <a:pt x="0" y="1066800"/>
                </a:lnTo>
                <a:lnTo>
                  <a:pt x="47625" y="2219325"/>
                </a:lnTo>
                <a:lnTo>
                  <a:pt x="76200" y="2505075"/>
                </a:lnTo>
                <a:lnTo>
                  <a:pt x="180975" y="2619375"/>
                </a:lnTo>
                <a:lnTo>
                  <a:pt x="600075" y="2686050"/>
                </a:lnTo>
                <a:lnTo>
                  <a:pt x="2266950" y="2733675"/>
                </a:lnTo>
                <a:lnTo>
                  <a:pt x="3162300" y="2724150"/>
                </a:lnTo>
                <a:lnTo>
                  <a:pt x="3381375" y="2686050"/>
                </a:lnTo>
                <a:lnTo>
                  <a:pt x="3495675" y="2533650"/>
                </a:lnTo>
                <a:lnTo>
                  <a:pt x="3581400" y="1885950"/>
                </a:lnTo>
                <a:lnTo>
                  <a:pt x="3600450" y="581025"/>
                </a:lnTo>
                <a:lnTo>
                  <a:pt x="3562350" y="238125"/>
                </a:lnTo>
                <a:lnTo>
                  <a:pt x="3457575" y="76200"/>
                </a:lnTo>
                <a:lnTo>
                  <a:pt x="3295650" y="38100"/>
                </a:lnTo>
                <a:lnTo>
                  <a:pt x="2981325" y="9525"/>
                </a:lnTo>
                <a:lnTo>
                  <a:pt x="1038225" y="9525"/>
                </a:lnTo>
                <a:lnTo>
                  <a:pt x="276225" y="0"/>
                </a:lnTo>
                <a:close/>
              </a:path>
            </a:pathLst>
          </a:cu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方正静蕾简体" pitchFamily="2" charset="-122"/>
              <a:ea typeface="方正静蕾简体" pitchFamily="2" charset="-122"/>
            </a:endParaRPr>
          </a:p>
        </p:txBody>
      </p:sp>
      <p:sp>
        <p:nvSpPr>
          <p:cNvPr id="10" name="矩形 9"/>
          <p:cNvSpPr/>
          <p:nvPr/>
        </p:nvSpPr>
        <p:spPr>
          <a:xfrm>
            <a:off x="4493643" y="1347614"/>
            <a:ext cx="2677656" cy="1098442"/>
          </a:xfrm>
          <a:prstGeom prst="rect">
            <a:avLst/>
          </a:prstGeom>
          <a:noFill/>
        </p:spPr>
        <p:txBody>
          <a:bodyPr wrap="none" lIns="68580" tIns="34290" rIns="68580" bIns="34290" rtlCol="0">
            <a:spAutoFit/>
          </a:bodyPr>
          <a:lstStyle/>
          <a:p>
            <a:pPr>
              <a:lnSpc>
                <a:spcPct val="130000"/>
              </a:lnSpc>
            </a:pPr>
            <a:r>
              <a:rPr lang="zh-CN" altLang="en-US" dirty="0">
                <a:solidFill>
                  <a:schemeClr val="tx1">
                    <a:lumMod val="50000"/>
                    <a:lumOff val="50000"/>
                  </a:schemeClr>
                </a:solidFill>
                <a:latin typeface="+mn-ea"/>
              </a:rPr>
              <a:t>项目名称：点击添加标题</a:t>
            </a:r>
            <a:endParaRPr lang="en-US" altLang="zh-CN" dirty="0">
              <a:solidFill>
                <a:schemeClr val="tx1">
                  <a:lumMod val="50000"/>
                  <a:lumOff val="50000"/>
                </a:schemeClr>
              </a:solidFill>
              <a:latin typeface="+mn-ea"/>
            </a:endParaRPr>
          </a:p>
          <a:p>
            <a:pPr>
              <a:lnSpc>
                <a:spcPct val="130000"/>
              </a:lnSpc>
            </a:pPr>
            <a:r>
              <a:rPr lang="zh-CN" altLang="en-US" dirty="0">
                <a:solidFill>
                  <a:schemeClr val="tx1">
                    <a:lumMod val="50000"/>
                    <a:lumOff val="50000"/>
                  </a:schemeClr>
                </a:solidFill>
                <a:latin typeface="+mn-ea"/>
              </a:rPr>
              <a:t>项目地点：点击添加地点</a:t>
            </a:r>
            <a:endParaRPr lang="en-US" altLang="zh-CN" dirty="0">
              <a:solidFill>
                <a:schemeClr val="tx1">
                  <a:lumMod val="50000"/>
                  <a:lumOff val="50000"/>
                </a:schemeClr>
              </a:solidFill>
              <a:latin typeface="+mn-ea"/>
            </a:endParaRPr>
          </a:p>
          <a:p>
            <a:pPr>
              <a:lnSpc>
                <a:spcPct val="130000"/>
              </a:lnSpc>
            </a:pPr>
            <a:r>
              <a:rPr lang="zh-CN" altLang="en-US" dirty="0">
                <a:solidFill>
                  <a:schemeClr val="tx1">
                    <a:lumMod val="50000"/>
                    <a:lumOff val="50000"/>
                  </a:schemeClr>
                </a:solidFill>
                <a:latin typeface="+mn-ea"/>
              </a:rPr>
              <a:t>时间：</a:t>
            </a:r>
            <a:r>
              <a:rPr lang="en-US" altLang="zh-CN" dirty="0">
                <a:solidFill>
                  <a:schemeClr val="tx1">
                    <a:lumMod val="50000"/>
                    <a:lumOff val="50000"/>
                  </a:schemeClr>
                </a:solidFill>
                <a:latin typeface="+mn-ea"/>
              </a:rPr>
              <a:t>2016.1.18</a:t>
            </a:r>
          </a:p>
        </p:txBody>
      </p:sp>
      <p:sp>
        <p:nvSpPr>
          <p:cNvPr id="11" name="矩形 47"/>
          <p:cNvSpPr>
            <a:spLocks noChangeArrowheads="1"/>
          </p:cNvSpPr>
          <p:nvPr/>
        </p:nvSpPr>
        <p:spPr bwMode="auto">
          <a:xfrm>
            <a:off x="4493642" y="2435646"/>
            <a:ext cx="3618402" cy="121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grpSp>
        <p:nvGrpSpPr>
          <p:cNvPr id="5" name="组合 56"/>
          <p:cNvGrpSpPr/>
          <p:nvPr/>
        </p:nvGrpSpPr>
        <p:grpSpPr>
          <a:xfrm>
            <a:off x="951565" y="1356615"/>
            <a:ext cx="3174997" cy="2759074"/>
            <a:chOff x="1268753" y="1808820"/>
            <a:chExt cx="4233329" cy="3678765"/>
          </a:xfrm>
        </p:grpSpPr>
        <p:sp>
          <p:nvSpPr>
            <p:cNvPr id="3" name="任意多边形 2"/>
            <p:cNvSpPr/>
            <p:nvPr/>
          </p:nvSpPr>
          <p:spPr>
            <a:xfrm>
              <a:off x="1268753" y="1808820"/>
              <a:ext cx="4233329" cy="3227560"/>
            </a:xfrm>
            <a:custGeom>
              <a:avLst/>
              <a:gdLst>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06009 w 4233329"/>
                <a:gd name="connsiteY6" fmla="*/ 1782913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33329" h="3227560">
                  <a:moveTo>
                    <a:pt x="692107" y="230189"/>
                  </a:moveTo>
                  <a:cubicBezTo>
                    <a:pt x="659083" y="230589"/>
                    <a:pt x="630305" y="231475"/>
                    <a:pt x="606311" y="232933"/>
                  </a:cubicBezTo>
                  <a:cubicBezTo>
                    <a:pt x="414362" y="244600"/>
                    <a:pt x="374752" y="437931"/>
                    <a:pt x="330515" y="632928"/>
                  </a:cubicBezTo>
                  <a:cubicBezTo>
                    <a:pt x="296654" y="1056256"/>
                    <a:pt x="320155" y="2603079"/>
                    <a:pt x="403145" y="2772901"/>
                  </a:cubicBezTo>
                  <a:cubicBezTo>
                    <a:pt x="486134" y="2942724"/>
                    <a:pt x="890719" y="2928232"/>
                    <a:pt x="1440706" y="2952899"/>
                  </a:cubicBezTo>
                  <a:cubicBezTo>
                    <a:pt x="1990693" y="2977566"/>
                    <a:pt x="3547289" y="3001102"/>
                    <a:pt x="3703068" y="2920902"/>
                  </a:cubicBezTo>
                  <a:cubicBezTo>
                    <a:pt x="3858848" y="2840703"/>
                    <a:pt x="3893984" y="2214242"/>
                    <a:pt x="3906009" y="1782913"/>
                  </a:cubicBezTo>
                  <a:cubicBezTo>
                    <a:pt x="3918035" y="1351585"/>
                    <a:pt x="3956302" y="484220"/>
                    <a:pt x="3775220" y="332932"/>
                  </a:cubicBezTo>
                  <a:cubicBezTo>
                    <a:pt x="3594137" y="181645"/>
                    <a:pt x="2352755" y="279599"/>
                    <a:pt x="1824604" y="262933"/>
                  </a:cubicBezTo>
                  <a:cubicBezTo>
                    <a:pt x="1362472" y="248350"/>
                    <a:pt x="923276" y="227386"/>
                    <a:pt x="692107" y="230189"/>
                  </a:cubicBezTo>
                  <a:close/>
                  <a:moveTo>
                    <a:pt x="442503" y="300"/>
                  </a:moveTo>
                  <a:cubicBezTo>
                    <a:pt x="714176" y="-2994"/>
                    <a:pt x="1230326" y="21643"/>
                    <a:pt x="1773431" y="38781"/>
                  </a:cubicBezTo>
                  <a:cubicBezTo>
                    <a:pt x="2394122" y="58367"/>
                    <a:pt x="3853013" y="-56751"/>
                    <a:pt x="4065824" y="121045"/>
                  </a:cubicBezTo>
                  <a:cubicBezTo>
                    <a:pt x="4278635" y="298840"/>
                    <a:pt x="4233662" y="1318182"/>
                    <a:pt x="4219530" y="1825085"/>
                  </a:cubicBezTo>
                  <a:cubicBezTo>
                    <a:pt x="4205397" y="2331989"/>
                    <a:pt x="4164105" y="3068215"/>
                    <a:pt x="3981031" y="3162467"/>
                  </a:cubicBezTo>
                  <a:cubicBezTo>
                    <a:pt x="3797956" y="3256719"/>
                    <a:pt x="1968621" y="3229059"/>
                    <a:pt x="1322268" y="3200070"/>
                  </a:cubicBezTo>
                  <a:cubicBezTo>
                    <a:pt x="675915" y="3171082"/>
                    <a:pt x="200440" y="3188112"/>
                    <a:pt x="102910" y="2988535"/>
                  </a:cubicBezTo>
                  <a:cubicBezTo>
                    <a:pt x="5380" y="2788957"/>
                    <a:pt x="-22240" y="971107"/>
                    <a:pt x="17555" y="473605"/>
                  </a:cubicBezTo>
                  <a:cubicBezTo>
                    <a:pt x="69542" y="244441"/>
                    <a:pt x="116093" y="17235"/>
                    <a:pt x="341674" y="3525"/>
                  </a:cubicBezTo>
                  <a:cubicBezTo>
                    <a:pt x="369872" y="1811"/>
                    <a:pt x="403693" y="770"/>
                    <a:pt x="442503" y="300"/>
                  </a:cubicBezTo>
                  <a:close/>
                </a:path>
              </a:pathLst>
            </a:custGeom>
            <a:solidFill>
              <a:schemeClr val="bg1"/>
            </a:solidFill>
            <a:ln w="28575"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方正静蕾简体" pitchFamily="2" charset="-122"/>
                <a:ea typeface="方正静蕾简体" pitchFamily="2" charset="-122"/>
              </a:endParaRPr>
            </a:p>
          </p:txBody>
        </p:sp>
        <p:sp>
          <p:nvSpPr>
            <p:cNvPr id="4" name="任意多边形 3"/>
            <p:cNvSpPr/>
            <p:nvPr/>
          </p:nvSpPr>
          <p:spPr>
            <a:xfrm>
              <a:off x="2408109" y="5015044"/>
              <a:ext cx="1920382" cy="472541"/>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itchFamily="2" charset="-122"/>
                <a:ea typeface="方正静蕾简体" pitchFamily="2" charset="-122"/>
              </a:endParaRPr>
            </a:p>
          </p:txBody>
        </p:sp>
        <p:sp>
          <p:nvSpPr>
            <p:cNvPr id="24" name="Freeform 1014"/>
            <p:cNvSpPr/>
            <p:nvPr/>
          </p:nvSpPr>
          <p:spPr bwMode="auto">
            <a:xfrm>
              <a:off x="3390803" y="4844974"/>
              <a:ext cx="153049" cy="158517"/>
            </a:xfrm>
            <a:custGeom>
              <a:avLst/>
              <a:gdLst>
                <a:gd name="T0" fmla="*/ 3 w 12"/>
                <a:gd name="T1" fmla="*/ 4 h 12"/>
                <a:gd name="T2" fmla="*/ 7 w 12"/>
                <a:gd name="T3" fmla="*/ 8 h 12"/>
                <a:gd name="T4" fmla="*/ 11 w 12"/>
                <a:gd name="T5" fmla="*/ 4 h 12"/>
                <a:gd name="T6" fmla="*/ 6 w 12"/>
                <a:gd name="T7" fmla="*/ 2 h 12"/>
                <a:gd name="T8" fmla="*/ 3 w 12"/>
                <a:gd name="T9" fmla="*/ 6 h 12"/>
                <a:gd name="T10" fmla="*/ 9 w 12"/>
                <a:gd name="T11" fmla="*/ 8 h 12"/>
                <a:gd name="T12" fmla="*/ 12 w 12"/>
                <a:gd name="T13" fmla="*/ 6 h 12"/>
                <a:gd name="T14" fmla="*/ 10 w 12"/>
                <a:gd name="T15" fmla="*/ 2 h 12"/>
                <a:gd name="T16" fmla="*/ 4 w 12"/>
                <a:gd name="T17" fmla="*/ 8 h 12"/>
                <a:gd name="T18" fmla="*/ 9 w 12"/>
                <a:gd name="T19" fmla="*/ 9 h 12"/>
                <a:gd name="T20" fmla="*/ 10 w 12"/>
                <a:gd name="T21" fmla="*/ 4 h 12"/>
                <a:gd name="T22" fmla="*/ 3 w 12"/>
                <a:gd name="T23" fmla="*/ 8 h 12"/>
                <a:gd name="T24" fmla="*/ 12 w 12"/>
                <a:gd name="T25" fmla="*/ 5 h 12"/>
                <a:gd name="T26" fmla="*/ 12 w 12"/>
                <a:gd name="T27" fmla="*/ 4 h 12"/>
                <a:gd name="T28" fmla="*/ 5 w 12"/>
                <a:gd name="T29" fmla="*/ 4 h 12"/>
                <a:gd name="T30" fmla="*/ 4 w 12"/>
                <a:gd name="T31" fmla="*/ 8 h 12"/>
                <a:gd name="T32" fmla="*/ 5 w 12"/>
                <a:gd name="T33" fmla="*/ 9 h 12"/>
                <a:gd name="T34" fmla="*/ 6 w 12"/>
                <a:gd name="T35" fmla="*/ 9 h 12"/>
                <a:gd name="T36" fmla="*/ 6 w 12"/>
                <a:gd name="T37" fmla="*/ 8 h 12"/>
                <a:gd name="T38" fmla="*/ 6 w 12"/>
                <a:gd name="T39" fmla="*/ 6 h 12"/>
                <a:gd name="T40" fmla="*/ 5 w 12"/>
                <a:gd name="T41" fmla="*/ 6 h 12"/>
                <a:gd name="T42" fmla="*/ 6 w 12"/>
                <a:gd name="T43" fmla="*/ 6 h 12"/>
                <a:gd name="T44" fmla="*/ 7 w 12"/>
                <a:gd name="T45" fmla="*/ 7 h 12"/>
                <a:gd name="T46" fmla="*/ 7 w 12"/>
                <a:gd name="T47" fmla="*/ 6 h 12"/>
                <a:gd name="T48" fmla="*/ 8 w 12"/>
                <a:gd name="T49" fmla="*/ 5 h 12"/>
                <a:gd name="T50" fmla="*/ 10 w 12"/>
                <a:gd name="T51" fmla="*/ 6 h 12"/>
                <a:gd name="T52" fmla="*/ 9 w 12"/>
                <a:gd name="T53" fmla="*/ 4 h 12"/>
                <a:gd name="T54" fmla="*/ 6 w 12"/>
                <a:gd name="T55" fmla="*/ 7 h 12"/>
                <a:gd name="T56" fmla="*/ 8 w 12"/>
                <a:gd name="T57" fmla="*/ 6 h 12"/>
                <a:gd name="T58" fmla="*/ 6 w 12"/>
                <a:gd name="T59" fmla="*/ 5 h 12"/>
                <a:gd name="T60" fmla="*/ 8 w 12"/>
                <a:gd name="T61" fmla="*/ 4 h 12"/>
                <a:gd name="T62" fmla="*/ 9 w 12"/>
                <a:gd name="T63" fmla="*/ 5 h 12"/>
                <a:gd name="T64" fmla="*/ 9 w 12"/>
                <a:gd name="T65" fmla="*/ 5 h 12"/>
                <a:gd name="T66" fmla="*/ 9 w 12"/>
                <a:gd name="T67" fmla="*/ 5 h 12"/>
                <a:gd name="T68" fmla="*/ 9 w 12"/>
                <a:gd name="T69" fmla="*/ 6 h 12"/>
                <a:gd name="T70" fmla="*/ 8 w 12"/>
                <a:gd name="T71" fmla="*/ 6 h 12"/>
                <a:gd name="T72" fmla="*/ 6 w 12"/>
                <a:gd name="T73" fmla="*/ 6 h 12"/>
                <a:gd name="T74" fmla="*/ 6 w 12"/>
                <a:gd name="T75" fmla="*/ 6 h 12"/>
                <a:gd name="T76" fmla="*/ 5 w 12"/>
                <a:gd name="T77" fmla="*/ 6 h 12"/>
                <a:gd name="T78" fmla="*/ 5 w 12"/>
                <a:gd name="T79" fmla="*/ 6 h 12"/>
                <a:gd name="T80" fmla="*/ 6 w 12"/>
                <a:gd name="T81" fmla="*/ 6 h 12"/>
                <a:gd name="T82" fmla="*/ 8 w 12"/>
                <a:gd name="T83" fmla="*/ 4 h 12"/>
                <a:gd name="T84" fmla="*/ 6 w 12"/>
                <a:gd name="T85" fmla="*/ 5 h 12"/>
                <a:gd name="T86" fmla="*/ 6 w 12"/>
                <a:gd name="T87" fmla="*/ 5 h 12"/>
                <a:gd name="T88" fmla="*/ 3 w 12"/>
                <a:gd name="T8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 h="12">
                  <a:moveTo>
                    <a:pt x="3" y="4"/>
                  </a:moveTo>
                  <a:cubicBezTo>
                    <a:pt x="3" y="6"/>
                    <a:pt x="4" y="8"/>
                    <a:pt x="7" y="8"/>
                  </a:cubicBezTo>
                  <a:cubicBezTo>
                    <a:pt x="9" y="8"/>
                    <a:pt x="11" y="7"/>
                    <a:pt x="11" y="4"/>
                  </a:cubicBezTo>
                  <a:cubicBezTo>
                    <a:pt x="11" y="2"/>
                    <a:pt x="8" y="2"/>
                    <a:pt x="6" y="2"/>
                  </a:cubicBezTo>
                  <a:cubicBezTo>
                    <a:pt x="4" y="2"/>
                    <a:pt x="3" y="4"/>
                    <a:pt x="3" y="6"/>
                  </a:cubicBezTo>
                  <a:cubicBezTo>
                    <a:pt x="2" y="9"/>
                    <a:pt x="7" y="9"/>
                    <a:pt x="9" y="8"/>
                  </a:cubicBezTo>
                  <a:cubicBezTo>
                    <a:pt x="10" y="8"/>
                    <a:pt x="11" y="7"/>
                    <a:pt x="12" y="6"/>
                  </a:cubicBezTo>
                  <a:cubicBezTo>
                    <a:pt x="12" y="4"/>
                    <a:pt x="11" y="3"/>
                    <a:pt x="10" y="2"/>
                  </a:cubicBezTo>
                  <a:cubicBezTo>
                    <a:pt x="6" y="0"/>
                    <a:pt x="0" y="5"/>
                    <a:pt x="4" y="8"/>
                  </a:cubicBezTo>
                  <a:cubicBezTo>
                    <a:pt x="5" y="10"/>
                    <a:pt x="8" y="10"/>
                    <a:pt x="9" y="9"/>
                  </a:cubicBezTo>
                  <a:cubicBezTo>
                    <a:pt x="11" y="8"/>
                    <a:pt x="11" y="6"/>
                    <a:pt x="10" y="4"/>
                  </a:cubicBezTo>
                  <a:cubicBezTo>
                    <a:pt x="9" y="0"/>
                    <a:pt x="1" y="4"/>
                    <a:pt x="3" y="8"/>
                  </a:cubicBezTo>
                  <a:cubicBezTo>
                    <a:pt x="5" y="12"/>
                    <a:pt x="11" y="8"/>
                    <a:pt x="12" y="5"/>
                  </a:cubicBezTo>
                  <a:cubicBezTo>
                    <a:pt x="12" y="5"/>
                    <a:pt x="12" y="4"/>
                    <a:pt x="12" y="4"/>
                  </a:cubicBezTo>
                  <a:cubicBezTo>
                    <a:pt x="9" y="2"/>
                    <a:pt x="7" y="2"/>
                    <a:pt x="5" y="4"/>
                  </a:cubicBezTo>
                  <a:cubicBezTo>
                    <a:pt x="4" y="5"/>
                    <a:pt x="4" y="6"/>
                    <a:pt x="4" y="8"/>
                  </a:cubicBezTo>
                  <a:cubicBezTo>
                    <a:pt x="4" y="8"/>
                    <a:pt x="5" y="8"/>
                    <a:pt x="5" y="9"/>
                  </a:cubicBezTo>
                  <a:cubicBezTo>
                    <a:pt x="5" y="9"/>
                    <a:pt x="6" y="9"/>
                    <a:pt x="6" y="9"/>
                  </a:cubicBezTo>
                  <a:cubicBezTo>
                    <a:pt x="6" y="8"/>
                    <a:pt x="6" y="8"/>
                    <a:pt x="6" y="8"/>
                  </a:cubicBezTo>
                  <a:cubicBezTo>
                    <a:pt x="8" y="9"/>
                    <a:pt x="8" y="6"/>
                    <a:pt x="6" y="6"/>
                  </a:cubicBezTo>
                  <a:cubicBezTo>
                    <a:pt x="6" y="6"/>
                    <a:pt x="4" y="6"/>
                    <a:pt x="5" y="6"/>
                  </a:cubicBezTo>
                  <a:cubicBezTo>
                    <a:pt x="6" y="6"/>
                    <a:pt x="6" y="6"/>
                    <a:pt x="6" y="6"/>
                  </a:cubicBezTo>
                  <a:cubicBezTo>
                    <a:pt x="7" y="7"/>
                    <a:pt x="7" y="7"/>
                    <a:pt x="7" y="7"/>
                  </a:cubicBezTo>
                  <a:cubicBezTo>
                    <a:pt x="7" y="7"/>
                    <a:pt x="7" y="7"/>
                    <a:pt x="7" y="6"/>
                  </a:cubicBezTo>
                  <a:cubicBezTo>
                    <a:pt x="7" y="6"/>
                    <a:pt x="8" y="6"/>
                    <a:pt x="8" y="5"/>
                  </a:cubicBezTo>
                  <a:cubicBezTo>
                    <a:pt x="9" y="5"/>
                    <a:pt x="9" y="5"/>
                    <a:pt x="10" y="6"/>
                  </a:cubicBezTo>
                  <a:cubicBezTo>
                    <a:pt x="10" y="5"/>
                    <a:pt x="9" y="5"/>
                    <a:pt x="9" y="4"/>
                  </a:cubicBezTo>
                  <a:cubicBezTo>
                    <a:pt x="9" y="5"/>
                    <a:pt x="7" y="8"/>
                    <a:pt x="6" y="7"/>
                  </a:cubicBezTo>
                  <a:cubicBezTo>
                    <a:pt x="4" y="5"/>
                    <a:pt x="9" y="4"/>
                    <a:pt x="8" y="6"/>
                  </a:cubicBezTo>
                  <a:cubicBezTo>
                    <a:pt x="8" y="8"/>
                    <a:pt x="5" y="7"/>
                    <a:pt x="6" y="5"/>
                  </a:cubicBezTo>
                  <a:cubicBezTo>
                    <a:pt x="6" y="4"/>
                    <a:pt x="8" y="4"/>
                    <a:pt x="8" y="4"/>
                  </a:cubicBezTo>
                  <a:cubicBezTo>
                    <a:pt x="9" y="5"/>
                    <a:pt x="9" y="5"/>
                    <a:pt x="9" y="5"/>
                  </a:cubicBezTo>
                  <a:cubicBezTo>
                    <a:pt x="9" y="5"/>
                    <a:pt x="9" y="6"/>
                    <a:pt x="9" y="5"/>
                  </a:cubicBezTo>
                  <a:cubicBezTo>
                    <a:pt x="9" y="6"/>
                    <a:pt x="9" y="5"/>
                    <a:pt x="9" y="5"/>
                  </a:cubicBezTo>
                  <a:cubicBezTo>
                    <a:pt x="9" y="5"/>
                    <a:pt x="9" y="5"/>
                    <a:pt x="9" y="6"/>
                  </a:cubicBezTo>
                  <a:cubicBezTo>
                    <a:pt x="9" y="6"/>
                    <a:pt x="8" y="6"/>
                    <a:pt x="8" y="6"/>
                  </a:cubicBezTo>
                  <a:cubicBezTo>
                    <a:pt x="7" y="6"/>
                    <a:pt x="7" y="6"/>
                    <a:pt x="6" y="6"/>
                  </a:cubicBezTo>
                  <a:cubicBezTo>
                    <a:pt x="6" y="6"/>
                    <a:pt x="6" y="6"/>
                    <a:pt x="6" y="6"/>
                  </a:cubicBezTo>
                  <a:cubicBezTo>
                    <a:pt x="5" y="6"/>
                    <a:pt x="5" y="6"/>
                    <a:pt x="5" y="6"/>
                  </a:cubicBezTo>
                  <a:cubicBezTo>
                    <a:pt x="5" y="6"/>
                    <a:pt x="5" y="6"/>
                    <a:pt x="5" y="6"/>
                  </a:cubicBezTo>
                  <a:cubicBezTo>
                    <a:pt x="5" y="6"/>
                    <a:pt x="5" y="6"/>
                    <a:pt x="6" y="6"/>
                  </a:cubicBezTo>
                  <a:cubicBezTo>
                    <a:pt x="6" y="5"/>
                    <a:pt x="7" y="4"/>
                    <a:pt x="8" y="4"/>
                  </a:cubicBezTo>
                  <a:cubicBezTo>
                    <a:pt x="9" y="4"/>
                    <a:pt x="7" y="7"/>
                    <a:pt x="6" y="5"/>
                  </a:cubicBezTo>
                  <a:cubicBezTo>
                    <a:pt x="6" y="5"/>
                    <a:pt x="6" y="5"/>
                    <a:pt x="6" y="5"/>
                  </a:cubicBezTo>
                  <a:cubicBezTo>
                    <a:pt x="6" y="3"/>
                    <a:pt x="4" y="2"/>
                    <a:pt x="3" y="4"/>
                  </a:cubicBezTo>
                  <a:close/>
                </a:path>
              </a:pathLst>
            </a:custGeom>
            <a:solidFill>
              <a:schemeClr val="tx1">
                <a:lumMod val="75000"/>
                <a:lumOff val="25000"/>
              </a:schemeClr>
            </a:solidFill>
            <a:ln>
              <a:solidFill>
                <a:schemeClr val="accent2"/>
              </a:solidFill>
            </a:ln>
          </p:spPr>
          <p:txBody>
            <a:bodyPr vert="horz" wrap="square" lIns="91440" tIns="45720" rIns="91440" bIns="45720" numCol="1" anchor="t" anchorCtr="0" compatLnSpc="1"/>
            <a:lstStyle/>
            <a:p>
              <a:endParaRPr lang="zh-CN" altLang="en-US"/>
            </a:p>
          </p:txBody>
        </p:sp>
      </p:grpSp>
      <p:grpSp>
        <p:nvGrpSpPr>
          <p:cNvPr id="6" name="组合 53"/>
          <p:cNvGrpSpPr/>
          <p:nvPr/>
        </p:nvGrpSpPr>
        <p:grpSpPr>
          <a:xfrm>
            <a:off x="3694561" y="3759035"/>
            <a:ext cx="2711345" cy="1244538"/>
            <a:chOff x="5028769" y="5025350"/>
            <a:chExt cx="2313313" cy="1362313"/>
          </a:xfrm>
          <a:solidFill>
            <a:schemeClr val="accent2"/>
          </a:solidFill>
        </p:grpSpPr>
        <p:sp>
          <p:nvSpPr>
            <p:cNvPr id="51" name="Freeform 1041"/>
            <p:cNvSpPr/>
            <p:nvPr/>
          </p:nvSpPr>
          <p:spPr bwMode="auto">
            <a:xfrm>
              <a:off x="5028769" y="5025350"/>
              <a:ext cx="1109609" cy="737918"/>
            </a:xfrm>
            <a:custGeom>
              <a:avLst/>
              <a:gdLst>
                <a:gd name="T0" fmla="*/ 84 w 86"/>
                <a:gd name="T1" fmla="*/ 54 h 57"/>
                <a:gd name="T2" fmla="*/ 85 w 86"/>
                <a:gd name="T3" fmla="*/ 38 h 57"/>
                <a:gd name="T4" fmla="*/ 83 w 86"/>
                <a:gd name="T5" fmla="*/ 26 h 57"/>
                <a:gd name="T6" fmla="*/ 76 w 86"/>
                <a:gd name="T7" fmla="*/ 22 h 57"/>
                <a:gd name="T8" fmla="*/ 50 w 86"/>
                <a:gd name="T9" fmla="*/ 21 h 57"/>
                <a:gd name="T10" fmla="*/ 28 w 86"/>
                <a:gd name="T11" fmla="*/ 9 h 57"/>
                <a:gd name="T12" fmla="*/ 19 w 86"/>
                <a:gd name="T13" fmla="*/ 17 h 57"/>
                <a:gd name="T14" fmla="*/ 4 w 86"/>
                <a:gd name="T15" fmla="*/ 11 h 57"/>
                <a:gd name="T16" fmla="*/ 6 w 86"/>
                <a:gd name="T17" fmla="*/ 2 h 57"/>
                <a:gd name="T18" fmla="*/ 5 w 86"/>
                <a:gd name="T19" fmla="*/ 0 h 57"/>
                <a:gd name="T20" fmla="*/ 4 w 86"/>
                <a:gd name="T21" fmla="*/ 0 h 57"/>
                <a:gd name="T22" fmla="*/ 3 w 86"/>
                <a:gd name="T23" fmla="*/ 3 h 57"/>
                <a:gd name="T24" fmla="*/ 3 w 86"/>
                <a:gd name="T25" fmla="*/ 3 h 57"/>
                <a:gd name="T26" fmla="*/ 5 w 86"/>
                <a:gd name="T27" fmla="*/ 1 h 57"/>
                <a:gd name="T28" fmla="*/ 4 w 86"/>
                <a:gd name="T29" fmla="*/ 0 h 57"/>
                <a:gd name="T30" fmla="*/ 3 w 86"/>
                <a:gd name="T31" fmla="*/ 3 h 57"/>
                <a:gd name="T32" fmla="*/ 6 w 86"/>
                <a:gd name="T33" fmla="*/ 21 h 57"/>
                <a:gd name="T34" fmla="*/ 18 w 86"/>
                <a:gd name="T35" fmla="*/ 21 h 57"/>
                <a:gd name="T36" fmla="*/ 22 w 86"/>
                <a:gd name="T37" fmla="*/ 17 h 57"/>
                <a:gd name="T38" fmla="*/ 43 w 86"/>
                <a:gd name="T39" fmla="*/ 16 h 57"/>
                <a:gd name="T40" fmla="*/ 54 w 86"/>
                <a:gd name="T41" fmla="*/ 27 h 57"/>
                <a:gd name="T42" fmla="*/ 70 w 86"/>
                <a:gd name="T43" fmla="*/ 25 h 57"/>
                <a:gd name="T44" fmla="*/ 81 w 86"/>
                <a:gd name="T45" fmla="*/ 43 h 57"/>
                <a:gd name="T46" fmla="*/ 79 w 86"/>
                <a:gd name="T47" fmla="*/ 50 h 57"/>
                <a:gd name="T48" fmla="*/ 84 w 86"/>
                <a:gd name="T49" fmla="*/ 56 h 57"/>
                <a:gd name="T50" fmla="*/ 84 w 86"/>
                <a:gd name="T51" fmla="*/ 5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57">
                  <a:moveTo>
                    <a:pt x="84" y="54"/>
                  </a:moveTo>
                  <a:cubicBezTo>
                    <a:pt x="78" y="51"/>
                    <a:pt x="85" y="42"/>
                    <a:pt x="85" y="38"/>
                  </a:cubicBezTo>
                  <a:cubicBezTo>
                    <a:pt x="86" y="34"/>
                    <a:pt x="85" y="30"/>
                    <a:pt x="83" y="26"/>
                  </a:cubicBezTo>
                  <a:cubicBezTo>
                    <a:pt x="82" y="24"/>
                    <a:pt x="78" y="22"/>
                    <a:pt x="76" y="22"/>
                  </a:cubicBezTo>
                  <a:cubicBezTo>
                    <a:pt x="66" y="22"/>
                    <a:pt x="58" y="29"/>
                    <a:pt x="50" y="21"/>
                  </a:cubicBezTo>
                  <a:cubicBezTo>
                    <a:pt x="43" y="14"/>
                    <a:pt x="39" y="5"/>
                    <a:pt x="28" y="9"/>
                  </a:cubicBezTo>
                  <a:cubicBezTo>
                    <a:pt x="24" y="10"/>
                    <a:pt x="22" y="14"/>
                    <a:pt x="19" y="17"/>
                  </a:cubicBezTo>
                  <a:cubicBezTo>
                    <a:pt x="14" y="23"/>
                    <a:pt x="4" y="18"/>
                    <a:pt x="4" y="11"/>
                  </a:cubicBezTo>
                  <a:cubicBezTo>
                    <a:pt x="4" y="8"/>
                    <a:pt x="5" y="5"/>
                    <a:pt x="6" y="2"/>
                  </a:cubicBezTo>
                  <a:cubicBezTo>
                    <a:pt x="6" y="1"/>
                    <a:pt x="5" y="1"/>
                    <a:pt x="5" y="0"/>
                  </a:cubicBezTo>
                  <a:cubicBezTo>
                    <a:pt x="4" y="0"/>
                    <a:pt x="4" y="0"/>
                    <a:pt x="4" y="0"/>
                  </a:cubicBezTo>
                  <a:cubicBezTo>
                    <a:pt x="2" y="0"/>
                    <a:pt x="2" y="2"/>
                    <a:pt x="3" y="3"/>
                  </a:cubicBezTo>
                  <a:cubicBezTo>
                    <a:pt x="3" y="3"/>
                    <a:pt x="3" y="3"/>
                    <a:pt x="3" y="3"/>
                  </a:cubicBezTo>
                  <a:cubicBezTo>
                    <a:pt x="5" y="4"/>
                    <a:pt x="6" y="2"/>
                    <a:pt x="5" y="1"/>
                  </a:cubicBezTo>
                  <a:cubicBezTo>
                    <a:pt x="4" y="0"/>
                    <a:pt x="4" y="0"/>
                    <a:pt x="4" y="0"/>
                  </a:cubicBezTo>
                  <a:cubicBezTo>
                    <a:pt x="4" y="1"/>
                    <a:pt x="4" y="2"/>
                    <a:pt x="3" y="3"/>
                  </a:cubicBezTo>
                  <a:cubicBezTo>
                    <a:pt x="2" y="2"/>
                    <a:pt x="0" y="18"/>
                    <a:pt x="6" y="21"/>
                  </a:cubicBezTo>
                  <a:cubicBezTo>
                    <a:pt x="9" y="22"/>
                    <a:pt x="15" y="23"/>
                    <a:pt x="18" y="21"/>
                  </a:cubicBezTo>
                  <a:cubicBezTo>
                    <a:pt x="20" y="20"/>
                    <a:pt x="21" y="19"/>
                    <a:pt x="22" y="17"/>
                  </a:cubicBezTo>
                  <a:cubicBezTo>
                    <a:pt x="29" y="9"/>
                    <a:pt x="36" y="8"/>
                    <a:pt x="43" y="16"/>
                  </a:cubicBezTo>
                  <a:cubicBezTo>
                    <a:pt x="46" y="19"/>
                    <a:pt x="49" y="24"/>
                    <a:pt x="54" y="27"/>
                  </a:cubicBezTo>
                  <a:cubicBezTo>
                    <a:pt x="59" y="30"/>
                    <a:pt x="65" y="27"/>
                    <a:pt x="70" y="25"/>
                  </a:cubicBezTo>
                  <a:cubicBezTo>
                    <a:pt x="85" y="20"/>
                    <a:pt x="84" y="37"/>
                    <a:pt x="81" y="43"/>
                  </a:cubicBezTo>
                  <a:cubicBezTo>
                    <a:pt x="80" y="45"/>
                    <a:pt x="79" y="48"/>
                    <a:pt x="79" y="50"/>
                  </a:cubicBezTo>
                  <a:cubicBezTo>
                    <a:pt x="79" y="54"/>
                    <a:pt x="80" y="55"/>
                    <a:pt x="84" y="56"/>
                  </a:cubicBezTo>
                  <a:cubicBezTo>
                    <a:pt x="85" y="57"/>
                    <a:pt x="86" y="54"/>
                    <a:pt x="84" y="54"/>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sp>
          <p:nvSpPr>
            <p:cNvPr id="53" name="Freeform 1041"/>
            <p:cNvSpPr/>
            <p:nvPr/>
          </p:nvSpPr>
          <p:spPr bwMode="auto">
            <a:xfrm rot="2674704" flipV="1">
              <a:off x="6201898" y="5475636"/>
              <a:ext cx="1140184" cy="912027"/>
            </a:xfrm>
            <a:custGeom>
              <a:avLst/>
              <a:gdLst>
                <a:gd name="T0" fmla="*/ 84 w 86"/>
                <a:gd name="T1" fmla="*/ 54 h 57"/>
                <a:gd name="T2" fmla="*/ 85 w 86"/>
                <a:gd name="T3" fmla="*/ 38 h 57"/>
                <a:gd name="T4" fmla="*/ 83 w 86"/>
                <a:gd name="T5" fmla="*/ 26 h 57"/>
                <a:gd name="T6" fmla="*/ 76 w 86"/>
                <a:gd name="T7" fmla="*/ 22 h 57"/>
                <a:gd name="T8" fmla="*/ 50 w 86"/>
                <a:gd name="T9" fmla="*/ 21 h 57"/>
                <a:gd name="T10" fmla="*/ 28 w 86"/>
                <a:gd name="T11" fmla="*/ 9 h 57"/>
                <a:gd name="T12" fmla="*/ 19 w 86"/>
                <a:gd name="T13" fmla="*/ 17 h 57"/>
                <a:gd name="T14" fmla="*/ 4 w 86"/>
                <a:gd name="T15" fmla="*/ 11 h 57"/>
                <a:gd name="T16" fmla="*/ 6 w 86"/>
                <a:gd name="T17" fmla="*/ 2 h 57"/>
                <a:gd name="T18" fmla="*/ 5 w 86"/>
                <a:gd name="T19" fmla="*/ 0 h 57"/>
                <a:gd name="T20" fmla="*/ 4 w 86"/>
                <a:gd name="T21" fmla="*/ 0 h 57"/>
                <a:gd name="T22" fmla="*/ 3 w 86"/>
                <a:gd name="T23" fmla="*/ 3 h 57"/>
                <a:gd name="T24" fmla="*/ 3 w 86"/>
                <a:gd name="T25" fmla="*/ 3 h 57"/>
                <a:gd name="T26" fmla="*/ 5 w 86"/>
                <a:gd name="T27" fmla="*/ 1 h 57"/>
                <a:gd name="T28" fmla="*/ 4 w 86"/>
                <a:gd name="T29" fmla="*/ 0 h 57"/>
                <a:gd name="T30" fmla="*/ 3 w 86"/>
                <a:gd name="T31" fmla="*/ 3 h 57"/>
                <a:gd name="T32" fmla="*/ 6 w 86"/>
                <a:gd name="T33" fmla="*/ 21 h 57"/>
                <a:gd name="T34" fmla="*/ 18 w 86"/>
                <a:gd name="T35" fmla="*/ 21 h 57"/>
                <a:gd name="T36" fmla="*/ 22 w 86"/>
                <a:gd name="T37" fmla="*/ 17 h 57"/>
                <a:gd name="T38" fmla="*/ 43 w 86"/>
                <a:gd name="T39" fmla="*/ 16 h 57"/>
                <a:gd name="T40" fmla="*/ 54 w 86"/>
                <a:gd name="T41" fmla="*/ 27 h 57"/>
                <a:gd name="T42" fmla="*/ 70 w 86"/>
                <a:gd name="T43" fmla="*/ 25 h 57"/>
                <a:gd name="T44" fmla="*/ 81 w 86"/>
                <a:gd name="T45" fmla="*/ 43 h 57"/>
                <a:gd name="T46" fmla="*/ 79 w 86"/>
                <a:gd name="T47" fmla="*/ 50 h 57"/>
                <a:gd name="T48" fmla="*/ 84 w 86"/>
                <a:gd name="T49" fmla="*/ 56 h 57"/>
                <a:gd name="T50" fmla="*/ 84 w 86"/>
                <a:gd name="T51" fmla="*/ 54 h 57"/>
                <a:gd name="connsiteX0" fmla="*/ 9558 w 9720"/>
                <a:gd name="connsiteY0" fmla="*/ 9513 h 9899"/>
                <a:gd name="connsiteX1" fmla="*/ 9675 w 9720"/>
                <a:gd name="connsiteY1" fmla="*/ 6706 h 9899"/>
                <a:gd name="connsiteX2" fmla="*/ 9442 w 9720"/>
                <a:gd name="connsiteY2" fmla="*/ 4600 h 9899"/>
                <a:gd name="connsiteX3" fmla="*/ 8628 w 9720"/>
                <a:gd name="connsiteY3" fmla="*/ 3899 h 9899"/>
                <a:gd name="connsiteX4" fmla="*/ 5605 w 9720"/>
                <a:gd name="connsiteY4" fmla="*/ 3723 h 9899"/>
                <a:gd name="connsiteX5" fmla="*/ 3047 w 9720"/>
                <a:gd name="connsiteY5" fmla="*/ 1618 h 9899"/>
                <a:gd name="connsiteX6" fmla="*/ 2000 w 9720"/>
                <a:gd name="connsiteY6" fmla="*/ 3021 h 9899"/>
                <a:gd name="connsiteX7" fmla="*/ 256 w 9720"/>
                <a:gd name="connsiteY7" fmla="*/ 1969 h 9899"/>
                <a:gd name="connsiteX8" fmla="*/ 489 w 9720"/>
                <a:gd name="connsiteY8" fmla="*/ 390 h 9899"/>
                <a:gd name="connsiteX9" fmla="*/ 372 w 9720"/>
                <a:gd name="connsiteY9" fmla="*/ 39 h 9899"/>
                <a:gd name="connsiteX10" fmla="*/ 256 w 9720"/>
                <a:gd name="connsiteY10" fmla="*/ 39 h 9899"/>
                <a:gd name="connsiteX11" fmla="*/ 140 w 9720"/>
                <a:gd name="connsiteY11" fmla="*/ 565 h 9899"/>
                <a:gd name="connsiteX12" fmla="*/ 140 w 9720"/>
                <a:gd name="connsiteY12" fmla="*/ 565 h 9899"/>
                <a:gd name="connsiteX13" fmla="*/ 372 w 9720"/>
                <a:gd name="connsiteY13" fmla="*/ 214 h 9899"/>
                <a:gd name="connsiteX14" fmla="*/ 256 w 9720"/>
                <a:gd name="connsiteY14" fmla="*/ 39 h 9899"/>
                <a:gd name="connsiteX15" fmla="*/ 127 w 9720"/>
                <a:gd name="connsiteY15" fmla="*/ 816 h 9899"/>
                <a:gd name="connsiteX16" fmla="*/ 489 w 9720"/>
                <a:gd name="connsiteY16" fmla="*/ 3723 h 9899"/>
                <a:gd name="connsiteX17" fmla="*/ 1884 w 9720"/>
                <a:gd name="connsiteY17" fmla="*/ 3723 h 9899"/>
                <a:gd name="connsiteX18" fmla="*/ 2349 w 9720"/>
                <a:gd name="connsiteY18" fmla="*/ 3021 h 9899"/>
                <a:gd name="connsiteX19" fmla="*/ 4791 w 9720"/>
                <a:gd name="connsiteY19" fmla="*/ 2846 h 9899"/>
                <a:gd name="connsiteX20" fmla="*/ 6070 w 9720"/>
                <a:gd name="connsiteY20" fmla="*/ 4776 h 9899"/>
                <a:gd name="connsiteX21" fmla="*/ 7931 w 9720"/>
                <a:gd name="connsiteY21" fmla="*/ 4425 h 9899"/>
                <a:gd name="connsiteX22" fmla="*/ 9210 w 9720"/>
                <a:gd name="connsiteY22" fmla="*/ 7583 h 9899"/>
                <a:gd name="connsiteX23" fmla="*/ 8977 w 9720"/>
                <a:gd name="connsiteY23" fmla="*/ 8811 h 9899"/>
                <a:gd name="connsiteX24" fmla="*/ 9558 w 9720"/>
                <a:gd name="connsiteY24" fmla="*/ 9864 h 9899"/>
                <a:gd name="connsiteX25" fmla="*/ 9558 w 9720"/>
                <a:gd name="connsiteY25" fmla="*/ 9513 h 9899"/>
                <a:gd name="connsiteX0-1" fmla="*/ 9833 w 10000"/>
                <a:gd name="connsiteY0-2" fmla="*/ 10965 h 11355"/>
                <a:gd name="connsiteX1-3" fmla="*/ 9954 w 10000"/>
                <a:gd name="connsiteY1-4" fmla="*/ 8129 h 11355"/>
                <a:gd name="connsiteX2-5" fmla="*/ 9714 w 10000"/>
                <a:gd name="connsiteY2-6" fmla="*/ 6002 h 11355"/>
                <a:gd name="connsiteX3-7" fmla="*/ 8877 w 10000"/>
                <a:gd name="connsiteY3-8" fmla="*/ 5294 h 11355"/>
                <a:gd name="connsiteX4-9" fmla="*/ 5766 w 10000"/>
                <a:gd name="connsiteY4-10" fmla="*/ 5116 h 11355"/>
                <a:gd name="connsiteX5-11" fmla="*/ 3135 w 10000"/>
                <a:gd name="connsiteY5-12" fmla="*/ 2990 h 11355"/>
                <a:gd name="connsiteX6-13" fmla="*/ 2058 w 10000"/>
                <a:gd name="connsiteY6-14" fmla="*/ 4407 h 11355"/>
                <a:gd name="connsiteX7-15" fmla="*/ 263 w 10000"/>
                <a:gd name="connsiteY7-16" fmla="*/ 3344 h 11355"/>
                <a:gd name="connsiteX8-17" fmla="*/ 503 w 10000"/>
                <a:gd name="connsiteY8-18" fmla="*/ 1749 h 11355"/>
                <a:gd name="connsiteX9-19" fmla="*/ 383 w 10000"/>
                <a:gd name="connsiteY9-20" fmla="*/ 1394 h 11355"/>
                <a:gd name="connsiteX10-21" fmla="*/ 263 w 10000"/>
                <a:gd name="connsiteY10-22" fmla="*/ 1394 h 11355"/>
                <a:gd name="connsiteX11-23" fmla="*/ 144 w 10000"/>
                <a:gd name="connsiteY11-24" fmla="*/ 1926 h 11355"/>
                <a:gd name="connsiteX12-25" fmla="*/ 144 w 10000"/>
                <a:gd name="connsiteY12-26" fmla="*/ 1926 h 11355"/>
                <a:gd name="connsiteX13-27" fmla="*/ 814 w 10000"/>
                <a:gd name="connsiteY13-28" fmla="*/ 17 h 11355"/>
                <a:gd name="connsiteX14-29" fmla="*/ 263 w 10000"/>
                <a:gd name="connsiteY14-30" fmla="*/ 1394 h 11355"/>
                <a:gd name="connsiteX15-31" fmla="*/ 131 w 10000"/>
                <a:gd name="connsiteY15-32" fmla="*/ 2179 h 11355"/>
                <a:gd name="connsiteX16-33" fmla="*/ 503 w 10000"/>
                <a:gd name="connsiteY16-34" fmla="*/ 5116 h 11355"/>
                <a:gd name="connsiteX17-35" fmla="*/ 1938 w 10000"/>
                <a:gd name="connsiteY17-36" fmla="*/ 5116 h 11355"/>
                <a:gd name="connsiteX18-37" fmla="*/ 2417 w 10000"/>
                <a:gd name="connsiteY18-38" fmla="*/ 4407 h 11355"/>
                <a:gd name="connsiteX19-39" fmla="*/ 4929 w 10000"/>
                <a:gd name="connsiteY19-40" fmla="*/ 4230 h 11355"/>
                <a:gd name="connsiteX20-41" fmla="*/ 6245 w 10000"/>
                <a:gd name="connsiteY20-42" fmla="*/ 6180 h 11355"/>
                <a:gd name="connsiteX21-43" fmla="*/ 8159 w 10000"/>
                <a:gd name="connsiteY21-44" fmla="*/ 5825 h 11355"/>
                <a:gd name="connsiteX22-45" fmla="*/ 9475 w 10000"/>
                <a:gd name="connsiteY22-46" fmla="*/ 9015 h 11355"/>
                <a:gd name="connsiteX23-47" fmla="*/ 9236 w 10000"/>
                <a:gd name="connsiteY23-48" fmla="*/ 10256 h 11355"/>
                <a:gd name="connsiteX24-49" fmla="*/ 9833 w 10000"/>
                <a:gd name="connsiteY24-50" fmla="*/ 11320 h 11355"/>
                <a:gd name="connsiteX25-51" fmla="*/ 9833 w 10000"/>
                <a:gd name="connsiteY25-52" fmla="*/ 10965 h 11355"/>
                <a:gd name="connsiteX0-53" fmla="*/ 9833 w 10000"/>
                <a:gd name="connsiteY0-54" fmla="*/ 10952 h 11342"/>
                <a:gd name="connsiteX1-55" fmla="*/ 9954 w 10000"/>
                <a:gd name="connsiteY1-56" fmla="*/ 8116 h 11342"/>
                <a:gd name="connsiteX2-57" fmla="*/ 9714 w 10000"/>
                <a:gd name="connsiteY2-58" fmla="*/ 5989 h 11342"/>
                <a:gd name="connsiteX3-59" fmla="*/ 8877 w 10000"/>
                <a:gd name="connsiteY3-60" fmla="*/ 5281 h 11342"/>
                <a:gd name="connsiteX4-61" fmla="*/ 5766 w 10000"/>
                <a:gd name="connsiteY4-62" fmla="*/ 5103 h 11342"/>
                <a:gd name="connsiteX5-63" fmla="*/ 3135 w 10000"/>
                <a:gd name="connsiteY5-64" fmla="*/ 2977 h 11342"/>
                <a:gd name="connsiteX6-65" fmla="*/ 2058 w 10000"/>
                <a:gd name="connsiteY6-66" fmla="*/ 4394 h 11342"/>
                <a:gd name="connsiteX7-67" fmla="*/ 263 w 10000"/>
                <a:gd name="connsiteY7-68" fmla="*/ 3331 h 11342"/>
                <a:gd name="connsiteX8-69" fmla="*/ 503 w 10000"/>
                <a:gd name="connsiteY8-70" fmla="*/ 1736 h 11342"/>
                <a:gd name="connsiteX9-71" fmla="*/ 383 w 10000"/>
                <a:gd name="connsiteY9-72" fmla="*/ 1381 h 11342"/>
                <a:gd name="connsiteX10-73" fmla="*/ 263 w 10000"/>
                <a:gd name="connsiteY10-74" fmla="*/ 1381 h 11342"/>
                <a:gd name="connsiteX11-75" fmla="*/ 144 w 10000"/>
                <a:gd name="connsiteY11-76" fmla="*/ 1913 h 11342"/>
                <a:gd name="connsiteX12-77" fmla="*/ 294 w 10000"/>
                <a:gd name="connsiteY12-78" fmla="*/ 1825 h 11342"/>
                <a:gd name="connsiteX13-79" fmla="*/ 814 w 10000"/>
                <a:gd name="connsiteY13-80" fmla="*/ 4 h 11342"/>
                <a:gd name="connsiteX14-81" fmla="*/ 263 w 10000"/>
                <a:gd name="connsiteY14-82" fmla="*/ 1381 h 11342"/>
                <a:gd name="connsiteX15-83" fmla="*/ 131 w 10000"/>
                <a:gd name="connsiteY15-84" fmla="*/ 2166 h 11342"/>
                <a:gd name="connsiteX16-85" fmla="*/ 503 w 10000"/>
                <a:gd name="connsiteY16-86" fmla="*/ 5103 h 11342"/>
                <a:gd name="connsiteX17-87" fmla="*/ 1938 w 10000"/>
                <a:gd name="connsiteY17-88" fmla="*/ 5103 h 11342"/>
                <a:gd name="connsiteX18-89" fmla="*/ 2417 w 10000"/>
                <a:gd name="connsiteY18-90" fmla="*/ 4394 h 11342"/>
                <a:gd name="connsiteX19-91" fmla="*/ 4929 w 10000"/>
                <a:gd name="connsiteY19-92" fmla="*/ 4217 h 11342"/>
                <a:gd name="connsiteX20-93" fmla="*/ 6245 w 10000"/>
                <a:gd name="connsiteY20-94" fmla="*/ 6167 h 11342"/>
                <a:gd name="connsiteX21-95" fmla="*/ 8159 w 10000"/>
                <a:gd name="connsiteY21-96" fmla="*/ 5812 h 11342"/>
                <a:gd name="connsiteX22-97" fmla="*/ 9475 w 10000"/>
                <a:gd name="connsiteY22-98" fmla="*/ 9002 h 11342"/>
                <a:gd name="connsiteX23-99" fmla="*/ 9236 w 10000"/>
                <a:gd name="connsiteY23-100" fmla="*/ 10243 h 11342"/>
                <a:gd name="connsiteX24-101" fmla="*/ 9833 w 10000"/>
                <a:gd name="connsiteY24-102" fmla="*/ 11307 h 11342"/>
                <a:gd name="connsiteX25-103" fmla="*/ 9833 w 10000"/>
                <a:gd name="connsiteY25-104" fmla="*/ 10952 h 11342"/>
                <a:gd name="connsiteX0-105" fmla="*/ 9878 w 10045"/>
                <a:gd name="connsiteY0-106" fmla="*/ 10952 h 11342"/>
                <a:gd name="connsiteX1-107" fmla="*/ 9999 w 10045"/>
                <a:gd name="connsiteY1-108" fmla="*/ 8116 h 11342"/>
                <a:gd name="connsiteX2-109" fmla="*/ 9759 w 10045"/>
                <a:gd name="connsiteY2-110" fmla="*/ 5989 h 11342"/>
                <a:gd name="connsiteX3-111" fmla="*/ 8922 w 10045"/>
                <a:gd name="connsiteY3-112" fmla="*/ 5281 h 11342"/>
                <a:gd name="connsiteX4-113" fmla="*/ 5811 w 10045"/>
                <a:gd name="connsiteY4-114" fmla="*/ 5103 h 11342"/>
                <a:gd name="connsiteX5-115" fmla="*/ 3180 w 10045"/>
                <a:gd name="connsiteY5-116" fmla="*/ 2977 h 11342"/>
                <a:gd name="connsiteX6-117" fmla="*/ 2103 w 10045"/>
                <a:gd name="connsiteY6-118" fmla="*/ 4394 h 11342"/>
                <a:gd name="connsiteX7-119" fmla="*/ 308 w 10045"/>
                <a:gd name="connsiteY7-120" fmla="*/ 3331 h 11342"/>
                <a:gd name="connsiteX8-121" fmla="*/ 548 w 10045"/>
                <a:gd name="connsiteY8-122" fmla="*/ 1736 h 11342"/>
                <a:gd name="connsiteX9-123" fmla="*/ 428 w 10045"/>
                <a:gd name="connsiteY9-124" fmla="*/ 1381 h 11342"/>
                <a:gd name="connsiteX10-125" fmla="*/ 308 w 10045"/>
                <a:gd name="connsiteY10-126" fmla="*/ 1381 h 11342"/>
                <a:gd name="connsiteX11-127" fmla="*/ 189 w 10045"/>
                <a:gd name="connsiteY11-128" fmla="*/ 1913 h 11342"/>
                <a:gd name="connsiteX12-129" fmla="*/ 339 w 10045"/>
                <a:gd name="connsiteY12-130" fmla="*/ 1825 h 11342"/>
                <a:gd name="connsiteX13-131" fmla="*/ 859 w 10045"/>
                <a:gd name="connsiteY13-132" fmla="*/ 4 h 11342"/>
                <a:gd name="connsiteX14-133" fmla="*/ 308 w 10045"/>
                <a:gd name="connsiteY14-134" fmla="*/ 1381 h 11342"/>
                <a:gd name="connsiteX15-135" fmla="*/ 101 w 10045"/>
                <a:gd name="connsiteY15-136" fmla="*/ 2231 h 11342"/>
                <a:gd name="connsiteX16-137" fmla="*/ 548 w 10045"/>
                <a:gd name="connsiteY16-138" fmla="*/ 5103 h 11342"/>
                <a:gd name="connsiteX17-139" fmla="*/ 1983 w 10045"/>
                <a:gd name="connsiteY17-140" fmla="*/ 5103 h 11342"/>
                <a:gd name="connsiteX18-141" fmla="*/ 2462 w 10045"/>
                <a:gd name="connsiteY18-142" fmla="*/ 4394 h 11342"/>
                <a:gd name="connsiteX19-143" fmla="*/ 4974 w 10045"/>
                <a:gd name="connsiteY19-144" fmla="*/ 4217 h 11342"/>
                <a:gd name="connsiteX20-145" fmla="*/ 6290 w 10045"/>
                <a:gd name="connsiteY20-146" fmla="*/ 6167 h 11342"/>
                <a:gd name="connsiteX21-147" fmla="*/ 8204 w 10045"/>
                <a:gd name="connsiteY21-148" fmla="*/ 5812 h 11342"/>
                <a:gd name="connsiteX22-149" fmla="*/ 9520 w 10045"/>
                <a:gd name="connsiteY22-150" fmla="*/ 9002 h 11342"/>
                <a:gd name="connsiteX23-151" fmla="*/ 9281 w 10045"/>
                <a:gd name="connsiteY23-152" fmla="*/ 10243 h 11342"/>
                <a:gd name="connsiteX24-153" fmla="*/ 9878 w 10045"/>
                <a:gd name="connsiteY24-154" fmla="*/ 11307 h 11342"/>
                <a:gd name="connsiteX25-155" fmla="*/ 9878 w 10045"/>
                <a:gd name="connsiteY25-156" fmla="*/ 10952 h 11342"/>
                <a:gd name="connsiteX0-157" fmla="*/ 9878 w 10045"/>
                <a:gd name="connsiteY0-158" fmla="*/ 10952 h 11342"/>
                <a:gd name="connsiteX1-159" fmla="*/ 9999 w 10045"/>
                <a:gd name="connsiteY1-160" fmla="*/ 8116 h 11342"/>
                <a:gd name="connsiteX2-161" fmla="*/ 9759 w 10045"/>
                <a:gd name="connsiteY2-162" fmla="*/ 5989 h 11342"/>
                <a:gd name="connsiteX3-163" fmla="*/ 8922 w 10045"/>
                <a:gd name="connsiteY3-164" fmla="*/ 5281 h 11342"/>
                <a:gd name="connsiteX4-165" fmla="*/ 5811 w 10045"/>
                <a:gd name="connsiteY4-166" fmla="*/ 5103 h 11342"/>
                <a:gd name="connsiteX5-167" fmla="*/ 3180 w 10045"/>
                <a:gd name="connsiteY5-168" fmla="*/ 2977 h 11342"/>
                <a:gd name="connsiteX6-169" fmla="*/ 2103 w 10045"/>
                <a:gd name="connsiteY6-170" fmla="*/ 4394 h 11342"/>
                <a:gd name="connsiteX7-171" fmla="*/ 308 w 10045"/>
                <a:gd name="connsiteY7-172" fmla="*/ 3331 h 11342"/>
                <a:gd name="connsiteX8-173" fmla="*/ 548 w 10045"/>
                <a:gd name="connsiteY8-174" fmla="*/ 1736 h 11342"/>
                <a:gd name="connsiteX9-175" fmla="*/ 428 w 10045"/>
                <a:gd name="connsiteY9-176" fmla="*/ 1381 h 11342"/>
                <a:gd name="connsiteX10-177" fmla="*/ 308 w 10045"/>
                <a:gd name="connsiteY10-178" fmla="*/ 1381 h 11342"/>
                <a:gd name="connsiteX11-179" fmla="*/ 167 w 10045"/>
                <a:gd name="connsiteY11-180" fmla="*/ 1699 h 11342"/>
                <a:gd name="connsiteX12-181" fmla="*/ 339 w 10045"/>
                <a:gd name="connsiteY12-182" fmla="*/ 1825 h 11342"/>
                <a:gd name="connsiteX13-183" fmla="*/ 859 w 10045"/>
                <a:gd name="connsiteY13-184" fmla="*/ 4 h 11342"/>
                <a:gd name="connsiteX14-185" fmla="*/ 308 w 10045"/>
                <a:gd name="connsiteY14-186" fmla="*/ 1381 h 11342"/>
                <a:gd name="connsiteX15-187" fmla="*/ 101 w 10045"/>
                <a:gd name="connsiteY15-188" fmla="*/ 2231 h 11342"/>
                <a:gd name="connsiteX16-189" fmla="*/ 548 w 10045"/>
                <a:gd name="connsiteY16-190" fmla="*/ 5103 h 11342"/>
                <a:gd name="connsiteX17-191" fmla="*/ 1983 w 10045"/>
                <a:gd name="connsiteY17-192" fmla="*/ 5103 h 11342"/>
                <a:gd name="connsiteX18-193" fmla="*/ 2462 w 10045"/>
                <a:gd name="connsiteY18-194" fmla="*/ 4394 h 11342"/>
                <a:gd name="connsiteX19-195" fmla="*/ 4974 w 10045"/>
                <a:gd name="connsiteY19-196" fmla="*/ 4217 h 11342"/>
                <a:gd name="connsiteX20-197" fmla="*/ 6290 w 10045"/>
                <a:gd name="connsiteY20-198" fmla="*/ 6167 h 11342"/>
                <a:gd name="connsiteX21-199" fmla="*/ 8204 w 10045"/>
                <a:gd name="connsiteY21-200" fmla="*/ 5812 h 11342"/>
                <a:gd name="connsiteX22-201" fmla="*/ 9520 w 10045"/>
                <a:gd name="connsiteY22-202" fmla="*/ 9002 h 11342"/>
                <a:gd name="connsiteX23-203" fmla="*/ 9281 w 10045"/>
                <a:gd name="connsiteY23-204" fmla="*/ 10243 h 11342"/>
                <a:gd name="connsiteX24-205" fmla="*/ 9878 w 10045"/>
                <a:gd name="connsiteY24-206" fmla="*/ 11307 h 11342"/>
                <a:gd name="connsiteX25-207" fmla="*/ 9878 w 10045"/>
                <a:gd name="connsiteY25-208" fmla="*/ 10952 h 11342"/>
                <a:gd name="connsiteX0-209" fmla="*/ 9878 w 10045"/>
                <a:gd name="connsiteY0-210" fmla="*/ 10952 h 11342"/>
                <a:gd name="connsiteX1-211" fmla="*/ 9999 w 10045"/>
                <a:gd name="connsiteY1-212" fmla="*/ 8116 h 11342"/>
                <a:gd name="connsiteX2-213" fmla="*/ 9759 w 10045"/>
                <a:gd name="connsiteY2-214" fmla="*/ 5989 h 11342"/>
                <a:gd name="connsiteX3-215" fmla="*/ 8922 w 10045"/>
                <a:gd name="connsiteY3-216" fmla="*/ 5281 h 11342"/>
                <a:gd name="connsiteX4-217" fmla="*/ 5811 w 10045"/>
                <a:gd name="connsiteY4-218" fmla="*/ 5103 h 11342"/>
                <a:gd name="connsiteX5-219" fmla="*/ 3180 w 10045"/>
                <a:gd name="connsiteY5-220" fmla="*/ 2977 h 11342"/>
                <a:gd name="connsiteX6-221" fmla="*/ 2103 w 10045"/>
                <a:gd name="connsiteY6-222" fmla="*/ 4394 h 11342"/>
                <a:gd name="connsiteX7-223" fmla="*/ 308 w 10045"/>
                <a:gd name="connsiteY7-224" fmla="*/ 3331 h 11342"/>
                <a:gd name="connsiteX8-225" fmla="*/ 548 w 10045"/>
                <a:gd name="connsiteY8-226" fmla="*/ 1736 h 11342"/>
                <a:gd name="connsiteX9-227" fmla="*/ 428 w 10045"/>
                <a:gd name="connsiteY9-228" fmla="*/ 1381 h 11342"/>
                <a:gd name="connsiteX10-229" fmla="*/ 308 w 10045"/>
                <a:gd name="connsiteY10-230" fmla="*/ 1381 h 11342"/>
                <a:gd name="connsiteX11-231" fmla="*/ 549 w 10045"/>
                <a:gd name="connsiteY11-232" fmla="*/ 277 h 11342"/>
                <a:gd name="connsiteX12-233" fmla="*/ 339 w 10045"/>
                <a:gd name="connsiteY12-234" fmla="*/ 1825 h 11342"/>
                <a:gd name="connsiteX13-235" fmla="*/ 859 w 10045"/>
                <a:gd name="connsiteY13-236" fmla="*/ 4 h 11342"/>
                <a:gd name="connsiteX14-237" fmla="*/ 308 w 10045"/>
                <a:gd name="connsiteY14-238" fmla="*/ 1381 h 11342"/>
                <a:gd name="connsiteX15-239" fmla="*/ 101 w 10045"/>
                <a:gd name="connsiteY15-240" fmla="*/ 2231 h 11342"/>
                <a:gd name="connsiteX16-241" fmla="*/ 548 w 10045"/>
                <a:gd name="connsiteY16-242" fmla="*/ 5103 h 11342"/>
                <a:gd name="connsiteX17-243" fmla="*/ 1983 w 10045"/>
                <a:gd name="connsiteY17-244" fmla="*/ 5103 h 11342"/>
                <a:gd name="connsiteX18-245" fmla="*/ 2462 w 10045"/>
                <a:gd name="connsiteY18-246" fmla="*/ 4394 h 11342"/>
                <a:gd name="connsiteX19-247" fmla="*/ 4974 w 10045"/>
                <a:gd name="connsiteY19-248" fmla="*/ 4217 h 11342"/>
                <a:gd name="connsiteX20-249" fmla="*/ 6290 w 10045"/>
                <a:gd name="connsiteY20-250" fmla="*/ 6167 h 11342"/>
                <a:gd name="connsiteX21-251" fmla="*/ 8204 w 10045"/>
                <a:gd name="connsiteY21-252" fmla="*/ 5812 h 11342"/>
                <a:gd name="connsiteX22-253" fmla="*/ 9520 w 10045"/>
                <a:gd name="connsiteY22-254" fmla="*/ 9002 h 11342"/>
                <a:gd name="connsiteX23-255" fmla="*/ 9281 w 10045"/>
                <a:gd name="connsiteY23-256" fmla="*/ 10243 h 11342"/>
                <a:gd name="connsiteX24-257" fmla="*/ 9878 w 10045"/>
                <a:gd name="connsiteY24-258" fmla="*/ 11307 h 11342"/>
                <a:gd name="connsiteX25-259" fmla="*/ 9878 w 10045"/>
                <a:gd name="connsiteY25-260" fmla="*/ 10952 h 11342"/>
                <a:gd name="connsiteX0-261" fmla="*/ 9878 w 10045"/>
                <a:gd name="connsiteY0-262" fmla="*/ 11010 h 11400"/>
                <a:gd name="connsiteX1-263" fmla="*/ 9999 w 10045"/>
                <a:gd name="connsiteY1-264" fmla="*/ 8174 h 11400"/>
                <a:gd name="connsiteX2-265" fmla="*/ 9759 w 10045"/>
                <a:gd name="connsiteY2-266" fmla="*/ 6047 h 11400"/>
                <a:gd name="connsiteX3-267" fmla="*/ 8922 w 10045"/>
                <a:gd name="connsiteY3-268" fmla="*/ 5339 h 11400"/>
                <a:gd name="connsiteX4-269" fmla="*/ 5811 w 10045"/>
                <a:gd name="connsiteY4-270" fmla="*/ 5161 h 11400"/>
                <a:gd name="connsiteX5-271" fmla="*/ 3180 w 10045"/>
                <a:gd name="connsiteY5-272" fmla="*/ 3035 h 11400"/>
                <a:gd name="connsiteX6-273" fmla="*/ 2103 w 10045"/>
                <a:gd name="connsiteY6-274" fmla="*/ 4452 h 11400"/>
                <a:gd name="connsiteX7-275" fmla="*/ 308 w 10045"/>
                <a:gd name="connsiteY7-276" fmla="*/ 3389 h 11400"/>
                <a:gd name="connsiteX8-277" fmla="*/ 548 w 10045"/>
                <a:gd name="connsiteY8-278" fmla="*/ 1794 h 11400"/>
                <a:gd name="connsiteX9-279" fmla="*/ 428 w 10045"/>
                <a:gd name="connsiteY9-280" fmla="*/ 1439 h 11400"/>
                <a:gd name="connsiteX10-281" fmla="*/ 308 w 10045"/>
                <a:gd name="connsiteY10-282" fmla="*/ 1439 h 11400"/>
                <a:gd name="connsiteX11-283" fmla="*/ 549 w 10045"/>
                <a:gd name="connsiteY11-284" fmla="*/ 335 h 11400"/>
                <a:gd name="connsiteX12-285" fmla="*/ 892 w 10045"/>
                <a:gd name="connsiteY12-286" fmla="*/ 244 h 11400"/>
                <a:gd name="connsiteX13-287" fmla="*/ 859 w 10045"/>
                <a:gd name="connsiteY13-288" fmla="*/ 62 h 11400"/>
                <a:gd name="connsiteX14-289" fmla="*/ 308 w 10045"/>
                <a:gd name="connsiteY14-290" fmla="*/ 1439 h 11400"/>
                <a:gd name="connsiteX15-291" fmla="*/ 101 w 10045"/>
                <a:gd name="connsiteY15-292" fmla="*/ 2289 h 11400"/>
                <a:gd name="connsiteX16-293" fmla="*/ 548 w 10045"/>
                <a:gd name="connsiteY16-294" fmla="*/ 5161 h 11400"/>
                <a:gd name="connsiteX17-295" fmla="*/ 1983 w 10045"/>
                <a:gd name="connsiteY17-296" fmla="*/ 5161 h 11400"/>
                <a:gd name="connsiteX18-297" fmla="*/ 2462 w 10045"/>
                <a:gd name="connsiteY18-298" fmla="*/ 4452 h 11400"/>
                <a:gd name="connsiteX19-299" fmla="*/ 4974 w 10045"/>
                <a:gd name="connsiteY19-300" fmla="*/ 4275 h 11400"/>
                <a:gd name="connsiteX20-301" fmla="*/ 6290 w 10045"/>
                <a:gd name="connsiteY20-302" fmla="*/ 6225 h 11400"/>
                <a:gd name="connsiteX21-303" fmla="*/ 8204 w 10045"/>
                <a:gd name="connsiteY21-304" fmla="*/ 5870 h 11400"/>
                <a:gd name="connsiteX22-305" fmla="*/ 9520 w 10045"/>
                <a:gd name="connsiteY22-306" fmla="*/ 9060 h 11400"/>
                <a:gd name="connsiteX23-307" fmla="*/ 9281 w 10045"/>
                <a:gd name="connsiteY23-308" fmla="*/ 10301 h 11400"/>
                <a:gd name="connsiteX24-309" fmla="*/ 9878 w 10045"/>
                <a:gd name="connsiteY24-310" fmla="*/ 11365 h 11400"/>
                <a:gd name="connsiteX25-311" fmla="*/ 9878 w 10045"/>
                <a:gd name="connsiteY25-312" fmla="*/ 11010 h 11400"/>
                <a:gd name="connsiteX0-313" fmla="*/ 9878 w 10045"/>
                <a:gd name="connsiteY0-314" fmla="*/ 10988 h 11378"/>
                <a:gd name="connsiteX1-315" fmla="*/ 9999 w 10045"/>
                <a:gd name="connsiteY1-316" fmla="*/ 8152 h 11378"/>
                <a:gd name="connsiteX2-317" fmla="*/ 9759 w 10045"/>
                <a:gd name="connsiteY2-318" fmla="*/ 6025 h 11378"/>
                <a:gd name="connsiteX3-319" fmla="*/ 8922 w 10045"/>
                <a:gd name="connsiteY3-320" fmla="*/ 5317 h 11378"/>
                <a:gd name="connsiteX4-321" fmla="*/ 5811 w 10045"/>
                <a:gd name="connsiteY4-322" fmla="*/ 5139 h 11378"/>
                <a:gd name="connsiteX5-323" fmla="*/ 3180 w 10045"/>
                <a:gd name="connsiteY5-324" fmla="*/ 3013 h 11378"/>
                <a:gd name="connsiteX6-325" fmla="*/ 2103 w 10045"/>
                <a:gd name="connsiteY6-326" fmla="*/ 4430 h 11378"/>
                <a:gd name="connsiteX7-327" fmla="*/ 308 w 10045"/>
                <a:gd name="connsiteY7-328" fmla="*/ 3367 h 11378"/>
                <a:gd name="connsiteX8-329" fmla="*/ 548 w 10045"/>
                <a:gd name="connsiteY8-330" fmla="*/ 1772 h 11378"/>
                <a:gd name="connsiteX9-331" fmla="*/ 428 w 10045"/>
                <a:gd name="connsiteY9-332" fmla="*/ 1417 h 11378"/>
                <a:gd name="connsiteX10-333" fmla="*/ 308 w 10045"/>
                <a:gd name="connsiteY10-334" fmla="*/ 1417 h 11378"/>
                <a:gd name="connsiteX11-335" fmla="*/ 549 w 10045"/>
                <a:gd name="connsiteY11-336" fmla="*/ 313 h 11378"/>
                <a:gd name="connsiteX12-337" fmla="*/ 892 w 10045"/>
                <a:gd name="connsiteY12-338" fmla="*/ 222 h 11378"/>
                <a:gd name="connsiteX13-339" fmla="*/ 859 w 10045"/>
                <a:gd name="connsiteY13-340" fmla="*/ 40 h 11378"/>
                <a:gd name="connsiteX14-341" fmla="*/ 70 w 10045"/>
                <a:gd name="connsiteY14-342" fmla="*/ 1077 h 11378"/>
                <a:gd name="connsiteX15-343" fmla="*/ 101 w 10045"/>
                <a:gd name="connsiteY15-344" fmla="*/ 2267 h 11378"/>
                <a:gd name="connsiteX16-345" fmla="*/ 548 w 10045"/>
                <a:gd name="connsiteY16-346" fmla="*/ 5139 h 11378"/>
                <a:gd name="connsiteX17-347" fmla="*/ 1983 w 10045"/>
                <a:gd name="connsiteY17-348" fmla="*/ 5139 h 11378"/>
                <a:gd name="connsiteX18-349" fmla="*/ 2462 w 10045"/>
                <a:gd name="connsiteY18-350" fmla="*/ 4430 h 11378"/>
                <a:gd name="connsiteX19-351" fmla="*/ 4974 w 10045"/>
                <a:gd name="connsiteY19-352" fmla="*/ 4253 h 11378"/>
                <a:gd name="connsiteX20-353" fmla="*/ 6290 w 10045"/>
                <a:gd name="connsiteY20-354" fmla="*/ 6203 h 11378"/>
                <a:gd name="connsiteX21-355" fmla="*/ 8204 w 10045"/>
                <a:gd name="connsiteY21-356" fmla="*/ 5848 h 11378"/>
                <a:gd name="connsiteX22-357" fmla="*/ 9520 w 10045"/>
                <a:gd name="connsiteY22-358" fmla="*/ 9038 h 11378"/>
                <a:gd name="connsiteX23-359" fmla="*/ 9281 w 10045"/>
                <a:gd name="connsiteY23-360" fmla="*/ 10279 h 11378"/>
                <a:gd name="connsiteX24-361" fmla="*/ 9878 w 10045"/>
                <a:gd name="connsiteY24-362" fmla="*/ 11343 h 11378"/>
                <a:gd name="connsiteX25-363" fmla="*/ 9878 w 10045"/>
                <a:gd name="connsiteY25-364" fmla="*/ 10988 h 11378"/>
                <a:gd name="connsiteX0-365" fmla="*/ 9878 w 10045"/>
                <a:gd name="connsiteY0-366" fmla="*/ 10988 h 11378"/>
                <a:gd name="connsiteX1-367" fmla="*/ 9999 w 10045"/>
                <a:gd name="connsiteY1-368" fmla="*/ 8152 h 11378"/>
                <a:gd name="connsiteX2-369" fmla="*/ 9759 w 10045"/>
                <a:gd name="connsiteY2-370" fmla="*/ 6025 h 11378"/>
                <a:gd name="connsiteX3-371" fmla="*/ 8922 w 10045"/>
                <a:gd name="connsiteY3-372" fmla="*/ 5317 h 11378"/>
                <a:gd name="connsiteX4-373" fmla="*/ 5811 w 10045"/>
                <a:gd name="connsiteY4-374" fmla="*/ 5139 h 11378"/>
                <a:gd name="connsiteX5-375" fmla="*/ 3180 w 10045"/>
                <a:gd name="connsiteY5-376" fmla="*/ 3013 h 11378"/>
                <a:gd name="connsiteX6-377" fmla="*/ 2103 w 10045"/>
                <a:gd name="connsiteY6-378" fmla="*/ 4430 h 11378"/>
                <a:gd name="connsiteX7-379" fmla="*/ 308 w 10045"/>
                <a:gd name="connsiteY7-380" fmla="*/ 3367 h 11378"/>
                <a:gd name="connsiteX8-381" fmla="*/ 548 w 10045"/>
                <a:gd name="connsiteY8-382" fmla="*/ 1772 h 11378"/>
                <a:gd name="connsiteX9-383" fmla="*/ 428 w 10045"/>
                <a:gd name="connsiteY9-384" fmla="*/ 1417 h 11378"/>
                <a:gd name="connsiteX10-385" fmla="*/ 586 w 10045"/>
                <a:gd name="connsiteY10-386" fmla="*/ 984 h 11378"/>
                <a:gd name="connsiteX11-387" fmla="*/ 549 w 10045"/>
                <a:gd name="connsiteY11-388" fmla="*/ 313 h 11378"/>
                <a:gd name="connsiteX12-389" fmla="*/ 892 w 10045"/>
                <a:gd name="connsiteY12-390" fmla="*/ 222 h 11378"/>
                <a:gd name="connsiteX13-391" fmla="*/ 859 w 10045"/>
                <a:gd name="connsiteY13-392" fmla="*/ 40 h 11378"/>
                <a:gd name="connsiteX14-393" fmla="*/ 70 w 10045"/>
                <a:gd name="connsiteY14-394" fmla="*/ 1077 h 11378"/>
                <a:gd name="connsiteX15-395" fmla="*/ 101 w 10045"/>
                <a:gd name="connsiteY15-396" fmla="*/ 2267 h 11378"/>
                <a:gd name="connsiteX16-397" fmla="*/ 548 w 10045"/>
                <a:gd name="connsiteY16-398" fmla="*/ 5139 h 11378"/>
                <a:gd name="connsiteX17-399" fmla="*/ 1983 w 10045"/>
                <a:gd name="connsiteY17-400" fmla="*/ 5139 h 11378"/>
                <a:gd name="connsiteX18-401" fmla="*/ 2462 w 10045"/>
                <a:gd name="connsiteY18-402" fmla="*/ 4430 h 11378"/>
                <a:gd name="connsiteX19-403" fmla="*/ 4974 w 10045"/>
                <a:gd name="connsiteY19-404" fmla="*/ 4253 h 11378"/>
                <a:gd name="connsiteX20-405" fmla="*/ 6290 w 10045"/>
                <a:gd name="connsiteY20-406" fmla="*/ 6203 h 11378"/>
                <a:gd name="connsiteX21-407" fmla="*/ 8204 w 10045"/>
                <a:gd name="connsiteY21-408" fmla="*/ 5848 h 11378"/>
                <a:gd name="connsiteX22-409" fmla="*/ 9520 w 10045"/>
                <a:gd name="connsiteY22-410" fmla="*/ 9038 h 11378"/>
                <a:gd name="connsiteX23-411" fmla="*/ 9281 w 10045"/>
                <a:gd name="connsiteY23-412" fmla="*/ 10279 h 11378"/>
                <a:gd name="connsiteX24-413" fmla="*/ 9878 w 10045"/>
                <a:gd name="connsiteY24-414" fmla="*/ 11343 h 11378"/>
                <a:gd name="connsiteX25-415" fmla="*/ 9878 w 10045"/>
                <a:gd name="connsiteY25-416" fmla="*/ 10988 h 11378"/>
                <a:gd name="connsiteX0-417" fmla="*/ 9878 w 10045"/>
                <a:gd name="connsiteY0-418" fmla="*/ 10988 h 11378"/>
                <a:gd name="connsiteX1-419" fmla="*/ 9999 w 10045"/>
                <a:gd name="connsiteY1-420" fmla="*/ 8152 h 11378"/>
                <a:gd name="connsiteX2-421" fmla="*/ 9759 w 10045"/>
                <a:gd name="connsiteY2-422" fmla="*/ 6025 h 11378"/>
                <a:gd name="connsiteX3-423" fmla="*/ 8922 w 10045"/>
                <a:gd name="connsiteY3-424" fmla="*/ 5317 h 11378"/>
                <a:gd name="connsiteX4-425" fmla="*/ 5811 w 10045"/>
                <a:gd name="connsiteY4-426" fmla="*/ 5139 h 11378"/>
                <a:gd name="connsiteX5-427" fmla="*/ 3180 w 10045"/>
                <a:gd name="connsiteY5-428" fmla="*/ 3013 h 11378"/>
                <a:gd name="connsiteX6-429" fmla="*/ 2103 w 10045"/>
                <a:gd name="connsiteY6-430" fmla="*/ 4430 h 11378"/>
                <a:gd name="connsiteX7-431" fmla="*/ 308 w 10045"/>
                <a:gd name="connsiteY7-432" fmla="*/ 3367 h 11378"/>
                <a:gd name="connsiteX8-433" fmla="*/ 548 w 10045"/>
                <a:gd name="connsiteY8-434" fmla="*/ 1772 h 11378"/>
                <a:gd name="connsiteX9-435" fmla="*/ 586 w 10045"/>
                <a:gd name="connsiteY9-436" fmla="*/ 984 h 11378"/>
                <a:gd name="connsiteX10-437" fmla="*/ 549 w 10045"/>
                <a:gd name="connsiteY10-438" fmla="*/ 313 h 11378"/>
                <a:gd name="connsiteX11-439" fmla="*/ 892 w 10045"/>
                <a:gd name="connsiteY11-440" fmla="*/ 222 h 11378"/>
                <a:gd name="connsiteX12-441" fmla="*/ 859 w 10045"/>
                <a:gd name="connsiteY12-442" fmla="*/ 40 h 11378"/>
                <a:gd name="connsiteX13-443" fmla="*/ 70 w 10045"/>
                <a:gd name="connsiteY13-444" fmla="*/ 1077 h 11378"/>
                <a:gd name="connsiteX14-445" fmla="*/ 101 w 10045"/>
                <a:gd name="connsiteY14-446" fmla="*/ 2267 h 11378"/>
                <a:gd name="connsiteX15-447" fmla="*/ 548 w 10045"/>
                <a:gd name="connsiteY15-448" fmla="*/ 5139 h 11378"/>
                <a:gd name="connsiteX16-449" fmla="*/ 1983 w 10045"/>
                <a:gd name="connsiteY16-450" fmla="*/ 5139 h 11378"/>
                <a:gd name="connsiteX17-451" fmla="*/ 2462 w 10045"/>
                <a:gd name="connsiteY17-452" fmla="*/ 4430 h 11378"/>
                <a:gd name="connsiteX18-453" fmla="*/ 4974 w 10045"/>
                <a:gd name="connsiteY18-454" fmla="*/ 4253 h 11378"/>
                <a:gd name="connsiteX19-455" fmla="*/ 6290 w 10045"/>
                <a:gd name="connsiteY19-456" fmla="*/ 6203 h 11378"/>
                <a:gd name="connsiteX20-457" fmla="*/ 8204 w 10045"/>
                <a:gd name="connsiteY20-458" fmla="*/ 5848 h 11378"/>
                <a:gd name="connsiteX21-459" fmla="*/ 9520 w 10045"/>
                <a:gd name="connsiteY21-460" fmla="*/ 9038 h 11378"/>
                <a:gd name="connsiteX22-461" fmla="*/ 9281 w 10045"/>
                <a:gd name="connsiteY22-462" fmla="*/ 10279 h 11378"/>
                <a:gd name="connsiteX23-463" fmla="*/ 9878 w 10045"/>
                <a:gd name="connsiteY23-464" fmla="*/ 11343 h 11378"/>
                <a:gd name="connsiteX24-465" fmla="*/ 9878 w 10045"/>
                <a:gd name="connsiteY24-466" fmla="*/ 10988 h 11378"/>
                <a:gd name="connsiteX0-467" fmla="*/ 9878 w 10045"/>
                <a:gd name="connsiteY0-468" fmla="*/ 10987 h 11377"/>
                <a:gd name="connsiteX1-469" fmla="*/ 9999 w 10045"/>
                <a:gd name="connsiteY1-470" fmla="*/ 8151 h 11377"/>
                <a:gd name="connsiteX2-471" fmla="*/ 9759 w 10045"/>
                <a:gd name="connsiteY2-472" fmla="*/ 6024 h 11377"/>
                <a:gd name="connsiteX3-473" fmla="*/ 8922 w 10045"/>
                <a:gd name="connsiteY3-474" fmla="*/ 5316 h 11377"/>
                <a:gd name="connsiteX4-475" fmla="*/ 5811 w 10045"/>
                <a:gd name="connsiteY4-476" fmla="*/ 5138 h 11377"/>
                <a:gd name="connsiteX5-477" fmla="*/ 3180 w 10045"/>
                <a:gd name="connsiteY5-478" fmla="*/ 3012 h 11377"/>
                <a:gd name="connsiteX6-479" fmla="*/ 2103 w 10045"/>
                <a:gd name="connsiteY6-480" fmla="*/ 4429 h 11377"/>
                <a:gd name="connsiteX7-481" fmla="*/ 308 w 10045"/>
                <a:gd name="connsiteY7-482" fmla="*/ 3366 h 11377"/>
                <a:gd name="connsiteX8-483" fmla="*/ 548 w 10045"/>
                <a:gd name="connsiteY8-484" fmla="*/ 1771 h 11377"/>
                <a:gd name="connsiteX9-485" fmla="*/ 586 w 10045"/>
                <a:gd name="connsiteY9-486" fmla="*/ 983 h 11377"/>
                <a:gd name="connsiteX10-487" fmla="*/ 549 w 10045"/>
                <a:gd name="connsiteY10-488" fmla="*/ 312 h 11377"/>
                <a:gd name="connsiteX11-489" fmla="*/ 892 w 10045"/>
                <a:gd name="connsiteY11-490" fmla="*/ 221 h 11377"/>
                <a:gd name="connsiteX12-491" fmla="*/ 859 w 10045"/>
                <a:gd name="connsiteY12-492" fmla="*/ 39 h 11377"/>
                <a:gd name="connsiteX13-493" fmla="*/ 317 w 10045"/>
                <a:gd name="connsiteY13-494" fmla="*/ 1051 h 11377"/>
                <a:gd name="connsiteX14-495" fmla="*/ 101 w 10045"/>
                <a:gd name="connsiteY14-496" fmla="*/ 2266 h 11377"/>
                <a:gd name="connsiteX15-497" fmla="*/ 548 w 10045"/>
                <a:gd name="connsiteY15-498" fmla="*/ 5138 h 11377"/>
                <a:gd name="connsiteX16-499" fmla="*/ 1983 w 10045"/>
                <a:gd name="connsiteY16-500" fmla="*/ 5138 h 11377"/>
                <a:gd name="connsiteX17-501" fmla="*/ 2462 w 10045"/>
                <a:gd name="connsiteY17-502" fmla="*/ 4429 h 11377"/>
                <a:gd name="connsiteX18-503" fmla="*/ 4974 w 10045"/>
                <a:gd name="connsiteY18-504" fmla="*/ 4252 h 11377"/>
                <a:gd name="connsiteX19-505" fmla="*/ 6290 w 10045"/>
                <a:gd name="connsiteY19-506" fmla="*/ 6202 h 11377"/>
                <a:gd name="connsiteX20-507" fmla="*/ 8204 w 10045"/>
                <a:gd name="connsiteY20-508" fmla="*/ 5847 h 11377"/>
                <a:gd name="connsiteX21-509" fmla="*/ 9520 w 10045"/>
                <a:gd name="connsiteY21-510" fmla="*/ 9037 h 11377"/>
                <a:gd name="connsiteX22-511" fmla="*/ 9281 w 10045"/>
                <a:gd name="connsiteY22-512" fmla="*/ 10278 h 11377"/>
                <a:gd name="connsiteX23-513" fmla="*/ 9878 w 10045"/>
                <a:gd name="connsiteY23-514" fmla="*/ 11342 h 11377"/>
                <a:gd name="connsiteX24-515" fmla="*/ 9878 w 10045"/>
                <a:gd name="connsiteY24-516" fmla="*/ 10987 h 11377"/>
                <a:gd name="connsiteX0-517" fmla="*/ 9878 w 10045"/>
                <a:gd name="connsiteY0-518" fmla="*/ 10991 h 11381"/>
                <a:gd name="connsiteX1-519" fmla="*/ 9999 w 10045"/>
                <a:gd name="connsiteY1-520" fmla="*/ 8155 h 11381"/>
                <a:gd name="connsiteX2-521" fmla="*/ 9759 w 10045"/>
                <a:gd name="connsiteY2-522" fmla="*/ 6028 h 11381"/>
                <a:gd name="connsiteX3-523" fmla="*/ 8922 w 10045"/>
                <a:gd name="connsiteY3-524" fmla="*/ 5320 h 11381"/>
                <a:gd name="connsiteX4-525" fmla="*/ 5811 w 10045"/>
                <a:gd name="connsiteY4-526" fmla="*/ 5142 h 11381"/>
                <a:gd name="connsiteX5-527" fmla="*/ 3180 w 10045"/>
                <a:gd name="connsiteY5-528" fmla="*/ 3016 h 11381"/>
                <a:gd name="connsiteX6-529" fmla="*/ 2103 w 10045"/>
                <a:gd name="connsiteY6-530" fmla="*/ 4433 h 11381"/>
                <a:gd name="connsiteX7-531" fmla="*/ 308 w 10045"/>
                <a:gd name="connsiteY7-532" fmla="*/ 3370 h 11381"/>
                <a:gd name="connsiteX8-533" fmla="*/ 548 w 10045"/>
                <a:gd name="connsiteY8-534" fmla="*/ 1775 h 11381"/>
                <a:gd name="connsiteX9-535" fmla="*/ 586 w 10045"/>
                <a:gd name="connsiteY9-536" fmla="*/ 987 h 11381"/>
                <a:gd name="connsiteX10-537" fmla="*/ 765 w 10045"/>
                <a:gd name="connsiteY10-538" fmla="*/ 613 h 11381"/>
                <a:gd name="connsiteX11-539" fmla="*/ 892 w 10045"/>
                <a:gd name="connsiteY11-540" fmla="*/ 225 h 11381"/>
                <a:gd name="connsiteX12-541" fmla="*/ 859 w 10045"/>
                <a:gd name="connsiteY12-542" fmla="*/ 43 h 11381"/>
                <a:gd name="connsiteX13-543" fmla="*/ 317 w 10045"/>
                <a:gd name="connsiteY13-544" fmla="*/ 1055 h 11381"/>
                <a:gd name="connsiteX14-545" fmla="*/ 101 w 10045"/>
                <a:gd name="connsiteY14-546" fmla="*/ 2270 h 11381"/>
                <a:gd name="connsiteX15-547" fmla="*/ 548 w 10045"/>
                <a:gd name="connsiteY15-548" fmla="*/ 5142 h 11381"/>
                <a:gd name="connsiteX16-549" fmla="*/ 1983 w 10045"/>
                <a:gd name="connsiteY16-550" fmla="*/ 5142 h 11381"/>
                <a:gd name="connsiteX17-551" fmla="*/ 2462 w 10045"/>
                <a:gd name="connsiteY17-552" fmla="*/ 4433 h 11381"/>
                <a:gd name="connsiteX18-553" fmla="*/ 4974 w 10045"/>
                <a:gd name="connsiteY18-554" fmla="*/ 4256 h 11381"/>
                <a:gd name="connsiteX19-555" fmla="*/ 6290 w 10045"/>
                <a:gd name="connsiteY19-556" fmla="*/ 6206 h 11381"/>
                <a:gd name="connsiteX20-557" fmla="*/ 8204 w 10045"/>
                <a:gd name="connsiteY20-558" fmla="*/ 5851 h 11381"/>
                <a:gd name="connsiteX21-559" fmla="*/ 9520 w 10045"/>
                <a:gd name="connsiteY21-560" fmla="*/ 9041 h 11381"/>
                <a:gd name="connsiteX22-561" fmla="*/ 9281 w 10045"/>
                <a:gd name="connsiteY22-562" fmla="*/ 10282 h 11381"/>
                <a:gd name="connsiteX23-563" fmla="*/ 9878 w 10045"/>
                <a:gd name="connsiteY23-564" fmla="*/ 11346 h 11381"/>
                <a:gd name="connsiteX24-565" fmla="*/ 9878 w 10045"/>
                <a:gd name="connsiteY24-566" fmla="*/ 10991 h 11381"/>
                <a:gd name="connsiteX0-567" fmla="*/ 9878 w 10045"/>
                <a:gd name="connsiteY0-568" fmla="*/ 11227 h 11617"/>
                <a:gd name="connsiteX1-569" fmla="*/ 9999 w 10045"/>
                <a:gd name="connsiteY1-570" fmla="*/ 8391 h 11617"/>
                <a:gd name="connsiteX2-571" fmla="*/ 9759 w 10045"/>
                <a:gd name="connsiteY2-572" fmla="*/ 6264 h 11617"/>
                <a:gd name="connsiteX3-573" fmla="*/ 8922 w 10045"/>
                <a:gd name="connsiteY3-574" fmla="*/ 5556 h 11617"/>
                <a:gd name="connsiteX4-575" fmla="*/ 5811 w 10045"/>
                <a:gd name="connsiteY4-576" fmla="*/ 5378 h 11617"/>
                <a:gd name="connsiteX5-577" fmla="*/ 3180 w 10045"/>
                <a:gd name="connsiteY5-578" fmla="*/ 3252 h 11617"/>
                <a:gd name="connsiteX6-579" fmla="*/ 2103 w 10045"/>
                <a:gd name="connsiteY6-580" fmla="*/ 4669 h 11617"/>
                <a:gd name="connsiteX7-581" fmla="*/ 308 w 10045"/>
                <a:gd name="connsiteY7-582" fmla="*/ 3606 h 11617"/>
                <a:gd name="connsiteX8-583" fmla="*/ 548 w 10045"/>
                <a:gd name="connsiteY8-584" fmla="*/ 2011 h 11617"/>
                <a:gd name="connsiteX9-585" fmla="*/ 586 w 10045"/>
                <a:gd name="connsiteY9-586" fmla="*/ 1223 h 11617"/>
                <a:gd name="connsiteX10-587" fmla="*/ 765 w 10045"/>
                <a:gd name="connsiteY10-588" fmla="*/ 849 h 11617"/>
                <a:gd name="connsiteX11-589" fmla="*/ 892 w 10045"/>
                <a:gd name="connsiteY11-590" fmla="*/ 461 h 11617"/>
                <a:gd name="connsiteX12-591" fmla="*/ 557 w 10045"/>
                <a:gd name="connsiteY12-592" fmla="*/ 26 h 11617"/>
                <a:gd name="connsiteX13-593" fmla="*/ 317 w 10045"/>
                <a:gd name="connsiteY13-594" fmla="*/ 1291 h 11617"/>
                <a:gd name="connsiteX14-595" fmla="*/ 101 w 10045"/>
                <a:gd name="connsiteY14-596" fmla="*/ 2506 h 11617"/>
                <a:gd name="connsiteX15-597" fmla="*/ 548 w 10045"/>
                <a:gd name="connsiteY15-598" fmla="*/ 5378 h 11617"/>
                <a:gd name="connsiteX16-599" fmla="*/ 1983 w 10045"/>
                <a:gd name="connsiteY16-600" fmla="*/ 5378 h 11617"/>
                <a:gd name="connsiteX17-601" fmla="*/ 2462 w 10045"/>
                <a:gd name="connsiteY17-602" fmla="*/ 4669 h 11617"/>
                <a:gd name="connsiteX18-603" fmla="*/ 4974 w 10045"/>
                <a:gd name="connsiteY18-604" fmla="*/ 4492 h 11617"/>
                <a:gd name="connsiteX19-605" fmla="*/ 6290 w 10045"/>
                <a:gd name="connsiteY19-606" fmla="*/ 6442 h 11617"/>
                <a:gd name="connsiteX20-607" fmla="*/ 8204 w 10045"/>
                <a:gd name="connsiteY20-608" fmla="*/ 6087 h 11617"/>
                <a:gd name="connsiteX21-609" fmla="*/ 9520 w 10045"/>
                <a:gd name="connsiteY21-610" fmla="*/ 9277 h 11617"/>
                <a:gd name="connsiteX22-611" fmla="*/ 9281 w 10045"/>
                <a:gd name="connsiteY22-612" fmla="*/ 10518 h 11617"/>
                <a:gd name="connsiteX23-613" fmla="*/ 9878 w 10045"/>
                <a:gd name="connsiteY23-614" fmla="*/ 11582 h 11617"/>
                <a:gd name="connsiteX24-615" fmla="*/ 9878 w 10045"/>
                <a:gd name="connsiteY24-616" fmla="*/ 11227 h 11617"/>
                <a:gd name="connsiteX0-617" fmla="*/ 9878 w 10045"/>
                <a:gd name="connsiteY0-618" fmla="*/ 11389 h 11779"/>
                <a:gd name="connsiteX1-619" fmla="*/ 9999 w 10045"/>
                <a:gd name="connsiteY1-620" fmla="*/ 8553 h 11779"/>
                <a:gd name="connsiteX2-621" fmla="*/ 9759 w 10045"/>
                <a:gd name="connsiteY2-622" fmla="*/ 6426 h 11779"/>
                <a:gd name="connsiteX3-623" fmla="*/ 8922 w 10045"/>
                <a:gd name="connsiteY3-624" fmla="*/ 5718 h 11779"/>
                <a:gd name="connsiteX4-625" fmla="*/ 5811 w 10045"/>
                <a:gd name="connsiteY4-626" fmla="*/ 5540 h 11779"/>
                <a:gd name="connsiteX5-627" fmla="*/ 3180 w 10045"/>
                <a:gd name="connsiteY5-628" fmla="*/ 3414 h 11779"/>
                <a:gd name="connsiteX6-629" fmla="*/ 2103 w 10045"/>
                <a:gd name="connsiteY6-630" fmla="*/ 4831 h 11779"/>
                <a:gd name="connsiteX7-631" fmla="*/ 308 w 10045"/>
                <a:gd name="connsiteY7-632" fmla="*/ 3768 h 11779"/>
                <a:gd name="connsiteX8-633" fmla="*/ 548 w 10045"/>
                <a:gd name="connsiteY8-634" fmla="*/ 2173 h 11779"/>
                <a:gd name="connsiteX9-635" fmla="*/ 586 w 10045"/>
                <a:gd name="connsiteY9-636" fmla="*/ 1385 h 11779"/>
                <a:gd name="connsiteX10-637" fmla="*/ 765 w 10045"/>
                <a:gd name="connsiteY10-638" fmla="*/ 1011 h 11779"/>
                <a:gd name="connsiteX11-639" fmla="*/ 664 w 10045"/>
                <a:gd name="connsiteY11-640" fmla="*/ 90 h 11779"/>
                <a:gd name="connsiteX12-641" fmla="*/ 557 w 10045"/>
                <a:gd name="connsiteY12-642" fmla="*/ 188 h 11779"/>
                <a:gd name="connsiteX13-643" fmla="*/ 317 w 10045"/>
                <a:gd name="connsiteY13-644" fmla="*/ 1453 h 11779"/>
                <a:gd name="connsiteX14-645" fmla="*/ 101 w 10045"/>
                <a:gd name="connsiteY14-646" fmla="*/ 2668 h 11779"/>
                <a:gd name="connsiteX15-647" fmla="*/ 548 w 10045"/>
                <a:gd name="connsiteY15-648" fmla="*/ 5540 h 11779"/>
                <a:gd name="connsiteX16-649" fmla="*/ 1983 w 10045"/>
                <a:gd name="connsiteY16-650" fmla="*/ 5540 h 11779"/>
                <a:gd name="connsiteX17-651" fmla="*/ 2462 w 10045"/>
                <a:gd name="connsiteY17-652" fmla="*/ 4831 h 11779"/>
                <a:gd name="connsiteX18-653" fmla="*/ 4974 w 10045"/>
                <a:gd name="connsiteY18-654" fmla="*/ 4654 h 11779"/>
                <a:gd name="connsiteX19-655" fmla="*/ 6290 w 10045"/>
                <a:gd name="connsiteY19-656" fmla="*/ 6604 h 11779"/>
                <a:gd name="connsiteX20-657" fmla="*/ 8204 w 10045"/>
                <a:gd name="connsiteY20-658" fmla="*/ 6249 h 11779"/>
                <a:gd name="connsiteX21-659" fmla="*/ 9520 w 10045"/>
                <a:gd name="connsiteY21-660" fmla="*/ 9439 h 11779"/>
                <a:gd name="connsiteX22-661" fmla="*/ 9281 w 10045"/>
                <a:gd name="connsiteY22-662" fmla="*/ 10680 h 11779"/>
                <a:gd name="connsiteX23-663" fmla="*/ 9878 w 10045"/>
                <a:gd name="connsiteY23-664" fmla="*/ 11744 h 11779"/>
                <a:gd name="connsiteX24-665" fmla="*/ 9878 w 10045"/>
                <a:gd name="connsiteY24-666" fmla="*/ 11389 h 11779"/>
                <a:gd name="connsiteX0-667" fmla="*/ 9864 w 10031"/>
                <a:gd name="connsiteY0-668" fmla="*/ 11389 h 11779"/>
                <a:gd name="connsiteX1-669" fmla="*/ 9985 w 10031"/>
                <a:gd name="connsiteY1-670" fmla="*/ 8553 h 11779"/>
                <a:gd name="connsiteX2-671" fmla="*/ 9745 w 10031"/>
                <a:gd name="connsiteY2-672" fmla="*/ 6426 h 11779"/>
                <a:gd name="connsiteX3-673" fmla="*/ 8908 w 10031"/>
                <a:gd name="connsiteY3-674" fmla="*/ 5718 h 11779"/>
                <a:gd name="connsiteX4-675" fmla="*/ 5797 w 10031"/>
                <a:gd name="connsiteY4-676" fmla="*/ 5540 h 11779"/>
                <a:gd name="connsiteX5-677" fmla="*/ 3166 w 10031"/>
                <a:gd name="connsiteY5-678" fmla="*/ 3414 h 11779"/>
                <a:gd name="connsiteX6-679" fmla="*/ 2089 w 10031"/>
                <a:gd name="connsiteY6-680" fmla="*/ 4831 h 11779"/>
                <a:gd name="connsiteX7-681" fmla="*/ 294 w 10031"/>
                <a:gd name="connsiteY7-682" fmla="*/ 3768 h 11779"/>
                <a:gd name="connsiteX8-683" fmla="*/ 534 w 10031"/>
                <a:gd name="connsiteY8-684" fmla="*/ 2173 h 11779"/>
                <a:gd name="connsiteX9-685" fmla="*/ 572 w 10031"/>
                <a:gd name="connsiteY9-686" fmla="*/ 1385 h 11779"/>
                <a:gd name="connsiteX10-687" fmla="*/ 751 w 10031"/>
                <a:gd name="connsiteY10-688" fmla="*/ 1011 h 11779"/>
                <a:gd name="connsiteX11-689" fmla="*/ 650 w 10031"/>
                <a:gd name="connsiteY11-690" fmla="*/ 90 h 11779"/>
                <a:gd name="connsiteX12-691" fmla="*/ 543 w 10031"/>
                <a:gd name="connsiteY12-692" fmla="*/ 188 h 11779"/>
                <a:gd name="connsiteX13-693" fmla="*/ 303 w 10031"/>
                <a:gd name="connsiteY13-694" fmla="*/ 1453 h 11779"/>
                <a:gd name="connsiteX14-695" fmla="*/ 87 w 10031"/>
                <a:gd name="connsiteY14-696" fmla="*/ 2668 h 11779"/>
                <a:gd name="connsiteX15-697" fmla="*/ 534 w 10031"/>
                <a:gd name="connsiteY15-698" fmla="*/ 5540 h 11779"/>
                <a:gd name="connsiteX16-699" fmla="*/ 1969 w 10031"/>
                <a:gd name="connsiteY16-700" fmla="*/ 5540 h 11779"/>
                <a:gd name="connsiteX17-701" fmla="*/ 2448 w 10031"/>
                <a:gd name="connsiteY17-702" fmla="*/ 4831 h 11779"/>
                <a:gd name="connsiteX18-703" fmla="*/ 4960 w 10031"/>
                <a:gd name="connsiteY18-704" fmla="*/ 4654 h 11779"/>
                <a:gd name="connsiteX19-705" fmla="*/ 6276 w 10031"/>
                <a:gd name="connsiteY19-706" fmla="*/ 6604 h 11779"/>
                <a:gd name="connsiteX20-707" fmla="*/ 8190 w 10031"/>
                <a:gd name="connsiteY20-708" fmla="*/ 6249 h 11779"/>
                <a:gd name="connsiteX21-709" fmla="*/ 9506 w 10031"/>
                <a:gd name="connsiteY21-710" fmla="*/ 9439 h 11779"/>
                <a:gd name="connsiteX22-711" fmla="*/ 9267 w 10031"/>
                <a:gd name="connsiteY22-712" fmla="*/ 10680 h 11779"/>
                <a:gd name="connsiteX23-713" fmla="*/ 9864 w 10031"/>
                <a:gd name="connsiteY23-714" fmla="*/ 11744 h 11779"/>
                <a:gd name="connsiteX24-715" fmla="*/ 9864 w 10031"/>
                <a:gd name="connsiteY24-716" fmla="*/ 11389 h 11779"/>
                <a:gd name="connsiteX0-717" fmla="*/ 9864 w 10031"/>
                <a:gd name="connsiteY0-718" fmla="*/ 11389 h 11779"/>
                <a:gd name="connsiteX1-719" fmla="*/ 9985 w 10031"/>
                <a:gd name="connsiteY1-720" fmla="*/ 8553 h 11779"/>
                <a:gd name="connsiteX2-721" fmla="*/ 9745 w 10031"/>
                <a:gd name="connsiteY2-722" fmla="*/ 6426 h 11779"/>
                <a:gd name="connsiteX3-723" fmla="*/ 8908 w 10031"/>
                <a:gd name="connsiteY3-724" fmla="*/ 5718 h 11779"/>
                <a:gd name="connsiteX4-725" fmla="*/ 5797 w 10031"/>
                <a:gd name="connsiteY4-726" fmla="*/ 5540 h 11779"/>
                <a:gd name="connsiteX5-727" fmla="*/ 3166 w 10031"/>
                <a:gd name="connsiteY5-728" fmla="*/ 3414 h 11779"/>
                <a:gd name="connsiteX6-729" fmla="*/ 2089 w 10031"/>
                <a:gd name="connsiteY6-730" fmla="*/ 4831 h 11779"/>
                <a:gd name="connsiteX7-731" fmla="*/ 294 w 10031"/>
                <a:gd name="connsiteY7-732" fmla="*/ 3768 h 11779"/>
                <a:gd name="connsiteX8-733" fmla="*/ 534 w 10031"/>
                <a:gd name="connsiteY8-734" fmla="*/ 2173 h 11779"/>
                <a:gd name="connsiteX9-735" fmla="*/ 572 w 10031"/>
                <a:gd name="connsiteY9-736" fmla="*/ 1385 h 11779"/>
                <a:gd name="connsiteX10-737" fmla="*/ 751 w 10031"/>
                <a:gd name="connsiteY10-738" fmla="*/ 1011 h 11779"/>
                <a:gd name="connsiteX11-739" fmla="*/ 650 w 10031"/>
                <a:gd name="connsiteY11-740" fmla="*/ 90 h 11779"/>
                <a:gd name="connsiteX12-741" fmla="*/ 543 w 10031"/>
                <a:gd name="connsiteY12-742" fmla="*/ 188 h 11779"/>
                <a:gd name="connsiteX13-743" fmla="*/ 303 w 10031"/>
                <a:gd name="connsiteY13-744" fmla="*/ 1453 h 11779"/>
                <a:gd name="connsiteX14-745" fmla="*/ 87 w 10031"/>
                <a:gd name="connsiteY14-746" fmla="*/ 2668 h 11779"/>
                <a:gd name="connsiteX15-747" fmla="*/ 534 w 10031"/>
                <a:gd name="connsiteY15-748" fmla="*/ 5540 h 11779"/>
                <a:gd name="connsiteX16-749" fmla="*/ 1969 w 10031"/>
                <a:gd name="connsiteY16-750" fmla="*/ 5540 h 11779"/>
                <a:gd name="connsiteX17-751" fmla="*/ 2448 w 10031"/>
                <a:gd name="connsiteY17-752" fmla="*/ 4831 h 11779"/>
                <a:gd name="connsiteX18-753" fmla="*/ 4960 w 10031"/>
                <a:gd name="connsiteY18-754" fmla="*/ 4654 h 11779"/>
                <a:gd name="connsiteX19-755" fmla="*/ 6276 w 10031"/>
                <a:gd name="connsiteY19-756" fmla="*/ 6604 h 11779"/>
                <a:gd name="connsiteX20-757" fmla="*/ 8190 w 10031"/>
                <a:gd name="connsiteY20-758" fmla="*/ 6249 h 11779"/>
                <a:gd name="connsiteX21-759" fmla="*/ 9506 w 10031"/>
                <a:gd name="connsiteY21-760" fmla="*/ 9439 h 11779"/>
                <a:gd name="connsiteX22-761" fmla="*/ 9267 w 10031"/>
                <a:gd name="connsiteY22-762" fmla="*/ 10680 h 11779"/>
                <a:gd name="connsiteX23-763" fmla="*/ 9864 w 10031"/>
                <a:gd name="connsiteY23-764" fmla="*/ 11744 h 11779"/>
                <a:gd name="connsiteX24-765" fmla="*/ 9864 w 10031"/>
                <a:gd name="connsiteY24-766" fmla="*/ 11389 h 11779"/>
                <a:gd name="connsiteX0-767" fmla="*/ 9864 w 10031"/>
                <a:gd name="connsiteY0-768" fmla="*/ 11377 h 11767"/>
                <a:gd name="connsiteX1-769" fmla="*/ 9985 w 10031"/>
                <a:gd name="connsiteY1-770" fmla="*/ 8541 h 11767"/>
                <a:gd name="connsiteX2-771" fmla="*/ 9745 w 10031"/>
                <a:gd name="connsiteY2-772" fmla="*/ 6414 h 11767"/>
                <a:gd name="connsiteX3-773" fmla="*/ 8908 w 10031"/>
                <a:gd name="connsiteY3-774" fmla="*/ 5706 h 11767"/>
                <a:gd name="connsiteX4-775" fmla="*/ 5797 w 10031"/>
                <a:gd name="connsiteY4-776" fmla="*/ 5528 h 11767"/>
                <a:gd name="connsiteX5-777" fmla="*/ 3166 w 10031"/>
                <a:gd name="connsiteY5-778" fmla="*/ 3402 h 11767"/>
                <a:gd name="connsiteX6-779" fmla="*/ 2089 w 10031"/>
                <a:gd name="connsiteY6-780" fmla="*/ 4819 h 11767"/>
                <a:gd name="connsiteX7-781" fmla="*/ 294 w 10031"/>
                <a:gd name="connsiteY7-782" fmla="*/ 3756 h 11767"/>
                <a:gd name="connsiteX8-783" fmla="*/ 534 w 10031"/>
                <a:gd name="connsiteY8-784" fmla="*/ 2161 h 11767"/>
                <a:gd name="connsiteX9-785" fmla="*/ 572 w 10031"/>
                <a:gd name="connsiteY9-786" fmla="*/ 1373 h 11767"/>
                <a:gd name="connsiteX10-787" fmla="*/ 751 w 10031"/>
                <a:gd name="connsiteY10-788" fmla="*/ 999 h 11767"/>
                <a:gd name="connsiteX11-789" fmla="*/ 650 w 10031"/>
                <a:gd name="connsiteY11-790" fmla="*/ 78 h 11767"/>
                <a:gd name="connsiteX12-791" fmla="*/ 543 w 10031"/>
                <a:gd name="connsiteY12-792" fmla="*/ 176 h 11767"/>
                <a:gd name="connsiteX13-793" fmla="*/ 431 w 10031"/>
                <a:gd name="connsiteY13-794" fmla="*/ 1182 h 11767"/>
                <a:gd name="connsiteX14-795" fmla="*/ 87 w 10031"/>
                <a:gd name="connsiteY14-796" fmla="*/ 2656 h 11767"/>
                <a:gd name="connsiteX15-797" fmla="*/ 534 w 10031"/>
                <a:gd name="connsiteY15-798" fmla="*/ 5528 h 11767"/>
                <a:gd name="connsiteX16-799" fmla="*/ 1969 w 10031"/>
                <a:gd name="connsiteY16-800" fmla="*/ 5528 h 11767"/>
                <a:gd name="connsiteX17-801" fmla="*/ 2448 w 10031"/>
                <a:gd name="connsiteY17-802" fmla="*/ 4819 h 11767"/>
                <a:gd name="connsiteX18-803" fmla="*/ 4960 w 10031"/>
                <a:gd name="connsiteY18-804" fmla="*/ 4642 h 11767"/>
                <a:gd name="connsiteX19-805" fmla="*/ 6276 w 10031"/>
                <a:gd name="connsiteY19-806" fmla="*/ 6592 h 11767"/>
                <a:gd name="connsiteX20-807" fmla="*/ 8190 w 10031"/>
                <a:gd name="connsiteY20-808" fmla="*/ 6237 h 11767"/>
                <a:gd name="connsiteX21-809" fmla="*/ 9506 w 10031"/>
                <a:gd name="connsiteY21-810" fmla="*/ 9427 h 11767"/>
                <a:gd name="connsiteX22-811" fmla="*/ 9267 w 10031"/>
                <a:gd name="connsiteY22-812" fmla="*/ 10668 h 11767"/>
                <a:gd name="connsiteX23-813" fmla="*/ 9864 w 10031"/>
                <a:gd name="connsiteY23-814" fmla="*/ 11732 h 11767"/>
                <a:gd name="connsiteX24-815" fmla="*/ 9864 w 10031"/>
                <a:gd name="connsiteY24-816" fmla="*/ 11377 h 11767"/>
                <a:gd name="connsiteX0-817" fmla="*/ 9864 w 10031"/>
                <a:gd name="connsiteY0-818" fmla="*/ 11377 h 11767"/>
                <a:gd name="connsiteX1-819" fmla="*/ 9985 w 10031"/>
                <a:gd name="connsiteY1-820" fmla="*/ 8541 h 11767"/>
                <a:gd name="connsiteX2-821" fmla="*/ 9745 w 10031"/>
                <a:gd name="connsiteY2-822" fmla="*/ 6414 h 11767"/>
                <a:gd name="connsiteX3-823" fmla="*/ 8908 w 10031"/>
                <a:gd name="connsiteY3-824" fmla="*/ 5706 h 11767"/>
                <a:gd name="connsiteX4-825" fmla="*/ 5797 w 10031"/>
                <a:gd name="connsiteY4-826" fmla="*/ 5528 h 11767"/>
                <a:gd name="connsiteX5-827" fmla="*/ 3166 w 10031"/>
                <a:gd name="connsiteY5-828" fmla="*/ 3402 h 11767"/>
                <a:gd name="connsiteX6-829" fmla="*/ 2089 w 10031"/>
                <a:gd name="connsiteY6-830" fmla="*/ 4819 h 11767"/>
                <a:gd name="connsiteX7-831" fmla="*/ 294 w 10031"/>
                <a:gd name="connsiteY7-832" fmla="*/ 3756 h 11767"/>
                <a:gd name="connsiteX8-833" fmla="*/ 534 w 10031"/>
                <a:gd name="connsiteY8-834" fmla="*/ 2161 h 11767"/>
                <a:gd name="connsiteX9-835" fmla="*/ 626 w 10031"/>
                <a:gd name="connsiteY9-836" fmla="*/ 1565 h 11767"/>
                <a:gd name="connsiteX10-837" fmla="*/ 751 w 10031"/>
                <a:gd name="connsiteY10-838" fmla="*/ 999 h 11767"/>
                <a:gd name="connsiteX11-839" fmla="*/ 650 w 10031"/>
                <a:gd name="connsiteY11-840" fmla="*/ 78 h 11767"/>
                <a:gd name="connsiteX12-841" fmla="*/ 543 w 10031"/>
                <a:gd name="connsiteY12-842" fmla="*/ 176 h 11767"/>
                <a:gd name="connsiteX13-843" fmla="*/ 431 w 10031"/>
                <a:gd name="connsiteY13-844" fmla="*/ 1182 h 11767"/>
                <a:gd name="connsiteX14-845" fmla="*/ 87 w 10031"/>
                <a:gd name="connsiteY14-846" fmla="*/ 2656 h 11767"/>
                <a:gd name="connsiteX15-847" fmla="*/ 534 w 10031"/>
                <a:gd name="connsiteY15-848" fmla="*/ 5528 h 11767"/>
                <a:gd name="connsiteX16-849" fmla="*/ 1969 w 10031"/>
                <a:gd name="connsiteY16-850" fmla="*/ 5528 h 11767"/>
                <a:gd name="connsiteX17-851" fmla="*/ 2448 w 10031"/>
                <a:gd name="connsiteY17-852" fmla="*/ 4819 h 11767"/>
                <a:gd name="connsiteX18-853" fmla="*/ 4960 w 10031"/>
                <a:gd name="connsiteY18-854" fmla="*/ 4642 h 11767"/>
                <a:gd name="connsiteX19-855" fmla="*/ 6276 w 10031"/>
                <a:gd name="connsiteY19-856" fmla="*/ 6592 h 11767"/>
                <a:gd name="connsiteX20-857" fmla="*/ 8190 w 10031"/>
                <a:gd name="connsiteY20-858" fmla="*/ 6237 h 11767"/>
                <a:gd name="connsiteX21-859" fmla="*/ 9506 w 10031"/>
                <a:gd name="connsiteY21-860" fmla="*/ 9427 h 11767"/>
                <a:gd name="connsiteX22-861" fmla="*/ 9267 w 10031"/>
                <a:gd name="connsiteY22-862" fmla="*/ 10668 h 11767"/>
                <a:gd name="connsiteX23-863" fmla="*/ 9864 w 10031"/>
                <a:gd name="connsiteY23-864" fmla="*/ 11732 h 11767"/>
                <a:gd name="connsiteX24-865" fmla="*/ 9864 w 10031"/>
                <a:gd name="connsiteY24-866" fmla="*/ 11377 h 11767"/>
                <a:gd name="connsiteX0-867" fmla="*/ 9864 w 10031"/>
                <a:gd name="connsiteY0-868" fmla="*/ 11377 h 11767"/>
                <a:gd name="connsiteX1-869" fmla="*/ 9985 w 10031"/>
                <a:gd name="connsiteY1-870" fmla="*/ 8541 h 11767"/>
                <a:gd name="connsiteX2-871" fmla="*/ 9745 w 10031"/>
                <a:gd name="connsiteY2-872" fmla="*/ 6414 h 11767"/>
                <a:gd name="connsiteX3-873" fmla="*/ 8908 w 10031"/>
                <a:gd name="connsiteY3-874" fmla="*/ 5706 h 11767"/>
                <a:gd name="connsiteX4-875" fmla="*/ 5797 w 10031"/>
                <a:gd name="connsiteY4-876" fmla="*/ 5528 h 11767"/>
                <a:gd name="connsiteX5-877" fmla="*/ 3166 w 10031"/>
                <a:gd name="connsiteY5-878" fmla="*/ 3402 h 11767"/>
                <a:gd name="connsiteX6-879" fmla="*/ 2089 w 10031"/>
                <a:gd name="connsiteY6-880" fmla="*/ 4819 h 11767"/>
                <a:gd name="connsiteX7-881" fmla="*/ 294 w 10031"/>
                <a:gd name="connsiteY7-882" fmla="*/ 3756 h 11767"/>
                <a:gd name="connsiteX8-883" fmla="*/ 534 w 10031"/>
                <a:gd name="connsiteY8-884" fmla="*/ 2161 h 11767"/>
                <a:gd name="connsiteX9-885" fmla="*/ 626 w 10031"/>
                <a:gd name="connsiteY9-886" fmla="*/ 1565 h 11767"/>
                <a:gd name="connsiteX10-887" fmla="*/ 751 w 10031"/>
                <a:gd name="connsiteY10-888" fmla="*/ 999 h 11767"/>
                <a:gd name="connsiteX11-889" fmla="*/ 650 w 10031"/>
                <a:gd name="connsiteY11-890" fmla="*/ 78 h 11767"/>
                <a:gd name="connsiteX12-891" fmla="*/ 543 w 10031"/>
                <a:gd name="connsiteY12-892" fmla="*/ 176 h 11767"/>
                <a:gd name="connsiteX13-893" fmla="*/ 431 w 10031"/>
                <a:gd name="connsiteY13-894" fmla="*/ 1182 h 11767"/>
                <a:gd name="connsiteX14-895" fmla="*/ 87 w 10031"/>
                <a:gd name="connsiteY14-896" fmla="*/ 2656 h 11767"/>
                <a:gd name="connsiteX15-897" fmla="*/ 534 w 10031"/>
                <a:gd name="connsiteY15-898" fmla="*/ 5528 h 11767"/>
                <a:gd name="connsiteX16-899" fmla="*/ 1969 w 10031"/>
                <a:gd name="connsiteY16-900" fmla="*/ 5528 h 11767"/>
                <a:gd name="connsiteX17-901" fmla="*/ 2448 w 10031"/>
                <a:gd name="connsiteY17-902" fmla="*/ 4819 h 11767"/>
                <a:gd name="connsiteX18-903" fmla="*/ 4960 w 10031"/>
                <a:gd name="connsiteY18-904" fmla="*/ 4642 h 11767"/>
                <a:gd name="connsiteX19-905" fmla="*/ 6276 w 10031"/>
                <a:gd name="connsiteY19-906" fmla="*/ 6592 h 11767"/>
                <a:gd name="connsiteX20-907" fmla="*/ 8190 w 10031"/>
                <a:gd name="connsiteY20-908" fmla="*/ 6237 h 11767"/>
                <a:gd name="connsiteX21-909" fmla="*/ 9506 w 10031"/>
                <a:gd name="connsiteY21-910" fmla="*/ 9427 h 11767"/>
                <a:gd name="connsiteX22-911" fmla="*/ 9267 w 10031"/>
                <a:gd name="connsiteY22-912" fmla="*/ 10668 h 11767"/>
                <a:gd name="connsiteX23-913" fmla="*/ 9864 w 10031"/>
                <a:gd name="connsiteY23-914" fmla="*/ 11732 h 11767"/>
                <a:gd name="connsiteX24-915" fmla="*/ 9864 w 10031"/>
                <a:gd name="connsiteY24-916" fmla="*/ 11377 h 11767"/>
                <a:gd name="connsiteX0-917" fmla="*/ 9864 w 10031"/>
                <a:gd name="connsiteY0-918" fmla="*/ 11377 h 11767"/>
                <a:gd name="connsiteX1-919" fmla="*/ 9985 w 10031"/>
                <a:gd name="connsiteY1-920" fmla="*/ 8541 h 11767"/>
                <a:gd name="connsiteX2-921" fmla="*/ 9745 w 10031"/>
                <a:gd name="connsiteY2-922" fmla="*/ 6414 h 11767"/>
                <a:gd name="connsiteX3-923" fmla="*/ 8908 w 10031"/>
                <a:gd name="connsiteY3-924" fmla="*/ 5706 h 11767"/>
                <a:gd name="connsiteX4-925" fmla="*/ 5797 w 10031"/>
                <a:gd name="connsiteY4-926" fmla="*/ 5528 h 11767"/>
                <a:gd name="connsiteX5-927" fmla="*/ 3166 w 10031"/>
                <a:gd name="connsiteY5-928" fmla="*/ 3402 h 11767"/>
                <a:gd name="connsiteX6-929" fmla="*/ 2089 w 10031"/>
                <a:gd name="connsiteY6-930" fmla="*/ 4819 h 11767"/>
                <a:gd name="connsiteX7-931" fmla="*/ 294 w 10031"/>
                <a:gd name="connsiteY7-932" fmla="*/ 3756 h 11767"/>
                <a:gd name="connsiteX8-933" fmla="*/ 534 w 10031"/>
                <a:gd name="connsiteY8-934" fmla="*/ 2161 h 11767"/>
                <a:gd name="connsiteX9-935" fmla="*/ 626 w 10031"/>
                <a:gd name="connsiteY9-936" fmla="*/ 1565 h 11767"/>
                <a:gd name="connsiteX10-937" fmla="*/ 751 w 10031"/>
                <a:gd name="connsiteY10-938" fmla="*/ 999 h 11767"/>
                <a:gd name="connsiteX11-939" fmla="*/ 650 w 10031"/>
                <a:gd name="connsiteY11-940" fmla="*/ 78 h 11767"/>
                <a:gd name="connsiteX12-941" fmla="*/ 543 w 10031"/>
                <a:gd name="connsiteY12-942" fmla="*/ 176 h 11767"/>
                <a:gd name="connsiteX13-943" fmla="*/ 431 w 10031"/>
                <a:gd name="connsiteY13-944" fmla="*/ 1182 h 11767"/>
                <a:gd name="connsiteX14-945" fmla="*/ 87 w 10031"/>
                <a:gd name="connsiteY14-946" fmla="*/ 2656 h 11767"/>
                <a:gd name="connsiteX15-947" fmla="*/ 534 w 10031"/>
                <a:gd name="connsiteY15-948" fmla="*/ 5528 h 11767"/>
                <a:gd name="connsiteX16-949" fmla="*/ 1969 w 10031"/>
                <a:gd name="connsiteY16-950" fmla="*/ 5528 h 11767"/>
                <a:gd name="connsiteX17-951" fmla="*/ 2448 w 10031"/>
                <a:gd name="connsiteY17-952" fmla="*/ 4819 h 11767"/>
                <a:gd name="connsiteX18-953" fmla="*/ 4960 w 10031"/>
                <a:gd name="connsiteY18-954" fmla="*/ 4642 h 11767"/>
                <a:gd name="connsiteX19-955" fmla="*/ 6276 w 10031"/>
                <a:gd name="connsiteY19-956" fmla="*/ 6592 h 11767"/>
                <a:gd name="connsiteX20-957" fmla="*/ 8190 w 10031"/>
                <a:gd name="connsiteY20-958" fmla="*/ 6237 h 11767"/>
                <a:gd name="connsiteX21-959" fmla="*/ 9506 w 10031"/>
                <a:gd name="connsiteY21-960" fmla="*/ 9427 h 11767"/>
                <a:gd name="connsiteX22-961" fmla="*/ 9267 w 10031"/>
                <a:gd name="connsiteY22-962" fmla="*/ 10668 h 11767"/>
                <a:gd name="connsiteX23-963" fmla="*/ 9864 w 10031"/>
                <a:gd name="connsiteY23-964" fmla="*/ 11732 h 11767"/>
                <a:gd name="connsiteX24-965" fmla="*/ 9864 w 10031"/>
                <a:gd name="connsiteY24-966" fmla="*/ 11377 h 11767"/>
                <a:gd name="connsiteX0-967" fmla="*/ 9864 w 10031"/>
                <a:gd name="connsiteY0-968" fmla="*/ 11360 h 11750"/>
                <a:gd name="connsiteX1-969" fmla="*/ 9985 w 10031"/>
                <a:gd name="connsiteY1-970" fmla="*/ 8524 h 11750"/>
                <a:gd name="connsiteX2-971" fmla="*/ 9745 w 10031"/>
                <a:gd name="connsiteY2-972" fmla="*/ 6397 h 11750"/>
                <a:gd name="connsiteX3-973" fmla="*/ 8908 w 10031"/>
                <a:gd name="connsiteY3-974" fmla="*/ 5689 h 11750"/>
                <a:gd name="connsiteX4-975" fmla="*/ 5797 w 10031"/>
                <a:gd name="connsiteY4-976" fmla="*/ 5511 h 11750"/>
                <a:gd name="connsiteX5-977" fmla="*/ 3166 w 10031"/>
                <a:gd name="connsiteY5-978" fmla="*/ 3385 h 11750"/>
                <a:gd name="connsiteX6-979" fmla="*/ 2089 w 10031"/>
                <a:gd name="connsiteY6-980" fmla="*/ 4802 h 11750"/>
                <a:gd name="connsiteX7-981" fmla="*/ 294 w 10031"/>
                <a:gd name="connsiteY7-982" fmla="*/ 3739 h 11750"/>
                <a:gd name="connsiteX8-983" fmla="*/ 534 w 10031"/>
                <a:gd name="connsiteY8-984" fmla="*/ 2144 h 11750"/>
                <a:gd name="connsiteX9-985" fmla="*/ 626 w 10031"/>
                <a:gd name="connsiteY9-986" fmla="*/ 1548 h 11750"/>
                <a:gd name="connsiteX10-987" fmla="*/ 675 w 10031"/>
                <a:gd name="connsiteY10-988" fmla="*/ 747 h 11750"/>
                <a:gd name="connsiteX11-989" fmla="*/ 650 w 10031"/>
                <a:gd name="connsiteY11-990" fmla="*/ 61 h 11750"/>
                <a:gd name="connsiteX12-991" fmla="*/ 543 w 10031"/>
                <a:gd name="connsiteY12-992" fmla="*/ 159 h 11750"/>
                <a:gd name="connsiteX13-993" fmla="*/ 431 w 10031"/>
                <a:gd name="connsiteY13-994" fmla="*/ 1165 h 11750"/>
                <a:gd name="connsiteX14-995" fmla="*/ 87 w 10031"/>
                <a:gd name="connsiteY14-996" fmla="*/ 2639 h 11750"/>
                <a:gd name="connsiteX15-997" fmla="*/ 534 w 10031"/>
                <a:gd name="connsiteY15-998" fmla="*/ 5511 h 11750"/>
                <a:gd name="connsiteX16-999" fmla="*/ 1969 w 10031"/>
                <a:gd name="connsiteY16-1000" fmla="*/ 5511 h 11750"/>
                <a:gd name="connsiteX17-1001" fmla="*/ 2448 w 10031"/>
                <a:gd name="connsiteY17-1002" fmla="*/ 4802 h 11750"/>
                <a:gd name="connsiteX18-1003" fmla="*/ 4960 w 10031"/>
                <a:gd name="connsiteY18-1004" fmla="*/ 4625 h 11750"/>
                <a:gd name="connsiteX19-1005" fmla="*/ 6276 w 10031"/>
                <a:gd name="connsiteY19-1006" fmla="*/ 6575 h 11750"/>
                <a:gd name="connsiteX20-1007" fmla="*/ 8190 w 10031"/>
                <a:gd name="connsiteY20-1008" fmla="*/ 6220 h 11750"/>
                <a:gd name="connsiteX21-1009" fmla="*/ 9506 w 10031"/>
                <a:gd name="connsiteY21-1010" fmla="*/ 9410 h 11750"/>
                <a:gd name="connsiteX22-1011" fmla="*/ 9267 w 10031"/>
                <a:gd name="connsiteY22-1012" fmla="*/ 10651 h 11750"/>
                <a:gd name="connsiteX23-1013" fmla="*/ 9864 w 10031"/>
                <a:gd name="connsiteY23-1014" fmla="*/ 11715 h 11750"/>
                <a:gd name="connsiteX24-1015" fmla="*/ 9864 w 10031"/>
                <a:gd name="connsiteY24-1016" fmla="*/ 11360 h 11750"/>
                <a:gd name="connsiteX0-1017" fmla="*/ 9825 w 9992"/>
                <a:gd name="connsiteY0-1018" fmla="*/ 11360 h 11750"/>
                <a:gd name="connsiteX1-1019" fmla="*/ 9946 w 9992"/>
                <a:gd name="connsiteY1-1020" fmla="*/ 8524 h 11750"/>
                <a:gd name="connsiteX2-1021" fmla="*/ 9706 w 9992"/>
                <a:gd name="connsiteY2-1022" fmla="*/ 6397 h 11750"/>
                <a:gd name="connsiteX3-1023" fmla="*/ 8869 w 9992"/>
                <a:gd name="connsiteY3-1024" fmla="*/ 5689 h 11750"/>
                <a:gd name="connsiteX4-1025" fmla="*/ 5758 w 9992"/>
                <a:gd name="connsiteY4-1026" fmla="*/ 5511 h 11750"/>
                <a:gd name="connsiteX5-1027" fmla="*/ 3127 w 9992"/>
                <a:gd name="connsiteY5-1028" fmla="*/ 3385 h 11750"/>
                <a:gd name="connsiteX6-1029" fmla="*/ 2050 w 9992"/>
                <a:gd name="connsiteY6-1030" fmla="*/ 4802 h 11750"/>
                <a:gd name="connsiteX7-1031" fmla="*/ 255 w 9992"/>
                <a:gd name="connsiteY7-1032" fmla="*/ 3739 h 11750"/>
                <a:gd name="connsiteX8-1033" fmla="*/ 495 w 9992"/>
                <a:gd name="connsiteY8-1034" fmla="*/ 2144 h 11750"/>
                <a:gd name="connsiteX9-1035" fmla="*/ 587 w 9992"/>
                <a:gd name="connsiteY9-1036" fmla="*/ 1548 h 11750"/>
                <a:gd name="connsiteX10-1037" fmla="*/ 636 w 9992"/>
                <a:gd name="connsiteY10-1038" fmla="*/ 747 h 11750"/>
                <a:gd name="connsiteX11-1039" fmla="*/ 611 w 9992"/>
                <a:gd name="connsiteY11-1040" fmla="*/ 61 h 11750"/>
                <a:gd name="connsiteX12-1041" fmla="*/ 504 w 9992"/>
                <a:gd name="connsiteY12-1042" fmla="*/ 159 h 11750"/>
                <a:gd name="connsiteX13-1043" fmla="*/ 392 w 9992"/>
                <a:gd name="connsiteY13-1044" fmla="*/ 1165 h 11750"/>
                <a:gd name="connsiteX14-1045" fmla="*/ 113 w 9992"/>
                <a:gd name="connsiteY14-1046" fmla="*/ 2767 h 11750"/>
                <a:gd name="connsiteX15-1047" fmla="*/ 495 w 9992"/>
                <a:gd name="connsiteY15-1048" fmla="*/ 5511 h 11750"/>
                <a:gd name="connsiteX16-1049" fmla="*/ 1930 w 9992"/>
                <a:gd name="connsiteY16-1050" fmla="*/ 5511 h 11750"/>
                <a:gd name="connsiteX17-1051" fmla="*/ 2409 w 9992"/>
                <a:gd name="connsiteY17-1052" fmla="*/ 4802 h 11750"/>
                <a:gd name="connsiteX18-1053" fmla="*/ 4921 w 9992"/>
                <a:gd name="connsiteY18-1054" fmla="*/ 4625 h 11750"/>
                <a:gd name="connsiteX19-1055" fmla="*/ 6237 w 9992"/>
                <a:gd name="connsiteY19-1056" fmla="*/ 6575 h 11750"/>
                <a:gd name="connsiteX20-1057" fmla="*/ 8151 w 9992"/>
                <a:gd name="connsiteY20-1058" fmla="*/ 6220 h 11750"/>
                <a:gd name="connsiteX21-1059" fmla="*/ 9467 w 9992"/>
                <a:gd name="connsiteY21-1060" fmla="*/ 9410 h 11750"/>
                <a:gd name="connsiteX22-1061" fmla="*/ 9228 w 9992"/>
                <a:gd name="connsiteY22-1062" fmla="*/ 10651 h 11750"/>
                <a:gd name="connsiteX23-1063" fmla="*/ 9825 w 9992"/>
                <a:gd name="connsiteY23-1064" fmla="*/ 11715 h 11750"/>
                <a:gd name="connsiteX24-1065" fmla="*/ 9825 w 9992"/>
                <a:gd name="connsiteY24-1066" fmla="*/ 11360 h 11750"/>
                <a:gd name="connsiteX0-1067" fmla="*/ 10356 w 10523"/>
                <a:gd name="connsiteY0-1068" fmla="*/ 10262 h 10594"/>
                <a:gd name="connsiteX1-1069" fmla="*/ 10477 w 10523"/>
                <a:gd name="connsiteY1-1070" fmla="*/ 7848 h 10594"/>
                <a:gd name="connsiteX2-1071" fmla="*/ 10237 w 10523"/>
                <a:gd name="connsiteY2-1072" fmla="*/ 6038 h 10594"/>
                <a:gd name="connsiteX3-1073" fmla="*/ 9399 w 10523"/>
                <a:gd name="connsiteY3-1074" fmla="*/ 5436 h 10594"/>
                <a:gd name="connsiteX4-1075" fmla="*/ 6286 w 10523"/>
                <a:gd name="connsiteY4-1076" fmla="*/ 5284 h 10594"/>
                <a:gd name="connsiteX5-1077" fmla="*/ 3653 w 10523"/>
                <a:gd name="connsiteY5-1078" fmla="*/ 3475 h 10594"/>
                <a:gd name="connsiteX6-1079" fmla="*/ 2575 w 10523"/>
                <a:gd name="connsiteY6-1080" fmla="*/ 4681 h 10594"/>
                <a:gd name="connsiteX7-1081" fmla="*/ 778 w 10523"/>
                <a:gd name="connsiteY7-1082" fmla="*/ 3776 h 10594"/>
                <a:gd name="connsiteX8-1083" fmla="*/ 1018 w 10523"/>
                <a:gd name="connsiteY8-1084" fmla="*/ 2419 h 10594"/>
                <a:gd name="connsiteX9-1085" fmla="*/ 1110 w 10523"/>
                <a:gd name="connsiteY9-1086" fmla="*/ 1911 h 10594"/>
                <a:gd name="connsiteX10-1087" fmla="*/ 1160 w 10523"/>
                <a:gd name="connsiteY10-1088" fmla="*/ 1230 h 10594"/>
                <a:gd name="connsiteX11-1089" fmla="*/ 1134 w 10523"/>
                <a:gd name="connsiteY11-1090" fmla="*/ 646 h 10594"/>
                <a:gd name="connsiteX12-1091" fmla="*/ 1 w 10523"/>
                <a:gd name="connsiteY12-1092" fmla="*/ 26 h 10594"/>
                <a:gd name="connsiteX13-1093" fmla="*/ 915 w 10523"/>
                <a:gd name="connsiteY13-1094" fmla="*/ 1585 h 10594"/>
                <a:gd name="connsiteX14-1095" fmla="*/ 636 w 10523"/>
                <a:gd name="connsiteY14-1096" fmla="*/ 2949 h 10594"/>
                <a:gd name="connsiteX15-1097" fmla="*/ 1018 w 10523"/>
                <a:gd name="connsiteY15-1098" fmla="*/ 5284 h 10594"/>
                <a:gd name="connsiteX16-1099" fmla="*/ 2455 w 10523"/>
                <a:gd name="connsiteY16-1100" fmla="*/ 5284 h 10594"/>
                <a:gd name="connsiteX17-1101" fmla="*/ 2934 w 10523"/>
                <a:gd name="connsiteY17-1102" fmla="*/ 4681 h 10594"/>
                <a:gd name="connsiteX18-1103" fmla="*/ 5448 w 10523"/>
                <a:gd name="connsiteY18-1104" fmla="*/ 4530 h 10594"/>
                <a:gd name="connsiteX19-1105" fmla="*/ 6765 w 10523"/>
                <a:gd name="connsiteY19-1106" fmla="*/ 6190 h 10594"/>
                <a:gd name="connsiteX20-1107" fmla="*/ 8681 w 10523"/>
                <a:gd name="connsiteY20-1108" fmla="*/ 5888 h 10594"/>
                <a:gd name="connsiteX21-1109" fmla="*/ 9998 w 10523"/>
                <a:gd name="connsiteY21-1110" fmla="*/ 8603 h 10594"/>
                <a:gd name="connsiteX22-1111" fmla="*/ 9758 w 10523"/>
                <a:gd name="connsiteY22-1112" fmla="*/ 9659 h 10594"/>
                <a:gd name="connsiteX23-1113" fmla="*/ 10356 w 10523"/>
                <a:gd name="connsiteY23-1114" fmla="*/ 10564 h 10594"/>
                <a:gd name="connsiteX24-1115" fmla="*/ 10356 w 10523"/>
                <a:gd name="connsiteY24-1116" fmla="*/ 10262 h 10594"/>
                <a:gd name="connsiteX0-1117" fmla="*/ 10356 w 10523"/>
                <a:gd name="connsiteY0-1118" fmla="*/ 10262 h 10594"/>
                <a:gd name="connsiteX1-1119" fmla="*/ 10477 w 10523"/>
                <a:gd name="connsiteY1-1120" fmla="*/ 7848 h 10594"/>
                <a:gd name="connsiteX2-1121" fmla="*/ 10237 w 10523"/>
                <a:gd name="connsiteY2-1122" fmla="*/ 6038 h 10594"/>
                <a:gd name="connsiteX3-1123" fmla="*/ 9399 w 10523"/>
                <a:gd name="connsiteY3-1124" fmla="*/ 5436 h 10594"/>
                <a:gd name="connsiteX4-1125" fmla="*/ 6286 w 10523"/>
                <a:gd name="connsiteY4-1126" fmla="*/ 5284 h 10594"/>
                <a:gd name="connsiteX5-1127" fmla="*/ 3653 w 10523"/>
                <a:gd name="connsiteY5-1128" fmla="*/ 3475 h 10594"/>
                <a:gd name="connsiteX6-1129" fmla="*/ 2575 w 10523"/>
                <a:gd name="connsiteY6-1130" fmla="*/ 4681 h 10594"/>
                <a:gd name="connsiteX7-1131" fmla="*/ 778 w 10523"/>
                <a:gd name="connsiteY7-1132" fmla="*/ 3776 h 10594"/>
                <a:gd name="connsiteX8-1133" fmla="*/ 1018 w 10523"/>
                <a:gd name="connsiteY8-1134" fmla="*/ 2419 h 10594"/>
                <a:gd name="connsiteX9-1135" fmla="*/ 1110 w 10523"/>
                <a:gd name="connsiteY9-1136" fmla="*/ 1911 h 10594"/>
                <a:gd name="connsiteX10-1137" fmla="*/ 1160 w 10523"/>
                <a:gd name="connsiteY10-1138" fmla="*/ 1230 h 10594"/>
                <a:gd name="connsiteX11-1139" fmla="*/ 1134 w 10523"/>
                <a:gd name="connsiteY11-1140" fmla="*/ 646 h 10594"/>
                <a:gd name="connsiteX12-1141" fmla="*/ 1 w 10523"/>
                <a:gd name="connsiteY12-1142" fmla="*/ 26 h 10594"/>
                <a:gd name="connsiteX13-1143" fmla="*/ 915 w 10523"/>
                <a:gd name="connsiteY13-1144" fmla="*/ 1585 h 10594"/>
                <a:gd name="connsiteX14-1145" fmla="*/ 636 w 10523"/>
                <a:gd name="connsiteY14-1146" fmla="*/ 2949 h 10594"/>
                <a:gd name="connsiteX15-1147" fmla="*/ 1114 w 10523"/>
                <a:gd name="connsiteY15-1148" fmla="*/ 5127 h 10594"/>
                <a:gd name="connsiteX16-1149" fmla="*/ 2455 w 10523"/>
                <a:gd name="connsiteY16-1150" fmla="*/ 5284 h 10594"/>
                <a:gd name="connsiteX17-1151" fmla="*/ 2934 w 10523"/>
                <a:gd name="connsiteY17-1152" fmla="*/ 4681 h 10594"/>
                <a:gd name="connsiteX18-1153" fmla="*/ 5448 w 10523"/>
                <a:gd name="connsiteY18-1154" fmla="*/ 4530 h 10594"/>
                <a:gd name="connsiteX19-1155" fmla="*/ 6765 w 10523"/>
                <a:gd name="connsiteY19-1156" fmla="*/ 6190 h 10594"/>
                <a:gd name="connsiteX20-1157" fmla="*/ 8681 w 10523"/>
                <a:gd name="connsiteY20-1158" fmla="*/ 5888 h 10594"/>
                <a:gd name="connsiteX21-1159" fmla="*/ 9998 w 10523"/>
                <a:gd name="connsiteY21-1160" fmla="*/ 8603 h 10594"/>
                <a:gd name="connsiteX22-1161" fmla="*/ 9758 w 10523"/>
                <a:gd name="connsiteY22-1162" fmla="*/ 9659 h 10594"/>
                <a:gd name="connsiteX23-1163" fmla="*/ 10356 w 10523"/>
                <a:gd name="connsiteY23-1164" fmla="*/ 10564 h 10594"/>
                <a:gd name="connsiteX24-1165" fmla="*/ 10356 w 10523"/>
                <a:gd name="connsiteY24-1166" fmla="*/ 10262 h 10594"/>
                <a:gd name="connsiteX0-1167" fmla="*/ 10356 w 10523"/>
                <a:gd name="connsiteY0-1168" fmla="*/ 10262 h 10594"/>
                <a:gd name="connsiteX1-1169" fmla="*/ 10477 w 10523"/>
                <a:gd name="connsiteY1-1170" fmla="*/ 7848 h 10594"/>
                <a:gd name="connsiteX2-1171" fmla="*/ 10237 w 10523"/>
                <a:gd name="connsiteY2-1172" fmla="*/ 6038 h 10594"/>
                <a:gd name="connsiteX3-1173" fmla="*/ 9399 w 10523"/>
                <a:gd name="connsiteY3-1174" fmla="*/ 5436 h 10594"/>
                <a:gd name="connsiteX4-1175" fmla="*/ 6286 w 10523"/>
                <a:gd name="connsiteY4-1176" fmla="*/ 5284 h 10594"/>
                <a:gd name="connsiteX5-1177" fmla="*/ 3653 w 10523"/>
                <a:gd name="connsiteY5-1178" fmla="*/ 3475 h 10594"/>
                <a:gd name="connsiteX6-1179" fmla="*/ 2575 w 10523"/>
                <a:gd name="connsiteY6-1180" fmla="*/ 4681 h 10594"/>
                <a:gd name="connsiteX7-1181" fmla="*/ 912 w 10523"/>
                <a:gd name="connsiteY7-1182" fmla="*/ 3557 h 10594"/>
                <a:gd name="connsiteX8-1183" fmla="*/ 1018 w 10523"/>
                <a:gd name="connsiteY8-1184" fmla="*/ 2419 h 10594"/>
                <a:gd name="connsiteX9-1185" fmla="*/ 1110 w 10523"/>
                <a:gd name="connsiteY9-1186" fmla="*/ 1911 h 10594"/>
                <a:gd name="connsiteX10-1187" fmla="*/ 1160 w 10523"/>
                <a:gd name="connsiteY10-1188" fmla="*/ 1230 h 10594"/>
                <a:gd name="connsiteX11-1189" fmla="*/ 1134 w 10523"/>
                <a:gd name="connsiteY11-1190" fmla="*/ 646 h 10594"/>
                <a:gd name="connsiteX12-1191" fmla="*/ 1 w 10523"/>
                <a:gd name="connsiteY12-1192" fmla="*/ 26 h 10594"/>
                <a:gd name="connsiteX13-1193" fmla="*/ 915 w 10523"/>
                <a:gd name="connsiteY13-1194" fmla="*/ 1585 h 10594"/>
                <a:gd name="connsiteX14-1195" fmla="*/ 636 w 10523"/>
                <a:gd name="connsiteY14-1196" fmla="*/ 2949 h 10594"/>
                <a:gd name="connsiteX15-1197" fmla="*/ 1114 w 10523"/>
                <a:gd name="connsiteY15-1198" fmla="*/ 5127 h 10594"/>
                <a:gd name="connsiteX16-1199" fmla="*/ 2455 w 10523"/>
                <a:gd name="connsiteY16-1200" fmla="*/ 5284 h 10594"/>
                <a:gd name="connsiteX17-1201" fmla="*/ 2934 w 10523"/>
                <a:gd name="connsiteY17-1202" fmla="*/ 4681 h 10594"/>
                <a:gd name="connsiteX18-1203" fmla="*/ 5448 w 10523"/>
                <a:gd name="connsiteY18-1204" fmla="*/ 4530 h 10594"/>
                <a:gd name="connsiteX19-1205" fmla="*/ 6765 w 10523"/>
                <a:gd name="connsiteY19-1206" fmla="*/ 6190 h 10594"/>
                <a:gd name="connsiteX20-1207" fmla="*/ 8681 w 10523"/>
                <a:gd name="connsiteY20-1208" fmla="*/ 5888 h 10594"/>
                <a:gd name="connsiteX21-1209" fmla="*/ 9998 w 10523"/>
                <a:gd name="connsiteY21-1210" fmla="*/ 8603 h 10594"/>
                <a:gd name="connsiteX22-1211" fmla="*/ 9758 w 10523"/>
                <a:gd name="connsiteY22-1212" fmla="*/ 9659 h 10594"/>
                <a:gd name="connsiteX23-1213" fmla="*/ 10356 w 10523"/>
                <a:gd name="connsiteY23-1214" fmla="*/ 10564 h 10594"/>
                <a:gd name="connsiteX24-1215" fmla="*/ 10356 w 10523"/>
                <a:gd name="connsiteY24-1216" fmla="*/ 10262 h 10594"/>
                <a:gd name="connsiteX0-1217" fmla="*/ 10356 w 10523"/>
                <a:gd name="connsiteY0-1218" fmla="*/ 10262 h 10594"/>
                <a:gd name="connsiteX1-1219" fmla="*/ 10477 w 10523"/>
                <a:gd name="connsiteY1-1220" fmla="*/ 7848 h 10594"/>
                <a:gd name="connsiteX2-1221" fmla="*/ 10237 w 10523"/>
                <a:gd name="connsiteY2-1222" fmla="*/ 6038 h 10594"/>
                <a:gd name="connsiteX3-1223" fmla="*/ 9399 w 10523"/>
                <a:gd name="connsiteY3-1224" fmla="*/ 5436 h 10594"/>
                <a:gd name="connsiteX4-1225" fmla="*/ 6286 w 10523"/>
                <a:gd name="connsiteY4-1226" fmla="*/ 5284 h 10594"/>
                <a:gd name="connsiteX5-1227" fmla="*/ 3653 w 10523"/>
                <a:gd name="connsiteY5-1228" fmla="*/ 3475 h 10594"/>
                <a:gd name="connsiteX6-1229" fmla="*/ 2575 w 10523"/>
                <a:gd name="connsiteY6-1230" fmla="*/ 4681 h 10594"/>
                <a:gd name="connsiteX7-1231" fmla="*/ 912 w 10523"/>
                <a:gd name="connsiteY7-1232" fmla="*/ 3557 h 10594"/>
                <a:gd name="connsiteX8-1233" fmla="*/ 1018 w 10523"/>
                <a:gd name="connsiteY8-1234" fmla="*/ 2419 h 10594"/>
                <a:gd name="connsiteX9-1235" fmla="*/ 1110 w 10523"/>
                <a:gd name="connsiteY9-1236" fmla="*/ 1911 h 10594"/>
                <a:gd name="connsiteX10-1237" fmla="*/ 1160 w 10523"/>
                <a:gd name="connsiteY10-1238" fmla="*/ 1230 h 10594"/>
                <a:gd name="connsiteX11-1239" fmla="*/ 1134 w 10523"/>
                <a:gd name="connsiteY11-1240" fmla="*/ 646 h 10594"/>
                <a:gd name="connsiteX12-1241" fmla="*/ 1 w 10523"/>
                <a:gd name="connsiteY12-1242" fmla="*/ 26 h 10594"/>
                <a:gd name="connsiteX13-1243" fmla="*/ 915 w 10523"/>
                <a:gd name="connsiteY13-1244" fmla="*/ 1585 h 10594"/>
                <a:gd name="connsiteX14-1245" fmla="*/ 693 w 10523"/>
                <a:gd name="connsiteY14-1246" fmla="*/ 2731 h 10594"/>
                <a:gd name="connsiteX15-1247" fmla="*/ 1114 w 10523"/>
                <a:gd name="connsiteY15-1248" fmla="*/ 5127 h 10594"/>
                <a:gd name="connsiteX16-1249" fmla="*/ 2455 w 10523"/>
                <a:gd name="connsiteY16-1250" fmla="*/ 5284 h 10594"/>
                <a:gd name="connsiteX17-1251" fmla="*/ 2934 w 10523"/>
                <a:gd name="connsiteY17-1252" fmla="*/ 4681 h 10594"/>
                <a:gd name="connsiteX18-1253" fmla="*/ 5448 w 10523"/>
                <a:gd name="connsiteY18-1254" fmla="*/ 4530 h 10594"/>
                <a:gd name="connsiteX19-1255" fmla="*/ 6765 w 10523"/>
                <a:gd name="connsiteY19-1256" fmla="*/ 6190 h 10594"/>
                <a:gd name="connsiteX20-1257" fmla="*/ 8681 w 10523"/>
                <a:gd name="connsiteY20-1258" fmla="*/ 5888 h 10594"/>
                <a:gd name="connsiteX21-1259" fmla="*/ 9998 w 10523"/>
                <a:gd name="connsiteY21-1260" fmla="*/ 8603 h 10594"/>
                <a:gd name="connsiteX22-1261" fmla="*/ 9758 w 10523"/>
                <a:gd name="connsiteY22-1262" fmla="*/ 9659 h 10594"/>
                <a:gd name="connsiteX23-1263" fmla="*/ 10356 w 10523"/>
                <a:gd name="connsiteY23-1264" fmla="*/ 10564 h 10594"/>
                <a:gd name="connsiteX24-1265" fmla="*/ 10356 w 10523"/>
                <a:gd name="connsiteY24-1266" fmla="*/ 10262 h 10594"/>
                <a:gd name="connsiteX0-1267" fmla="*/ 10356 w 10523"/>
                <a:gd name="connsiteY0-1268" fmla="*/ 10262 h 10594"/>
                <a:gd name="connsiteX1-1269" fmla="*/ 10477 w 10523"/>
                <a:gd name="connsiteY1-1270" fmla="*/ 7848 h 10594"/>
                <a:gd name="connsiteX2-1271" fmla="*/ 10237 w 10523"/>
                <a:gd name="connsiteY2-1272" fmla="*/ 6038 h 10594"/>
                <a:gd name="connsiteX3-1273" fmla="*/ 9399 w 10523"/>
                <a:gd name="connsiteY3-1274" fmla="*/ 5436 h 10594"/>
                <a:gd name="connsiteX4-1275" fmla="*/ 6286 w 10523"/>
                <a:gd name="connsiteY4-1276" fmla="*/ 5284 h 10594"/>
                <a:gd name="connsiteX5-1277" fmla="*/ 3653 w 10523"/>
                <a:gd name="connsiteY5-1278" fmla="*/ 3475 h 10594"/>
                <a:gd name="connsiteX6-1279" fmla="*/ 2575 w 10523"/>
                <a:gd name="connsiteY6-1280" fmla="*/ 4681 h 10594"/>
                <a:gd name="connsiteX7-1281" fmla="*/ 912 w 10523"/>
                <a:gd name="connsiteY7-1282" fmla="*/ 3557 h 10594"/>
                <a:gd name="connsiteX8-1283" fmla="*/ 1018 w 10523"/>
                <a:gd name="connsiteY8-1284" fmla="*/ 2419 h 10594"/>
                <a:gd name="connsiteX9-1285" fmla="*/ 1110 w 10523"/>
                <a:gd name="connsiteY9-1286" fmla="*/ 1911 h 10594"/>
                <a:gd name="connsiteX10-1287" fmla="*/ 1160 w 10523"/>
                <a:gd name="connsiteY10-1288" fmla="*/ 1230 h 10594"/>
                <a:gd name="connsiteX11-1289" fmla="*/ 1134 w 10523"/>
                <a:gd name="connsiteY11-1290" fmla="*/ 646 h 10594"/>
                <a:gd name="connsiteX12-1291" fmla="*/ 1 w 10523"/>
                <a:gd name="connsiteY12-1292" fmla="*/ 26 h 10594"/>
                <a:gd name="connsiteX13-1293" fmla="*/ 915 w 10523"/>
                <a:gd name="connsiteY13-1294" fmla="*/ 1585 h 10594"/>
                <a:gd name="connsiteX14-1295" fmla="*/ 693 w 10523"/>
                <a:gd name="connsiteY14-1296" fmla="*/ 2731 h 10594"/>
                <a:gd name="connsiteX15-1297" fmla="*/ 1210 w 10523"/>
                <a:gd name="connsiteY15-1298" fmla="*/ 4970 h 10594"/>
                <a:gd name="connsiteX16-1299" fmla="*/ 2455 w 10523"/>
                <a:gd name="connsiteY16-1300" fmla="*/ 5284 h 10594"/>
                <a:gd name="connsiteX17-1301" fmla="*/ 2934 w 10523"/>
                <a:gd name="connsiteY17-1302" fmla="*/ 4681 h 10594"/>
                <a:gd name="connsiteX18-1303" fmla="*/ 5448 w 10523"/>
                <a:gd name="connsiteY18-1304" fmla="*/ 4530 h 10594"/>
                <a:gd name="connsiteX19-1305" fmla="*/ 6765 w 10523"/>
                <a:gd name="connsiteY19-1306" fmla="*/ 6190 h 10594"/>
                <a:gd name="connsiteX20-1307" fmla="*/ 8681 w 10523"/>
                <a:gd name="connsiteY20-1308" fmla="*/ 5888 h 10594"/>
                <a:gd name="connsiteX21-1309" fmla="*/ 9998 w 10523"/>
                <a:gd name="connsiteY21-1310" fmla="*/ 8603 h 10594"/>
                <a:gd name="connsiteX22-1311" fmla="*/ 9758 w 10523"/>
                <a:gd name="connsiteY22-1312" fmla="*/ 9659 h 10594"/>
                <a:gd name="connsiteX23-1313" fmla="*/ 10356 w 10523"/>
                <a:gd name="connsiteY23-1314" fmla="*/ 10564 h 10594"/>
                <a:gd name="connsiteX24-1315" fmla="*/ 10356 w 10523"/>
                <a:gd name="connsiteY24-1316" fmla="*/ 10262 h 10594"/>
                <a:gd name="connsiteX0-1317" fmla="*/ 10356 w 10523"/>
                <a:gd name="connsiteY0-1318" fmla="*/ 10262 h 10594"/>
                <a:gd name="connsiteX1-1319" fmla="*/ 10477 w 10523"/>
                <a:gd name="connsiteY1-1320" fmla="*/ 7848 h 10594"/>
                <a:gd name="connsiteX2-1321" fmla="*/ 10237 w 10523"/>
                <a:gd name="connsiteY2-1322" fmla="*/ 6038 h 10594"/>
                <a:gd name="connsiteX3-1323" fmla="*/ 9399 w 10523"/>
                <a:gd name="connsiteY3-1324" fmla="*/ 5436 h 10594"/>
                <a:gd name="connsiteX4-1325" fmla="*/ 6286 w 10523"/>
                <a:gd name="connsiteY4-1326" fmla="*/ 5284 h 10594"/>
                <a:gd name="connsiteX5-1327" fmla="*/ 3653 w 10523"/>
                <a:gd name="connsiteY5-1328" fmla="*/ 3475 h 10594"/>
                <a:gd name="connsiteX6-1329" fmla="*/ 2575 w 10523"/>
                <a:gd name="connsiteY6-1330" fmla="*/ 4681 h 10594"/>
                <a:gd name="connsiteX7-1331" fmla="*/ 912 w 10523"/>
                <a:gd name="connsiteY7-1332" fmla="*/ 3557 h 10594"/>
                <a:gd name="connsiteX8-1333" fmla="*/ 1018 w 10523"/>
                <a:gd name="connsiteY8-1334" fmla="*/ 2419 h 10594"/>
                <a:gd name="connsiteX9-1335" fmla="*/ 1110 w 10523"/>
                <a:gd name="connsiteY9-1336" fmla="*/ 1911 h 10594"/>
                <a:gd name="connsiteX10-1337" fmla="*/ 1160 w 10523"/>
                <a:gd name="connsiteY10-1338" fmla="*/ 1230 h 10594"/>
                <a:gd name="connsiteX11-1339" fmla="*/ 1134 w 10523"/>
                <a:gd name="connsiteY11-1340" fmla="*/ 646 h 10594"/>
                <a:gd name="connsiteX12-1341" fmla="*/ 1 w 10523"/>
                <a:gd name="connsiteY12-1342" fmla="*/ 26 h 10594"/>
                <a:gd name="connsiteX13-1343" fmla="*/ 915 w 10523"/>
                <a:gd name="connsiteY13-1344" fmla="*/ 1585 h 10594"/>
                <a:gd name="connsiteX14-1345" fmla="*/ 693 w 10523"/>
                <a:gd name="connsiteY14-1346" fmla="*/ 2731 h 10594"/>
                <a:gd name="connsiteX15-1347" fmla="*/ 1210 w 10523"/>
                <a:gd name="connsiteY15-1348" fmla="*/ 4970 h 10594"/>
                <a:gd name="connsiteX16-1349" fmla="*/ 2455 w 10523"/>
                <a:gd name="connsiteY16-1350" fmla="*/ 5284 h 10594"/>
                <a:gd name="connsiteX17-1351" fmla="*/ 2934 w 10523"/>
                <a:gd name="connsiteY17-1352" fmla="*/ 4681 h 10594"/>
                <a:gd name="connsiteX18-1353" fmla="*/ 5448 w 10523"/>
                <a:gd name="connsiteY18-1354" fmla="*/ 4530 h 10594"/>
                <a:gd name="connsiteX19-1355" fmla="*/ 6765 w 10523"/>
                <a:gd name="connsiteY19-1356" fmla="*/ 6190 h 10594"/>
                <a:gd name="connsiteX20-1357" fmla="*/ 8681 w 10523"/>
                <a:gd name="connsiteY20-1358" fmla="*/ 5888 h 10594"/>
                <a:gd name="connsiteX21-1359" fmla="*/ 9998 w 10523"/>
                <a:gd name="connsiteY21-1360" fmla="*/ 8603 h 10594"/>
                <a:gd name="connsiteX22-1361" fmla="*/ 9758 w 10523"/>
                <a:gd name="connsiteY22-1362" fmla="*/ 9659 h 10594"/>
                <a:gd name="connsiteX23-1363" fmla="*/ 10356 w 10523"/>
                <a:gd name="connsiteY23-1364" fmla="*/ 10564 h 10594"/>
                <a:gd name="connsiteX24-1365" fmla="*/ 10356 w 10523"/>
                <a:gd name="connsiteY24-1366" fmla="*/ 10262 h 10594"/>
                <a:gd name="connsiteX0-1367" fmla="*/ 10356 w 10523"/>
                <a:gd name="connsiteY0-1368" fmla="*/ 10256 h 10588"/>
                <a:gd name="connsiteX1-1369" fmla="*/ 10477 w 10523"/>
                <a:gd name="connsiteY1-1370" fmla="*/ 7842 h 10588"/>
                <a:gd name="connsiteX2-1371" fmla="*/ 10237 w 10523"/>
                <a:gd name="connsiteY2-1372" fmla="*/ 6032 h 10588"/>
                <a:gd name="connsiteX3-1373" fmla="*/ 9399 w 10523"/>
                <a:gd name="connsiteY3-1374" fmla="*/ 5430 h 10588"/>
                <a:gd name="connsiteX4-1375" fmla="*/ 6286 w 10523"/>
                <a:gd name="connsiteY4-1376" fmla="*/ 5278 h 10588"/>
                <a:gd name="connsiteX5-1377" fmla="*/ 3653 w 10523"/>
                <a:gd name="connsiteY5-1378" fmla="*/ 3469 h 10588"/>
                <a:gd name="connsiteX6-1379" fmla="*/ 2575 w 10523"/>
                <a:gd name="connsiteY6-1380" fmla="*/ 4675 h 10588"/>
                <a:gd name="connsiteX7-1381" fmla="*/ 912 w 10523"/>
                <a:gd name="connsiteY7-1382" fmla="*/ 3551 h 10588"/>
                <a:gd name="connsiteX8-1383" fmla="*/ 1018 w 10523"/>
                <a:gd name="connsiteY8-1384" fmla="*/ 2413 h 10588"/>
                <a:gd name="connsiteX9-1385" fmla="*/ 1110 w 10523"/>
                <a:gd name="connsiteY9-1386" fmla="*/ 1905 h 10588"/>
                <a:gd name="connsiteX10-1387" fmla="*/ 1160 w 10523"/>
                <a:gd name="connsiteY10-1388" fmla="*/ 1224 h 10588"/>
                <a:gd name="connsiteX11-1389" fmla="*/ 922 w 10523"/>
                <a:gd name="connsiteY11-1390" fmla="*/ 736 h 10588"/>
                <a:gd name="connsiteX12-1391" fmla="*/ 1 w 10523"/>
                <a:gd name="connsiteY12-1392" fmla="*/ 20 h 10588"/>
                <a:gd name="connsiteX13-1393" fmla="*/ 915 w 10523"/>
                <a:gd name="connsiteY13-1394" fmla="*/ 1579 h 10588"/>
                <a:gd name="connsiteX14-1395" fmla="*/ 693 w 10523"/>
                <a:gd name="connsiteY14-1396" fmla="*/ 2725 h 10588"/>
                <a:gd name="connsiteX15-1397" fmla="*/ 1210 w 10523"/>
                <a:gd name="connsiteY15-1398" fmla="*/ 4964 h 10588"/>
                <a:gd name="connsiteX16-1399" fmla="*/ 2455 w 10523"/>
                <a:gd name="connsiteY16-1400" fmla="*/ 5278 h 10588"/>
                <a:gd name="connsiteX17-1401" fmla="*/ 2934 w 10523"/>
                <a:gd name="connsiteY17-1402" fmla="*/ 4675 h 10588"/>
                <a:gd name="connsiteX18-1403" fmla="*/ 5448 w 10523"/>
                <a:gd name="connsiteY18-1404" fmla="*/ 4524 h 10588"/>
                <a:gd name="connsiteX19-1405" fmla="*/ 6765 w 10523"/>
                <a:gd name="connsiteY19-1406" fmla="*/ 6184 h 10588"/>
                <a:gd name="connsiteX20-1407" fmla="*/ 8681 w 10523"/>
                <a:gd name="connsiteY20-1408" fmla="*/ 5882 h 10588"/>
                <a:gd name="connsiteX21-1409" fmla="*/ 9998 w 10523"/>
                <a:gd name="connsiteY21-1410" fmla="*/ 8597 h 10588"/>
                <a:gd name="connsiteX22-1411" fmla="*/ 9758 w 10523"/>
                <a:gd name="connsiteY22-1412" fmla="*/ 9653 h 10588"/>
                <a:gd name="connsiteX23-1413" fmla="*/ 10356 w 10523"/>
                <a:gd name="connsiteY23-1414" fmla="*/ 10558 h 10588"/>
                <a:gd name="connsiteX24-1415" fmla="*/ 10356 w 10523"/>
                <a:gd name="connsiteY24-1416" fmla="*/ 10256 h 10588"/>
                <a:gd name="connsiteX0-1417" fmla="*/ 10356 w 10523"/>
                <a:gd name="connsiteY0-1418" fmla="*/ 10266 h 10598"/>
                <a:gd name="connsiteX1-1419" fmla="*/ 10477 w 10523"/>
                <a:gd name="connsiteY1-1420" fmla="*/ 7852 h 10598"/>
                <a:gd name="connsiteX2-1421" fmla="*/ 10237 w 10523"/>
                <a:gd name="connsiteY2-1422" fmla="*/ 6042 h 10598"/>
                <a:gd name="connsiteX3-1423" fmla="*/ 9399 w 10523"/>
                <a:gd name="connsiteY3-1424" fmla="*/ 5440 h 10598"/>
                <a:gd name="connsiteX4-1425" fmla="*/ 6286 w 10523"/>
                <a:gd name="connsiteY4-1426" fmla="*/ 5288 h 10598"/>
                <a:gd name="connsiteX5-1427" fmla="*/ 3653 w 10523"/>
                <a:gd name="connsiteY5-1428" fmla="*/ 3479 h 10598"/>
                <a:gd name="connsiteX6-1429" fmla="*/ 2575 w 10523"/>
                <a:gd name="connsiteY6-1430" fmla="*/ 4685 h 10598"/>
                <a:gd name="connsiteX7-1431" fmla="*/ 912 w 10523"/>
                <a:gd name="connsiteY7-1432" fmla="*/ 3561 h 10598"/>
                <a:gd name="connsiteX8-1433" fmla="*/ 1018 w 10523"/>
                <a:gd name="connsiteY8-1434" fmla="*/ 2423 h 10598"/>
                <a:gd name="connsiteX9-1435" fmla="*/ 1110 w 10523"/>
                <a:gd name="connsiteY9-1436" fmla="*/ 1915 h 10598"/>
                <a:gd name="connsiteX10-1437" fmla="*/ 1160 w 10523"/>
                <a:gd name="connsiteY10-1438" fmla="*/ 1234 h 10598"/>
                <a:gd name="connsiteX11-1439" fmla="*/ 791 w 10523"/>
                <a:gd name="connsiteY11-1440" fmla="*/ 603 h 10598"/>
                <a:gd name="connsiteX12-1441" fmla="*/ 1 w 10523"/>
                <a:gd name="connsiteY12-1442" fmla="*/ 30 h 10598"/>
                <a:gd name="connsiteX13-1443" fmla="*/ 915 w 10523"/>
                <a:gd name="connsiteY13-1444" fmla="*/ 1589 h 10598"/>
                <a:gd name="connsiteX14-1445" fmla="*/ 693 w 10523"/>
                <a:gd name="connsiteY14-1446" fmla="*/ 2735 h 10598"/>
                <a:gd name="connsiteX15-1447" fmla="*/ 1210 w 10523"/>
                <a:gd name="connsiteY15-1448" fmla="*/ 4974 h 10598"/>
                <a:gd name="connsiteX16-1449" fmla="*/ 2455 w 10523"/>
                <a:gd name="connsiteY16-1450" fmla="*/ 5288 h 10598"/>
                <a:gd name="connsiteX17-1451" fmla="*/ 2934 w 10523"/>
                <a:gd name="connsiteY17-1452" fmla="*/ 4685 h 10598"/>
                <a:gd name="connsiteX18-1453" fmla="*/ 5448 w 10523"/>
                <a:gd name="connsiteY18-1454" fmla="*/ 4534 h 10598"/>
                <a:gd name="connsiteX19-1455" fmla="*/ 6765 w 10523"/>
                <a:gd name="connsiteY19-1456" fmla="*/ 6194 h 10598"/>
                <a:gd name="connsiteX20-1457" fmla="*/ 8681 w 10523"/>
                <a:gd name="connsiteY20-1458" fmla="*/ 5892 h 10598"/>
                <a:gd name="connsiteX21-1459" fmla="*/ 9998 w 10523"/>
                <a:gd name="connsiteY21-1460" fmla="*/ 8607 h 10598"/>
                <a:gd name="connsiteX22-1461" fmla="*/ 9758 w 10523"/>
                <a:gd name="connsiteY22-1462" fmla="*/ 9663 h 10598"/>
                <a:gd name="connsiteX23-1463" fmla="*/ 10356 w 10523"/>
                <a:gd name="connsiteY23-1464" fmla="*/ 10568 h 10598"/>
                <a:gd name="connsiteX24-1465" fmla="*/ 10356 w 10523"/>
                <a:gd name="connsiteY24-1466" fmla="*/ 10266 h 10598"/>
                <a:gd name="connsiteX0-1467" fmla="*/ 10356 w 10523"/>
                <a:gd name="connsiteY0-1468" fmla="*/ 10261 h 10593"/>
                <a:gd name="connsiteX1-1469" fmla="*/ 10477 w 10523"/>
                <a:gd name="connsiteY1-1470" fmla="*/ 7847 h 10593"/>
                <a:gd name="connsiteX2-1471" fmla="*/ 10237 w 10523"/>
                <a:gd name="connsiteY2-1472" fmla="*/ 6037 h 10593"/>
                <a:gd name="connsiteX3-1473" fmla="*/ 9399 w 10523"/>
                <a:gd name="connsiteY3-1474" fmla="*/ 5435 h 10593"/>
                <a:gd name="connsiteX4-1475" fmla="*/ 6286 w 10523"/>
                <a:gd name="connsiteY4-1476" fmla="*/ 5283 h 10593"/>
                <a:gd name="connsiteX5-1477" fmla="*/ 3653 w 10523"/>
                <a:gd name="connsiteY5-1478" fmla="*/ 3474 h 10593"/>
                <a:gd name="connsiteX6-1479" fmla="*/ 2575 w 10523"/>
                <a:gd name="connsiteY6-1480" fmla="*/ 4680 h 10593"/>
                <a:gd name="connsiteX7-1481" fmla="*/ 912 w 10523"/>
                <a:gd name="connsiteY7-1482" fmla="*/ 3556 h 10593"/>
                <a:gd name="connsiteX8-1483" fmla="*/ 1018 w 10523"/>
                <a:gd name="connsiteY8-1484" fmla="*/ 2418 h 10593"/>
                <a:gd name="connsiteX9-1485" fmla="*/ 1110 w 10523"/>
                <a:gd name="connsiteY9-1486" fmla="*/ 1910 h 10593"/>
                <a:gd name="connsiteX10-1487" fmla="*/ 1160 w 10523"/>
                <a:gd name="connsiteY10-1488" fmla="*/ 1229 h 10593"/>
                <a:gd name="connsiteX11-1489" fmla="*/ 791 w 10523"/>
                <a:gd name="connsiteY11-1490" fmla="*/ 598 h 10593"/>
                <a:gd name="connsiteX12-1491" fmla="*/ 1 w 10523"/>
                <a:gd name="connsiteY12-1492" fmla="*/ 25 h 10593"/>
                <a:gd name="connsiteX13-1493" fmla="*/ 664 w 10523"/>
                <a:gd name="connsiteY13-1494" fmla="*/ 1442 h 10593"/>
                <a:gd name="connsiteX14-1495" fmla="*/ 693 w 10523"/>
                <a:gd name="connsiteY14-1496" fmla="*/ 2730 h 10593"/>
                <a:gd name="connsiteX15-1497" fmla="*/ 1210 w 10523"/>
                <a:gd name="connsiteY15-1498" fmla="*/ 4969 h 10593"/>
                <a:gd name="connsiteX16-1499" fmla="*/ 2455 w 10523"/>
                <a:gd name="connsiteY16-1500" fmla="*/ 5283 h 10593"/>
                <a:gd name="connsiteX17-1501" fmla="*/ 2934 w 10523"/>
                <a:gd name="connsiteY17-1502" fmla="*/ 4680 h 10593"/>
                <a:gd name="connsiteX18-1503" fmla="*/ 5448 w 10523"/>
                <a:gd name="connsiteY18-1504" fmla="*/ 4529 h 10593"/>
                <a:gd name="connsiteX19-1505" fmla="*/ 6765 w 10523"/>
                <a:gd name="connsiteY19-1506" fmla="*/ 6189 h 10593"/>
                <a:gd name="connsiteX20-1507" fmla="*/ 8681 w 10523"/>
                <a:gd name="connsiteY20-1508" fmla="*/ 5887 h 10593"/>
                <a:gd name="connsiteX21-1509" fmla="*/ 9998 w 10523"/>
                <a:gd name="connsiteY21-1510" fmla="*/ 8602 h 10593"/>
                <a:gd name="connsiteX22-1511" fmla="*/ 9758 w 10523"/>
                <a:gd name="connsiteY22-1512" fmla="*/ 9658 h 10593"/>
                <a:gd name="connsiteX23-1513" fmla="*/ 10356 w 10523"/>
                <a:gd name="connsiteY23-1514" fmla="*/ 10563 h 10593"/>
                <a:gd name="connsiteX24-1515" fmla="*/ 10356 w 10523"/>
                <a:gd name="connsiteY24-1516" fmla="*/ 10261 h 10593"/>
                <a:gd name="connsiteX0-1517" fmla="*/ 10356 w 10523"/>
                <a:gd name="connsiteY0-1518" fmla="*/ 10261 h 10593"/>
                <a:gd name="connsiteX1-1519" fmla="*/ 10477 w 10523"/>
                <a:gd name="connsiteY1-1520" fmla="*/ 7847 h 10593"/>
                <a:gd name="connsiteX2-1521" fmla="*/ 10237 w 10523"/>
                <a:gd name="connsiteY2-1522" fmla="*/ 6037 h 10593"/>
                <a:gd name="connsiteX3-1523" fmla="*/ 9399 w 10523"/>
                <a:gd name="connsiteY3-1524" fmla="*/ 5435 h 10593"/>
                <a:gd name="connsiteX4-1525" fmla="*/ 6286 w 10523"/>
                <a:gd name="connsiteY4-1526" fmla="*/ 5283 h 10593"/>
                <a:gd name="connsiteX5-1527" fmla="*/ 3653 w 10523"/>
                <a:gd name="connsiteY5-1528" fmla="*/ 3474 h 10593"/>
                <a:gd name="connsiteX6-1529" fmla="*/ 2575 w 10523"/>
                <a:gd name="connsiteY6-1530" fmla="*/ 4680 h 10593"/>
                <a:gd name="connsiteX7-1531" fmla="*/ 912 w 10523"/>
                <a:gd name="connsiteY7-1532" fmla="*/ 3556 h 10593"/>
                <a:gd name="connsiteX8-1533" fmla="*/ 1018 w 10523"/>
                <a:gd name="connsiteY8-1534" fmla="*/ 2418 h 10593"/>
                <a:gd name="connsiteX9-1535" fmla="*/ 1110 w 10523"/>
                <a:gd name="connsiteY9-1536" fmla="*/ 1910 h 10593"/>
                <a:gd name="connsiteX10-1537" fmla="*/ 1160 w 10523"/>
                <a:gd name="connsiteY10-1538" fmla="*/ 1229 h 10593"/>
                <a:gd name="connsiteX11-1539" fmla="*/ 791 w 10523"/>
                <a:gd name="connsiteY11-1540" fmla="*/ 598 h 10593"/>
                <a:gd name="connsiteX12-1541" fmla="*/ 1 w 10523"/>
                <a:gd name="connsiteY12-1542" fmla="*/ 25 h 10593"/>
                <a:gd name="connsiteX13-1543" fmla="*/ 664 w 10523"/>
                <a:gd name="connsiteY13-1544" fmla="*/ 1442 h 10593"/>
                <a:gd name="connsiteX14-1545" fmla="*/ 693 w 10523"/>
                <a:gd name="connsiteY14-1546" fmla="*/ 2730 h 10593"/>
                <a:gd name="connsiteX15-1547" fmla="*/ 1210 w 10523"/>
                <a:gd name="connsiteY15-1548" fmla="*/ 4969 h 10593"/>
                <a:gd name="connsiteX16-1549" fmla="*/ 2455 w 10523"/>
                <a:gd name="connsiteY16-1550" fmla="*/ 5283 h 10593"/>
                <a:gd name="connsiteX17-1551" fmla="*/ 2934 w 10523"/>
                <a:gd name="connsiteY17-1552" fmla="*/ 4680 h 10593"/>
                <a:gd name="connsiteX18-1553" fmla="*/ 5448 w 10523"/>
                <a:gd name="connsiteY18-1554" fmla="*/ 4529 h 10593"/>
                <a:gd name="connsiteX19-1555" fmla="*/ 6765 w 10523"/>
                <a:gd name="connsiteY19-1556" fmla="*/ 6189 h 10593"/>
                <a:gd name="connsiteX20-1557" fmla="*/ 8681 w 10523"/>
                <a:gd name="connsiteY20-1558" fmla="*/ 5887 h 10593"/>
                <a:gd name="connsiteX21-1559" fmla="*/ 9998 w 10523"/>
                <a:gd name="connsiteY21-1560" fmla="*/ 8602 h 10593"/>
                <a:gd name="connsiteX22-1561" fmla="*/ 9758 w 10523"/>
                <a:gd name="connsiteY22-1562" fmla="*/ 9658 h 10593"/>
                <a:gd name="connsiteX23-1563" fmla="*/ 10356 w 10523"/>
                <a:gd name="connsiteY23-1564" fmla="*/ 10563 h 10593"/>
                <a:gd name="connsiteX24-1565" fmla="*/ 10356 w 10523"/>
                <a:gd name="connsiteY24-1566" fmla="*/ 10261 h 10593"/>
                <a:gd name="connsiteX0-1567" fmla="*/ 10358 w 10525"/>
                <a:gd name="connsiteY0-1568" fmla="*/ 10242 h 10574"/>
                <a:gd name="connsiteX1-1569" fmla="*/ 10479 w 10525"/>
                <a:gd name="connsiteY1-1570" fmla="*/ 7828 h 10574"/>
                <a:gd name="connsiteX2-1571" fmla="*/ 10239 w 10525"/>
                <a:gd name="connsiteY2-1572" fmla="*/ 6018 h 10574"/>
                <a:gd name="connsiteX3-1573" fmla="*/ 9401 w 10525"/>
                <a:gd name="connsiteY3-1574" fmla="*/ 5416 h 10574"/>
                <a:gd name="connsiteX4-1575" fmla="*/ 6288 w 10525"/>
                <a:gd name="connsiteY4-1576" fmla="*/ 5264 h 10574"/>
                <a:gd name="connsiteX5-1577" fmla="*/ 3655 w 10525"/>
                <a:gd name="connsiteY5-1578" fmla="*/ 3455 h 10574"/>
                <a:gd name="connsiteX6-1579" fmla="*/ 2577 w 10525"/>
                <a:gd name="connsiteY6-1580" fmla="*/ 4661 h 10574"/>
                <a:gd name="connsiteX7-1581" fmla="*/ 914 w 10525"/>
                <a:gd name="connsiteY7-1582" fmla="*/ 3537 h 10574"/>
                <a:gd name="connsiteX8-1583" fmla="*/ 1020 w 10525"/>
                <a:gd name="connsiteY8-1584" fmla="*/ 2399 h 10574"/>
                <a:gd name="connsiteX9-1585" fmla="*/ 1112 w 10525"/>
                <a:gd name="connsiteY9-1586" fmla="*/ 1891 h 10574"/>
                <a:gd name="connsiteX10-1587" fmla="*/ 1162 w 10525"/>
                <a:gd name="connsiteY10-1588" fmla="*/ 1210 h 10574"/>
                <a:gd name="connsiteX11-1589" fmla="*/ 793 w 10525"/>
                <a:gd name="connsiteY11-1590" fmla="*/ 579 h 10574"/>
                <a:gd name="connsiteX12-1591" fmla="*/ 3 w 10525"/>
                <a:gd name="connsiteY12-1592" fmla="*/ 6 h 10574"/>
                <a:gd name="connsiteX13-1593" fmla="*/ 564 w 10525"/>
                <a:gd name="connsiteY13-1594" fmla="*/ 941 h 10574"/>
                <a:gd name="connsiteX14-1595" fmla="*/ 695 w 10525"/>
                <a:gd name="connsiteY14-1596" fmla="*/ 2711 h 10574"/>
                <a:gd name="connsiteX15-1597" fmla="*/ 1212 w 10525"/>
                <a:gd name="connsiteY15-1598" fmla="*/ 4950 h 10574"/>
                <a:gd name="connsiteX16-1599" fmla="*/ 2457 w 10525"/>
                <a:gd name="connsiteY16-1600" fmla="*/ 5264 h 10574"/>
                <a:gd name="connsiteX17-1601" fmla="*/ 2936 w 10525"/>
                <a:gd name="connsiteY17-1602" fmla="*/ 4661 h 10574"/>
                <a:gd name="connsiteX18-1603" fmla="*/ 5450 w 10525"/>
                <a:gd name="connsiteY18-1604" fmla="*/ 4510 h 10574"/>
                <a:gd name="connsiteX19-1605" fmla="*/ 6767 w 10525"/>
                <a:gd name="connsiteY19-1606" fmla="*/ 6170 h 10574"/>
                <a:gd name="connsiteX20-1607" fmla="*/ 8683 w 10525"/>
                <a:gd name="connsiteY20-1608" fmla="*/ 5868 h 10574"/>
                <a:gd name="connsiteX21-1609" fmla="*/ 10000 w 10525"/>
                <a:gd name="connsiteY21-1610" fmla="*/ 8583 h 10574"/>
                <a:gd name="connsiteX22-1611" fmla="*/ 9760 w 10525"/>
                <a:gd name="connsiteY22-1612" fmla="*/ 9639 h 10574"/>
                <a:gd name="connsiteX23-1613" fmla="*/ 10358 w 10525"/>
                <a:gd name="connsiteY23-1614" fmla="*/ 10544 h 10574"/>
                <a:gd name="connsiteX24-1615" fmla="*/ 10358 w 10525"/>
                <a:gd name="connsiteY24-1616" fmla="*/ 10242 h 10574"/>
                <a:gd name="connsiteX0-1617" fmla="*/ 10359 w 10526"/>
                <a:gd name="connsiteY0-1618" fmla="*/ 10242 h 10574"/>
                <a:gd name="connsiteX1-1619" fmla="*/ 10480 w 10526"/>
                <a:gd name="connsiteY1-1620" fmla="*/ 7828 h 10574"/>
                <a:gd name="connsiteX2-1621" fmla="*/ 10240 w 10526"/>
                <a:gd name="connsiteY2-1622" fmla="*/ 6018 h 10574"/>
                <a:gd name="connsiteX3-1623" fmla="*/ 9402 w 10526"/>
                <a:gd name="connsiteY3-1624" fmla="*/ 5416 h 10574"/>
                <a:gd name="connsiteX4-1625" fmla="*/ 6289 w 10526"/>
                <a:gd name="connsiteY4-1626" fmla="*/ 5264 h 10574"/>
                <a:gd name="connsiteX5-1627" fmla="*/ 3656 w 10526"/>
                <a:gd name="connsiteY5-1628" fmla="*/ 3455 h 10574"/>
                <a:gd name="connsiteX6-1629" fmla="*/ 2578 w 10526"/>
                <a:gd name="connsiteY6-1630" fmla="*/ 4661 h 10574"/>
                <a:gd name="connsiteX7-1631" fmla="*/ 915 w 10526"/>
                <a:gd name="connsiteY7-1632" fmla="*/ 3537 h 10574"/>
                <a:gd name="connsiteX8-1633" fmla="*/ 1021 w 10526"/>
                <a:gd name="connsiteY8-1634" fmla="*/ 2399 h 10574"/>
                <a:gd name="connsiteX9-1635" fmla="*/ 1113 w 10526"/>
                <a:gd name="connsiteY9-1636" fmla="*/ 1891 h 10574"/>
                <a:gd name="connsiteX10-1637" fmla="*/ 1163 w 10526"/>
                <a:gd name="connsiteY10-1638" fmla="*/ 1210 h 10574"/>
                <a:gd name="connsiteX11-1639" fmla="*/ 794 w 10526"/>
                <a:gd name="connsiteY11-1640" fmla="*/ 579 h 10574"/>
                <a:gd name="connsiteX12-1641" fmla="*/ 4 w 10526"/>
                <a:gd name="connsiteY12-1642" fmla="*/ 6 h 10574"/>
                <a:gd name="connsiteX13-1643" fmla="*/ 565 w 10526"/>
                <a:gd name="connsiteY13-1644" fmla="*/ 941 h 10574"/>
                <a:gd name="connsiteX14-1645" fmla="*/ 696 w 10526"/>
                <a:gd name="connsiteY14-1646" fmla="*/ 2711 h 10574"/>
                <a:gd name="connsiteX15-1647" fmla="*/ 1213 w 10526"/>
                <a:gd name="connsiteY15-1648" fmla="*/ 4950 h 10574"/>
                <a:gd name="connsiteX16-1649" fmla="*/ 2458 w 10526"/>
                <a:gd name="connsiteY16-1650" fmla="*/ 5264 h 10574"/>
                <a:gd name="connsiteX17-1651" fmla="*/ 2937 w 10526"/>
                <a:gd name="connsiteY17-1652" fmla="*/ 4661 h 10574"/>
                <a:gd name="connsiteX18-1653" fmla="*/ 5451 w 10526"/>
                <a:gd name="connsiteY18-1654" fmla="*/ 4510 h 10574"/>
                <a:gd name="connsiteX19-1655" fmla="*/ 6768 w 10526"/>
                <a:gd name="connsiteY19-1656" fmla="*/ 6170 h 10574"/>
                <a:gd name="connsiteX20-1657" fmla="*/ 8684 w 10526"/>
                <a:gd name="connsiteY20-1658" fmla="*/ 5868 h 10574"/>
                <a:gd name="connsiteX21-1659" fmla="*/ 10001 w 10526"/>
                <a:gd name="connsiteY21-1660" fmla="*/ 8583 h 10574"/>
                <a:gd name="connsiteX22-1661" fmla="*/ 9761 w 10526"/>
                <a:gd name="connsiteY22-1662" fmla="*/ 9639 h 10574"/>
                <a:gd name="connsiteX23-1663" fmla="*/ 10359 w 10526"/>
                <a:gd name="connsiteY23-1664" fmla="*/ 10544 h 10574"/>
                <a:gd name="connsiteX24-1665" fmla="*/ 10359 w 10526"/>
                <a:gd name="connsiteY24-1666" fmla="*/ 10242 h 10574"/>
                <a:gd name="connsiteX0-1667" fmla="*/ 10382 w 10549"/>
                <a:gd name="connsiteY0-1668" fmla="*/ 10237 h 10569"/>
                <a:gd name="connsiteX1-1669" fmla="*/ 10503 w 10549"/>
                <a:gd name="connsiteY1-1670" fmla="*/ 7823 h 10569"/>
                <a:gd name="connsiteX2-1671" fmla="*/ 10263 w 10549"/>
                <a:gd name="connsiteY2-1672" fmla="*/ 6013 h 10569"/>
                <a:gd name="connsiteX3-1673" fmla="*/ 9425 w 10549"/>
                <a:gd name="connsiteY3-1674" fmla="*/ 5411 h 10569"/>
                <a:gd name="connsiteX4-1675" fmla="*/ 6312 w 10549"/>
                <a:gd name="connsiteY4-1676" fmla="*/ 5259 h 10569"/>
                <a:gd name="connsiteX5-1677" fmla="*/ 3679 w 10549"/>
                <a:gd name="connsiteY5-1678" fmla="*/ 3450 h 10569"/>
                <a:gd name="connsiteX6-1679" fmla="*/ 2601 w 10549"/>
                <a:gd name="connsiteY6-1680" fmla="*/ 4656 h 10569"/>
                <a:gd name="connsiteX7-1681" fmla="*/ 938 w 10549"/>
                <a:gd name="connsiteY7-1682" fmla="*/ 3532 h 10569"/>
                <a:gd name="connsiteX8-1683" fmla="*/ 1044 w 10549"/>
                <a:gd name="connsiteY8-1684" fmla="*/ 2394 h 10569"/>
                <a:gd name="connsiteX9-1685" fmla="*/ 1136 w 10549"/>
                <a:gd name="connsiteY9-1686" fmla="*/ 1886 h 10569"/>
                <a:gd name="connsiteX10-1687" fmla="*/ 1186 w 10549"/>
                <a:gd name="connsiteY10-1688" fmla="*/ 1205 h 10569"/>
                <a:gd name="connsiteX11-1689" fmla="*/ 817 w 10549"/>
                <a:gd name="connsiteY11-1690" fmla="*/ 574 h 10569"/>
                <a:gd name="connsiteX12-1691" fmla="*/ 27 w 10549"/>
                <a:gd name="connsiteY12-1692" fmla="*/ 1 h 10569"/>
                <a:gd name="connsiteX13-1693" fmla="*/ 407 w 10549"/>
                <a:gd name="connsiteY13-1694" fmla="*/ 648 h 10569"/>
                <a:gd name="connsiteX14-1695" fmla="*/ 719 w 10549"/>
                <a:gd name="connsiteY14-1696" fmla="*/ 2706 h 10569"/>
                <a:gd name="connsiteX15-1697" fmla="*/ 1236 w 10549"/>
                <a:gd name="connsiteY15-1698" fmla="*/ 4945 h 10569"/>
                <a:gd name="connsiteX16-1699" fmla="*/ 2481 w 10549"/>
                <a:gd name="connsiteY16-1700" fmla="*/ 5259 h 10569"/>
                <a:gd name="connsiteX17-1701" fmla="*/ 2960 w 10549"/>
                <a:gd name="connsiteY17-1702" fmla="*/ 4656 h 10569"/>
                <a:gd name="connsiteX18-1703" fmla="*/ 5474 w 10549"/>
                <a:gd name="connsiteY18-1704" fmla="*/ 4505 h 10569"/>
                <a:gd name="connsiteX19-1705" fmla="*/ 6791 w 10549"/>
                <a:gd name="connsiteY19-1706" fmla="*/ 6165 h 10569"/>
                <a:gd name="connsiteX20-1707" fmla="*/ 8707 w 10549"/>
                <a:gd name="connsiteY20-1708" fmla="*/ 5863 h 10569"/>
                <a:gd name="connsiteX21-1709" fmla="*/ 10024 w 10549"/>
                <a:gd name="connsiteY21-1710" fmla="*/ 8578 h 10569"/>
                <a:gd name="connsiteX22-1711" fmla="*/ 9784 w 10549"/>
                <a:gd name="connsiteY22-1712" fmla="*/ 9634 h 10569"/>
                <a:gd name="connsiteX23-1713" fmla="*/ 10382 w 10549"/>
                <a:gd name="connsiteY23-1714" fmla="*/ 10539 h 10569"/>
                <a:gd name="connsiteX24-1715" fmla="*/ 10382 w 10549"/>
                <a:gd name="connsiteY24-1716" fmla="*/ 10237 h 10569"/>
                <a:gd name="connsiteX0-1717" fmla="*/ 10431 w 10598"/>
                <a:gd name="connsiteY0-1718" fmla="*/ 10237 h 10569"/>
                <a:gd name="connsiteX1-1719" fmla="*/ 10552 w 10598"/>
                <a:gd name="connsiteY1-1720" fmla="*/ 7823 h 10569"/>
                <a:gd name="connsiteX2-1721" fmla="*/ 10312 w 10598"/>
                <a:gd name="connsiteY2-1722" fmla="*/ 6013 h 10569"/>
                <a:gd name="connsiteX3-1723" fmla="*/ 9474 w 10598"/>
                <a:gd name="connsiteY3-1724" fmla="*/ 5411 h 10569"/>
                <a:gd name="connsiteX4-1725" fmla="*/ 6361 w 10598"/>
                <a:gd name="connsiteY4-1726" fmla="*/ 5259 h 10569"/>
                <a:gd name="connsiteX5-1727" fmla="*/ 3728 w 10598"/>
                <a:gd name="connsiteY5-1728" fmla="*/ 3450 h 10569"/>
                <a:gd name="connsiteX6-1729" fmla="*/ 2650 w 10598"/>
                <a:gd name="connsiteY6-1730" fmla="*/ 4656 h 10569"/>
                <a:gd name="connsiteX7-1731" fmla="*/ 987 w 10598"/>
                <a:gd name="connsiteY7-1732" fmla="*/ 3532 h 10569"/>
                <a:gd name="connsiteX8-1733" fmla="*/ 1093 w 10598"/>
                <a:gd name="connsiteY8-1734" fmla="*/ 2394 h 10569"/>
                <a:gd name="connsiteX9-1735" fmla="*/ 1185 w 10598"/>
                <a:gd name="connsiteY9-1736" fmla="*/ 1886 h 10569"/>
                <a:gd name="connsiteX10-1737" fmla="*/ 1235 w 10598"/>
                <a:gd name="connsiteY10-1738" fmla="*/ 1205 h 10569"/>
                <a:gd name="connsiteX11-1739" fmla="*/ 866 w 10598"/>
                <a:gd name="connsiteY11-1740" fmla="*/ 574 h 10569"/>
                <a:gd name="connsiteX12-1741" fmla="*/ 76 w 10598"/>
                <a:gd name="connsiteY12-1742" fmla="*/ 1 h 10569"/>
                <a:gd name="connsiteX13-1743" fmla="*/ 456 w 10598"/>
                <a:gd name="connsiteY13-1744" fmla="*/ 648 h 10569"/>
                <a:gd name="connsiteX14-1745" fmla="*/ 768 w 10598"/>
                <a:gd name="connsiteY14-1746" fmla="*/ 2706 h 10569"/>
                <a:gd name="connsiteX15-1747" fmla="*/ 1285 w 10598"/>
                <a:gd name="connsiteY15-1748" fmla="*/ 4945 h 10569"/>
                <a:gd name="connsiteX16-1749" fmla="*/ 2530 w 10598"/>
                <a:gd name="connsiteY16-1750" fmla="*/ 5259 h 10569"/>
                <a:gd name="connsiteX17-1751" fmla="*/ 3009 w 10598"/>
                <a:gd name="connsiteY17-1752" fmla="*/ 4656 h 10569"/>
                <a:gd name="connsiteX18-1753" fmla="*/ 5523 w 10598"/>
                <a:gd name="connsiteY18-1754" fmla="*/ 4505 h 10569"/>
                <a:gd name="connsiteX19-1755" fmla="*/ 6840 w 10598"/>
                <a:gd name="connsiteY19-1756" fmla="*/ 6165 h 10569"/>
                <a:gd name="connsiteX20-1757" fmla="*/ 8756 w 10598"/>
                <a:gd name="connsiteY20-1758" fmla="*/ 5863 h 10569"/>
                <a:gd name="connsiteX21-1759" fmla="*/ 10073 w 10598"/>
                <a:gd name="connsiteY21-1760" fmla="*/ 8578 h 10569"/>
                <a:gd name="connsiteX22-1761" fmla="*/ 9833 w 10598"/>
                <a:gd name="connsiteY22-1762" fmla="*/ 9634 h 10569"/>
                <a:gd name="connsiteX23-1763" fmla="*/ 10431 w 10598"/>
                <a:gd name="connsiteY23-1764" fmla="*/ 10539 h 10569"/>
                <a:gd name="connsiteX24-1765" fmla="*/ 10431 w 10598"/>
                <a:gd name="connsiteY24-1766" fmla="*/ 10237 h 10569"/>
                <a:gd name="connsiteX0-1767" fmla="*/ 10400 w 10567"/>
                <a:gd name="connsiteY0-1768" fmla="*/ 10237 h 10569"/>
                <a:gd name="connsiteX1-1769" fmla="*/ 10521 w 10567"/>
                <a:gd name="connsiteY1-1770" fmla="*/ 7823 h 10569"/>
                <a:gd name="connsiteX2-1771" fmla="*/ 10281 w 10567"/>
                <a:gd name="connsiteY2-1772" fmla="*/ 6013 h 10569"/>
                <a:gd name="connsiteX3-1773" fmla="*/ 9443 w 10567"/>
                <a:gd name="connsiteY3-1774" fmla="*/ 5411 h 10569"/>
                <a:gd name="connsiteX4-1775" fmla="*/ 6330 w 10567"/>
                <a:gd name="connsiteY4-1776" fmla="*/ 5259 h 10569"/>
                <a:gd name="connsiteX5-1777" fmla="*/ 3697 w 10567"/>
                <a:gd name="connsiteY5-1778" fmla="*/ 3450 h 10569"/>
                <a:gd name="connsiteX6-1779" fmla="*/ 2619 w 10567"/>
                <a:gd name="connsiteY6-1780" fmla="*/ 4656 h 10569"/>
                <a:gd name="connsiteX7-1781" fmla="*/ 956 w 10567"/>
                <a:gd name="connsiteY7-1782" fmla="*/ 3532 h 10569"/>
                <a:gd name="connsiteX8-1783" fmla="*/ 1062 w 10567"/>
                <a:gd name="connsiteY8-1784" fmla="*/ 2394 h 10569"/>
                <a:gd name="connsiteX9-1785" fmla="*/ 1154 w 10567"/>
                <a:gd name="connsiteY9-1786" fmla="*/ 1886 h 10569"/>
                <a:gd name="connsiteX10-1787" fmla="*/ 1204 w 10567"/>
                <a:gd name="connsiteY10-1788" fmla="*/ 1205 h 10569"/>
                <a:gd name="connsiteX11-1789" fmla="*/ 835 w 10567"/>
                <a:gd name="connsiteY11-1790" fmla="*/ 574 h 10569"/>
                <a:gd name="connsiteX12-1791" fmla="*/ 45 w 10567"/>
                <a:gd name="connsiteY12-1792" fmla="*/ 1 h 10569"/>
                <a:gd name="connsiteX13-1793" fmla="*/ 505 w 10567"/>
                <a:gd name="connsiteY13-1794" fmla="*/ 711 h 10569"/>
                <a:gd name="connsiteX14-1795" fmla="*/ 737 w 10567"/>
                <a:gd name="connsiteY14-1796" fmla="*/ 2706 h 10569"/>
                <a:gd name="connsiteX15-1797" fmla="*/ 1254 w 10567"/>
                <a:gd name="connsiteY15-1798" fmla="*/ 4945 h 10569"/>
                <a:gd name="connsiteX16-1799" fmla="*/ 2499 w 10567"/>
                <a:gd name="connsiteY16-1800" fmla="*/ 5259 h 10569"/>
                <a:gd name="connsiteX17-1801" fmla="*/ 2978 w 10567"/>
                <a:gd name="connsiteY17-1802" fmla="*/ 4656 h 10569"/>
                <a:gd name="connsiteX18-1803" fmla="*/ 5492 w 10567"/>
                <a:gd name="connsiteY18-1804" fmla="*/ 4505 h 10569"/>
                <a:gd name="connsiteX19-1805" fmla="*/ 6809 w 10567"/>
                <a:gd name="connsiteY19-1806" fmla="*/ 6165 h 10569"/>
                <a:gd name="connsiteX20-1807" fmla="*/ 8725 w 10567"/>
                <a:gd name="connsiteY20-1808" fmla="*/ 5863 h 10569"/>
                <a:gd name="connsiteX21-1809" fmla="*/ 10042 w 10567"/>
                <a:gd name="connsiteY21-1810" fmla="*/ 8578 h 10569"/>
                <a:gd name="connsiteX22-1811" fmla="*/ 9802 w 10567"/>
                <a:gd name="connsiteY22-1812" fmla="*/ 9634 h 10569"/>
                <a:gd name="connsiteX23-1813" fmla="*/ 10400 w 10567"/>
                <a:gd name="connsiteY23-1814" fmla="*/ 10539 h 10569"/>
                <a:gd name="connsiteX24-1815" fmla="*/ 10400 w 10567"/>
                <a:gd name="connsiteY24-1816" fmla="*/ 10237 h 10569"/>
                <a:gd name="connsiteX0-1817" fmla="*/ 10400 w 10567"/>
                <a:gd name="connsiteY0-1818" fmla="*/ 10237 h 10569"/>
                <a:gd name="connsiteX1-1819" fmla="*/ 10521 w 10567"/>
                <a:gd name="connsiteY1-1820" fmla="*/ 7823 h 10569"/>
                <a:gd name="connsiteX2-1821" fmla="*/ 10281 w 10567"/>
                <a:gd name="connsiteY2-1822" fmla="*/ 6013 h 10569"/>
                <a:gd name="connsiteX3-1823" fmla="*/ 9443 w 10567"/>
                <a:gd name="connsiteY3-1824" fmla="*/ 5411 h 10569"/>
                <a:gd name="connsiteX4-1825" fmla="*/ 6330 w 10567"/>
                <a:gd name="connsiteY4-1826" fmla="*/ 5259 h 10569"/>
                <a:gd name="connsiteX5-1827" fmla="*/ 3697 w 10567"/>
                <a:gd name="connsiteY5-1828" fmla="*/ 3450 h 10569"/>
                <a:gd name="connsiteX6-1829" fmla="*/ 2619 w 10567"/>
                <a:gd name="connsiteY6-1830" fmla="*/ 4656 h 10569"/>
                <a:gd name="connsiteX7-1831" fmla="*/ 956 w 10567"/>
                <a:gd name="connsiteY7-1832" fmla="*/ 3532 h 10569"/>
                <a:gd name="connsiteX8-1833" fmla="*/ 1062 w 10567"/>
                <a:gd name="connsiteY8-1834" fmla="*/ 2394 h 10569"/>
                <a:gd name="connsiteX9-1835" fmla="*/ 1154 w 10567"/>
                <a:gd name="connsiteY9-1836" fmla="*/ 1886 h 10569"/>
                <a:gd name="connsiteX10-1837" fmla="*/ 1114 w 10567"/>
                <a:gd name="connsiteY10-1838" fmla="*/ 1254 h 10569"/>
                <a:gd name="connsiteX11-1839" fmla="*/ 835 w 10567"/>
                <a:gd name="connsiteY11-1840" fmla="*/ 574 h 10569"/>
                <a:gd name="connsiteX12-1841" fmla="*/ 45 w 10567"/>
                <a:gd name="connsiteY12-1842" fmla="*/ 1 h 10569"/>
                <a:gd name="connsiteX13-1843" fmla="*/ 505 w 10567"/>
                <a:gd name="connsiteY13-1844" fmla="*/ 711 h 10569"/>
                <a:gd name="connsiteX14-1845" fmla="*/ 737 w 10567"/>
                <a:gd name="connsiteY14-1846" fmla="*/ 2706 h 10569"/>
                <a:gd name="connsiteX15-1847" fmla="*/ 1254 w 10567"/>
                <a:gd name="connsiteY15-1848" fmla="*/ 4945 h 10569"/>
                <a:gd name="connsiteX16-1849" fmla="*/ 2499 w 10567"/>
                <a:gd name="connsiteY16-1850" fmla="*/ 5259 h 10569"/>
                <a:gd name="connsiteX17-1851" fmla="*/ 2978 w 10567"/>
                <a:gd name="connsiteY17-1852" fmla="*/ 4656 h 10569"/>
                <a:gd name="connsiteX18-1853" fmla="*/ 5492 w 10567"/>
                <a:gd name="connsiteY18-1854" fmla="*/ 4505 h 10569"/>
                <a:gd name="connsiteX19-1855" fmla="*/ 6809 w 10567"/>
                <a:gd name="connsiteY19-1856" fmla="*/ 6165 h 10569"/>
                <a:gd name="connsiteX20-1857" fmla="*/ 8725 w 10567"/>
                <a:gd name="connsiteY20-1858" fmla="*/ 5863 h 10569"/>
                <a:gd name="connsiteX21-1859" fmla="*/ 10042 w 10567"/>
                <a:gd name="connsiteY21-1860" fmla="*/ 8578 h 10569"/>
                <a:gd name="connsiteX22-1861" fmla="*/ 9802 w 10567"/>
                <a:gd name="connsiteY22-1862" fmla="*/ 9634 h 10569"/>
                <a:gd name="connsiteX23-1863" fmla="*/ 10400 w 10567"/>
                <a:gd name="connsiteY23-1864" fmla="*/ 10539 h 10569"/>
                <a:gd name="connsiteX24-1865" fmla="*/ 10400 w 10567"/>
                <a:gd name="connsiteY24-1866" fmla="*/ 10237 h 10569"/>
                <a:gd name="connsiteX0-1867" fmla="*/ 10395 w 10562"/>
                <a:gd name="connsiteY0-1868" fmla="*/ 10237 h 10569"/>
                <a:gd name="connsiteX1-1869" fmla="*/ 10516 w 10562"/>
                <a:gd name="connsiteY1-1870" fmla="*/ 7823 h 10569"/>
                <a:gd name="connsiteX2-1871" fmla="*/ 10276 w 10562"/>
                <a:gd name="connsiteY2-1872" fmla="*/ 6013 h 10569"/>
                <a:gd name="connsiteX3-1873" fmla="*/ 9438 w 10562"/>
                <a:gd name="connsiteY3-1874" fmla="*/ 5411 h 10569"/>
                <a:gd name="connsiteX4-1875" fmla="*/ 6325 w 10562"/>
                <a:gd name="connsiteY4-1876" fmla="*/ 5259 h 10569"/>
                <a:gd name="connsiteX5-1877" fmla="*/ 3692 w 10562"/>
                <a:gd name="connsiteY5-1878" fmla="*/ 3450 h 10569"/>
                <a:gd name="connsiteX6-1879" fmla="*/ 2614 w 10562"/>
                <a:gd name="connsiteY6-1880" fmla="*/ 4656 h 10569"/>
                <a:gd name="connsiteX7-1881" fmla="*/ 951 w 10562"/>
                <a:gd name="connsiteY7-1882" fmla="*/ 3532 h 10569"/>
                <a:gd name="connsiteX8-1883" fmla="*/ 1057 w 10562"/>
                <a:gd name="connsiteY8-1884" fmla="*/ 2394 h 10569"/>
                <a:gd name="connsiteX9-1885" fmla="*/ 1149 w 10562"/>
                <a:gd name="connsiteY9-1886" fmla="*/ 1886 h 10569"/>
                <a:gd name="connsiteX10-1887" fmla="*/ 1109 w 10562"/>
                <a:gd name="connsiteY10-1888" fmla="*/ 1254 h 10569"/>
                <a:gd name="connsiteX11-1889" fmla="*/ 760 w 10562"/>
                <a:gd name="connsiteY11-1890" fmla="*/ 591 h 10569"/>
                <a:gd name="connsiteX12-1891" fmla="*/ 40 w 10562"/>
                <a:gd name="connsiteY12-1892" fmla="*/ 1 h 10569"/>
                <a:gd name="connsiteX13-1893" fmla="*/ 500 w 10562"/>
                <a:gd name="connsiteY13-1894" fmla="*/ 711 h 10569"/>
                <a:gd name="connsiteX14-1895" fmla="*/ 732 w 10562"/>
                <a:gd name="connsiteY14-1896" fmla="*/ 2706 h 10569"/>
                <a:gd name="connsiteX15-1897" fmla="*/ 1249 w 10562"/>
                <a:gd name="connsiteY15-1898" fmla="*/ 4945 h 10569"/>
                <a:gd name="connsiteX16-1899" fmla="*/ 2494 w 10562"/>
                <a:gd name="connsiteY16-1900" fmla="*/ 5259 h 10569"/>
                <a:gd name="connsiteX17-1901" fmla="*/ 2973 w 10562"/>
                <a:gd name="connsiteY17-1902" fmla="*/ 4656 h 10569"/>
                <a:gd name="connsiteX18-1903" fmla="*/ 5487 w 10562"/>
                <a:gd name="connsiteY18-1904" fmla="*/ 4505 h 10569"/>
                <a:gd name="connsiteX19-1905" fmla="*/ 6804 w 10562"/>
                <a:gd name="connsiteY19-1906" fmla="*/ 6165 h 10569"/>
                <a:gd name="connsiteX20-1907" fmla="*/ 8720 w 10562"/>
                <a:gd name="connsiteY20-1908" fmla="*/ 5863 h 10569"/>
                <a:gd name="connsiteX21-1909" fmla="*/ 10037 w 10562"/>
                <a:gd name="connsiteY21-1910" fmla="*/ 8578 h 10569"/>
                <a:gd name="connsiteX22-1911" fmla="*/ 9797 w 10562"/>
                <a:gd name="connsiteY22-1912" fmla="*/ 9634 h 10569"/>
                <a:gd name="connsiteX23-1913" fmla="*/ 10395 w 10562"/>
                <a:gd name="connsiteY23-1914" fmla="*/ 10539 h 10569"/>
                <a:gd name="connsiteX24-1915" fmla="*/ 10395 w 10562"/>
                <a:gd name="connsiteY24-1916" fmla="*/ 10237 h 10569"/>
                <a:gd name="connsiteX0-1917" fmla="*/ 10395 w 10562"/>
                <a:gd name="connsiteY0-1918" fmla="*/ 10237 h 10569"/>
                <a:gd name="connsiteX1-1919" fmla="*/ 10516 w 10562"/>
                <a:gd name="connsiteY1-1920" fmla="*/ 7823 h 10569"/>
                <a:gd name="connsiteX2-1921" fmla="*/ 10276 w 10562"/>
                <a:gd name="connsiteY2-1922" fmla="*/ 6013 h 10569"/>
                <a:gd name="connsiteX3-1923" fmla="*/ 9438 w 10562"/>
                <a:gd name="connsiteY3-1924" fmla="*/ 5411 h 10569"/>
                <a:gd name="connsiteX4-1925" fmla="*/ 6325 w 10562"/>
                <a:gd name="connsiteY4-1926" fmla="*/ 5259 h 10569"/>
                <a:gd name="connsiteX5-1927" fmla="*/ 3692 w 10562"/>
                <a:gd name="connsiteY5-1928" fmla="*/ 3450 h 10569"/>
                <a:gd name="connsiteX6-1929" fmla="*/ 2614 w 10562"/>
                <a:gd name="connsiteY6-1930" fmla="*/ 4656 h 10569"/>
                <a:gd name="connsiteX7-1931" fmla="*/ 951 w 10562"/>
                <a:gd name="connsiteY7-1932" fmla="*/ 3532 h 10569"/>
                <a:gd name="connsiteX8-1933" fmla="*/ 1057 w 10562"/>
                <a:gd name="connsiteY8-1934" fmla="*/ 2394 h 10569"/>
                <a:gd name="connsiteX9-1935" fmla="*/ 1149 w 10562"/>
                <a:gd name="connsiteY9-1936" fmla="*/ 1886 h 10569"/>
                <a:gd name="connsiteX10-1937" fmla="*/ 1079 w 10562"/>
                <a:gd name="connsiteY10-1938" fmla="*/ 1303 h 10569"/>
                <a:gd name="connsiteX11-1939" fmla="*/ 760 w 10562"/>
                <a:gd name="connsiteY11-1940" fmla="*/ 591 h 10569"/>
                <a:gd name="connsiteX12-1941" fmla="*/ 40 w 10562"/>
                <a:gd name="connsiteY12-1942" fmla="*/ 1 h 10569"/>
                <a:gd name="connsiteX13-1943" fmla="*/ 500 w 10562"/>
                <a:gd name="connsiteY13-1944" fmla="*/ 711 h 10569"/>
                <a:gd name="connsiteX14-1945" fmla="*/ 732 w 10562"/>
                <a:gd name="connsiteY14-1946" fmla="*/ 2706 h 10569"/>
                <a:gd name="connsiteX15-1947" fmla="*/ 1249 w 10562"/>
                <a:gd name="connsiteY15-1948" fmla="*/ 4945 h 10569"/>
                <a:gd name="connsiteX16-1949" fmla="*/ 2494 w 10562"/>
                <a:gd name="connsiteY16-1950" fmla="*/ 5259 h 10569"/>
                <a:gd name="connsiteX17-1951" fmla="*/ 2973 w 10562"/>
                <a:gd name="connsiteY17-1952" fmla="*/ 4656 h 10569"/>
                <a:gd name="connsiteX18-1953" fmla="*/ 5487 w 10562"/>
                <a:gd name="connsiteY18-1954" fmla="*/ 4505 h 10569"/>
                <a:gd name="connsiteX19-1955" fmla="*/ 6804 w 10562"/>
                <a:gd name="connsiteY19-1956" fmla="*/ 6165 h 10569"/>
                <a:gd name="connsiteX20-1957" fmla="*/ 8720 w 10562"/>
                <a:gd name="connsiteY20-1958" fmla="*/ 5863 h 10569"/>
                <a:gd name="connsiteX21-1959" fmla="*/ 10037 w 10562"/>
                <a:gd name="connsiteY21-1960" fmla="*/ 8578 h 10569"/>
                <a:gd name="connsiteX22-1961" fmla="*/ 9797 w 10562"/>
                <a:gd name="connsiteY22-1962" fmla="*/ 9634 h 10569"/>
                <a:gd name="connsiteX23-1963" fmla="*/ 10395 w 10562"/>
                <a:gd name="connsiteY23-1964" fmla="*/ 10539 h 10569"/>
                <a:gd name="connsiteX24-1965" fmla="*/ 10395 w 10562"/>
                <a:gd name="connsiteY24-1966" fmla="*/ 10237 h 10569"/>
                <a:gd name="connsiteX0-1967" fmla="*/ 10359 w 10526"/>
                <a:gd name="connsiteY0-1968" fmla="*/ 10237 h 10569"/>
                <a:gd name="connsiteX1-1969" fmla="*/ 10480 w 10526"/>
                <a:gd name="connsiteY1-1970" fmla="*/ 7823 h 10569"/>
                <a:gd name="connsiteX2-1971" fmla="*/ 10240 w 10526"/>
                <a:gd name="connsiteY2-1972" fmla="*/ 6013 h 10569"/>
                <a:gd name="connsiteX3-1973" fmla="*/ 9402 w 10526"/>
                <a:gd name="connsiteY3-1974" fmla="*/ 5411 h 10569"/>
                <a:gd name="connsiteX4-1975" fmla="*/ 6289 w 10526"/>
                <a:gd name="connsiteY4-1976" fmla="*/ 5259 h 10569"/>
                <a:gd name="connsiteX5-1977" fmla="*/ 3656 w 10526"/>
                <a:gd name="connsiteY5-1978" fmla="*/ 3450 h 10569"/>
                <a:gd name="connsiteX6-1979" fmla="*/ 2578 w 10526"/>
                <a:gd name="connsiteY6-1980" fmla="*/ 4656 h 10569"/>
                <a:gd name="connsiteX7-1981" fmla="*/ 915 w 10526"/>
                <a:gd name="connsiteY7-1982" fmla="*/ 3532 h 10569"/>
                <a:gd name="connsiteX8-1983" fmla="*/ 1021 w 10526"/>
                <a:gd name="connsiteY8-1984" fmla="*/ 2394 h 10569"/>
                <a:gd name="connsiteX9-1985" fmla="*/ 1113 w 10526"/>
                <a:gd name="connsiteY9-1986" fmla="*/ 1886 h 10569"/>
                <a:gd name="connsiteX10-1987" fmla="*/ 1043 w 10526"/>
                <a:gd name="connsiteY10-1988" fmla="*/ 1303 h 10569"/>
                <a:gd name="connsiteX11-1989" fmla="*/ 724 w 10526"/>
                <a:gd name="connsiteY11-1990" fmla="*/ 591 h 10569"/>
                <a:gd name="connsiteX12-1991" fmla="*/ 4 w 10526"/>
                <a:gd name="connsiteY12-1992" fmla="*/ 1 h 10569"/>
                <a:gd name="connsiteX13-1993" fmla="*/ 464 w 10526"/>
                <a:gd name="connsiteY13-1994" fmla="*/ 711 h 10569"/>
                <a:gd name="connsiteX14-1995" fmla="*/ 736 w 10526"/>
                <a:gd name="connsiteY14-1996" fmla="*/ 2738 h 10569"/>
                <a:gd name="connsiteX15-1997" fmla="*/ 1213 w 10526"/>
                <a:gd name="connsiteY15-1998" fmla="*/ 4945 h 10569"/>
                <a:gd name="connsiteX16-1999" fmla="*/ 2458 w 10526"/>
                <a:gd name="connsiteY16-2000" fmla="*/ 5259 h 10569"/>
                <a:gd name="connsiteX17-2001" fmla="*/ 2937 w 10526"/>
                <a:gd name="connsiteY17-2002" fmla="*/ 4656 h 10569"/>
                <a:gd name="connsiteX18-2003" fmla="*/ 5451 w 10526"/>
                <a:gd name="connsiteY18-2004" fmla="*/ 4505 h 10569"/>
                <a:gd name="connsiteX19-2005" fmla="*/ 6768 w 10526"/>
                <a:gd name="connsiteY19-2006" fmla="*/ 6165 h 10569"/>
                <a:gd name="connsiteX20-2007" fmla="*/ 8684 w 10526"/>
                <a:gd name="connsiteY20-2008" fmla="*/ 5863 h 10569"/>
                <a:gd name="connsiteX21-2009" fmla="*/ 10001 w 10526"/>
                <a:gd name="connsiteY21-2010" fmla="*/ 8578 h 10569"/>
                <a:gd name="connsiteX22-2011" fmla="*/ 9761 w 10526"/>
                <a:gd name="connsiteY22-2012" fmla="*/ 9634 h 10569"/>
                <a:gd name="connsiteX23-2013" fmla="*/ 10359 w 10526"/>
                <a:gd name="connsiteY23-2014" fmla="*/ 10539 h 10569"/>
                <a:gd name="connsiteX24-2015" fmla="*/ 10359 w 10526"/>
                <a:gd name="connsiteY24-2016" fmla="*/ 10237 h 10569"/>
                <a:gd name="connsiteX0-2017" fmla="*/ 10359 w 10526"/>
                <a:gd name="connsiteY0-2018" fmla="*/ 10237 h 10569"/>
                <a:gd name="connsiteX1-2019" fmla="*/ 10480 w 10526"/>
                <a:gd name="connsiteY1-2020" fmla="*/ 7823 h 10569"/>
                <a:gd name="connsiteX2-2021" fmla="*/ 10240 w 10526"/>
                <a:gd name="connsiteY2-2022" fmla="*/ 6013 h 10569"/>
                <a:gd name="connsiteX3-2023" fmla="*/ 9402 w 10526"/>
                <a:gd name="connsiteY3-2024" fmla="*/ 5411 h 10569"/>
                <a:gd name="connsiteX4-2025" fmla="*/ 6289 w 10526"/>
                <a:gd name="connsiteY4-2026" fmla="*/ 5259 h 10569"/>
                <a:gd name="connsiteX5-2027" fmla="*/ 3656 w 10526"/>
                <a:gd name="connsiteY5-2028" fmla="*/ 3450 h 10569"/>
                <a:gd name="connsiteX6-2029" fmla="*/ 2578 w 10526"/>
                <a:gd name="connsiteY6-2030" fmla="*/ 4656 h 10569"/>
                <a:gd name="connsiteX7-2031" fmla="*/ 915 w 10526"/>
                <a:gd name="connsiteY7-2032" fmla="*/ 3532 h 10569"/>
                <a:gd name="connsiteX8-2033" fmla="*/ 1021 w 10526"/>
                <a:gd name="connsiteY8-2034" fmla="*/ 2394 h 10569"/>
                <a:gd name="connsiteX9-2035" fmla="*/ 1113 w 10526"/>
                <a:gd name="connsiteY9-2036" fmla="*/ 1886 h 10569"/>
                <a:gd name="connsiteX10-2037" fmla="*/ 1043 w 10526"/>
                <a:gd name="connsiteY10-2038" fmla="*/ 1303 h 10569"/>
                <a:gd name="connsiteX11-2039" fmla="*/ 724 w 10526"/>
                <a:gd name="connsiteY11-2040" fmla="*/ 591 h 10569"/>
                <a:gd name="connsiteX12-2041" fmla="*/ 4 w 10526"/>
                <a:gd name="connsiteY12-2042" fmla="*/ 1 h 10569"/>
                <a:gd name="connsiteX13-2043" fmla="*/ 464 w 10526"/>
                <a:gd name="connsiteY13-2044" fmla="*/ 711 h 10569"/>
                <a:gd name="connsiteX14-2045" fmla="*/ 736 w 10526"/>
                <a:gd name="connsiteY14-2046" fmla="*/ 2738 h 10569"/>
                <a:gd name="connsiteX15-2047" fmla="*/ 1213 w 10526"/>
                <a:gd name="connsiteY15-2048" fmla="*/ 4945 h 10569"/>
                <a:gd name="connsiteX16-2049" fmla="*/ 2458 w 10526"/>
                <a:gd name="connsiteY16-2050" fmla="*/ 5259 h 10569"/>
                <a:gd name="connsiteX17-2051" fmla="*/ 2937 w 10526"/>
                <a:gd name="connsiteY17-2052" fmla="*/ 4656 h 10569"/>
                <a:gd name="connsiteX18-2053" fmla="*/ 5451 w 10526"/>
                <a:gd name="connsiteY18-2054" fmla="*/ 4505 h 10569"/>
                <a:gd name="connsiteX19-2055" fmla="*/ 6768 w 10526"/>
                <a:gd name="connsiteY19-2056" fmla="*/ 6165 h 10569"/>
                <a:gd name="connsiteX20-2057" fmla="*/ 8684 w 10526"/>
                <a:gd name="connsiteY20-2058" fmla="*/ 5863 h 10569"/>
                <a:gd name="connsiteX21-2059" fmla="*/ 10001 w 10526"/>
                <a:gd name="connsiteY21-2060" fmla="*/ 8578 h 10569"/>
                <a:gd name="connsiteX22-2061" fmla="*/ 9761 w 10526"/>
                <a:gd name="connsiteY22-2062" fmla="*/ 9634 h 10569"/>
                <a:gd name="connsiteX23-2063" fmla="*/ 10359 w 10526"/>
                <a:gd name="connsiteY23-2064" fmla="*/ 10539 h 10569"/>
                <a:gd name="connsiteX24-2065" fmla="*/ 10359 w 10526"/>
                <a:gd name="connsiteY24-2066" fmla="*/ 10237 h 10569"/>
                <a:gd name="connsiteX0-2067" fmla="*/ 10359 w 10526"/>
                <a:gd name="connsiteY0-2068" fmla="*/ 10237 h 10569"/>
                <a:gd name="connsiteX1-2069" fmla="*/ 10480 w 10526"/>
                <a:gd name="connsiteY1-2070" fmla="*/ 7823 h 10569"/>
                <a:gd name="connsiteX2-2071" fmla="*/ 10240 w 10526"/>
                <a:gd name="connsiteY2-2072" fmla="*/ 6013 h 10569"/>
                <a:gd name="connsiteX3-2073" fmla="*/ 9402 w 10526"/>
                <a:gd name="connsiteY3-2074" fmla="*/ 5411 h 10569"/>
                <a:gd name="connsiteX4-2075" fmla="*/ 6289 w 10526"/>
                <a:gd name="connsiteY4-2076" fmla="*/ 5259 h 10569"/>
                <a:gd name="connsiteX5-2077" fmla="*/ 3656 w 10526"/>
                <a:gd name="connsiteY5-2078" fmla="*/ 3450 h 10569"/>
                <a:gd name="connsiteX6-2079" fmla="*/ 2578 w 10526"/>
                <a:gd name="connsiteY6-2080" fmla="*/ 4656 h 10569"/>
                <a:gd name="connsiteX7-2081" fmla="*/ 915 w 10526"/>
                <a:gd name="connsiteY7-2082" fmla="*/ 3532 h 10569"/>
                <a:gd name="connsiteX8-2083" fmla="*/ 1021 w 10526"/>
                <a:gd name="connsiteY8-2084" fmla="*/ 2394 h 10569"/>
                <a:gd name="connsiteX9-2085" fmla="*/ 1113 w 10526"/>
                <a:gd name="connsiteY9-2086" fmla="*/ 1886 h 10569"/>
                <a:gd name="connsiteX10-2087" fmla="*/ 1043 w 10526"/>
                <a:gd name="connsiteY10-2088" fmla="*/ 1303 h 10569"/>
                <a:gd name="connsiteX11-2089" fmla="*/ 724 w 10526"/>
                <a:gd name="connsiteY11-2090" fmla="*/ 591 h 10569"/>
                <a:gd name="connsiteX12-2091" fmla="*/ 4 w 10526"/>
                <a:gd name="connsiteY12-2092" fmla="*/ 1 h 10569"/>
                <a:gd name="connsiteX13-2093" fmla="*/ 464 w 10526"/>
                <a:gd name="connsiteY13-2094" fmla="*/ 711 h 10569"/>
                <a:gd name="connsiteX14-2095" fmla="*/ 736 w 10526"/>
                <a:gd name="connsiteY14-2096" fmla="*/ 2738 h 10569"/>
                <a:gd name="connsiteX15-2097" fmla="*/ 1213 w 10526"/>
                <a:gd name="connsiteY15-2098" fmla="*/ 4945 h 10569"/>
                <a:gd name="connsiteX16-2099" fmla="*/ 2458 w 10526"/>
                <a:gd name="connsiteY16-2100" fmla="*/ 5259 h 10569"/>
                <a:gd name="connsiteX17-2101" fmla="*/ 2937 w 10526"/>
                <a:gd name="connsiteY17-2102" fmla="*/ 4656 h 10569"/>
                <a:gd name="connsiteX18-2103" fmla="*/ 5451 w 10526"/>
                <a:gd name="connsiteY18-2104" fmla="*/ 4505 h 10569"/>
                <a:gd name="connsiteX19-2105" fmla="*/ 6768 w 10526"/>
                <a:gd name="connsiteY19-2106" fmla="*/ 6165 h 10569"/>
                <a:gd name="connsiteX20-2107" fmla="*/ 8684 w 10526"/>
                <a:gd name="connsiteY20-2108" fmla="*/ 5863 h 10569"/>
                <a:gd name="connsiteX21-2109" fmla="*/ 10001 w 10526"/>
                <a:gd name="connsiteY21-2110" fmla="*/ 8578 h 10569"/>
                <a:gd name="connsiteX22-2111" fmla="*/ 9761 w 10526"/>
                <a:gd name="connsiteY22-2112" fmla="*/ 9634 h 10569"/>
                <a:gd name="connsiteX23-2113" fmla="*/ 10359 w 10526"/>
                <a:gd name="connsiteY23-2114" fmla="*/ 10539 h 10569"/>
                <a:gd name="connsiteX24-2115" fmla="*/ 10359 w 10526"/>
                <a:gd name="connsiteY24-2116" fmla="*/ 10237 h 10569"/>
                <a:gd name="connsiteX0-2117" fmla="*/ 10359 w 10526"/>
                <a:gd name="connsiteY0-2118" fmla="*/ 10237 h 10569"/>
                <a:gd name="connsiteX1-2119" fmla="*/ 10480 w 10526"/>
                <a:gd name="connsiteY1-2120" fmla="*/ 7823 h 10569"/>
                <a:gd name="connsiteX2-2121" fmla="*/ 10240 w 10526"/>
                <a:gd name="connsiteY2-2122" fmla="*/ 6013 h 10569"/>
                <a:gd name="connsiteX3-2123" fmla="*/ 9402 w 10526"/>
                <a:gd name="connsiteY3-2124" fmla="*/ 5411 h 10569"/>
                <a:gd name="connsiteX4-2125" fmla="*/ 6289 w 10526"/>
                <a:gd name="connsiteY4-2126" fmla="*/ 5259 h 10569"/>
                <a:gd name="connsiteX5-2127" fmla="*/ 3656 w 10526"/>
                <a:gd name="connsiteY5-2128" fmla="*/ 3450 h 10569"/>
                <a:gd name="connsiteX6-2129" fmla="*/ 2578 w 10526"/>
                <a:gd name="connsiteY6-2130" fmla="*/ 4656 h 10569"/>
                <a:gd name="connsiteX7-2131" fmla="*/ 915 w 10526"/>
                <a:gd name="connsiteY7-2132" fmla="*/ 3532 h 10569"/>
                <a:gd name="connsiteX8-2133" fmla="*/ 1021 w 10526"/>
                <a:gd name="connsiteY8-2134" fmla="*/ 2394 h 10569"/>
                <a:gd name="connsiteX9-2135" fmla="*/ 1113 w 10526"/>
                <a:gd name="connsiteY9-2136" fmla="*/ 1886 h 10569"/>
                <a:gd name="connsiteX10-2137" fmla="*/ 1043 w 10526"/>
                <a:gd name="connsiteY10-2138" fmla="*/ 1303 h 10569"/>
                <a:gd name="connsiteX11-2139" fmla="*/ 724 w 10526"/>
                <a:gd name="connsiteY11-2140" fmla="*/ 591 h 10569"/>
                <a:gd name="connsiteX12-2141" fmla="*/ 4 w 10526"/>
                <a:gd name="connsiteY12-2142" fmla="*/ 1 h 10569"/>
                <a:gd name="connsiteX13-2143" fmla="*/ 504 w 10526"/>
                <a:gd name="connsiteY13-2144" fmla="*/ 711 h 10569"/>
                <a:gd name="connsiteX14-2145" fmla="*/ 736 w 10526"/>
                <a:gd name="connsiteY14-2146" fmla="*/ 2738 h 10569"/>
                <a:gd name="connsiteX15-2147" fmla="*/ 1213 w 10526"/>
                <a:gd name="connsiteY15-2148" fmla="*/ 4945 h 10569"/>
                <a:gd name="connsiteX16-2149" fmla="*/ 2458 w 10526"/>
                <a:gd name="connsiteY16-2150" fmla="*/ 5259 h 10569"/>
                <a:gd name="connsiteX17-2151" fmla="*/ 2937 w 10526"/>
                <a:gd name="connsiteY17-2152" fmla="*/ 4656 h 10569"/>
                <a:gd name="connsiteX18-2153" fmla="*/ 5451 w 10526"/>
                <a:gd name="connsiteY18-2154" fmla="*/ 4505 h 10569"/>
                <a:gd name="connsiteX19-2155" fmla="*/ 6768 w 10526"/>
                <a:gd name="connsiteY19-2156" fmla="*/ 6165 h 10569"/>
                <a:gd name="connsiteX20-2157" fmla="*/ 8684 w 10526"/>
                <a:gd name="connsiteY20-2158" fmla="*/ 5863 h 10569"/>
                <a:gd name="connsiteX21-2159" fmla="*/ 10001 w 10526"/>
                <a:gd name="connsiteY21-2160" fmla="*/ 8578 h 10569"/>
                <a:gd name="connsiteX22-2161" fmla="*/ 9761 w 10526"/>
                <a:gd name="connsiteY22-2162" fmla="*/ 9634 h 10569"/>
                <a:gd name="connsiteX23-2163" fmla="*/ 10359 w 10526"/>
                <a:gd name="connsiteY23-2164" fmla="*/ 10539 h 10569"/>
                <a:gd name="connsiteX24-2165" fmla="*/ 10359 w 10526"/>
                <a:gd name="connsiteY24-2166" fmla="*/ 10237 h 10569"/>
                <a:gd name="connsiteX0-2167" fmla="*/ 10358 w 10525"/>
                <a:gd name="connsiteY0-2168" fmla="*/ 10268 h 10600"/>
                <a:gd name="connsiteX1-2169" fmla="*/ 10479 w 10525"/>
                <a:gd name="connsiteY1-2170" fmla="*/ 7854 h 10600"/>
                <a:gd name="connsiteX2-2171" fmla="*/ 10239 w 10525"/>
                <a:gd name="connsiteY2-2172" fmla="*/ 6044 h 10600"/>
                <a:gd name="connsiteX3-2173" fmla="*/ 9401 w 10525"/>
                <a:gd name="connsiteY3-2174" fmla="*/ 5442 h 10600"/>
                <a:gd name="connsiteX4-2175" fmla="*/ 6288 w 10525"/>
                <a:gd name="connsiteY4-2176" fmla="*/ 5290 h 10600"/>
                <a:gd name="connsiteX5-2177" fmla="*/ 3655 w 10525"/>
                <a:gd name="connsiteY5-2178" fmla="*/ 3481 h 10600"/>
                <a:gd name="connsiteX6-2179" fmla="*/ 2577 w 10525"/>
                <a:gd name="connsiteY6-2180" fmla="*/ 4687 h 10600"/>
                <a:gd name="connsiteX7-2181" fmla="*/ 914 w 10525"/>
                <a:gd name="connsiteY7-2182" fmla="*/ 3563 h 10600"/>
                <a:gd name="connsiteX8-2183" fmla="*/ 1020 w 10525"/>
                <a:gd name="connsiteY8-2184" fmla="*/ 2425 h 10600"/>
                <a:gd name="connsiteX9-2185" fmla="*/ 1112 w 10525"/>
                <a:gd name="connsiteY9-2186" fmla="*/ 1917 h 10600"/>
                <a:gd name="connsiteX10-2187" fmla="*/ 1042 w 10525"/>
                <a:gd name="connsiteY10-2188" fmla="*/ 1334 h 10600"/>
                <a:gd name="connsiteX11-2189" fmla="*/ 723 w 10525"/>
                <a:gd name="connsiteY11-2190" fmla="*/ 622 h 10600"/>
                <a:gd name="connsiteX12-2191" fmla="*/ 3 w 10525"/>
                <a:gd name="connsiteY12-2192" fmla="*/ 0 h 10600"/>
                <a:gd name="connsiteX13-2193" fmla="*/ 503 w 10525"/>
                <a:gd name="connsiteY13-2194" fmla="*/ 742 h 10600"/>
                <a:gd name="connsiteX14-2195" fmla="*/ 735 w 10525"/>
                <a:gd name="connsiteY14-2196" fmla="*/ 2769 h 10600"/>
                <a:gd name="connsiteX15-2197" fmla="*/ 1212 w 10525"/>
                <a:gd name="connsiteY15-2198" fmla="*/ 4976 h 10600"/>
                <a:gd name="connsiteX16-2199" fmla="*/ 2457 w 10525"/>
                <a:gd name="connsiteY16-2200" fmla="*/ 5290 h 10600"/>
                <a:gd name="connsiteX17-2201" fmla="*/ 2936 w 10525"/>
                <a:gd name="connsiteY17-2202" fmla="*/ 4687 h 10600"/>
                <a:gd name="connsiteX18-2203" fmla="*/ 5450 w 10525"/>
                <a:gd name="connsiteY18-2204" fmla="*/ 4536 h 10600"/>
                <a:gd name="connsiteX19-2205" fmla="*/ 6767 w 10525"/>
                <a:gd name="connsiteY19-2206" fmla="*/ 6196 h 10600"/>
                <a:gd name="connsiteX20-2207" fmla="*/ 8683 w 10525"/>
                <a:gd name="connsiteY20-2208" fmla="*/ 5894 h 10600"/>
                <a:gd name="connsiteX21-2209" fmla="*/ 10000 w 10525"/>
                <a:gd name="connsiteY21-2210" fmla="*/ 8609 h 10600"/>
                <a:gd name="connsiteX22-2211" fmla="*/ 9760 w 10525"/>
                <a:gd name="connsiteY22-2212" fmla="*/ 9665 h 10600"/>
                <a:gd name="connsiteX23-2213" fmla="*/ 10358 w 10525"/>
                <a:gd name="connsiteY23-2214" fmla="*/ 10570 h 10600"/>
                <a:gd name="connsiteX24-2215" fmla="*/ 10358 w 10525"/>
                <a:gd name="connsiteY24-2216" fmla="*/ 10268 h 10600"/>
                <a:gd name="connsiteX0-2217" fmla="*/ 10276 w 10443"/>
                <a:gd name="connsiteY0-2218" fmla="*/ 9854 h 10186"/>
                <a:gd name="connsiteX1-2219" fmla="*/ 10397 w 10443"/>
                <a:gd name="connsiteY1-2220" fmla="*/ 7440 h 10186"/>
                <a:gd name="connsiteX2-2221" fmla="*/ 10157 w 10443"/>
                <a:gd name="connsiteY2-2222" fmla="*/ 5630 h 10186"/>
                <a:gd name="connsiteX3-2223" fmla="*/ 9319 w 10443"/>
                <a:gd name="connsiteY3-2224" fmla="*/ 5028 h 10186"/>
                <a:gd name="connsiteX4-2225" fmla="*/ 6206 w 10443"/>
                <a:gd name="connsiteY4-2226" fmla="*/ 4876 h 10186"/>
                <a:gd name="connsiteX5-2227" fmla="*/ 3573 w 10443"/>
                <a:gd name="connsiteY5-2228" fmla="*/ 3067 h 10186"/>
                <a:gd name="connsiteX6-2229" fmla="*/ 2495 w 10443"/>
                <a:gd name="connsiteY6-2230" fmla="*/ 4273 h 10186"/>
                <a:gd name="connsiteX7-2231" fmla="*/ 832 w 10443"/>
                <a:gd name="connsiteY7-2232" fmla="*/ 3149 h 10186"/>
                <a:gd name="connsiteX8-2233" fmla="*/ 938 w 10443"/>
                <a:gd name="connsiteY8-2234" fmla="*/ 2011 h 10186"/>
                <a:gd name="connsiteX9-2235" fmla="*/ 1030 w 10443"/>
                <a:gd name="connsiteY9-2236" fmla="*/ 1503 h 10186"/>
                <a:gd name="connsiteX10-2237" fmla="*/ 960 w 10443"/>
                <a:gd name="connsiteY10-2238" fmla="*/ 920 h 10186"/>
                <a:gd name="connsiteX11-2239" fmla="*/ 641 w 10443"/>
                <a:gd name="connsiteY11-2240" fmla="*/ 208 h 10186"/>
                <a:gd name="connsiteX12-2241" fmla="*/ 3 w 10443"/>
                <a:gd name="connsiteY12-2242" fmla="*/ 4 h 10186"/>
                <a:gd name="connsiteX13-2243" fmla="*/ 421 w 10443"/>
                <a:gd name="connsiteY13-2244" fmla="*/ 328 h 10186"/>
                <a:gd name="connsiteX14-2245" fmla="*/ 653 w 10443"/>
                <a:gd name="connsiteY14-2246" fmla="*/ 2355 h 10186"/>
                <a:gd name="connsiteX15-2247" fmla="*/ 1130 w 10443"/>
                <a:gd name="connsiteY15-2248" fmla="*/ 4562 h 10186"/>
                <a:gd name="connsiteX16-2249" fmla="*/ 2375 w 10443"/>
                <a:gd name="connsiteY16-2250" fmla="*/ 4876 h 10186"/>
                <a:gd name="connsiteX17-2251" fmla="*/ 2854 w 10443"/>
                <a:gd name="connsiteY17-2252" fmla="*/ 4273 h 10186"/>
                <a:gd name="connsiteX18-2253" fmla="*/ 5368 w 10443"/>
                <a:gd name="connsiteY18-2254" fmla="*/ 4122 h 10186"/>
                <a:gd name="connsiteX19-2255" fmla="*/ 6685 w 10443"/>
                <a:gd name="connsiteY19-2256" fmla="*/ 5782 h 10186"/>
                <a:gd name="connsiteX20-2257" fmla="*/ 8601 w 10443"/>
                <a:gd name="connsiteY20-2258" fmla="*/ 5480 h 10186"/>
                <a:gd name="connsiteX21-2259" fmla="*/ 9918 w 10443"/>
                <a:gd name="connsiteY21-2260" fmla="*/ 8195 h 10186"/>
                <a:gd name="connsiteX22-2261" fmla="*/ 9678 w 10443"/>
                <a:gd name="connsiteY22-2262" fmla="*/ 9251 h 10186"/>
                <a:gd name="connsiteX23-2263" fmla="*/ 10276 w 10443"/>
                <a:gd name="connsiteY23-2264" fmla="*/ 10156 h 10186"/>
                <a:gd name="connsiteX24-2265" fmla="*/ 10276 w 10443"/>
                <a:gd name="connsiteY24-2266" fmla="*/ 9854 h 10186"/>
                <a:gd name="connsiteX0-2267" fmla="*/ 10100 w 10267"/>
                <a:gd name="connsiteY0-2268" fmla="*/ 10206 h 10538"/>
                <a:gd name="connsiteX1-2269" fmla="*/ 10221 w 10267"/>
                <a:gd name="connsiteY1-2270" fmla="*/ 7792 h 10538"/>
                <a:gd name="connsiteX2-2271" fmla="*/ 9981 w 10267"/>
                <a:gd name="connsiteY2-2272" fmla="*/ 5982 h 10538"/>
                <a:gd name="connsiteX3-2273" fmla="*/ 9143 w 10267"/>
                <a:gd name="connsiteY3-2274" fmla="*/ 5380 h 10538"/>
                <a:gd name="connsiteX4-2275" fmla="*/ 6030 w 10267"/>
                <a:gd name="connsiteY4-2276" fmla="*/ 5228 h 10538"/>
                <a:gd name="connsiteX5-2277" fmla="*/ 3397 w 10267"/>
                <a:gd name="connsiteY5-2278" fmla="*/ 3419 h 10538"/>
                <a:gd name="connsiteX6-2279" fmla="*/ 2319 w 10267"/>
                <a:gd name="connsiteY6-2280" fmla="*/ 4625 h 10538"/>
                <a:gd name="connsiteX7-2281" fmla="*/ 656 w 10267"/>
                <a:gd name="connsiteY7-2282" fmla="*/ 3501 h 10538"/>
                <a:gd name="connsiteX8-2283" fmla="*/ 762 w 10267"/>
                <a:gd name="connsiteY8-2284" fmla="*/ 2363 h 10538"/>
                <a:gd name="connsiteX9-2285" fmla="*/ 854 w 10267"/>
                <a:gd name="connsiteY9-2286" fmla="*/ 1855 h 10538"/>
                <a:gd name="connsiteX10-2287" fmla="*/ 784 w 10267"/>
                <a:gd name="connsiteY10-2288" fmla="*/ 1272 h 10538"/>
                <a:gd name="connsiteX11-2289" fmla="*/ 465 w 10267"/>
                <a:gd name="connsiteY11-2290" fmla="*/ 560 h 10538"/>
                <a:gd name="connsiteX12-2291" fmla="*/ 5 w 10267"/>
                <a:gd name="connsiteY12-2292" fmla="*/ 0 h 10538"/>
                <a:gd name="connsiteX13-2293" fmla="*/ 245 w 10267"/>
                <a:gd name="connsiteY13-2294" fmla="*/ 680 h 10538"/>
                <a:gd name="connsiteX14-2295" fmla="*/ 477 w 10267"/>
                <a:gd name="connsiteY14-2296" fmla="*/ 2707 h 10538"/>
                <a:gd name="connsiteX15-2297" fmla="*/ 954 w 10267"/>
                <a:gd name="connsiteY15-2298" fmla="*/ 4914 h 10538"/>
                <a:gd name="connsiteX16-2299" fmla="*/ 2199 w 10267"/>
                <a:gd name="connsiteY16-2300" fmla="*/ 5228 h 10538"/>
                <a:gd name="connsiteX17-2301" fmla="*/ 2678 w 10267"/>
                <a:gd name="connsiteY17-2302" fmla="*/ 4625 h 10538"/>
                <a:gd name="connsiteX18-2303" fmla="*/ 5192 w 10267"/>
                <a:gd name="connsiteY18-2304" fmla="*/ 4474 h 10538"/>
                <a:gd name="connsiteX19-2305" fmla="*/ 6509 w 10267"/>
                <a:gd name="connsiteY19-2306" fmla="*/ 6134 h 10538"/>
                <a:gd name="connsiteX20-2307" fmla="*/ 8425 w 10267"/>
                <a:gd name="connsiteY20-2308" fmla="*/ 5832 h 10538"/>
                <a:gd name="connsiteX21-2309" fmla="*/ 9742 w 10267"/>
                <a:gd name="connsiteY21-2310" fmla="*/ 8547 h 10538"/>
                <a:gd name="connsiteX22-2311" fmla="*/ 9502 w 10267"/>
                <a:gd name="connsiteY22-2312" fmla="*/ 9603 h 10538"/>
                <a:gd name="connsiteX23-2313" fmla="*/ 10100 w 10267"/>
                <a:gd name="connsiteY23-2314" fmla="*/ 10508 h 10538"/>
                <a:gd name="connsiteX24-2315" fmla="*/ 10100 w 10267"/>
                <a:gd name="connsiteY24-2316" fmla="*/ 10206 h 10538"/>
                <a:gd name="connsiteX0-2317" fmla="*/ 10305 w 10472"/>
                <a:gd name="connsiteY0-2318" fmla="*/ 9764 h 10096"/>
                <a:gd name="connsiteX1-2319" fmla="*/ 10426 w 10472"/>
                <a:gd name="connsiteY1-2320" fmla="*/ 7350 h 10096"/>
                <a:gd name="connsiteX2-2321" fmla="*/ 10186 w 10472"/>
                <a:gd name="connsiteY2-2322" fmla="*/ 5540 h 10096"/>
                <a:gd name="connsiteX3-2323" fmla="*/ 9348 w 10472"/>
                <a:gd name="connsiteY3-2324" fmla="*/ 4938 h 10096"/>
                <a:gd name="connsiteX4-2325" fmla="*/ 6235 w 10472"/>
                <a:gd name="connsiteY4-2326" fmla="*/ 4786 h 10096"/>
                <a:gd name="connsiteX5-2327" fmla="*/ 3602 w 10472"/>
                <a:gd name="connsiteY5-2328" fmla="*/ 2977 h 10096"/>
                <a:gd name="connsiteX6-2329" fmla="*/ 2524 w 10472"/>
                <a:gd name="connsiteY6-2330" fmla="*/ 4183 h 10096"/>
                <a:gd name="connsiteX7-2331" fmla="*/ 861 w 10472"/>
                <a:gd name="connsiteY7-2332" fmla="*/ 3059 h 10096"/>
                <a:gd name="connsiteX8-2333" fmla="*/ 967 w 10472"/>
                <a:gd name="connsiteY8-2334" fmla="*/ 1921 h 10096"/>
                <a:gd name="connsiteX9-2335" fmla="*/ 1059 w 10472"/>
                <a:gd name="connsiteY9-2336" fmla="*/ 1413 h 10096"/>
                <a:gd name="connsiteX10-2337" fmla="*/ 989 w 10472"/>
                <a:gd name="connsiteY10-2338" fmla="*/ 830 h 10096"/>
                <a:gd name="connsiteX11-2339" fmla="*/ 670 w 10472"/>
                <a:gd name="connsiteY11-2340" fmla="*/ 118 h 10096"/>
                <a:gd name="connsiteX12-2341" fmla="*/ 2 w 10472"/>
                <a:gd name="connsiteY12-2342" fmla="*/ 28 h 10096"/>
                <a:gd name="connsiteX13-2343" fmla="*/ 450 w 10472"/>
                <a:gd name="connsiteY13-2344" fmla="*/ 238 h 10096"/>
                <a:gd name="connsiteX14-2345" fmla="*/ 682 w 10472"/>
                <a:gd name="connsiteY14-2346" fmla="*/ 2265 h 10096"/>
                <a:gd name="connsiteX15-2347" fmla="*/ 1159 w 10472"/>
                <a:gd name="connsiteY15-2348" fmla="*/ 4472 h 10096"/>
                <a:gd name="connsiteX16-2349" fmla="*/ 2404 w 10472"/>
                <a:gd name="connsiteY16-2350" fmla="*/ 4786 h 10096"/>
                <a:gd name="connsiteX17-2351" fmla="*/ 2883 w 10472"/>
                <a:gd name="connsiteY17-2352" fmla="*/ 4183 h 10096"/>
                <a:gd name="connsiteX18-2353" fmla="*/ 5397 w 10472"/>
                <a:gd name="connsiteY18-2354" fmla="*/ 4032 h 10096"/>
                <a:gd name="connsiteX19-2355" fmla="*/ 6714 w 10472"/>
                <a:gd name="connsiteY19-2356" fmla="*/ 5692 h 10096"/>
                <a:gd name="connsiteX20-2357" fmla="*/ 8630 w 10472"/>
                <a:gd name="connsiteY20-2358" fmla="*/ 5390 h 10096"/>
                <a:gd name="connsiteX21-2359" fmla="*/ 9947 w 10472"/>
                <a:gd name="connsiteY21-2360" fmla="*/ 8105 h 10096"/>
                <a:gd name="connsiteX22-2361" fmla="*/ 9707 w 10472"/>
                <a:gd name="connsiteY22-2362" fmla="*/ 9161 h 10096"/>
                <a:gd name="connsiteX23-2363" fmla="*/ 10305 w 10472"/>
                <a:gd name="connsiteY23-2364" fmla="*/ 10066 h 10096"/>
                <a:gd name="connsiteX24-2365" fmla="*/ 10305 w 10472"/>
                <a:gd name="connsiteY24-2366" fmla="*/ 9764 h 10096"/>
                <a:gd name="connsiteX0-2367" fmla="*/ 10159 w 10326"/>
                <a:gd name="connsiteY0-2368" fmla="*/ 10237 h 10569"/>
                <a:gd name="connsiteX1-2369" fmla="*/ 10280 w 10326"/>
                <a:gd name="connsiteY1-2370" fmla="*/ 7823 h 10569"/>
                <a:gd name="connsiteX2-2371" fmla="*/ 10040 w 10326"/>
                <a:gd name="connsiteY2-2372" fmla="*/ 6013 h 10569"/>
                <a:gd name="connsiteX3-2373" fmla="*/ 9202 w 10326"/>
                <a:gd name="connsiteY3-2374" fmla="*/ 5411 h 10569"/>
                <a:gd name="connsiteX4-2375" fmla="*/ 6089 w 10326"/>
                <a:gd name="connsiteY4-2376" fmla="*/ 5259 h 10569"/>
                <a:gd name="connsiteX5-2377" fmla="*/ 3456 w 10326"/>
                <a:gd name="connsiteY5-2378" fmla="*/ 3450 h 10569"/>
                <a:gd name="connsiteX6-2379" fmla="*/ 2378 w 10326"/>
                <a:gd name="connsiteY6-2380" fmla="*/ 4656 h 10569"/>
                <a:gd name="connsiteX7-2381" fmla="*/ 715 w 10326"/>
                <a:gd name="connsiteY7-2382" fmla="*/ 3532 h 10569"/>
                <a:gd name="connsiteX8-2383" fmla="*/ 821 w 10326"/>
                <a:gd name="connsiteY8-2384" fmla="*/ 2394 h 10569"/>
                <a:gd name="connsiteX9-2385" fmla="*/ 913 w 10326"/>
                <a:gd name="connsiteY9-2386" fmla="*/ 1886 h 10569"/>
                <a:gd name="connsiteX10-2387" fmla="*/ 843 w 10326"/>
                <a:gd name="connsiteY10-2388" fmla="*/ 1303 h 10569"/>
                <a:gd name="connsiteX11-2389" fmla="*/ 524 w 10326"/>
                <a:gd name="connsiteY11-2390" fmla="*/ 591 h 10569"/>
                <a:gd name="connsiteX12-2391" fmla="*/ 4 w 10326"/>
                <a:gd name="connsiteY12-2392" fmla="*/ 0 h 10569"/>
                <a:gd name="connsiteX13-2393" fmla="*/ 304 w 10326"/>
                <a:gd name="connsiteY13-2394" fmla="*/ 711 h 10569"/>
                <a:gd name="connsiteX14-2395" fmla="*/ 536 w 10326"/>
                <a:gd name="connsiteY14-2396" fmla="*/ 2738 h 10569"/>
                <a:gd name="connsiteX15-2397" fmla="*/ 1013 w 10326"/>
                <a:gd name="connsiteY15-2398" fmla="*/ 4945 h 10569"/>
                <a:gd name="connsiteX16-2399" fmla="*/ 2258 w 10326"/>
                <a:gd name="connsiteY16-2400" fmla="*/ 5259 h 10569"/>
                <a:gd name="connsiteX17-2401" fmla="*/ 2737 w 10326"/>
                <a:gd name="connsiteY17-2402" fmla="*/ 4656 h 10569"/>
                <a:gd name="connsiteX18-2403" fmla="*/ 5251 w 10326"/>
                <a:gd name="connsiteY18-2404" fmla="*/ 4505 h 10569"/>
                <a:gd name="connsiteX19-2405" fmla="*/ 6568 w 10326"/>
                <a:gd name="connsiteY19-2406" fmla="*/ 6165 h 10569"/>
                <a:gd name="connsiteX20-2407" fmla="*/ 8484 w 10326"/>
                <a:gd name="connsiteY20-2408" fmla="*/ 5863 h 10569"/>
                <a:gd name="connsiteX21-2409" fmla="*/ 9801 w 10326"/>
                <a:gd name="connsiteY21-2410" fmla="*/ 8578 h 10569"/>
                <a:gd name="connsiteX22-2411" fmla="*/ 9561 w 10326"/>
                <a:gd name="connsiteY22-2412" fmla="*/ 9634 h 10569"/>
                <a:gd name="connsiteX23-2413" fmla="*/ 10159 w 10326"/>
                <a:gd name="connsiteY23-2414" fmla="*/ 10539 h 10569"/>
                <a:gd name="connsiteX24-2415" fmla="*/ 10159 w 10326"/>
                <a:gd name="connsiteY24-2416" fmla="*/ 10237 h 10569"/>
                <a:gd name="connsiteX0-2417" fmla="*/ 9856 w 10023"/>
                <a:gd name="connsiteY0-2418" fmla="*/ 9758 h 10090"/>
                <a:gd name="connsiteX1-2419" fmla="*/ 9977 w 10023"/>
                <a:gd name="connsiteY1-2420" fmla="*/ 7344 h 10090"/>
                <a:gd name="connsiteX2-2421" fmla="*/ 9737 w 10023"/>
                <a:gd name="connsiteY2-2422" fmla="*/ 5534 h 10090"/>
                <a:gd name="connsiteX3-2423" fmla="*/ 8899 w 10023"/>
                <a:gd name="connsiteY3-2424" fmla="*/ 4932 h 10090"/>
                <a:gd name="connsiteX4-2425" fmla="*/ 5786 w 10023"/>
                <a:gd name="connsiteY4-2426" fmla="*/ 4780 h 10090"/>
                <a:gd name="connsiteX5-2427" fmla="*/ 3153 w 10023"/>
                <a:gd name="connsiteY5-2428" fmla="*/ 2971 h 10090"/>
                <a:gd name="connsiteX6-2429" fmla="*/ 2075 w 10023"/>
                <a:gd name="connsiteY6-2430" fmla="*/ 4177 h 10090"/>
                <a:gd name="connsiteX7-2431" fmla="*/ 412 w 10023"/>
                <a:gd name="connsiteY7-2432" fmla="*/ 3053 h 10090"/>
                <a:gd name="connsiteX8-2433" fmla="*/ 518 w 10023"/>
                <a:gd name="connsiteY8-2434" fmla="*/ 1915 h 10090"/>
                <a:gd name="connsiteX9-2435" fmla="*/ 610 w 10023"/>
                <a:gd name="connsiteY9-2436" fmla="*/ 1407 h 10090"/>
                <a:gd name="connsiteX10-2437" fmla="*/ 540 w 10023"/>
                <a:gd name="connsiteY10-2438" fmla="*/ 824 h 10090"/>
                <a:gd name="connsiteX11-2439" fmla="*/ 221 w 10023"/>
                <a:gd name="connsiteY11-2440" fmla="*/ 112 h 10090"/>
                <a:gd name="connsiteX12-2441" fmla="*/ 1 w 10023"/>
                <a:gd name="connsiteY12-2442" fmla="*/ 232 h 10090"/>
                <a:gd name="connsiteX13-2443" fmla="*/ 233 w 10023"/>
                <a:gd name="connsiteY13-2444" fmla="*/ 2259 h 10090"/>
                <a:gd name="connsiteX14-2445" fmla="*/ 710 w 10023"/>
                <a:gd name="connsiteY14-2446" fmla="*/ 4466 h 10090"/>
                <a:gd name="connsiteX15-2447" fmla="*/ 1955 w 10023"/>
                <a:gd name="connsiteY15-2448" fmla="*/ 4780 h 10090"/>
                <a:gd name="connsiteX16-2449" fmla="*/ 2434 w 10023"/>
                <a:gd name="connsiteY16-2450" fmla="*/ 4177 h 10090"/>
                <a:gd name="connsiteX17-2451" fmla="*/ 4948 w 10023"/>
                <a:gd name="connsiteY17-2452" fmla="*/ 4026 h 10090"/>
                <a:gd name="connsiteX18-2453" fmla="*/ 6265 w 10023"/>
                <a:gd name="connsiteY18-2454" fmla="*/ 5686 h 10090"/>
                <a:gd name="connsiteX19-2455" fmla="*/ 8181 w 10023"/>
                <a:gd name="connsiteY19-2456" fmla="*/ 5384 h 10090"/>
                <a:gd name="connsiteX20-2457" fmla="*/ 9498 w 10023"/>
                <a:gd name="connsiteY20-2458" fmla="*/ 8099 h 10090"/>
                <a:gd name="connsiteX21-2459" fmla="*/ 9258 w 10023"/>
                <a:gd name="connsiteY21-2460" fmla="*/ 9155 h 10090"/>
                <a:gd name="connsiteX22-2461" fmla="*/ 9856 w 10023"/>
                <a:gd name="connsiteY22-2462" fmla="*/ 10060 h 10090"/>
                <a:gd name="connsiteX23-2463" fmla="*/ 9856 w 10023"/>
                <a:gd name="connsiteY23-2464" fmla="*/ 9758 h 10090"/>
                <a:gd name="connsiteX0-2465" fmla="*/ 10378 w 10545"/>
                <a:gd name="connsiteY0-2466" fmla="*/ 10385 h 10717"/>
                <a:gd name="connsiteX1-2467" fmla="*/ 10499 w 10545"/>
                <a:gd name="connsiteY1-2468" fmla="*/ 7971 h 10717"/>
                <a:gd name="connsiteX2-2469" fmla="*/ 10259 w 10545"/>
                <a:gd name="connsiteY2-2470" fmla="*/ 6161 h 10717"/>
                <a:gd name="connsiteX3-2471" fmla="*/ 9421 w 10545"/>
                <a:gd name="connsiteY3-2472" fmla="*/ 5559 h 10717"/>
                <a:gd name="connsiteX4-2473" fmla="*/ 6308 w 10545"/>
                <a:gd name="connsiteY4-2474" fmla="*/ 5407 h 10717"/>
                <a:gd name="connsiteX5-2475" fmla="*/ 3675 w 10545"/>
                <a:gd name="connsiteY5-2476" fmla="*/ 3598 h 10717"/>
                <a:gd name="connsiteX6-2477" fmla="*/ 2597 w 10545"/>
                <a:gd name="connsiteY6-2478" fmla="*/ 4804 h 10717"/>
                <a:gd name="connsiteX7-2479" fmla="*/ 934 w 10545"/>
                <a:gd name="connsiteY7-2480" fmla="*/ 3680 h 10717"/>
                <a:gd name="connsiteX8-2481" fmla="*/ 1040 w 10545"/>
                <a:gd name="connsiteY8-2482" fmla="*/ 2542 h 10717"/>
                <a:gd name="connsiteX9-2483" fmla="*/ 1132 w 10545"/>
                <a:gd name="connsiteY9-2484" fmla="*/ 2034 h 10717"/>
                <a:gd name="connsiteX10-2485" fmla="*/ 1062 w 10545"/>
                <a:gd name="connsiteY10-2486" fmla="*/ 1451 h 10717"/>
                <a:gd name="connsiteX11-2487" fmla="*/ 743 w 10545"/>
                <a:gd name="connsiteY11-2488" fmla="*/ 739 h 10717"/>
                <a:gd name="connsiteX12-2489" fmla="*/ 0 w 10545"/>
                <a:gd name="connsiteY12-2490" fmla="*/ 92 h 10717"/>
                <a:gd name="connsiteX13-2491" fmla="*/ 755 w 10545"/>
                <a:gd name="connsiteY13-2492" fmla="*/ 2886 h 10717"/>
                <a:gd name="connsiteX14-2493" fmla="*/ 1232 w 10545"/>
                <a:gd name="connsiteY14-2494" fmla="*/ 5093 h 10717"/>
                <a:gd name="connsiteX15-2495" fmla="*/ 2477 w 10545"/>
                <a:gd name="connsiteY15-2496" fmla="*/ 5407 h 10717"/>
                <a:gd name="connsiteX16-2497" fmla="*/ 2956 w 10545"/>
                <a:gd name="connsiteY16-2498" fmla="*/ 4804 h 10717"/>
                <a:gd name="connsiteX17-2499" fmla="*/ 5470 w 10545"/>
                <a:gd name="connsiteY17-2500" fmla="*/ 4653 h 10717"/>
                <a:gd name="connsiteX18-2501" fmla="*/ 6787 w 10545"/>
                <a:gd name="connsiteY18-2502" fmla="*/ 6313 h 10717"/>
                <a:gd name="connsiteX19-2503" fmla="*/ 8703 w 10545"/>
                <a:gd name="connsiteY19-2504" fmla="*/ 6011 h 10717"/>
                <a:gd name="connsiteX20-2505" fmla="*/ 10020 w 10545"/>
                <a:gd name="connsiteY20-2506" fmla="*/ 8726 h 10717"/>
                <a:gd name="connsiteX21-2507" fmla="*/ 9780 w 10545"/>
                <a:gd name="connsiteY21-2508" fmla="*/ 9782 h 10717"/>
                <a:gd name="connsiteX22-2509" fmla="*/ 10378 w 10545"/>
                <a:gd name="connsiteY22-2510" fmla="*/ 10687 h 10717"/>
                <a:gd name="connsiteX23-2511" fmla="*/ 10378 w 10545"/>
                <a:gd name="connsiteY23-2512" fmla="*/ 10385 h 10717"/>
                <a:gd name="connsiteX0-2513" fmla="*/ 10406 w 10573"/>
                <a:gd name="connsiteY0-2514" fmla="*/ 10294 h 10626"/>
                <a:gd name="connsiteX1-2515" fmla="*/ 10527 w 10573"/>
                <a:gd name="connsiteY1-2516" fmla="*/ 7880 h 10626"/>
                <a:gd name="connsiteX2-2517" fmla="*/ 10287 w 10573"/>
                <a:gd name="connsiteY2-2518" fmla="*/ 6070 h 10626"/>
                <a:gd name="connsiteX3-2519" fmla="*/ 9449 w 10573"/>
                <a:gd name="connsiteY3-2520" fmla="*/ 5468 h 10626"/>
                <a:gd name="connsiteX4-2521" fmla="*/ 6336 w 10573"/>
                <a:gd name="connsiteY4-2522" fmla="*/ 5316 h 10626"/>
                <a:gd name="connsiteX5-2523" fmla="*/ 3703 w 10573"/>
                <a:gd name="connsiteY5-2524" fmla="*/ 3507 h 10626"/>
                <a:gd name="connsiteX6-2525" fmla="*/ 2625 w 10573"/>
                <a:gd name="connsiteY6-2526" fmla="*/ 4713 h 10626"/>
                <a:gd name="connsiteX7-2527" fmla="*/ 962 w 10573"/>
                <a:gd name="connsiteY7-2528" fmla="*/ 3589 h 10626"/>
                <a:gd name="connsiteX8-2529" fmla="*/ 1068 w 10573"/>
                <a:gd name="connsiteY8-2530" fmla="*/ 2451 h 10626"/>
                <a:gd name="connsiteX9-2531" fmla="*/ 1160 w 10573"/>
                <a:gd name="connsiteY9-2532" fmla="*/ 1943 h 10626"/>
                <a:gd name="connsiteX10-2533" fmla="*/ 1090 w 10573"/>
                <a:gd name="connsiteY10-2534" fmla="*/ 1360 h 10626"/>
                <a:gd name="connsiteX11-2535" fmla="*/ 771 w 10573"/>
                <a:gd name="connsiteY11-2536" fmla="*/ 648 h 10626"/>
                <a:gd name="connsiteX12-2537" fmla="*/ 28 w 10573"/>
                <a:gd name="connsiteY12-2538" fmla="*/ 1 h 10626"/>
                <a:gd name="connsiteX13-2539" fmla="*/ 211 w 10573"/>
                <a:gd name="connsiteY13-2540" fmla="*/ 568 h 10626"/>
                <a:gd name="connsiteX14-2541" fmla="*/ 783 w 10573"/>
                <a:gd name="connsiteY14-2542" fmla="*/ 2795 h 10626"/>
                <a:gd name="connsiteX15-2543" fmla="*/ 1260 w 10573"/>
                <a:gd name="connsiteY15-2544" fmla="*/ 5002 h 10626"/>
                <a:gd name="connsiteX16-2545" fmla="*/ 2505 w 10573"/>
                <a:gd name="connsiteY16-2546" fmla="*/ 5316 h 10626"/>
                <a:gd name="connsiteX17-2547" fmla="*/ 2984 w 10573"/>
                <a:gd name="connsiteY17-2548" fmla="*/ 4713 h 10626"/>
                <a:gd name="connsiteX18-2549" fmla="*/ 5498 w 10573"/>
                <a:gd name="connsiteY18-2550" fmla="*/ 4562 h 10626"/>
                <a:gd name="connsiteX19-2551" fmla="*/ 6815 w 10573"/>
                <a:gd name="connsiteY19-2552" fmla="*/ 6222 h 10626"/>
                <a:gd name="connsiteX20-2553" fmla="*/ 8731 w 10573"/>
                <a:gd name="connsiteY20-2554" fmla="*/ 5920 h 10626"/>
                <a:gd name="connsiteX21-2555" fmla="*/ 10048 w 10573"/>
                <a:gd name="connsiteY21-2556" fmla="*/ 8635 h 10626"/>
                <a:gd name="connsiteX22-2557" fmla="*/ 9808 w 10573"/>
                <a:gd name="connsiteY22-2558" fmla="*/ 9691 h 10626"/>
                <a:gd name="connsiteX23-2559" fmla="*/ 10406 w 10573"/>
                <a:gd name="connsiteY23-2560" fmla="*/ 10596 h 10626"/>
                <a:gd name="connsiteX24-2561" fmla="*/ 10406 w 10573"/>
                <a:gd name="connsiteY24-2562" fmla="*/ 10294 h 10626"/>
                <a:gd name="connsiteX0-2563" fmla="*/ 10406 w 10573"/>
                <a:gd name="connsiteY0-2564" fmla="*/ 10294 h 10626"/>
                <a:gd name="connsiteX1-2565" fmla="*/ 10527 w 10573"/>
                <a:gd name="connsiteY1-2566" fmla="*/ 7880 h 10626"/>
                <a:gd name="connsiteX2-2567" fmla="*/ 10287 w 10573"/>
                <a:gd name="connsiteY2-2568" fmla="*/ 6070 h 10626"/>
                <a:gd name="connsiteX3-2569" fmla="*/ 9449 w 10573"/>
                <a:gd name="connsiteY3-2570" fmla="*/ 5468 h 10626"/>
                <a:gd name="connsiteX4-2571" fmla="*/ 6336 w 10573"/>
                <a:gd name="connsiteY4-2572" fmla="*/ 5316 h 10626"/>
                <a:gd name="connsiteX5-2573" fmla="*/ 3703 w 10573"/>
                <a:gd name="connsiteY5-2574" fmla="*/ 3507 h 10626"/>
                <a:gd name="connsiteX6-2575" fmla="*/ 2625 w 10573"/>
                <a:gd name="connsiteY6-2576" fmla="*/ 4713 h 10626"/>
                <a:gd name="connsiteX7-2577" fmla="*/ 962 w 10573"/>
                <a:gd name="connsiteY7-2578" fmla="*/ 3589 h 10626"/>
                <a:gd name="connsiteX8-2579" fmla="*/ 1068 w 10573"/>
                <a:gd name="connsiteY8-2580" fmla="*/ 2451 h 10626"/>
                <a:gd name="connsiteX9-2581" fmla="*/ 1160 w 10573"/>
                <a:gd name="connsiteY9-2582" fmla="*/ 1943 h 10626"/>
                <a:gd name="connsiteX10-2583" fmla="*/ 1090 w 10573"/>
                <a:gd name="connsiteY10-2584" fmla="*/ 1360 h 10626"/>
                <a:gd name="connsiteX11-2585" fmla="*/ 771 w 10573"/>
                <a:gd name="connsiteY11-2586" fmla="*/ 648 h 10626"/>
                <a:gd name="connsiteX12-2587" fmla="*/ 28 w 10573"/>
                <a:gd name="connsiteY12-2588" fmla="*/ 1 h 10626"/>
                <a:gd name="connsiteX13-2589" fmla="*/ 211 w 10573"/>
                <a:gd name="connsiteY13-2590" fmla="*/ 568 h 10626"/>
                <a:gd name="connsiteX14-2591" fmla="*/ 783 w 10573"/>
                <a:gd name="connsiteY14-2592" fmla="*/ 2795 h 10626"/>
                <a:gd name="connsiteX15-2593" fmla="*/ 1260 w 10573"/>
                <a:gd name="connsiteY15-2594" fmla="*/ 5002 h 10626"/>
                <a:gd name="connsiteX16-2595" fmla="*/ 2505 w 10573"/>
                <a:gd name="connsiteY16-2596" fmla="*/ 5316 h 10626"/>
                <a:gd name="connsiteX17-2597" fmla="*/ 2984 w 10573"/>
                <a:gd name="connsiteY17-2598" fmla="*/ 4713 h 10626"/>
                <a:gd name="connsiteX18-2599" fmla="*/ 5498 w 10573"/>
                <a:gd name="connsiteY18-2600" fmla="*/ 4562 h 10626"/>
                <a:gd name="connsiteX19-2601" fmla="*/ 6815 w 10573"/>
                <a:gd name="connsiteY19-2602" fmla="*/ 6222 h 10626"/>
                <a:gd name="connsiteX20-2603" fmla="*/ 8731 w 10573"/>
                <a:gd name="connsiteY20-2604" fmla="*/ 5920 h 10626"/>
                <a:gd name="connsiteX21-2605" fmla="*/ 10048 w 10573"/>
                <a:gd name="connsiteY21-2606" fmla="*/ 8635 h 10626"/>
                <a:gd name="connsiteX22-2607" fmla="*/ 9808 w 10573"/>
                <a:gd name="connsiteY22-2608" fmla="*/ 9691 h 10626"/>
                <a:gd name="connsiteX23-2609" fmla="*/ 10406 w 10573"/>
                <a:gd name="connsiteY23-2610" fmla="*/ 10596 h 10626"/>
                <a:gd name="connsiteX24-2611" fmla="*/ 10406 w 10573"/>
                <a:gd name="connsiteY24-2612" fmla="*/ 10294 h 10626"/>
                <a:gd name="connsiteX0-2613" fmla="*/ 10403 w 10570"/>
                <a:gd name="connsiteY0-2614" fmla="*/ 10294 h 10626"/>
                <a:gd name="connsiteX1-2615" fmla="*/ 10524 w 10570"/>
                <a:gd name="connsiteY1-2616" fmla="*/ 7880 h 10626"/>
                <a:gd name="connsiteX2-2617" fmla="*/ 10284 w 10570"/>
                <a:gd name="connsiteY2-2618" fmla="*/ 6070 h 10626"/>
                <a:gd name="connsiteX3-2619" fmla="*/ 9446 w 10570"/>
                <a:gd name="connsiteY3-2620" fmla="*/ 5468 h 10626"/>
                <a:gd name="connsiteX4-2621" fmla="*/ 6333 w 10570"/>
                <a:gd name="connsiteY4-2622" fmla="*/ 5316 h 10626"/>
                <a:gd name="connsiteX5-2623" fmla="*/ 3700 w 10570"/>
                <a:gd name="connsiteY5-2624" fmla="*/ 3507 h 10626"/>
                <a:gd name="connsiteX6-2625" fmla="*/ 2622 w 10570"/>
                <a:gd name="connsiteY6-2626" fmla="*/ 4713 h 10626"/>
                <a:gd name="connsiteX7-2627" fmla="*/ 959 w 10570"/>
                <a:gd name="connsiteY7-2628" fmla="*/ 3589 h 10626"/>
                <a:gd name="connsiteX8-2629" fmla="*/ 1065 w 10570"/>
                <a:gd name="connsiteY8-2630" fmla="*/ 2451 h 10626"/>
                <a:gd name="connsiteX9-2631" fmla="*/ 1157 w 10570"/>
                <a:gd name="connsiteY9-2632" fmla="*/ 1943 h 10626"/>
                <a:gd name="connsiteX10-2633" fmla="*/ 1087 w 10570"/>
                <a:gd name="connsiteY10-2634" fmla="*/ 1360 h 10626"/>
                <a:gd name="connsiteX11-2635" fmla="*/ 698 w 10570"/>
                <a:gd name="connsiteY11-2636" fmla="*/ 665 h 10626"/>
                <a:gd name="connsiteX12-2637" fmla="*/ 25 w 10570"/>
                <a:gd name="connsiteY12-2638" fmla="*/ 1 h 10626"/>
                <a:gd name="connsiteX13-2639" fmla="*/ 208 w 10570"/>
                <a:gd name="connsiteY13-2640" fmla="*/ 568 h 10626"/>
                <a:gd name="connsiteX14-2641" fmla="*/ 780 w 10570"/>
                <a:gd name="connsiteY14-2642" fmla="*/ 2795 h 10626"/>
                <a:gd name="connsiteX15-2643" fmla="*/ 1257 w 10570"/>
                <a:gd name="connsiteY15-2644" fmla="*/ 5002 h 10626"/>
                <a:gd name="connsiteX16-2645" fmla="*/ 2502 w 10570"/>
                <a:gd name="connsiteY16-2646" fmla="*/ 5316 h 10626"/>
                <a:gd name="connsiteX17-2647" fmla="*/ 2981 w 10570"/>
                <a:gd name="connsiteY17-2648" fmla="*/ 4713 h 10626"/>
                <a:gd name="connsiteX18-2649" fmla="*/ 5495 w 10570"/>
                <a:gd name="connsiteY18-2650" fmla="*/ 4562 h 10626"/>
                <a:gd name="connsiteX19-2651" fmla="*/ 6812 w 10570"/>
                <a:gd name="connsiteY19-2652" fmla="*/ 6222 h 10626"/>
                <a:gd name="connsiteX20-2653" fmla="*/ 8728 w 10570"/>
                <a:gd name="connsiteY20-2654" fmla="*/ 5920 h 10626"/>
                <a:gd name="connsiteX21-2655" fmla="*/ 10045 w 10570"/>
                <a:gd name="connsiteY21-2656" fmla="*/ 8635 h 10626"/>
                <a:gd name="connsiteX22-2657" fmla="*/ 9805 w 10570"/>
                <a:gd name="connsiteY22-2658" fmla="*/ 9691 h 10626"/>
                <a:gd name="connsiteX23-2659" fmla="*/ 10403 w 10570"/>
                <a:gd name="connsiteY23-2660" fmla="*/ 10596 h 10626"/>
                <a:gd name="connsiteX24-2661" fmla="*/ 10403 w 10570"/>
                <a:gd name="connsiteY24-2662" fmla="*/ 10294 h 10626"/>
                <a:gd name="connsiteX0-2663" fmla="*/ 10403 w 10570"/>
                <a:gd name="connsiteY0-2664" fmla="*/ 10294 h 10626"/>
                <a:gd name="connsiteX1-2665" fmla="*/ 10524 w 10570"/>
                <a:gd name="connsiteY1-2666" fmla="*/ 7880 h 10626"/>
                <a:gd name="connsiteX2-2667" fmla="*/ 10284 w 10570"/>
                <a:gd name="connsiteY2-2668" fmla="*/ 6070 h 10626"/>
                <a:gd name="connsiteX3-2669" fmla="*/ 9446 w 10570"/>
                <a:gd name="connsiteY3-2670" fmla="*/ 5468 h 10626"/>
                <a:gd name="connsiteX4-2671" fmla="*/ 6333 w 10570"/>
                <a:gd name="connsiteY4-2672" fmla="*/ 5316 h 10626"/>
                <a:gd name="connsiteX5-2673" fmla="*/ 3700 w 10570"/>
                <a:gd name="connsiteY5-2674" fmla="*/ 3507 h 10626"/>
                <a:gd name="connsiteX6-2675" fmla="*/ 2622 w 10570"/>
                <a:gd name="connsiteY6-2676" fmla="*/ 4713 h 10626"/>
                <a:gd name="connsiteX7-2677" fmla="*/ 959 w 10570"/>
                <a:gd name="connsiteY7-2678" fmla="*/ 3589 h 10626"/>
                <a:gd name="connsiteX8-2679" fmla="*/ 1065 w 10570"/>
                <a:gd name="connsiteY8-2680" fmla="*/ 2451 h 10626"/>
                <a:gd name="connsiteX9-2681" fmla="*/ 1157 w 10570"/>
                <a:gd name="connsiteY9-2682" fmla="*/ 1943 h 10626"/>
                <a:gd name="connsiteX10-2683" fmla="*/ 1087 w 10570"/>
                <a:gd name="connsiteY10-2684" fmla="*/ 1360 h 10626"/>
                <a:gd name="connsiteX11-2685" fmla="*/ 698 w 10570"/>
                <a:gd name="connsiteY11-2686" fmla="*/ 665 h 10626"/>
                <a:gd name="connsiteX12-2687" fmla="*/ 25 w 10570"/>
                <a:gd name="connsiteY12-2688" fmla="*/ 1 h 10626"/>
                <a:gd name="connsiteX13-2689" fmla="*/ 208 w 10570"/>
                <a:gd name="connsiteY13-2690" fmla="*/ 568 h 10626"/>
                <a:gd name="connsiteX14-2691" fmla="*/ 780 w 10570"/>
                <a:gd name="connsiteY14-2692" fmla="*/ 2795 h 10626"/>
                <a:gd name="connsiteX15-2693" fmla="*/ 1257 w 10570"/>
                <a:gd name="connsiteY15-2694" fmla="*/ 5002 h 10626"/>
                <a:gd name="connsiteX16-2695" fmla="*/ 2502 w 10570"/>
                <a:gd name="connsiteY16-2696" fmla="*/ 5316 h 10626"/>
                <a:gd name="connsiteX17-2697" fmla="*/ 2981 w 10570"/>
                <a:gd name="connsiteY17-2698" fmla="*/ 4713 h 10626"/>
                <a:gd name="connsiteX18-2699" fmla="*/ 5495 w 10570"/>
                <a:gd name="connsiteY18-2700" fmla="*/ 4562 h 10626"/>
                <a:gd name="connsiteX19-2701" fmla="*/ 6812 w 10570"/>
                <a:gd name="connsiteY19-2702" fmla="*/ 6222 h 10626"/>
                <a:gd name="connsiteX20-2703" fmla="*/ 8728 w 10570"/>
                <a:gd name="connsiteY20-2704" fmla="*/ 5920 h 10626"/>
                <a:gd name="connsiteX21-2705" fmla="*/ 10045 w 10570"/>
                <a:gd name="connsiteY21-2706" fmla="*/ 8635 h 10626"/>
                <a:gd name="connsiteX22-2707" fmla="*/ 9805 w 10570"/>
                <a:gd name="connsiteY22-2708" fmla="*/ 9691 h 10626"/>
                <a:gd name="connsiteX23-2709" fmla="*/ 10403 w 10570"/>
                <a:gd name="connsiteY23-2710" fmla="*/ 10596 h 10626"/>
                <a:gd name="connsiteX24-2711" fmla="*/ 10403 w 10570"/>
                <a:gd name="connsiteY24-2712" fmla="*/ 10294 h 10626"/>
                <a:gd name="connsiteX0-2713" fmla="*/ 10403 w 10570"/>
                <a:gd name="connsiteY0-2714" fmla="*/ 10294 h 10626"/>
                <a:gd name="connsiteX1-2715" fmla="*/ 10524 w 10570"/>
                <a:gd name="connsiteY1-2716" fmla="*/ 7880 h 10626"/>
                <a:gd name="connsiteX2-2717" fmla="*/ 10284 w 10570"/>
                <a:gd name="connsiteY2-2718" fmla="*/ 6070 h 10626"/>
                <a:gd name="connsiteX3-2719" fmla="*/ 9446 w 10570"/>
                <a:gd name="connsiteY3-2720" fmla="*/ 5468 h 10626"/>
                <a:gd name="connsiteX4-2721" fmla="*/ 6333 w 10570"/>
                <a:gd name="connsiteY4-2722" fmla="*/ 5316 h 10626"/>
                <a:gd name="connsiteX5-2723" fmla="*/ 3700 w 10570"/>
                <a:gd name="connsiteY5-2724" fmla="*/ 3507 h 10626"/>
                <a:gd name="connsiteX6-2725" fmla="*/ 2622 w 10570"/>
                <a:gd name="connsiteY6-2726" fmla="*/ 4713 h 10626"/>
                <a:gd name="connsiteX7-2727" fmla="*/ 959 w 10570"/>
                <a:gd name="connsiteY7-2728" fmla="*/ 3589 h 10626"/>
                <a:gd name="connsiteX8-2729" fmla="*/ 1065 w 10570"/>
                <a:gd name="connsiteY8-2730" fmla="*/ 2451 h 10626"/>
                <a:gd name="connsiteX9-2731" fmla="*/ 1157 w 10570"/>
                <a:gd name="connsiteY9-2732" fmla="*/ 1943 h 10626"/>
                <a:gd name="connsiteX10-2733" fmla="*/ 1027 w 10570"/>
                <a:gd name="connsiteY10-2734" fmla="*/ 1425 h 10626"/>
                <a:gd name="connsiteX11-2735" fmla="*/ 698 w 10570"/>
                <a:gd name="connsiteY11-2736" fmla="*/ 665 h 10626"/>
                <a:gd name="connsiteX12-2737" fmla="*/ 25 w 10570"/>
                <a:gd name="connsiteY12-2738" fmla="*/ 1 h 10626"/>
                <a:gd name="connsiteX13-2739" fmla="*/ 208 w 10570"/>
                <a:gd name="connsiteY13-2740" fmla="*/ 568 h 10626"/>
                <a:gd name="connsiteX14-2741" fmla="*/ 780 w 10570"/>
                <a:gd name="connsiteY14-2742" fmla="*/ 2795 h 10626"/>
                <a:gd name="connsiteX15-2743" fmla="*/ 1257 w 10570"/>
                <a:gd name="connsiteY15-2744" fmla="*/ 5002 h 10626"/>
                <a:gd name="connsiteX16-2745" fmla="*/ 2502 w 10570"/>
                <a:gd name="connsiteY16-2746" fmla="*/ 5316 h 10626"/>
                <a:gd name="connsiteX17-2747" fmla="*/ 2981 w 10570"/>
                <a:gd name="connsiteY17-2748" fmla="*/ 4713 h 10626"/>
                <a:gd name="connsiteX18-2749" fmla="*/ 5495 w 10570"/>
                <a:gd name="connsiteY18-2750" fmla="*/ 4562 h 10626"/>
                <a:gd name="connsiteX19-2751" fmla="*/ 6812 w 10570"/>
                <a:gd name="connsiteY19-2752" fmla="*/ 6222 h 10626"/>
                <a:gd name="connsiteX20-2753" fmla="*/ 8728 w 10570"/>
                <a:gd name="connsiteY20-2754" fmla="*/ 5920 h 10626"/>
                <a:gd name="connsiteX21-2755" fmla="*/ 10045 w 10570"/>
                <a:gd name="connsiteY21-2756" fmla="*/ 8635 h 10626"/>
                <a:gd name="connsiteX22-2757" fmla="*/ 9805 w 10570"/>
                <a:gd name="connsiteY22-2758" fmla="*/ 9691 h 10626"/>
                <a:gd name="connsiteX23-2759" fmla="*/ 10403 w 10570"/>
                <a:gd name="connsiteY23-2760" fmla="*/ 10596 h 10626"/>
                <a:gd name="connsiteX24-2761" fmla="*/ 10403 w 10570"/>
                <a:gd name="connsiteY24-2762" fmla="*/ 10294 h 10626"/>
                <a:gd name="connsiteX0-2763" fmla="*/ 10403 w 10570"/>
                <a:gd name="connsiteY0-2764" fmla="*/ 10294 h 10626"/>
                <a:gd name="connsiteX1-2765" fmla="*/ 10524 w 10570"/>
                <a:gd name="connsiteY1-2766" fmla="*/ 7880 h 10626"/>
                <a:gd name="connsiteX2-2767" fmla="*/ 10284 w 10570"/>
                <a:gd name="connsiteY2-2768" fmla="*/ 6070 h 10626"/>
                <a:gd name="connsiteX3-2769" fmla="*/ 9446 w 10570"/>
                <a:gd name="connsiteY3-2770" fmla="*/ 5468 h 10626"/>
                <a:gd name="connsiteX4-2771" fmla="*/ 6333 w 10570"/>
                <a:gd name="connsiteY4-2772" fmla="*/ 5316 h 10626"/>
                <a:gd name="connsiteX5-2773" fmla="*/ 3700 w 10570"/>
                <a:gd name="connsiteY5-2774" fmla="*/ 3507 h 10626"/>
                <a:gd name="connsiteX6-2775" fmla="*/ 2622 w 10570"/>
                <a:gd name="connsiteY6-2776" fmla="*/ 4713 h 10626"/>
                <a:gd name="connsiteX7-2777" fmla="*/ 959 w 10570"/>
                <a:gd name="connsiteY7-2778" fmla="*/ 3589 h 10626"/>
                <a:gd name="connsiteX8-2779" fmla="*/ 1065 w 10570"/>
                <a:gd name="connsiteY8-2780" fmla="*/ 2451 h 10626"/>
                <a:gd name="connsiteX9-2781" fmla="*/ 1107 w 10570"/>
                <a:gd name="connsiteY9-2782" fmla="*/ 1960 h 10626"/>
                <a:gd name="connsiteX10-2783" fmla="*/ 1027 w 10570"/>
                <a:gd name="connsiteY10-2784" fmla="*/ 1425 h 10626"/>
                <a:gd name="connsiteX11-2785" fmla="*/ 698 w 10570"/>
                <a:gd name="connsiteY11-2786" fmla="*/ 665 h 10626"/>
                <a:gd name="connsiteX12-2787" fmla="*/ 25 w 10570"/>
                <a:gd name="connsiteY12-2788" fmla="*/ 1 h 10626"/>
                <a:gd name="connsiteX13-2789" fmla="*/ 208 w 10570"/>
                <a:gd name="connsiteY13-2790" fmla="*/ 568 h 10626"/>
                <a:gd name="connsiteX14-2791" fmla="*/ 780 w 10570"/>
                <a:gd name="connsiteY14-2792" fmla="*/ 2795 h 10626"/>
                <a:gd name="connsiteX15-2793" fmla="*/ 1257 w 10570"/>
                <a:gd name="connsiteY15-2794" fmla="*/ 5002 h 10626"/>
                <a:gd name="connsiteX16-2795" fmla="*/ 2502 w 10570"/>
                <a:gd name="connsiteY16-2796" fmla="*/ 5316 h 10626"/>
                <a:gd name="connsiteX17-2797" fmla="*/ 2981 w 10570"/>
                <a:gd name="connsiteY17-2798" fmla="*/ 4713 h 10626"/>
                <a:gd name="connsiteX18-2799" fmla="*/ 5495 w 10570"/>
                <a:gd name="connsiteY18-2800" fmla="*/ 4562 h 10626"/>
                <a:gd name="connsiteX19-2801" fmla="*/ 6812 w 10570"/>
                <a:gd name="connsiteY19-2802" fmla="*/ 6222 h 10626"/>
                <a:gd name="connsiteX20-2803" fmla="*/ 8728 w 10570"/>
                <a:gd name="connsiteY20-2804" fmla="*/ 5920 h 10626"/>
                <a:gd name="connsiteX21-2805" fmla="*/ 10045 w 10570"/>
                <a:gd name="connsiteY21-2806" fmla="*/ 8635 h 10626"/>
                <a:gd name="connsiteX22-2807" fmla="*/ 9805 w 10570"/>
                <a:gd name="connsiteY22-2808" fmla="*/ 9691 h 10626"/>
                <a:gd name="connsiteX23-2809" fmla="*/ 10403 w 10570"/>
                <a:gd name="connsiteY23-2810" fmla="*/ 10596 h 10626"/>
                <a:gd name="connsiteX24-2811" fmla="*/ 10403 w 10570"/>
                <a:gd name="connsiteY24-2812" fmla="*/ 10294 h 10626"/>
                <a:gd name="connsiteX0-2813" fmla="*/ 10401 w 10568"/>
                <a:gd name="connsiteY0-2814" fmla="*/ 10294 h 10626"/>
                <a:gd name="connsiteX1-2815" fmla="*/ 10522 w 10568"/>
                <a:gd name="connsiteY1-2816" fmla="*/ 7880 h 10626"/>
                <a:gd name="connsiteX2-2817" fmla="*/ 10282 w 10568"/>
                <a:gd name="connsiteY2-2818" fmla="*/ 6070 h 10626"/>
                <a:gd name="connsiteX3-2819" fmla="*/ 9444 w 10568"/>
                <a:gd name="connsiteY3-2820" fmla="*/ 5468 h 10626"/>
                <a:gd name="connsiteX4-2821" fmla="*/ 6331 w 10568"/>
                <a:gd name="connsiteY4-2822" fmla="*/ 5316 h 10626"/>
                <a:gd name="connsiteX5-2823" fmla="*/ 3698 w 10568"/>
                <a:gd name="connsiteY5-2824" fmla="*/ 3507 h 10626"/>
                <a:gd name="connsiteX6-2825" fmla="*/ 2620 w 10568"/>
                <a:gd name="connsiteY6-2826" fmla="*/ 4713 h 10626"/>
                <a:gd name="connsiteX7-2827" fmla="*/ 957 w 10568"/>
                <a:gd name="connsiteY7-2828" fmla="*/ 3589 h 10626"/>
                <a:gd name="connsiteX8-2829" fmla="*/ 1063 w 10568"/>
                <a:gd name="connsiteY8-2830" fmla="*/ 2451 h 10626"/>
                <a:gd name="connsiteX9-2831" fmla="*/ 1105 w 10568"/>
                <a:gd name="connsiteY9-2832" fmla="*/ 1960 h 10626"/>
                <a:gd name="connsiteX10-2833" fmla="*/ 1025 w 10568"/>
                <a:gd name="connsiteY10-2834" fmla="*/ 1425 h 10626"/>
                <a:gd name="connsiteX11-2835" fmla="*/ 696 w 10568"/>
                <a:gd name="connsiteY11-2836" fmla="*/ 665 h 10626"/>
                <a:gd name="connsiteX12-2837" fmla="*/ 23 w 10568"/>
                <a:gd name="connsiteY12-2838" fmla="*/ 1 h 10626"/>
                <a:gd name="connsiteX13-2839" fmla="*/ 206 w 10568"/>
                <a:gd name="connsiteY13-2840" fmla="*/ 568 h 10626"/>
                <a:gd name="connsiteX14-2841" fmla="*/ 650 w 10568"/>
                <a:gd name="connsiteY14-2842" fmla="*/ 1497 h 10626"/>
                <a:gd name="connsiteX15-2843" fmla="*/ 778 w 10568"/>
                <a:gd name="connsiteY15-2844" fmla="*/ 2795 h 10626"/>
                <a:gd name="connsiteX16-2845" fmla="*/ 1255 w 10568"/>
                <a:gd name="connsiteY16-2846" fmla="*/ 5002 h 10626"/>
                <a:gd name="connsiteX17-2847" fmla="*/ 2500 w 10568"/>
                <a:gd name="connsiteY17-2848" fmla="*/ 5316 h 10626"/>
                <a:gd name="connsiteX18-2849" fmla="*/ 2979 w 10568"/>
                <a:gd name="connsiteY18-2850" fmla="*/ 4713 h 10626"/>
                <a:gd name="connsiteX19-2851" fmla="*/ 5493 w 10568"/>
                <a:gd name="connsiteY19-2852" fmla="*/ 4562 h 10626"/>
                <a:gd name="connsiteX20-2853" fmla="*/ 6810 w 10568"/>
                <a:gd name="connsiteY20-2854" fmla="*/ 6222 h 10626"/>
                <a:gd name="connsiteX21-2855" fmla="*/ 8726 w 10568"/>
                <a:gd name="connsiteY21-2856" fmla="*/ 5920 h 10626"/>
                <a:gd name="connsiteX22-2857" fmla="*/ 10043 w 10568"/>
                <a:gd name="connsiteY22-2858" fmla="*/ 8635 h 10626"/>
                <a:gd name="connsiteX23-2859" fmla="*/ 9803 w 10568"/>
                <a:gd name="connsiteY23-2860" fmla="*/ 9691 h 10626"/>
                <a:gd name="connsiteX24-2861" fmla="*/ 10401 w 10568"/>
                <a:gd name="connsiteY24-2862" fmla="*/ 10596 h 10626"/>
                <a:gd name="connsiteX25-2863" fmla="*/ 10401 w 10568"/>
                <a:gd name="connsiteY25-2864" fmla="*/ 10294 h 10626"/>
                <a:gd name="connsiteX0-2865" fmla="*/ 10401 w 10568"/>
                <a:gd name="connsiteY0-2866" fmla="*/ 10294 h 10626"/>
                <a:gd name="connsiteX1-2867" fmla="*/ 10522 w 10568"/>
                <a:gd name="connsiteY1-2868" fmla="*/ 7880 h 10626"/>
                <a:gd name="connsiteX2-2869" fmla="*/ 10282 w 10568"/>
                <a:gd name="connsiteY2-2870" fmla="*/ 6070 h 10626"/>
                <a:gd name="connsiteX3-2871" fmla="*/ 9444 w 10568"/>
                <a:gd name="connsiteY3-2872" fmla="*/ 5468 h 10626"/>
                <a:gd name="connsiteX4-2873" fmla="*/ 6331 w 10568"/>
                <a:gd name="connsiteY4-2874" fmla="*/ 5316 h 10626"/>
                <a:gd name="connsiteX5-2875" fmla="*/ 3698 w 10568"/>
                <a:gd name="connsiteY5-2876" fmla="*/ 3507 h 10626"/>
                <a:gd name="connsiteX6-2877" fmla="*/ 2620 w 10568"/>
                <a:gd name="connsiteY6-2878" fmla="*/ 4713 h 10626"/>
                <a:gd name="connsiteX7-2879" fmla="*/ 957 w 10568"/>
                <a:gd name="connsiteY7-2880" fmla="*/ 3589 h 10626"/>
                <a:gd name="connsiteX8-2881" fmla="*/ 1063 w 10568"/>
                <a:gd name="connsiteY8-2882" fmla="*/ 2451 h 10626"/>
                <a:gd name="connsiteX9-2883" fmla="*/ 1105 w 10568"/>
                <a:gd name="connsiteY9-2884" fmla="*/ 1960 h 10626"/>
                <a:gd name="connsiteX10-2885" fmla="*/ 1025 w 10568"/>
                <a:gd name="connsiteY10-2886" fmla="*/ 1425 h 10626"/>
                <a:gd name="connsiteX11-2887" fmla="*/ 696 w 10568"/>
                <a:gd name="connsiteY11-2888" fmla="*/ 665 h 10626"/>
                <a:gd name="connsiteX12-2889" fmla="*/ 23 w 10568"/>
                <a:gd name="connsiteY12-2890" fmla="*/ 1 h 10626"/>
                <a:gd name="connsiteX13-2891" fmla="*/ 206 w 10568"/>
                <a:gd name="connsiteY13-2892" fmla="*/ 568 h 10626"/>
                <a:gd name="connsiteX14-2893" fmla="*/ 791 w 10568"/>
                <a:gd name="connsiteY14-2894" fmla="*/ 1624 h 10626"/>
                <a:gd name="connsiteX15-2895" fmla="*/ 778 w 10568"/>
                <a:gd name="connsiteY15-2896" fmla="*/ 2795 h 10626"/>
                <a:gd name="connsiteX16-2897" fmla="*/ 1255 w 10568"/>
                <a:gd name="connsiteY16-2898" fmla="*/ 5002 h 10626"/>
                <a:gd name="connsiteX17-2899" fmla="*/ 2500 w 10568"/>
                <a:gd name="connsiteY17-2900" fmla="*/ 5316 h 10626"/>
                <a:gd name="connsiteX18-2901" fmla="*/ 2979 w 10568"/>
                <a:gd name="connsiteY18-2902" fmla="*/ 4713 h 10626"/>
                <a:gd name="connsiteX19-2903" fmla="*/ 5493 w 10568"/>
                <a:gd name="connsiteY19-2904" fmla="*/ 4562 h 10626"/>
                <a:gd name="connsiteX20-2905" fmla="*/ 6810 w 10568"/>
                <a:gd name="connsiteY20-2906" fmla="*/ 6222 h 10626"/>
                <a:gd name="connsiteX21-2907" fmla="*/ 8726 w 10568"/>
                <a:gd name="connsiteY21-2908" fmla="*/ 5920 h 10626"/>
                <a:gd name="connsiteX22-2909" fmla="*/ 10043 w 10568"/>
                <a:gd name="connsiteY22-2910" fmla="*/ 8635 h 10626"/>
                <a:gd name="connsiteX23-2911" fmla="*/ 9803 w 10568"/>
                <a:gd name="connsiteY23-2912" fmla="*/ 9691 h 10626"/>
                <a:gd name="connsiteX24-2913" fmla="*/ 10401 w 10568"/>
                <a:gd name="connsiteY24-2914" fmla="*/ 10596 h 10626"/>
                <a:gd name="connsiteX25-2915" fmla="*/ 10401 w 10568"/>
                <a:gd name="connsiteY25-2916" fmla="*/ 10294 h 10626"/>
                <a:gd name="connsiteX0-2917" fmla="*/ 10401 w 10568"/>
                <a:gd name="connsiteY0-2918" fmla="*/ 10294 h 10626"/>
                <a:gd name="connsiteX1-2919" fmla="*/ 10522 w 10568"/>
                <a:gd name="connsiteY1-2920" fmla="*/ 7880 h 10626"/>
                <a:gd name="connsiteX2-2921" fmla="*/ 10282 w 10568"/>
                <a:gd name="connsiteY2-2922" fmla="*/ 6070 h 10626"/>
                <a:gd name="connsiteX3-2923" fmla="*/ 9444 w 10568"/>
                <a:gd name="connsiteY3-2924" fmla="*/ 5468 h 10626"/>
                <a:gd name="connsiteX4-2925" fmla="*/ 6331 w 10568"/>
                <a:gd name="connsiteY4-2926" fmla="*/ 5316 h 10626"/>
                <a:gd name="connsiteX5-2927" fmla="*/ 3698 w 10568"/>
                <a:gd name="connsiteY5-2928" fmla="*/ 3507 h 10626"/>
                <a:gd name="connsiteX6-2929" fmla="*/ 2620 w 10568"/>
                <a:gd name="connsiteY6-2930" fmla="*/ 4713 h 10626"/>
                <a:gd name="connsiteX7-2931" fmla="*/ 957 w 10568"/>
                <a:gd name="connsiteY7-2932" fmla="*/ 3589 h 10626"/>
                <a:gd name="connsiteX8-2933" fmla="*/ 1063 w 10568"/>
                <a:gd name="connsiteY8-2934" fmla="*/ 2451 h 10626"/>
                <a:gd name="connsiteX9-2935" fmla="*/ 1105 w 10568"/>
                <a:gd name="connsiteY9-2936" fmla="*/ 1960 h 10626"/>
                <a:gd name="connsiteX10-2937" fmla="*/ 1025 w 10568"/>
                <a:gd name="connsiteY10-2938" fmla="*/ 1425 h 10626"/>
                <a:gd name="connsiteX11-2939" fmla="*/ 696 w 10568"/>
                <a:gd name="connsiteY11-2940" fmla="*/ 665 h 10626"/>
                <a:gd name="connsiteX12-2941" fmla="*/ 23 w 10568"/>
                <a:gd name="connsiteY12-2942" fmla="*/ 1 h 10626"/>
                <a:gd name="connsiteX13-2943" fmla="*/ 206 w 10568"/>
                <a:gd name="connsiteY13-2944" fmla="*/ 568 h 10626"/>
                <a:gd name="connsiteX14-2945" fmla="*/ 791 w 10568"/>
                <a:gd name="connsiteY14-2946" fmla="*/ 1624 h 10626"/>
                <a:gd name="connsiteX15-2947" fmla="*/ 778 w 10568"/>
                <a:gd name="connsiteY15-2948" fmla="*/ 2795 h 10626"/>
                <a:gd name="connsiteX16-2949" fmla="*/ 1255 w 10568"/>
                <a:gd name="connsiteY16-2950" fmla="*/ 5002 h 10626"/>
                <a:gd name="connsiteX17-2951" fmla="*/ 2500 w 10568"/>
                <a:gd name="connsiteY17-2952" fmla="*/ 5316 h 10626"/>
                <a:gd name="connsiteX18-2953" fmla="*/ 2979 w 10568"/>
                <a:gd name="connsiteY18-2954" fmla="*/ 4713 h 10626"/>
                <a:gd name="connsiteX19-2955" fmla="*/ 5493 w 10568"/>
                <a:gd name="connsiteY19-2956" fmla="*/ 4562 h 10626"/>
                <a:gd name="connsiteX20-2957" fmla="*/ 6810 w 10568"/>
                <a:gd name="connsiteY20-2958" fmla="*/ 6222 h 10626"/>
                <a:gd name="connsiteX21-2959" fmla="*/ 8726 w 10568"/>
                <a:gd name="connsiteY21-2960" fmla="*/ 5920 h 10626"/>
                <a:gd name="connsiteX22-2961" fmla="*/ 10043 w 10568"/>
                <a:gd name="connsiteY22-2962" fmla="*/ 8635 h 10626"/>
                <a:gd name="connsiteX23-2963" fmla="*/ 9803 w 10568"/>
                <a:gd name="connsiteY23-2964" fmla="*/ 9691 h 10626"/>
                <a:gd name="connsiteX24-2965" fmla="*/ 10401 w 10568"/>
                <a:gd name="connsiteY24-2966" fmla="*/ 10596 h 10626"/>
                <a:gd name="connsiteX25-2967" fmla="*/ 10401 w 10568"/>
                <a:gd name="connsiteY25-2968" fmla="*/ 10294 h 10626"/>
                <a:gd name="connsiteX0-2969" fmla="*/ 10401 w 10568"/>
                <a:gd name="connsiteY0-2970" fmla="*/ 10294 h 10626"/>
                <a:gd name="connsiteX1-2971" fmla="*/ 10522 w 10568"/>
                <a:gd name="connsiteY1-2972" fmla="*/ 7880 h 10626"/>
                <a:gd name="connsiteX2-2973" fmla="*/ 10282 w 10568"/>
                <a:gd name="connsiteY2-2974" fmla="*/ 6070 h 10626"/>
                <a:gd name="connsiteX3-2975" fmla="*/ 9444 w 10568"/>
                <a:gd name="connsiteY3-2976" fmla="*/ 5468 h 10626"/>
                <a:gd name="connsiteX4-2977" fmla="*/ 6331 w 10568"/>
                <a:gd name="connsiteY4-2978" fmla="*/ 5316 h 10626"/>
                <a:gd name="connsiteX5-2979" fmla="*/ 3698 w 10568"/>
                <a:gd name="connsiteY5-2980" fmla="*/ 3507 h 10626"/>
                <a:gd name="connsiteX6-2981" fmla="*/ 2620 w 10568"/>
                <a:gd name="connsiteY6-2982" fmla="*/ 4713 h 10626"/>
                <a:gd name="connsiteX7-2983" fmla="*/ 957 w 10568"/>
                <a:gd name="connsiteY7-2984" fmla="*/ 3589 h 10626"/>
                <a:gd name="connsiteX8-2985" fmla="*/ 1063 w 10568"/>
                <a:gd name="connsiteY8-2986" fmla="*/ 2451 h 10626"/>
                <a:gd name="connsiteX9-2987" fmla="*/ 1105 w 10568"/>
                <a:gd name="connsiteY9-2988" fmla="*/ 1960 h 10626"/>
                <a:gd name="connsiteX10-2989" fmla="*/ 1025 w 10568"/>
                <a:gd name="connsiteY10-2990" fmla="*/ 1425 h 10626"/>
                <a:gd name="connsiteX11-2991" fmla="*/ 696 w 10568"/>
                <a:gd name="connsiteY11-2992" fmla="*/ 665 h 10626"/>
                <a:gd name="connsiteX12-2993" fmla="*/ 23 w 10568"/>
                <a:gd name="connsiteY12-2994" fmla="*/ 1 h 10626"/>
                <a:gd name="connsiteX13-2995" fmla="*/ 206 w 10568"/>
                <a:gd name="connsiteY13-2996" fmla="*/ 568 h 10626"/>
                <a:gd name="connsiteX14-2997" fmla="*/ 791 w 10568"/>
                <a:gd name="connsiteY14-2998" fmla="*/ 1624 h 10626"/>
                <a:gd name="connsiteX15-2999" fmla="*/ 778 w 10568"/>
                <a:gd name="connsiteY15-3000" fmla="*/ 2795 h 10626"/>
                <a:gd name="connsiteX16-3001" fmla="*/ 1255 w 10568"/>
                <a:gd name="connsiteY16-3002" fmla="*/ 5002 h 10626"/>
                <a:gd name="connsiteX17-3003" fmla="*/ 2500 w 10568"/>
                <a:gd name="connsiteY17-3004" fmla="*/ 5316 h 10626"/>
                <a:gd name="connsiteX18-3005" fmla="*/ 2979 w 10568"/>
                <a:gd name="connsiteY18-3006" fmla="*/ 4713 h 10626"/>
                <a:gd name="connsiteX19-3007" fmla="*/ 5493 w 10568"/>
                <a:gd name="connsiteY19-3008" fmla="*/ 4562 h 10626"/>
                <a:gd name="connsiteX20-3009" fmla="*/ 6810 w 10568"/>
                <a:gd name="connsiteY20-3010" fmla="*/ 6222 h 10626"/>
                <a:gd name="connsiteX21-3011" fmla="*/ 8726 w 10568"/>
                <a:gd name="connsiteY21-3012" fmla="*/ 5920 h 10626"/>
                <a:gd name="connsiteX22-3013" fmla="*/ 10043 w 10568"/>
                <a:gd name="connsiteY22-3014" fmla="*/ 8635 h 10626"/>
                <a:gd name="connsiteX23-3015" fmla="*/ 9803 w 10568"/>
                <a:gd name="connsiteY23-3016" fmla="*/ 9691 h 10626"/>
                <a:gd name="connsiteX24-3017" fmla="*/ 10401 w 10568"/>
                <a:gd name="connsiteY24-3018" fmla="*/ 10596 h 10626"/>
                <a:gd name="connsiteX25-3019" fmla="*/ 10401 w 10568"/>
                <a:gd name="connsiteY25-3020" fmla="*/ 10294 h 10626"/>
                <a:gd name="connsiteX0-3021" fmla="*/ 10413 w 10580"/>
                <a:gd name="connsiteY0-3022" fmla="*/ 10294 h 10626"/>
                <a:gd name="connsiteX1-3023" fmla="*/ 10534 w 10580"/>
                <a:gd name="connsiteY1-3024" fmla="*/ 7880 h 10626"/>
                <a:gd name="connsiteX2-3025" fmla="*/ 10294 w 10580"/>
                <a:gd name="connsiteY2-3026" fmla="*/ 6070 h 10626"/>
                <a:gd name="connsiteX3-3027" fmla="*/ 9456 w 10580"/>
                <a:gd name="connsiteY3-3028" fmla="*/ 5468 h 10626"/>
                <a:gd name="connsiteX4-3029" fmla="*/ 6343 w 10580"/>
                <a:gd name="connsiteY4-3030" fmla="*/ 5316 h 10626"/>
                <a:gd name="connsiteX5-3031" fmla="*/ 3710 w 10580"/>
                <a:gd name="connsiteY5-3032" fmla="*/ 3507 h 10626"/>
                <a:gd name="connsiteX6-3033" fmla="*/ 2632 w 10580"/>
                <a:gd name="connsiteY6-3034" fmla="*/ 4713 h 10626"/>
                <a:gd name="connsiteX7-3035" fmla="*/ 969 w 10580"/>
                <a:gd name="connsiteY7-3036" fmla="*/ 3589 h 10626"/>
                <a:gd name="connsiteX8-3037" fmla="*/ 1075 w 10580"/>
                <a:gd name="connsiteY8-3038" fmla="*/ 2451 h 10626"/>
                <a:gd name="connsiteX9-3039" fmla="*/ 1117 w 10580"/>
                <a:gd name="connsiteY9-3040" fmla="*/ 1960 h 10626"/>
                <a:gd name="connsiteX10-3041" fmla="*/ 1037 w 10580"/>
                <a:gd name="connsiteY10-3042" fmla="*/ 1425 h 10626"/>
                <a:gd name="connsiteX11-3043" fmla="*/ 708 w 10580"/>
                <a:gd name="connsiteY11-3044" fmla="*/ 665 h 10626"/>
                <a:gd name="connsiteX12-3045" fmla="*/ 35 w 10580"/>
                <a:gd name="connsiteY12-3046" fmla="*/ 1 h 10626"/>
                <a:gd name="connsiteX13-3047" fmla="*/ 218 w 10580"/>
                <a:gd name="connsiteY13-3048" fmla="*/ 568 h 10626"/>
                <a:gd name="connsiteX14-3049" fmla="*/ 803 w 10580"/>
                <a:gd name="connsiteY14-3050" fmla="*/ 1624 h 10626"/>
                <a:gd name="connsiteX15-3051" fmla="*/ 790 w 10580"/>
                <a:gd name="connsiteY15-3052" fmla="*/ 2795 h 10626"/>
                <a:gd name="connsiteX16-3053" fmla="*/ 1267 w 10580"/>
                <a:gd name="connsiteY16-3054" fmla="*/ 5002 h 10626"/>
                <a:gd name="connsiteX17-3055" fmla="*/ 2512 w 10580"/>
                <a:gd name="connsiteY17-3056" fmla="*/ 5316 h 10626"/>
                <a:gd name="connsiteX18-3057" fmla="*/ 2991 w 10580"/>
                <a:gd name="connsiteY18-3058" fmla="*/ 4713 h 10626"/>
                <a:gd name="connsiteX19-3059" fmla="*/ 5505 w 10580"/>
                <a:gd name="connsiteY19-3060" fmla="*/ 4562 h 10626"/>
                <a:gd name="connsiteX20-3061" fmla="*/ 6822 w 10580"/>
                <a:gd name="connsiteY20-3062" fmla="*/ 6222 h 10626"/>
                <a:gd name="connsiteX21-3063" fmla="*/ 8738 w 10580"/>
                <a:gd name="connsiteY21-3064" fmla="*/ 5920 h 10626"/>
                <a:gd name="connsiteX22-3065" fmla="*/ 10055 w 10580"/>
                <a:gd name="connsiteY22-3066" fmla="*/ 8635 h 10626"/>
                <a:gd name="connsiteX23-3067" fmla="*/ 9815 w 10580"/>
                <a:gd name="connsiteY23-3068" fmla="*/ 9691 h 10626"/>
                <a:gd name="connsiteX24-3069" fmla="*/ 10413 w 10580"/>
                <a:gd name="connsiteY24-3070" fmla="*/ 10596 h 10626"/>
                <a:gd name="connsiteX25-3071" fmla="*/ 10413 w 10580"/>
                <a:gd name="connsiteY25-3072" fmla="*/ 10294 h 10626"/>
                <a:gd name="connsiteX0-3073" fmla="*/ 10409 w 10576"/>
                <a:gd name="connsiteY0-3074" fmla="*/ 10294 h 10626"/>
                <a:gd name="connsiteX1-3075" fmla="*/ 10530 w 10576"/>
                <a:gd name="connsiteY1-3076" fmla="*/ 7880 h 10626"/>
                <a:gd name="connsiteX2-3077" fmla="*/ 10290 w 10576"/>
                <a:gd name="connsiteY2-3078" fmla="*/ 6070 h 10626"/>
                <a:gd name="connsiteX3-3079" fmla="*/ 9452 w 10576"/>
                <a:gd name="connsiteY3-3080" fmla="*/ 5468 h 10626"/>
                <a:gd name="connsiteX4-3081" fmla="*/ 6339 w 10576"/>
                <a:gd name="connsiteY4-3082" fmla="*/ 5316 h 10626"/>
                <a:gd name="connsiteX5-3083" fmla="*/ 3706 w 10576"/>
                <a:gd name="connsiteY5-3084" fmla="*/ 3507 h 10626"/>
                <a:gd name="connsiteX6-3085" fmla="*/ 2628 w 10576"/>
                <a:gd name="connsiteY6-3086" fmla="*/ 4713 h 10626"/>
                <a:gd name="connsiteX7-3087" fmla="*/ 965 w 10576"/>
                <a:gd name="connsiteY7-3088" fmla="*/ 3589 h 10626"/>
                <a:gd name="connsiteX8-3089" fmla="*/ 1071 w 10576"/>
                <a:gd name="connsiteY8-3090" fmla="*/ 2451 h 10626"/>
                <a:gd name="connsiteX9-3091" fmla="*/ 1113 w 10576"/>
                <a:gd name="connsiteY9-3092" fmla="*/ 1960 h 10626"/>
                <a:gd name="connsiteX10-3093" fmla="*/ 1033 w 10576"/>
                <a:gd name="connsiteY10-3094" fmla="*/ 1425 h 10626"/>
                <a:gd name="connsiteX11-3095" fmla="*/ 704 w 10576"/>
                <a:gd name="connsiteY11-3096" fmla="*/ 665 h 10626"/>
                <a:gd name="connsiteX12-3097" fmla="*/ 31 w 10576"/>
                <a:gd name="connsiteY12-3098" fmla="*/ 1 h 10626"/>
                <a:gd name="connsiteX13-3099" fmla="*/ 234 w 10576"/>
                <a:gd name="connsiteY13-3100" fmla="*/ 536 h 10626"/>
                <a:gd name="connsiteX14-3101" fmla="*/ 799 w 10576"/>
                <a:gd name="connsiteY14-3102" fmla="*/ 1624 h 10626"/>
                <a:gd name="connsiteX15-3103" fmla="*/ 786 w 10576"/>
                <a:gd name="connsiteY15-3104" fmla="*/ 2795 h 10626"/>
                <a:gd name="connsiteX16-3105" fmla="*/ 1263 w 10576"/>
                <a:gd name="connsiteY16-3106" fmla="*/ 5002 h 10626"/>
                <a:gd name="connsiteX17-3107" fmla="*/ 2508 w 10576"/>
                <a:gd name="connsiteY17-3108" fmla="*/ 5316 h 10626"/>
                <a:gd name="connsiteX18-3109" fmla="*/ 2987 w 10576"/>
                <a:gd name="connsiteY18-3110" fmla="*/ 4713 h 10626"/>
                <a:gd name="connsiteX19-3111" fmla="*/ 5501 w 10576"/>
                <a:gd name="connsiteY19-3112" fmla="*/ 4562 h 10626"/>
                <a:gd name="connsiteX20-3113" fmla="*/ 6818 w 10576"/>
                <a:gd name="connsiteY20-3114" fmla="*/ 6222 h 10626"/>
                <a:gd name="connsiteX21-3115" fmla="*/ 8734 w 10576"/>
                <a:gd name="connsiteY21-3116" fmla="*/ 5920 h 10626"/>
                <a:gd name="connsiteX22-3117" fmla="*/ 10051 w 10576"/>
                <a:gd name="connsiteY22-3118" fmla="*/ 8635 h 10626"/>
                <a:gd name="connsiteX23-3119" fmla="*/ 9811 w 10576"/>
                <a:gd name="connsiteY23-3120" fmla="*/ 9691 h 10626"/>
                <a:gd name="connsiteX24-3121" fmla="*/ 10409 w 10576"/>
                <a:gd name="connsiteY24-3122" fmla="*/ 10596 h 10626"/>
                <a:gd name="connsiteX25-3123" fmla="*/ 10409 w 10576"/>
                <a:gd name="connsiteY25-3124" fmla="*/ 10294 h 10626"/>
                <a:gd name="connsiteX0-3125" fmla="*/ 10409 w 10576"/>
                <a:gd name="connsiteY0-3126" fmla="*/ 10294 h 10626"/>
                <a:gd name="connsiteX1-3127" fmla="*/ 10530 w 10576"/>
                <a:gd name="connsiteY1-3128" fmla="*/ 7880 h 10626"/>
                <a:gd name="connsiteX2-3129" fmla="*/ 10290 w 10576"/>
                <a:gd name="connsiteY2-3130" fmla="*/ 6070 h 10626"/>
                <a:gd name="connsiteX3-3131" fmla="*/ 9452 w 10576"/>
                <a:gd name="connsiteY3-3132" fmla="*/ 5468 h 10626"/>
                <a:gd name="connsiteX4-3133" fmla="*/ 6339 w 10576"/>
                <a:gd name="connsiteY4-3134" fmla="*/ 5316 h 10626"/>
                <a:gd name="connsiteX5-3135" fmla="*/ 3706 w 10576"/>
                <a:gd name="connsiteY5-3136" fmla="*/ 3507 h 10626"/>
                <a:gd name="connsiteX6-3137" fmla="*/ 2628 w 10576"/>
                <a:gd name="connsiteY6-3138" fmla="*/ 4713 h 10626"/>
                <a:gd name="connsiteX7-3139" fmla="*/ 965 w 10576"/>
                <a:gd name="connsiteY7-3140" fmla="*/ 3589 h 10626"/>
                <a:gd name="connsiteX8-3141" fmla="*/ 1071 w 10576"/>
                <a:gd name="connsiteY8-3142" fmla="*/ 2451 h 10626"/>
                <a:gd name="connsiteX9-3143" fmla="*/ 1113 w 10576"/>
                <a:gd name="connsiteY9-3144" fmla="*/ 1960 h 10626"/>
                <a:gd name="connsiteX10-3145" fmla="*/ 1033 w 10576"/>
                <a:gd name="connsiteY10-3146" fmla="*/ 1425 h 10626"/>
                <a:gd name="connsiteX11-3147" fmla="*/ 704 w 10576"/>
                <a:gd name="connsiteY11-3148" fmla="*/ 665 h 10626"/>
                <a:gd name="connsiteX12-3149" fmla="*/ 31 w 10576"/>
                <a:gd name="connsiteY12-3150" fmla="*/ 1 h 10626"/>
                <a:gd name="connsiteX13-3151" fmla="*/ 234 w 10576"/>
                <a:gd name="connsiteY13-3152" fmla="*/ 536 h 10626"/>
                <a:gd name="connsiteX14-3153" fmla="*/ 799 w 10576"/>
                <a:gd name="connsiteY14-3154" fmla="*/ 1624 h 10626"/>
                <a:gd name="connsiteX15-3155" fmla="*/ 786 w 10576"/>
                <a:gd name="connsiteY15-3156" fmla="*/ 2795 h 10626"/>
                <a:gd name="connsiteX16-3157" fmla="*/ 1263 w 10576"/>
                <a:gd name="connsiteY16-3158" fmla="*/ 5002 h 10626"/>
                <a:gd name="connsiteX17-3159" fmla="*/ 2508 w 10576"/>
                <a:gd name="connsiteY17-3160" fmla="*/ 5316 h 10626"/>
                <a:gd name="connsiteX18-3161" fmla="*/ 2987 w 10576"/>
                <a:gd name="connsiteY18-3162" fmla="*/ 4713 h 10626"/>
                <a:gd name="connsiteX19-3163" fmla="*/ 5501 w 10576"/>
                <a:gd name="connsiteY19-3164" fmla="*/ 4562 h 10626"/>
                <a:gd name="connsiteX20-3165" fmla="*/ 6818 w 10576"/>
                <a:gd name="connsiteY20-3166" fmla="*/ 6222 h 10626"/>
                <a:gd name="connsiteX21-3167" fmla="*/ 8734 w 10576"/>
                <a:gd name="connsiteY21-3168" fmla="*/ 5920 h 10626"/>
                <a:gd name="connsiteX22-3169" fmla="*/ 10051 w 10576"/>
                <a:gd name="connsiteY22-3170" fmla="*/ 8635 h 10626"/>
                <a:gd name="connsiteX23-3171" fmla="*/ 9811 w 10576"/>
                <a:gd name="connsiteY23-3172" fmla="*/ 9691 h 10626"/>
                <a:gd name="connsiteX24-3173" fmla="*/ 10409 w 10576"/>
                <a:gd name="connsiteY24-3174" fmla="*/ 10596 h 10626"/>
                <a:gd name="connsiteX25-3175" fmla="*/ 10409 w 10576"/>
                <a:gd name="connsiteY25-3176" fmla="*/ 10294 h 10626"/>
                <a:gd name="connsiteX0-3177" fmla="*/ 10416 w 10583"/>
                <a:gd name="connsiteY0-3178" fmla="*/ 10294 h 10626"/>
                <a:gd name="connsiteX1-3179" fmla="*/ 10537 w 10583"/>
                <a:gd name="connsiteY1-3180" fmla="*/ 7880 h 10626"/>
                <a:gd name="connsiteX2-3181" fmla="*/ 10297 w 10583"/>
                <a:gd name="connsiteY2-3182" fmla="*/ 6070 h 10626"/>
                <a:gd name="connsiteX3-3183" fmla="*/ 9459 w 10583"/>
                <a:gd name="connsiteY3-3184" fmla="*/ 5468 h 10626"/>
                <a:gd name="connsiteX4-3185" fmla="*/ 6346 w 10583"/>
                <a:gd name="connsiteY4-3186" fmla="*/ 5316 h 10626"/>
                <a:gd name="connsiteX5-3187" fmla="*/ 3713 w 10583"/>
                <a:gd name="connsiteY5-3188" fmla="*/ 3507 h 10626"/>
                <a:gd name="connsiteX6-3189" fmla="*/ 2635 w 10583"/>
                <a:gd name="connsiteY6-3190" fmla="*/ 4713 h 10626"/>
                <a:gd name="connsiteX7-3191" fmla="*/ 972 w 10583"/>
                <a:gd name="connsiteY7-3192" fmla="*/ 3589 h 10626"/>
                <a:gd name="connsiteX8-3193" fmla="*/ 1078 w 10583"/>
                <a:gd name="connsiteY8-3194" fmla="*/ 2451 h 10626"/>
                <a:gd name="connsiteX9-3195" fmla="*/ 1120 w 10583"/>
                <a:gd name="connsiteY9-3196" fmla="*/ 1960 h 10626"/>
                <a:gd name="connsiteX10-3197" fmla="*/ 1040 w 10583"/>
                <a:gd name="connsiteY10-3198" fmla="*/ 1425 h 10626"/>
                <a:gd name="connsiteX11-3199" fmla="*/ 711 w 10583"/>
                <a:gd name="connsiteY11-3200" fmla="*/ 665 h 10626"/>
                <a:gd name="connsiteX12-3201" fmla="*/ 38 w 10583"/>
                <a:gd name="connsiteY12-3202" fmla="*/ 1 h 10626"/>
                <a:gd name="connsiteX13-3203" fmla="*/ 241 w 10583"/>
                <a:gd name="connsiteY13-3204" fmla="*/ 536 h 10626"/>
                <a:gd name="connsiteX14-3205" fmla="*/ 806 w 10583"/>
                <a:gd name="connsiteY14-3206" fmla="*/ 1624 h 10626"/>
                <a:gd name="connsiteX15-3207" fmla="*/ 793 w 10583"/>
                <a:gd name="connsiteY15-3208" fmla="*/ 2795 h 10626"/>
                <a:gd name="connsiteX16-3209" fmla="*/ 1270 w 10583"/>
                <a:gd name="connsiteY16-3210" fmla="*/ 5002 h 10626"/>
                <a:gd name="connsiteX17-3211" fmla="*/ 2515 w 10583"/>
                <a:gd name="connsiteY17-3212" fmla="*/ 5316 h 10626"/>
                <a:gd name="connsiteX18-3213" fmla="*/ 2994 w 10583"/>
                <a:gd name="connsiteY18-3214" fmla="*/ 4713 h 10626"/>
                <a:gd name="connsiteX19-3215" fmla="*/ 5508 w 10583"/>
                <a:gd name="connsiteY19-3216" fmla="*/ 4562 h 10626"/>
                <a:gd name="connsiteX20-3217" fmla="*/ 6825 w 10583"/>
                <a:gd name="connsiteY20-3218" fmla="*/ 6222 h 10626"/>
                <a:gd name="connsiteX21-3219" fmla="*/ 8741 w 10583"/>
                <a:gd name="connsiteY21-3220" fmla="*/ 5920 h 10626"/>
                <a:gd name="connsiteX22-3221" fmla="*/ 10058 w 10583"/>
                <a:gd name="connsiteY22-3222" fmla="*/ 8635 h 10626"/>
                <a:gd name="connsiteX23-3223" fmla="*/ 9818 w 10583"/>
                <a:gd name="connsiteY23-3224" fmla="*/ 9691 h 10626"/>
                <a:gd name="connsiteX24-3225" fmla="*/ 10416 w 10583"/>
                <a:gd name="connsiteY24-3226" fmla="*/ 10596 h 10626"/>
                <a:gd name="connsiteX25-3227" fmla="*/ 10416 w 10583"/>
                <a:gd name="connsiteY25-3228" fmla="*/ 10294 h 10626"/>
                <a:gd name="connsiteX0-3229" fmla="*/ 10416 w 10583"/>
                <a:gd name="connsiteY0-3230" fmla="*/ 10294 h 10626"/>
                <a:gd name="connsiteX1-3231" fmla="*/ 10537 w 10583"/>
                <a:gd name="connsiteY1-3232" fmla="*/ 7880 h 10626"/>
                <a:gd name="connsiteX2-3233" fmla="*/ 10297 w 10583"/>
                <a:gd name="connsiteY2-3234" fmla="*/ 6070 h 10626"/>
                <a:gd name="connsiteX3-3235" fmla="*/ 9459 w 10583"/>
                <a:gd name="connsiteY3-3236" fmla="*/ 5468 h 10626"/>
                <a:gd name="connsiteX4-3237" fmla="*/ 6346 w 10583"/>
                <a:gd name="connsiteY4-3238" fmla="*/ 5316 h 10626"/>
                <a:gd name="connsiteX5-3239" fmla="*/ 3713 w 10583"/>
                <a:gd name="connsiteY5-3240" fmla="*/ 3507 h 10626"/>
                <a:gd name="connsiteX6-3241" fmla="*/ 2635 w 10583"/>
                <a:gd name="connsiteY6-3242" fmla="*/ 4713 h 10626"/>
                <a:gd name="connsiteX7-3243" fmla="*/ 972 w 10583"/>
                <a:gd name="connsiteY7-3244" fmla="*/ 3589 h 10626"/>
                <a:gd name="connsiteX8-3245" fmla="*/ 1078 w 10583"/>
                <a:gd name="connsiteY8-3246" fmla="*/ 2451 h 10626"/>
                <a:gd name="connsiteX9-3247" fmla="*/ 1120 w 10583"/>
                <a:gd name="connsiteY9-3248" fmla="*/ 1960 h 10626"/>
                <a:gd name="connsiteX10-3249" fmla="*/ 1040 w 10583"/>
                <a:gd name="connsiteY10-3250" fmla="*/ 1425 h 10626"/>
                <a:gd name="connsiteX11-3251" fmla="*/ 711 w 10583"/>
                <a:gd name="connsiteY11-3252" fmla="*/ 665 h 10626"/>
                <a:gd name="connsiteX12-3253" fmla="*/ 38 w 10583"/>
                <a:gd name="connsiteY12-3254" fmla="*/ 1 h 10626"/>
                <a:gd name="connsiteX13-3255" fmla="*/ 241 w 10583"/>
                <a:gd name="connsiteY13-3256" fmla="*/ 536 h 10626"/>
                <a:gd name="connsiteX14-3257" fmla="*/ 816 w 10583"/>
                <a:gd name="connsiteY14-3258" fmla="*/ 1576 h 10626"/>
                <a:gd name="connsiteX15-3259" fmla="*/ 793 w 10583"/>
                <a:gd name="connsiteY15-3260" fmla="*/ 2795 h 10626"/>
                <a:gd name="connsiteX16-3261" fmla="*/ 1270 w 10583"/>
                <a:gd name="connsiteY16-3262" fmla="*/ 5002 h 10626"/>
                <a:gd name="connsiteX17-3263" fmla="*/ 2515 w 10583"/>
                <a:gd name="connsiteY17-3264" fmla="*/ 5316 h 10626"/>
                <a:gd name="connsiteX18-3265" fmla="*/ 2994 w 10583"/>
                <a:gd name="connsiteY18-3266" fmla="*/ 4713 h 10626"/>
                <a:gd name="connsiteX19-3267" fmla="*/ 5508 w 10583"/>
                <a:gd name="connsiteY19-3268" fmla="*/ 4562 h 10626"/>
                <a:gd name="connsiteX20-3269" fmla="*/ 6825 w 10583"/>
                <a:gd name="connsiteY20-3270" fmla="*/ 6222 h 10626"/>
                <a:gd name="connsiteX21-3271" fmla="*/ 8741 w 10583"/>
                <a:gd name="connsiteY21-3272" fmla="*/ 5920 h 10626"/>
                <a:gd name="connsiteX22-3273" fmla="*/ 10058 w 10583"/>
                <a:gd name="connsiteY22-3274" fmla="*/ 8635 h 10626"/>
                <a:gd name="connsiteX23-3275" fmla="*/ 9818 w 10583"/>
                <a:gd name="connsiteY23-3276" fmla="*/ 9691 h 10626"/>
                <a:gd name="connsiteX24-3277" fmla="*/ 10416 w 10583"/>
                <a:gd name="connsiteY24-3278" fmla="*/ 10596 h 10626"/>
                <a:gd name="connsiteX25-3279" fmla="*/ 10416 w 10583"/>
                <a:gd name="connsiteY25-3280" fmla="*/ 10294 h 10626"/>
                <a:gd name="connsiteX0-3281" fmla="*/ 10413 w 10580"/>
                <a:gd name="connsiteY0-3282" fmla="*/ 10294 h 10626"/>
                <a:gd name="connsiteX1-3283" fmla="*/ 10534 w 10580"/>
                <a:gd name="connsiteY1-3284" fmla="*/ 7880 h 10626"/>
                <a:gd name="connsiteX2-3285" fmla="*/ 10294 w 10580"/>
                <a:gd name="connsiteY2-3286" fmla="*/ 6070 h 10626"/>
                <a:gd name="connsiteX3-3287" fmla="*/ 9456 w 10580"/>
                <a:gd name="connsiteY3-3288" fmla="*/ 5468 h 10626"/>
                <a:gd name="connsiteX4-3289" fmla="*/ 6343 w 10580"/>
                <a:gd name="connsiteY4-3290" fmla="*/ 5316 h 10626"/>
                <a:gd name="connsiteX5-3291" fmla="*/ 3710 w 10580"/>
                <a:gd name="connsiteY5-3292" fmla="*/ 3507 h 10626"/>
                <a:gd name="connsiteX6-3293" fmla="*/ 2632 w 10580"/>
                <a:gd name="connsiteY6-3294" fmla="*/ 4713 h 10626"/>
                <a:gd name="connsiteX7-3295" fmla="*/ 969 w 10580"/>
                <a:gd name="connsiteY7-3296" fmla="*/ 3589 h 10626"/>
                <a:gd name="connsiteX8-3297" fmla="*/ 1075 w 10580"/>
                <a:gd name="connsiteY8-3298" fmla="*/ 2451 h 10626"/>
                <a:gd name="connsiteX9-3299" fmla="*/ 1117 w 10580"/>
                <a:gd name="connsiteY9-3300" fmla="*/ 1960 h 10626"/>
                <a:gd name="connsiteX10-3301" fmla="*/ 1037 w 10580"/>
                <a:gd name="connsiteY10-3302" fmla="*/ 1425 h 10626"/>
                <a:gd name="connsiteX11-3303" fmla="*/ 648 w 10580"/>
                <a:gd name="connsiteY11-3304" fmla="*/ 698 h 10626"/>
                <a:gd name="connsiteX12-3305" fmla="*/ 35 w 10580"/>
                <a:gd name="connsiteY12-3306" fmla="*/ 1 h 10626"/>
                <a:gd name="connsiteX13-3307" fmla="*/ 238 w 10580"/>
                <a:gd name="connsiteY13-3308" fmla="*/ 536 h 10626"/>
                <a:gd name="connsiteX14-3309" fmla="*/ 813 w 10580"/>
                <a:gd name="connsiteY14-3310" fmla="*/ 1576 h 10626"/>
                <a:gd name="connsiteX15-3311" fmla="*/ 790 w 10580"/>
                <a:gd name="connsiteY15-3312" fmla="*/ 2795 h 10626"/>
                <a:gd name="connsiteX16-3313" fmla="*/ 1267 w 10580"/>
                <a:gd name="connsiteY16-3314" fmla="*/ 5002 h 10626"/>
                <a:gd name="connsiteX17-3315" fmla="*/ 2512 w 10580"/>
                <a:gd name="connsiteY17-3316" fmla="*/ 5316 h 10626"/>
                <a:gd name="connsiteX18-3317" fmla="*/ 2991 w 10580"/>
                <a:gd name="connsiteY18-3318" fmla="*/ 4713 h 10626"/>
                <a:gd name="connsiteX19-3319" fmla="*/ 5505 w 10580"/>
                <a:gd name="connsiteY19-3320" fmla="*/ 4562 h 10626"/>
                <a:gd name="connsiteX20-3321" fmla="*/ 6822 w 10580"/>
                <a:gd name="connsiteY20-3322" fmla="*/ 6222 h 10626"/>
                <a:gd name="connsiteX21-3323" fmla="*/ 8738 w 10580"/>
                <a:gd name="connsiteY21-3324" fmla="*/ 5920 h 10626"/>
                <a:gd name="connsiteX22-3325" fmla="*/ 10055 w 10580"/>
                <a:gd name="connsiteY22-3326" fmla="*/ 8635 h 10626"/>
                <a:gd name="connsiteX23-3327" fmla="*/ 9815 w 10580"/>
                <a:gd name="connsiteY23-3328" fmla="*/ 9691 h 10626"/>
                <a:gd name="connsiteX24-3329" fmla="*/ 10413 w 10580"/>
                <a:gd name="connsiteY24-3330" fmla="*/ 10596 h 10626"/>
                <a:gd name="connsiteX25-3331" fmla="*/ 10413 w 10580"/>
                <a:gd name="connsiteY25-3332" fmla="*/ 10294 h 10626"/>
                <a:gd name="connsiteX0-3333" fmla="*/ 10413 w 10580"/>
                <a:gd name="connsiteY0-3334" fmla="*/ 10294 h 10626"/>
                <a:gd name="connsiteX1-3335" fmla="*/ 10534 w 10580"/>
                <a:gd name="connsiteY1-3336" fmla="*/ 7880 h 10626"/>
                <a:gd name="connsiteX2-3337" fmla="*/ 10294 w 10580"/>
                <a:gd name="connsiteY2-3338" fmla="*/ 6070 h 10626"/>
                <a:gd name="connsiteX3-3339" fmla="*/ 9456 w 10580"/>
                <a:gd name="connsiteY3-3340" fmla="*/ 5468 h 10626"/>
                <a:gd name="connsiteX4-3341" fmla="*/ 6343 w 10580"/>
                <a:gd name="connsiteY4-3342" fmla="*/ 5316 h 10626"/>
                <a:gd name="connsiteX5-3343" fmla="*/ 3710 w 10580"/>
                <a:gd name="connsiteY5-3344" fmla="*/ 3507 h 10626"/>
                <a:gd name="connsiteX6-3345" fmla="*/ 2632 w 10580"/>
                <a:gd name="connsiteY6-3346" fmla="*/ 4713 h 10626"/>
                <a:gd name="connsiteX7-3347" fmla="*/ 969 w 10580"/>
                <a:gd name="connsiteY7-3348" fmla="*/ 3589 h 10626"/>
                <a:gd name="connsiteX8-3349" fmla="*/ 1075 w 10580"/>
                <a:gd name="connsiteY8-3350" fmla="*/ 2451 h 10626"/>
                <a:gd name="connsiteX9-3351" fmla="*/ 1117 w 10580"/>
                <a:gd name="connsiteY9-3352" fmla="*/ 1960 h 10626"/>
                <a:gd name="connsiteX10-3353" fmla="*/ 1007 w 10580"/>
                <a:gd name="connsiteY10-3354" fmla="*/ 1441 h 10626"/>
                <a:gd name="connsiteX11-3355" fmla="*/ 648 w 10580"/>
                <a:gd name="connsiteY11-3356" fmla="*/ 698 h 10626"/>
                <a:gd name="connsiteX12-3357" fmla="*/ 35 w 10580"/>
                <a:gd name="connsiteY12-3358" fmla="*/ 1 h 10626"/>
                <a:gd name="connsiteX13-3359" fmla="*/ 238 w 10580"/>
                <a:gd name="connsiteY13-3360" fmla="*/ 536 h 10626"/>
                <a:gd name="connsiteX14-3361" fmla="*/ 813 w 10580"/>
                <a:gd name="connsiteY14-3362" fmla="*/ 1576 h 10626"/>
                <a:gd name="connsiteX15-3363" fmla="*/ 790 w 10580"/>
                <a:gd name="connsiteY15-3364" fmla="*/ 2795 h 10626"/>
                <a:gd name="connsiteX16-3365" fmla="*/ 1267 w 10580"/>
                <a:gd name="connsiteY16-3366" fmla="*/ 5002 h 10626"/>
                <a:gd name="connsiteX17-3367" fmla="*/ 2512 w 10580"/>
                <a:gd name="connsiteY17-3368" fmla="*/ 5316 h 10626"/>
                <a:gd name="connsiteX18-3369" fmla="*/ 2991 w 10580"/>
                <a:gd name="connsiteY18-3370" fmla="*/ 4713 h 10626"/>
                <a:gd name="connsiteX19-3371" fmla="*/ 5505 w 10580"/>
                <a:gd name="connsiteY19-3372" fmla="*/ 4562 h 10626"/>
                <a:gd name="connsiteX20-3373" fmla="*/ 6822 w 10580"/>
                <a:gd name="connsiteY20-3374" fmla="*/ 6222 h 10626"/>
                <a:gd name="connsiteX21-3375" fmla="*/ 8738 w 10580"/>
                <a:gd name="connsiteY21-3376" fmla="*/ 5920 h 10626"/>
                <a:gd name="connsiteX22-3377" fmla="*/ 10055 w 10580"/>
                <a:gd name="connsiteY22-3378" fmla="*/ 8635 h 10626"/>
                <a:gd name="connsiteX23-3379" fmla="*/ 9815 w 10580"/>
                <a:gd name="connsiteY23-3380" fmla="*/ 9691 h 10626"/>
                <a:gd name="connsiteX24-3381" fmla="*/ 10413 w 10580"/>
                <a:gd name="connsiteY24-3382" fmla="*/ 10596 h 10626"/>
                <a:gd name="connsiteX25-3383" fmla="*/ 10413 w 10580"/>
                <a:gd name="connsiteY25-3384" fmla="*/ 10294 h 10626"/>
                <a:gd name="connsiteX0-3385" fmla="*/ 10413 w 10580"/>
                <a:gd name="connsiteY0-3386" fmla="*/ 10294 h 10626"/>
                <a:gd name="connsiteX1-3387" fmla="*/ 10534 w 10580"/>
                <a:gd name="connsiteY1-3388" fmla="*/ 7880 h 10626"/>
                <a:gd name="connsiteX2-3389" fmla="*/ 10294 w 10580"/>
                <a:gd name="connsiteY2-3390" fmla="*/ 6070 h 10626"/>
                <a:gd name="connsiteX3-3391" fmla="*/ 9456 w 10580"/>
                <a:gd name="connsiteY3-3392" fmla="*/ 5468 h 10626"/>
                <a:gd name="connsiteX4-3393" fmla="*/ 6343 w 10580"/>
                <a:gd name="connsiteY4-3394" fmla="*/ 5316 h 10626"/>
                <a:gd name="connsiteX5-3395" fmla="*/ 3710 w 10580"/>
                <a:gd name="connsiteY5-3396" fmla="*/ 3507 h 10626"/>
                <a:gd name="connsiteX6-3397" fmla="*/ 2632 w 10580"/>
                <a:gd name="connsiteY6-3398" fmla="*/ 4713 h 10626"/>
                <a:gd name="connsiteX7-3399" fmla="*/ 969 w 10580"/>
                <a:gd name="connsiteY7-3400" fmla="*/ 3589 h 10626"/>
                <a:gd name="connsiteX8-3401" fmla="*/ 1075 w 10580"/>
                <a:gd name="connsiteY8-3402" fmla="*/ 2451 h 10626"/>
                <a:gd name="connsiteX9-3403" fmla="*/ 1077 w 10580"/>
                <a:gd name="connsiteY9-3404" fmla="*/ 2025 h 10626"/>
                <a:gd name="connsiteX10-3405" fmla="*/ 1007 w 10580"/>
                <a:gd name="connsiteY10-3406" fmla="*/ 1441 h 10626"/>
                <a:gd name="connsiteX11-3407" fmla="*/ 648 w 10580"/>
                <a:gd name="connsiteY11-3408" fmla="*/ 698 h 10626"/>
                <a:gd name="connsiteX12-3409" fmla="*/ 35 w 10580"/>
                <a:gd name="connsiteY12-3410" fmla="*/ 1 h 10626"/>
                <a:gd name="connsiteX13-3411" fmla="*/ 238 w 10580"/>
                <a:gd name="connsiteY13-3412" fmla="*/ 536 h 10626"/>
                <a:gd name="connsiteX14-3413" fmla="*/ 813 w 10580"/>
                <a:gd name="connsiteY14-3414" fmla="*/ 1576 h 10626"/>
                <a:gd name="connsiteX15-3415" fmla="*/ 790 w 10580"/>
                <a:gd name="connsiteY15-3416" fmla="*/ 2795 h 10626"/>
                <a:gd name="connsiteX16-3417" fmla="*/ 1267 w 10580"/>
                <a:gd name="connsiteY16-3418" fmla="*/ 5002 h 10626"/>
                <a:gd name="connsiteX17-3419" fmla="*/ 2512 w 10580"/>
                <a:gd name="connsiteY17-3420" fmla="*/ 5316 h 10626"/>
                <a:gd name="connsiteX18-3421" fmla="*/ 2991 w 10580"/>
                <a:gd name="connsiteY18-3422" fmla="*/ 4713 h 10626"/>
                <a:gd name="connsiteX19-3423" fmla="*/ 5505 w 10580"/>
                <a:gd name="connsiteY19-3424" fmla="*/ 4562 h 10626"/>
                <a:gd name="connsiteX20-3425" fmla="*/ 6822 w 10580"/>
                <a:gd name="connsiteY20-3426" fmla="*/ 6222 h 10626"/>
                <a:gd name="connsiteX21-3427" fmla="*/ 8738 w 10580"/>
                <a:gd name="connsiteY21-3428" fmla="*/ 5920 h 10626"/>
                <a:gd name="connsiteX22-3429" fmla="*/ 10055 w 10580"/>
                <a:gd name="connsiteY22-3430" fmla="*/ 8635 h 10626"/>
                <a:gd name="connsiteX23-3431" fmla="*/ 9815 w 10580"/>
                <a:gd name="connsiteY23-3432" fmla="*/ 9691 h 10626"/>
                <a:gd name="connsiteX24-3433" fmla="*/ 10413 w 10580"/>
                <a:gd name="connsiteY24-3434" fmla="*/ 10596 h 10626"/>
                <a:gd name="connsiteX25-3435" fmla="*/ 10413 w 10580"/>
                <a:gd name="connsiteY25-3436" fmla="*/ 10294 h 10626"/>
              </a:gdLst>
              <a:ahLst/>
              <a:cxnLst>
                <a:cxn ang="0">
                  <a:pos x="connsiteX0-3385" y="connsiteY0-3386"/>
                </a:cxn>
                <a:cxn ang="0">
                  <a:pos x="connsiteX1-3387" y="connsiteY1-3388"/>
                </a:cxn>
                <a:cxn ang="0">
                  <a:pos x="connsiteX2-3389" y="connsiteY2-3390"/>
                </a:cxn>
                <a:cxn ang="0">
                  <a:pos x="connsiteX3-3391" y="connsiteY3-3392"/>
                </a:cxn>
                <a:cxn ang="0">
                  <a:pos x="connsiteX4-3393" y="connsiteY4-3394"/>
                </a:cxn>
                <a:cxn ang="0">
                  <a:pos x="connsiteX5-3395" y="connsiteY5-3396"/>
                </a:cxn>
                <a:cxn ang="0">
                  <a:pos x="connsiteX6-3397" y="connsiteY6-3398"/>
                </a:cxn>
                <a:cxn ang="0">
                  <a:pos x="connsiteX7-3399" y="connsiteY7-3400"/>
                </a:cxn>
                <a:cxn ang="0">
                  <a:pos x="connsiteX8-3401" y="connsiteY8-3402"/>
                </a:cxn>
                <a:cxn ang="0">
                  <a:pos x="connsiteX9-3403" y="connsiteY9-3404"/>
                </a:cxn>
                <a:cxn ang="0">
                  <a:pos x="connsiteX10-3405" y="connsiteY10-3406"/>
                </a:cxn>
                <a:cxn ang="0">
                  <a:pos x="connsiteX11-3407" y="connsiteY11-3408"/>
                </a:cxn>
                <a:cxn ang="0">
                  <a:pos x="connsiteX12-3409" y="connsiteY12-3410"/>
                </a:cxn>
                <a:cxn ang="0">
                  <a:pos x="connsiteX13-3411" y="connsiteY13-3412"/>
                </a:cxn>
                <a:cxn ang="0">
                  <a:pos x="connsiteX14-3413" y="connsiteY14-3414"/>
                </a:cxn>
                <a:cxn ang="0">
                  <a:pos x="connsiteX15-3415" y="connsiteY15-3416"/>
                </a:cxn>
                <a:cxn ang="0">
                  <a:pos x="connsiteX16-3417" y="connsiteY16-3418"/>
                </a:cxn>
                <a:cxn ang="0">
                  <a:pos x="connsiteX17-3419" y="connsiteY17-3420"/>
                </a:cxn>
                <a:cxn ang="0">
                  <a:pos x="connsiteX18-3421" y="connsiteY18-3422"/>
                </a:cxn>
                <a:cxn ang="0">
                  <a:pos x="connsiteX19-3423" y="connsiteY19-3424"/>
                </a:cxn>
                <a:cxn ang="0">
                  <a:pos x="connsiteX20-3425" y="connsiteY20-3426"/>
                </a:cxn>
                <a:cxn ang="0">
                  <a:pos x="connsiteX21-3427" y="connsiteY21-3428"/>
                </a:cxn>
                <a:cxn ang="0">
                  <a:pos x="connsiteX22-3429" y="connsiteY22-3430"/>
                </a:cxn>
                <a:cxn ang="0">
                  <a:pos x="connsiteX23-3431" y="connsiteY23-3432"/>
                </a:cxn>
                <a:cxn ang="0">
                  <a:pos x="connsiteX24-3433" y="connsiteY24-3434"/>
                </a:cxn>
                <a:cxn ang="0">
                  <a:pos x="connsiteX25-3435" y="connsiteY25-3436"/>
                </a:cxn>
              </a:cxnLst>
              <a:rect l="l" t="t" r="r" b="b"/>
              <a:pathLst>
                <a:path w="10580" h="10626">
                  <a:moveTo>
                    <a:pt x="10413" y="10294"/>
                  </a:moveTo>
                  <a:cubicBezTo>
                    <a:pt x="9695" y="9841"/>
                    <a:pt x="10534" y="8484"/>
                    <a:pt x="10534" y="7880"/>
                  </a:cubicBezTo>
                  <a:cubicBezTo>
                    <a:pt x="10653" y="7277"/>
                    <a:pt x="10534" y="6674"/>
                    <a:pt x="10294" y="6070"/>
                  </a:cubicBezTo>
                  <a:cubicBezTo>
                    <a:pt x="10175" y="5769"/>
                    <a:pt x="9695" y="5468"/>
                    <a:pt x="9456" y="5468"/>
                  </a:cubicBezTo>
                  <a:cubicBezTo>
                    <a:pt x="8258" y="5468"/>
                    <a:pt x="7300" y="6523"/>
                    <a:pt x="6343" y="5316"/>
                  </a:cubicBezTo>
                  <a:cubicBezTo>
                    <a:pt x="5505" y="4260"/>
                    <a:pt x="5027" y="2903"/>
                    <a:pt x="3710" y="3507"/>
                  </a:cubicBezTo>
                  <a:cubicBezTo>
                    <a:pt x="3230" y="3657"/>
                    <a:pt x="2991" y="4260"/>
                    <a:pt x="2632" y="4713"/>
                  </a:cubicBezTo>
                  <a:cubicBezTo>
                    <a:pt x="2033" y="5618"/>
                    <a:pt x="969" y="4645"/>
                    <a:pt x="969" y="3589"/>
                  </a:cubicBezTo>
                  <a:cubicBezTo>
                    <a:pt x="969" y="3137"/>
                    <a:pt x="955" y="2903"/>
                    <a:pt x="1075" y="2451"/>
                  </a:cubicBezTo>
                  <a:cubicBezTo>
                    <a:pt x="1121" y="2113"/>
                    <a:pt x="1088" y="2193"/>
                    <a:pt x="1077" y="2025"/>
                  </a:cubicBezTo>
                  <a:cubicBezTo>
                    <a:pt x="1066" y="1857"/>
                    <a:pt x="1078" y="1662"/>
                    <a:pt x="1007" y="1441"/>
                  </a:cubicBezTo>
                  <a:cubicBezTo>
                    <a:pt x="936" y="1220"/>
                    <a:pt x="810" y="938"/>
                    <a:pt x="648" y="698"/>
                  </a:cubicBezTo>
                  <a:cubicBezTo>
                    <a:pt x="486" y="458"/>
                    <a:pt x="103" y="28"/>
                    <a:pt x="35" y="1"/>
                  </a:cubicBezTo>
                  <a:cubicBezTo>
                    <a:pt x="-33" y="-26"/>
                    <a:pt x="-17" y="241"/>
                    <a:pt x="238" y="536"/>
                  </a:cubicBezTo>
                  <a:cubicBezTo>
                    <a:pt x="493" y="799"/>
                    <a:pt x="718" y="1205"/>
                    <a:pt x="813" y="1576"/>
                  </a:cubicBezTo>
                  <a:cubicBezTo>
                    <a:pt x="1009" y="2204"/>
                    <a:pt x="809" y="2242"/>
                    <a:pt x="790" y="2795"/>
                  </a:cubicBezTo>
                  <a:cubicBezTo>
                    <a:pt x="704" y="3138"/>
                    <a:pt x="664" y="4362"/>
                    <a:pt x="1267" y="5002"/>
                  </a:cubicBezTo>
                  <a:cubicBezTo>
                    <a:pt x="1627" y="5154"/>
                    <a:pt x="2152" y="5618"/>
                    <a:pt x="2512" y="5316"/>
                  </a:cubicBezTo>
                  <a:cubicBezTo>
                    <a:pt x="2752" y="5166"/>
                    <a:pt x="2871" y="5014"/>
                    <a:pt x="2991" y="4713"/>
                  </a:cubicBezTo>
                  <a:cubicBezTo>
                    <a:pt x="3829" y="3507"/>
                    <a:pt x="4667" y="3356"/>
                    <a:pt x="5505" y="4562"/>
                  </a:cubicBezTo>
                  <a:cubicBezTo>
                    <a:pt x="5864" y="5014"/>
                    <a:pt x="6224" y="5769"/>
                    <a:pt x="6822" y="6222"/>
                  </a:cubicBezTo>
                  <a:cubicBezTo>
                    <a:pt x="7420" y="6674"/>
                    <a:pt x="8139" y="6222"/>
                    <a:pt x="8738" y="5920"/>
                  </a:cubicBezTo>
                  <a:cubicBezTo>
                    <a:pt x="10534" y="5166"/>
                    <a:pt x="10413" y="7730"/>
                    <a:pt x="10055" y="8635"/>
                  </a:cubicBezTo>
                  <a:cubicBezTo>
                    <a:pt x="9934" y="8937"/>
                    <a:pt x="9815" y="9389"/>
                    <a:pt x="9815" y="9691"/>
                  </a:cubicBezTo>
                  <a:cubicBezTo>
                    <a:pt x="9815" y="10294"/>
                    <a:pt x="9934" y="10445"/>
                    <a:pt x="10413" y="10596"/>
                  </a:cubicBezTo>
                  <a:cubicBezTo>
                    <a:pt x="10534" y="10746"/>
                    <a:pt x="10653" y="10294"/>
                    <a:pt x="10413" y="10294"/>
                  </a:cubicBezTo>
                  <a:close/>
                </a:path>
              </a:pathLst>
            </a:custGeom>
            <a:grpFill/>
            <a:ln>
              <a:solidFill>
                <a:schemeClr val="accent2"/>
              </a:solidFill>
            </a:ln>
          </p:spPr>
          <p:txBody>
            <a:bodyPr vert="horz" wrap="square" lIns="91440" tIns="45720" rIns="91440" bIns="45720" numCol="1" anchor="t" anchorCtr="0" compatLnSpc="1"/>
            <a:lstStyle/>
            <a:p>
              <a:endParaRPr lang="zh-CN" altLang="en-US"/>
            </a:p>
          </p:txBody>
        </p:sp>
      </p:grpSp>
      <p:pic>
        <p:nvPicPr>
          <p:cNvPr id="9" name="图片 8"/>
          <p:cNvPicPr>
            <a:picLocks noChangeAspect="1"/>
          </p:cNvPicPr>
          <p:nvPr/>
        </p:nvPicPr>
        <p:blipFill>
          <a:blip r:embed="rId5" cstate="print"/>
          <a:stretch>
            <a:fillRect/>
          </a:stretch>
        </p:blipFill>
        <p:spPr>
          <a:xfrm>
            <a:off x="6435207" y="4089602"/>
            <a:ext cx="2883256" cy="1252661"/>
          </a:xfrm>
          <a:prstGeom prst="rect">
            <a:avLst/>
          </a:prstGeom>
        </p:spPr>
      </p:pic>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right)">
                                      <p:cBhvr>
                                        <p:cTn id="12" dur="500"/>
                                        <p:tgtEl>
                                          <p:spTgt spid="6"/>
                                        </p:tgtEl>
                                      </p:cBhvr>
                                    </p:animEffect>
                                  </p:childTnLst>
                                </p:cTn>
                              </p:par>
                            </p:childTnLst>
                          </p:cTn>
                        </p:par>
                        <p:par>
                          <p:cTn id="13" fill="hold">
                            <p:stCondLst>
                              <p:cond delay="1000"/>
                            </p:stCondLst>
                            <p:childTnLst>
                              <p:par>
                                <p:cTn id="14" presetID="37"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00"/>
                                        <p:tgtEl>
                                          <p:spTgt spid="5"/>
                                        </p:tgtEl>
                                      </p:cBhvr>
                                    </p:animEffect>
                                    <p:anim calcmode="lin" valueType="num">
                                      <p:cBhvr>
                                        <p:cTn id="17" dur="700" fill="hold"/>
                                        <p:tgtEl>
                                          <p:spTgt spid="5"/>
                                        </p:tgtEl>
                                        <p:attrNameLst>
                                          <p:attrName>ppt_x</p:attrName>
                                        </p:attrNameLst>
                                      </p:cBhvr>
                                      <p:tavLst>
                                        <p:tav tm="0">
                                          <p:val>
                                            <p:strVal val="#ppt_x"/>
                                          </p:val>
                                        </p:tav>
                                        <p:tav tm="100000">
                                          <p:val>
                                            <p:strVal val="#ppt_x"/>
                                          </p:val>
                                        </p:tav>
                                      </p:tavLst>
                                    </p:anim>
                                    <p:anim calcmode="lin" valueType="num">
                                      <p:cBhvr>
                                        <p:cTn id="18" dur="630" decel="100000" fill="hold"/>
                                        <p:tgtEl>
                                          <p:spTgt spid="5"/>
                                        </p:tgtEl>
                                        <p:attrNameLst>
                                          <p:attrName>ppt_y</p:attrName>
                                        </p:attrNameLst>
                                      </p:cBhvr>
                                      <p:tavLst>
                                        <p:tav tm="0">
                                          <p:val>
                                            <p:strVal val="#ppt_y+1"/>
                                          </p:val>
                                        </p:tav>
                                        <p:tav tm="100000">
                                          <p:val>
                                            <p:strVal val="#ppt_y-.03"/>
                                          </p:val>
                                        </p:tav>
                                      </p:tavLst>
                                    </p:anim>
                                    <p:anim calcmode="lin" valueType="num">
                                      <p:cBhvr>
                                        <p:cTn id="19" dur="70" accel="100000" fill="hold">
                                          <p:stCondLst>
                                            <p:cond delay="630"/>
                                          </p:stCondLst>
                                        </p:cTn>
                                        <p:tgtEl>
                                          <p:spTgt spid="5"/>
                                        </p:tgtEl>
                                        <p:attrNameLst>
                                          <p:attrName>ppt_y</p:attrName>
                                        </p:attrNameLst>
                                      </p:cBhvr>
                                      <p:tavLst>
                                        <p:tav tm="0">
                                          <p:val>
                                            <p:strVal val="#ppt_y-.03"/>
                                          </p:val>
                                        </p:tav>
                                        <p:tav tm="100000">
                                          <p:val>
                                            <p:strVal val="#ppt_y"/>
                                          </p:val>
                                        </p:tav>
                                      </p:tavLst>
                                    </p:anim>
                                  </p:childTnLst>
                                </p:cTn>
                              </p:par>
                              <p:par>
                                <p:cTn id="20" presetID="37"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700"/>
                                        <p:tgtEl>
                                          <p:spTgt spid="2"/>
                                        </p:tgtEl>
                                      </p:cBhvr>
                                    </p:animEffect>
                                    <p:anim calcmode="lin" valueType="num">
                                      <p:cBhvr>
                                        <p:cTn id="23" dur="700" fill="hold"/>
                                        <p:tgtEl>
                                          <p:spTgt spid="2"/>
                                        </p:tgtEl>
                                        <p:attrNameLst>
                                          <p:attrName>ppt_x</p:attrName>
                                        </p:attrNameLst>
                                      </p:cBhvr>
                                      <p:tavLst>
                                        <p:tav tm="0">
                                          <p:val>
                                            <p:strVal val="#ppt_x"/>
                                          </p:val>
                                        </p:tav>
                                        <p:tav tm="100000">
                                          <p:val>
                                            <p:strVal val="#ppt_x"/>
                                          </p:val>
                                        </p:tav>
                                      </p:tavLst>
                                    </p:anim>
                                    <p:anim calcmode="lin" valueType="num">
                                      <p:cBhvr>
                                        <p:cTn id="24" dur="630" decel="100000" fill="hold"/>
                                        <p:tgtEl>
                                          <p:spTgt spid="2"/>
                                        </p:tgtEl>
                                        <p:attrNameLst>
                                          <p:attrName>ppt_y</p:attrName>
                                        </p:attrNameLst>
                                      </p:cBhvr>
                                      <p:tavLst>
                                        <p:tav tm="0">
                                          <p:val>
                                            <p:strVal val="#ppt_y+1"/>
                                          </p:val>
                                        </p:tav>
                                        <p:tav tm="100000">
                                          <p:val>
                                            <p:strVal val="#ppt_y-.03"/>
                                          </p:val>
                                        </p:tav>
                                      </p:tavLst>
                                    </p:anim>
                                    <p:anim calcmode="lin" valueType="num">
                                      <p:cBhvr>
                                        <p:cTn id="25" dur="70" accel="100000" fill="hold">
                                          <p:stCondLst>
                                            <p:cond delay="630"/>
                                          </p:stCondLst>
                                        </p:cTn>
                                        <p:tgtEl>
                                          <p:spTgt spid="2"/>
                                        </p:tgtEl>
                                        <p:attrNameLst>
                                          <p:attrName>ppt_y</p:attrName>
                                        </p:attrNameLst>
                                      </p:cBhvr>
                                      <p:tavLst>
                                        <p:tav tm="0">
                                          <p:val>
                                            <p:strVal val="#ppt_y-.03"/>
                                          </p:val>
                                        </p:tav>
                                        <p:tav tm="100000">
                                          <p:val>
                                            <p:strVal val="#ppt_y"/>
                                          </p:val>
                                        </p:tav>
                                      </p:tavLst>
                                    </p:anim>
                                  </p:childTnLst>
                                </p:cTn>
                              </p:par>
                            </p:childTnLst>
                          </p:cTn>
                        </p:par>
                        <p:par>
                          <p:cTn id="26" fill="hold">
                            <p:stCondLst>
                              <p:cond delay="2000"/>
                            </p:stCondLst>
                            <p:childTnLst>
                              <p:par>
                                <p:cTn id="27" presetID="8" presetClass="emph" presetSubtype="0" decel="100000" autoRev="1" fill="hold" nodeType="afterEffect">
                                  <p:stCondLst>
                                    <p:cond delay="0"/>
                                  </p:stCondLst>
                                  <p:childTnLst>
                                    <p:animRot by="-180000">
                                      <p:cBhvr>
                                        <p:cTn id="28" dur="250" fill="hold"/>
                                        <p:tgtEl>
                                          <p:spTgt spid="9"/>
                                        </p:tgtEl>
                                        <p:attrNameLst>
                                          <p:attrName>r</p:attrName>
                                        </p:attrNameLst>
                                      </p:cBhvr>
                                    </p:animRot>
                                  </p:childTnLst>
                                  <p:subTnLst>
                                    <p:audio>
                                      <p:cMediaNode>
                                        <p:cTn display="0" masterRel="sameClick">
                                          <p:stCondLst>
                                            <p:cond evt="begin" delay="0">
                                              <p:tn val="27"/>
                                            </p:cond>
                                          </p:stCondLst>
                                          <p:endCondLst>
                                            <p:cond evt="onStopAudio" delay="0">
                                              <p:tgtEl>
                                                <p:sldTgt/>
                                              </p:tgtEl>
                                            </p:cond>
                                          </p:endCondLst>
                                        </p:cTn>
                                        <p:tgtEl>
                                          <p:sndTgt r:embed="rId3" name="type.wav"/>
                                        </p:tgtEl>
                                      </p:cMediaNode>
                                    </p:audio>
                                  </p:subTnLst>
                                </p:cTn>
                              </p:par>
                            </p:childTnLst>
                          </p:cTn>
                        </p:par>
                        <p:par>
                          <p:cTn id="29" fill="hold">
                            <p:stCondLst>
                              <p:cond delay="2500"/>
                            </p:stCondLst>
                            <p:childTnLst>
                              <p:par>
                                <p:cTn id="30" presetID="14" presetClass="entr" presetSubtype="10"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randombar(horizontal)">
                                      <p:cBhvr>
                                        <p:cTn id="32" dur="750"/>
                                        <p:tgtEl>
                                          <p:spTgt spid="56"/>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6" grpId="0" animBg="1"/>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未标题-1.png"/>
          <p:cNvPicPr>
            <a:picLocks noChangeAspect="1" noChangeArrowheads="1"/>
          </p:cNvPicPr>
          <p:nvPr/>
        </p:nvPicPr>
        <p:blipFill>
          <a:blip r:embed="rId2" cstate="print"/>
          <a:srcRect/>
          <a:stretch>
            <a:fillRect/>
          </a:stretch>
        </p:blipFill>
        <p:spPr bwMode="auto">
          <a:xfrm>
            <a:off x="0" y="0"/>
            <a:ext cx="9144000" cy="5148262"/>
          </a:xfrm>
          <a:prstGeom prst="rect">
            <a:avLst/>
          </a:prstGeom>
          <a:noFill/>
        </p:spPr>
      </p:pic>
      <p:sp>
        <p:nvSpPr>
          <p:cNvPr id="280" name="椭圆 279"/>
          <p:cNvSpPr/>
          <p:nvPr/>
        </p:nvSpPr>
        <p:spPr>
          <a:xfrm>
            <a:off x="1467941" y="893732"/>
            <a:ext cx="1215000" cy="1219200"/>
          </a:xfrm>
          <a:prstGeom prst="ellipse">
            <a:avLst/>
          </a:prstGeom>
          <a:blipFill dpi="0" rotWithShape="1">
            <a:blip r:embed="rId3" cstate="print">
              <a:duotone>
                <a:schemeClr val="accent1">
                  <a:shade val="45000"/>
                  <a:satMod val="135000"/>
                </a:schemeClr>
                <a:prstClr val="white"/>
              </a:duotone>
            </a:blip>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81" name="文本框 108"/>
          <p:cNvSpPr txBox="1"/>
          <p:nvPr/>
        </p:nvSpPr>
        <p:spPr>
          <a:xfrm>
            <a:off x="1547664" y="896810"/>
            <a:ext cx="709511" cy="1177245"/>
          </a:xfrm>
          <a:prstGeom prst="rect">
            <a:avLst/>
          </a:prstGeom>
          <a:noFill/>
        </p:spPr>
        <p:txBody>
          <a:bodyPr wrap="square" lIns="68580" tIns="34290" rIns="68580" bIns="34290" rtlCol="0">
            <a:spAutoFit/>
          </a:bodyPr>
          <a:lstStyle/>
          <a:p>
            <a:r>
              <a:rPr lang="zh-CN" altLang="en-US" sz="7200" b="1" dirty="0">
                <a:solidFill>
                  <a:schemeClr val="bg1"/>
                </a:solidFill>
                <a:latin typeface="迷你简卡通" pitchFamily="65" charset="-122"/>
                <a:ea typeface="迷你简卡通" pitchFamily="65" charset="-122"/>
              </a:rPr>
              <a:t>谢</a:t>
            </a:r>
          </a:p>
        </p:txBody>
      </p:sp>
      <p:sp>
        <p:nvSpPr>
          <p:cNvPr id="282" name="椭圆 281"/>
          <p:cNvSpPr/>
          <p:nvPr/>
        </p:nvSpPr>
        <p:spPr>
          <a:xfrm>
            <a:off x="3204354" y="910586"/>
            <a:ext cx="1215000" cy="1219200"/>
          </a:xfrm>
          <a:prstGeom prst="ellipse">
            <a:avLst/>
          </a:prstGeom>
          <a:blipFill dpi="0" rotWithShape="1">
            <a:blip r:embed="rId3" cstate="print">
              <a:duotone>
                <a:schemeClr val="accent1">
                  <a:shade val="45000"/>
                  <a:satMod val="135000"/>
                </a:schemeClr>
                <a:prstClr val="white"/>
              </a:duotone>
            </a:blip>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83" name="文本框 121"/>
          <p:cNvSpPr txBox="1"/>
          <p:nvPr/>
        </p:nvSpPr>
        <p:spPr>
          <a:xfrm>
            <a:off x="3275856" y="928280"/>
            <a:ext cx="709511" cy="1177245"/>
          </a:xfrm>
          <a:prstGeom prst="rect">
            <a:avLst/>
          </a:prstGeom>
          <a:noFill/>
        </p:spPr>
        <p:txBody>
          <a:bodyPr wrap="square" lIns="68580" tIns="34290" rIns="68580" bIns="34290" rtlCol="0">
            <a:spAutoFit/>
          </a:bodyPr>
          <a:lstStyle/>
          <a:p>
            <a:r>
              <a:rPr lang="zh-CN" altLang="en-US" sz="7200" b="1" dirty="0">
                <a:solidFill>
                  <a:schemeClr val="bg1"/>
                </a:solidFill>
                <a:latin typeface="迷你简卡通" pitchFamily="65" charset="-122"/>
                <a:ea typeface="迷你简卡通" pitchFamily="65" charset="-122"/>
              </a:rPr>
              <a:t>谢</a:t>
            </a:r>
          </a:p>
        </p:txBody>
      </p:sp>
      <p:sp>
        <p:nvSpPr>
          <p:cNvPr id="284" name="椭圆 283"/>
          <p:cNvSpPr/>
          <p:nvPr/>
        </p:nvSpPr>
        <p:spPr>
          <a:xfrm>
            <a:off x="4945544" y="909160"/>
            <a:ext cx="1215000" cy="1219200"/>
          </a:xfrm>
          <a:prstGeom prst="ellipse">
            <a:avLst/>
          </a:prstGeom>
          <a:blipFill dpi="0" rotWithShape="1">
            <a:blip r:embed="rId3" cstate="print">
              <a:duotone>
                <a:schemeClr val="accent1">
                  <a:shade val="45000"/>
                  <a:satMod val="135000"/>
                </a:schemeClr>
                <a:prstClr val="white"/>
              </a:duotone>
            </a:blip>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85" name="文本框 123"/>
          <p:cNvSpPr txBox="1"/>
          <p:nvPr/>
        </p:nvSpPr>
        <p:spPr>
          <a:xfrm>
            <a:off x="5060657" y="946559"/>
            <a:ext cx="447447" cy="1177245"/>
          </a:xfrm>
          <a:prstGeom prst="rect">
            <a:avLst/>
          </a:prstGeom>
          <a:noFill/>
        </p:spPr>
        <p:txBody>
          <a:bodyPr wrap="square" lIns="68580" tIns="34290" rIns="68580" bIns="34290" rtlCol="0">
            <a:spAutoFit/>
          </a:bodyPr>
          <a:lstStyle/>
          <a:p>
            <a:r>
              <a:rPr lang="zh-CN" altLang="en-US" sz="7200" b="1" dirty="0">
                <a:solidFill>
                  <a:schemeClr val="bg1"/>
                </a:solidFill>
                <a:latin typeface="迷你简卡通" pitchFamily="65" charset="-122"/>
                <a:ea typeface="迷你简卡通" pitchFamily="65" charset="-122"/>
              </a:rPr>
              <a:t>观</a:t>
            </a:r>
          </a:p>
        </p:txBody>
      </p:sp>
      <p:sp>
        <p:nvSpPr>
          <p:cNvPr id="286" name="椭圆 285"/>
          <p:cNvSpPr/>
          <p:nvPr/>
        </p:nvSpPr>
        <p:spPr>
          <a:xfrm>
            <a:off x="6676323" y="886324"/>
            <a:ext cx="1215000" cy="1219200"/>
          </a:xfrm>
          <a:prstGeom prst="ellipse">
            <a:avLst/>
          </a:prstGeom>
          <a:blipFill dpi="0" rotWithShape="1">
            <a:blip r:embed="rId3" cstate="print">
              <a:duotone>
                <a:schemeClr val="accent1">
                  <a:shade val="45000"/>
                  <a:satMod val="135000"/>
                </a:schemeClr>
                <a:prstClr val="white"/>
              </a:duotone>
            </a:blip>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87" name="文本框 125"/>
          <p:cNvSpPr txBox="1"/>
          <p:nvPr/>
        </p:nvSpPr>
        <p:spPr>
          <a:xfrm>
            <a:off x="6788849" y="924734"/>
            <a:ext cx="447447" cy="1177245"/>
          </a:xfrm>
          <a:prstGeom prst="rect">
            <a:avLst/>
          </a:prstGeom>
          <a:noFill/>
        </p:spPr>
        <p:txBody>
          <a:bodyPr wrap="square" lIns="68580" tIns="34290" rIns="68580" bIns="34290" rtlCol="0">
            <a:spAutoFit/>
          </a:bodyPr>
          <a:lstStyle/>
          <a:p>
            <a:r>
              <a:rPr lang="zh-CN" altLang="en-US" sz="7200" b="1" dirty="0">
                <a:solidFill>
                  <a:schemeClr val="bg1"/>
                </a:solidFill>
                <a:latin typeface="迷你简卡通" pitchFamily="65" charset="-122"/>
                <a:ea typeface="迷你简卡通" pitchFamily="65" charset="-122"/>
              </a:rPr>
              <a:t>看</a:t>
            </a:r>
          </a:p>
        </p:txBody>
      </p:sp>
      <p:sp>
        <p:nvSpPr>
          <p:cNvPr id="288" name="Freeform 171"/>
          <p:cNvSpPr/>
          <p:nvPr/>
        </p:nvSpPr>
        <p:spPr bwMode="auto">
          <a:xfrm>
            <a:off x="2100263" y="2206873"/>
            <a:ext cx="4943475" cy="161925"/>
          </a:xfrm>
          <a:custGeom>
            <a:avLst/>
            <a:gdLst>
              <a:gd name="T0" fmla="*/ 2147483647 w 65"/>
              <a:gd name="T1" fmla="*/ 2147483647 h 4"/>
              <a:gd name="T2" fmla="*/ 2147483647 w 65"/>
              <a:gd name="T3" fmla="*/ 2147483647 h 4"/>
              <a:gd name="T4" fmla="*/ 2147483647 w 65"/>
              <a:gd name="T5" fmla="*/ 2147483647 h 4"/>
              <a:gd name="T6" fmla="*/ 2147483647 w 65"/>
              <a:gd name="T7" fmla="*/ 2147483647 h 4"/>
              <a:gd name="T8" fmla="*/ 2147483647 w 65"/>
              <a:gd name="T9" fmla="*/ 2147483647 h 4"/>
              <a:gd name="T10" fmla="*/ 2147483647 w 65"/>
              <a:gd name="T11" fmla="*/ 2147483647 h 4"/>
              <a:gd name="T12" fmla="*/ 2147483647 w 65"/>
              <a:gd name="T13" fmla="*/ 2147483647 h 4"/>
              <a:gd name="T14" fmla="*/ 2147483647 w 65"/>
              <a:gd name="T15" fmla="*/ 2147483647 h 4"/>
              <a:gd name="T16" fmla="*/ 2147483647 w 65"/>
              <a:gd name="T17" fmla="*/ 2147483647 h 4"/>
              <a:gd name="T18" fmla="*/ 2147483647 w 65"/>
              <a:gd name="T19" fmla="*/ 2147483647 h 4"/>
              <a:gd name="T20" fmla="*/ 2147483647 w 65"/>
              <a:gd name="T21" fmla="*/ 2147483647 h 4"/>
              <a:gd name="T22" fmla="*/ 2147483647 w 65"/>
              <a:gd name="T23" fmla="*/ 2147483647 h 4"/>
              <a:gd name="T24" fmla="*/ 2147483647 w 65"/>
              <a:gd name="T25" fmla="*/ 2147483647 h 4"/>
              <a:gd name="T26" fmla="*/ 2147483647 w 65"/>
              <a:gd name="T27" fmla="*/ 2147483647 h 4"/>
              <a:gd name="T28" fmla="*/ 2147483647 w 65"/>
              <a:gd name="T29" fmla="*/ 0 h 4"/>
              <a:gd name="T30" fmla="*/ 2147483647 w 65"/>
              <a:gd name="T31" fmla="*/ 2147483647 h 4"/>
              <a:gd name="T32" fmla="*/ 0 w 65"/>
              <a:gd name="T33" fmla="*/ 2147483647 h 4"/>
              <a:gd name="T34" fmla="*/ 2147483647 w 65"/>
              <a:gd name="T35" fmla="*/ 2147483647 h 4"/>
              <a:gd name="T36" fmla="*/ 2147483647 w 65"/>
              <a:gd name="T37" fmla="*/ 2147483647 h 4"/>
              <a:gd name="T38" fmla="*/ 2147483647 w 65"/>
              <a:gd name="T39" fmla="*/ 2147483647 h 4"/>
              <a:gd name="T40" fmla="*/ 2147483647 w 65"/>
              <a:gd name="T41" fmla="*/ 2147483647 h 4"/>
              <a:gd name="T42" fmla="*/ 2147483647 w 65"/>
              <a:gd name="T43" fmla="*/ 2147483647 h 4"/>
              <a:gd name="T44" fmla="*/ 2147483647 w 65"/>
              <a:gd name="T45" fmla="*/ 2147483647 h 4"/>
              <a:gd name="T46" fmla="*/ 2147483647 w 65"/>
              <a:gd name="T47" fmla="*/ 2147483647 h 4"/>
              <a:gd name="T48" fmla="*/ 2147483647 w 65"/>
              <a:gd name="T49" fmla="*/ 2147483647 h 4"/>
              <a:gd name="T50" fmla="*/ 2147483647 w 65"/>
              <a:gd name="T51" fmla="*/ 2147483647 h 4"/>
              <a:gd name="T52" fmla="*/ 2147483647 w 65"/>
              <a:gd name="T53" fmla="*/ 2147483647 h 4"/>
              <a:gd name="T54" fmla="*/ 2147483647 w 65"/>
              <a:gd name="T55" fmla="*/ 2147483647 h 4"/>
              <a:gd name="T56" fmla="*/ 2147483647 w 65"/>
              <a:gd name="T57" fmla="*/ 2147483647 h 4"/>
              <a:gd name="T58" fmla="*/ 2147483647 w 65"/>
              <a:gd name="T59" fmla="*/ 2147483647 h 4"/>
              <a:gd name="T60" fmla="*/ 2147483647 w 65"/>
              <a:gd name="T61" fmla="*/ 2147483647 h 4"/>
              <a:gd name="T62" fmla="*/ 2147483647 w 65"/>
              <a:gd name="T63" fmla="*/ 0 h 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5" h="4">
                <a:moveTo>
                  <a:pt x="43" y="1"/>
                </a:moveTo>
                <a:cubicBezTo>
                  <a:pt x="43" y="1"/>
                  <a:pt x="43" y="1"/>
                  <a:pt x="43" y="1"/>
                </a:cubicBezTo>
                <a:cubicBezTo>
                  <a:pt x="41" y="1"/>
                  <a:pt x="40" y="1"/>
                  <a:pt x="39" y="1"/>
                </a:cubicBezTo>
                <a:cubicBezTo>
                  <a:pt x="39" y="1"/>
                  <a:pt x="39" y="1"/>
                  <a:pt x="39" y="1"/>
                </a:cubicBezTo>
                <a:cubicBezTo>
                  <a:pt x="37" y="1"/>
                  <a:pt x="36" y="1"/>
                  <a:pt x="35" y="1"/>
                </a:cubicBezTo>
                <a:cubicBezTo>
                  <a:pt x="33" y="1"/>
                  <a:pt x="31" y="1"/>
                  <a:pt x="28" y="1"/>
                </a:cubicBezTo>
                <a:cubicBezTo>
                  <a:pt x="29" y="1"/>
                  <a:pt x="29" y="1"/>
                  <a:pt x="28" y="1"/>
                </a:cubicBezTo>
                <a:cubicBezTo>
                  <a:pt x="27" y="1"/>
                  <a:pt x="26" y="1"/>
                  <a:pt x="25" y="1"/>
                </a:cubicBezTo>
                <a:cubicBezTo>
                  <a:pt x="24" y="1"/>
                  <a:pt x="24" y="1"/>
                  <a:pt x="24" y="1"/>
                </a:cubicBezTo>
                <a:cubicBezTo>
                  <a:pt x="24" y="1"/>
                  <a:pt x="24" y="1"/>
                  <a:pt x="24" y="1"/>
                </a:cubicBezTo>
                <a:cubicBezTo>
                  <a:pt x="23" y="1"/>
                  <a:pt x="23" y="1"/>
                  <a:pt x="22" y="1"/>
                </a:cubicBezTo>
                <a:cubicBezTo>
                  <a:pt x="19" y="1"/>
                  <a:pt x="16" y="1"/>
                  <a:pt x="12" y="1"/>
                </a:cubicBezTo>
                <a:cubicBezTo>
                  <a:pt x="9" y="1"/>
                  <a:pt x="6" y="2"/>
                  <a:pt x="2" y="2"/>
                </a:cubicBezTo>
                <a:cubicBezTo>
                  <a:pt x="2" y="2"/>
                  <a:pt x="2" y="2"/>
                  <a:pt x="2" y="2"/>
                </a:cubicBezTo>
                <a:cubicBezTo>
                  <a:pt x="2" y="2"/>
                  <a:pt x="2" y="2"/>
                  <a:pt x="2" y="2"/>
                </a:cubicBezTo>
                <a:cubicBezTo>
                  <a:pt x="2" y="2"/>
                  <a:pt x="2" y="2"/>
                  <a:pt x="2" y="2"/>
                </a:cubicBezTo>
                <a:cubicBezTo>
                  <a:pt x="2" y="2"/>
                  <a:pt x="2" y="3"/>
                  <a:pt x="2" y="2"/>
                </a:cubicBezTo>
                <a:cubicBezTo>
                  <a:pt x="2" y="2"/>
                  <a:pt x="2" y="2"/>
                  <a:pt x="2" y="2"/>
                </a:cubicBezTo>
                <a:cubicBezTo>
                  <a:pt x="2" y="2"/>
                  <a:pt x="3" y="2"/>
                  <a:pt x="3" y="2"/>
                </a:cubicBezTo>
                <a:cubicBezTo>
                  <a:pt x="3" y="2"/>
                  <a:pt x="3" y="2"/>
                  <a:pt x="4" y="2"/>
                </a:cubicBezTo>
                <a:cubicBezTo>
                  <a:pt x="4" y="2"/>
                  <a:pt x="5" y="2"/>
                  <a:pt x="6" y="2"/>
                </a:cubicBezTo>
                <a:cubicBezTo>
                  <a:pt x="8" y="2"/>
                  <a:pt x="11" y="2"/>
                  <a:pt x="13" y="2"/>
                </a:cubicBezTo>
                <a:cubicBezTo>
                  <a:pt x="12" y="2"/>
                  <a:pt x="18" y="2"/>
                  <a:pt x="17" y="2"/>
                </a:cubicBezTo>
                <a:cubicBezTo>
                  <a:pt x="18" y="2"/>
                  <a:pt x="20" y="2"/>
                  <a:pt x="20" y="2"/>
                </a:cubicBezTo>
                <a:cubicBezTo>
                  <a:pt x="21" y="2"/>
                  <a:pt x="22" y="1"/>
                  <a:pt x="25" y="1"/>
                </a:cubicBezTo>
                <a:cubicBezTo>
                  <a:pt x="27" y="1"/>
                  <a:pt x="29" y="2"/>
                  <a:pt x="30" y="1"/>
                </a:cubicBezTo>
                <a:cubicBezTo>
                  <a:pt x="30" y="1"/>
                  <a:pt x="28" y="1"/>
                  <a:pt x="28" y="1"/>
                </a:cubicBezTo>
                <a:cubicBezTo>
                  <a:pt x="24" y="1"/>
                  <a:pt x="20" y="1"/>
                  <a:pt x="15" y="1"/>
                </a:cubicBezTo>
                <a:cubicBezTo>
                  <a:pt x="13" y="1"/>
                  <a:pt x="11" y="1"/>
                  <a:pt x="8" y="0"/>
                </a:cubicBezTo>
                <a:cubicBezTo>
                  <a:pt x="5" y="0"/>
                  <a:pt x="5" y="0"/>
                  <a:pt x="5" y="0"/>
                </a:cubicBezTo>
                <a:cubicBezTo>
                  <a:pt x="4" y="0"/>
                  <a:pt x="4" y="0"/>
                  <a:pt x="3" y="1"/>
                </a:cubicBezTo>
                <a:cubicBezTo>
                  <a:pt x="3" y="1"/>
                  <a:pt x="3" y="1"/>
                  <a:pt x="2" y="1"/>
                </a:cubicBezTo>
                <a:cubicBezTo>
                  <a:pt x="2" y="1"/>
                  <a:pt x="2" y="1"/>
                  <a:pt x="2" y="1"/>
                </a:cubicBezTo>
                <a:cubicBezTo>
                  <a:pt x="1" y="1"/>
                  <a:pt x="1" y="1"/>
                  <a:pt x="0" y="2"/>
                </a:cubicBezTo>
                <a:cubicBezTo>
                  <a:pt x="0" y="3"/>
                  <a:pt x="0" y="3"/>
                  <a:pt x="0" y="3"/>
                </a:cubicBezTo>
                <a:cubicBezTo>
                  <a:pt x="2" y="3"/>
                  <a:pt x="2" y="3"/>
                  <a:pt x="2" y="3"/>
                </a:cubicBezTo>
                <a:cubicBezTo>
                  <a:pt x="3" y="3"/>
                  <a:pt x="5" y="3"/>
                  <a:pt x="7" y="3"/>
                </a:cubicBezTo>
                <a:cubicBezTo>
                  <a:pt x="8" y="3"/>
                  <a:pt x="10" y="3"/>
                  <a:pt x="13" y="3"/>
                </a:cubicBezTo>
                <a:cubicBezTo>
                  <a:pt x="16" y="3"/>
                  <a:pt x="20" y="3"/>
                  <a:pt x="24" y="3"/>
                </a:cubicBezTo>
                <a:cubicBezTo>
                  <a:pt x="27" y="3"/>
                  <a:pt x="31" y="3"/>
                  <a:pt x="35" y="3"/>
                </a:cubicBezTo>
                <a:cubicBezTo>
                  <a:pt x="38" y="4"/>
                  <a:pt x="41" y="3"/>
                  <a:pt x="42" y="3"/>
                </a:cubicBezTo>
                <a:cubicBezTo>
                  <a:pt x="43" y="3"/>
                  <a:pt x="43" y="3"/>
                  <a:pt x="43" y="3"/>
                </a:cubicBezTo>
                <a:cubicBezTo>
                  <a:pt x="47" y="3"/>
                  <a:pt x="51" y="3"/>
                  <a:pt x="54" y="2"/>
                </a:cubicBezTo>
                <a:cubicBezTo>
                  <a:pt x="55" y="2"/>
                  <a:pt x="56" y="2"/>
                  <a:pt x="58" y="2"/>
                </a:cubicBezTo>
                <a:cubicBezTo>
                  <a:pt x="57" y="2"/>
                  <a:pt x="57" y="2"/>
                  <a:pt x="56" y="2"/>
                </a:cubicBezTo>
                <a:cubicBezTo>
                  <a:pt x="57" y="2"/>
                  <a:pt x="59" y="2"/>
                  <a:pt x="59" y="2"/>
                </a:cubicBezTo>
                <a:cubicBezTo>
                  <a:pt x="62" y="2"/>
                  <a:pt x="61" y="1"/>
                  <a:pt x="60" y="1"/>
                </a:cubicBezTo>
                <a:cubicBezTo>
                  <a:pt x="59" y="1"/>
                  <a:pt x="60" y="1"/>
                  <a:pt x="59" y="1"/>
                </a:cubicBezTo>
                <a:cubicBezTo>
                  <a:pt x="59" y="1"/>
                  <a:pt x="60" y="1"/>
                  <a:pt x="61" y="1"/>
                </a:cubicBezTo>
                <a:cubicBezTo>
                  <a:pt x="61" y="1"/>
                  <a:pt x="58" y="1"/>
                  <a:pt x="59" y="1"/>
                </a:cubicBezTo>
                <a:cubicBezTo>
                  <a:pt x="60" y="1"/>
                  <a:pt x="61" y="1"/>
                  <a:pt x="62" y="1"/>
                </a:cubicBezTo>
                <a:cubicBezTo>
                  <a:pt x="61" y="1"/>
                  <a:pt x="58" y="1"/>
                  <a:pt x="58" y="1"/>
                </a:cubicBezTo>
                <a:cubicBezTo>
                  <a:pt x="59" y="1"/>
                  <a:pt x="61" y="1"/>
                  <a:pt x="61" y="1"/>
                </a:cubicBezTo>
                <a:cubicBezTo>
                  <a:pt x="61" y="1"/>
                  <a:pt x="60" y="1"/>
                  <a:pt x="60" y="1"/>
                </a:cubicBezTo>
                <a:cubicBezTo>
                  <a:pt x="63" y="1"/>
                  <a:pt x="64" y="1"/>
                  <a:pt x="62" y="1"/>
                </a:cubicBezTo>
                <a:cubicBezTo>
                  <a:pt x="63" y="1"/>
                  <a:pt x="64" y="1"/>
                  <a:pt x="65" y="1"/>
                </a:cubicBezTo>
                <a:cubicBezTo>
                  <a:pt x="65" y="1"/>
                  <a:pt x="65" y="1"/>
                  <a:pt x="65" y="1"/>
                </a:cubicBezTo>
                <a:cubicBezTo>
                  <a:pt x="64" y="1"/>
                  <a:pt x="64" y="1"/>
                  <a:pt x="63" y="1"/>
                </a:cubicBezTo>
                <a:cubicBezTo>
                  <a:pt x="65" y="1"/>
                  <a:pt x="65" y="1"/>
                  <a:pt x="65" y="1"/>
                </a:cubicBezTo>
                <a:cubicBezTo>
                  <a:pt x="65" y="1"/>
                  <a:pt x="65" y="1"/>
                  <a:pt x="65" y="1"/>
                </a:cubicBezTo>
                <a:cubicBezTo>
                  <a:pt x="64" y="1"/>
                  <a:pt x="64" y="1"/>
                  <a:pt x="63" y="1"/>
                </a:cubicBezTo>
                <a:cubicBezTo>
                  <a:pt x="64" y="1"/>
                  <a:pt x="64" y="1"/>
                  <a:pt x="64" y="1"/>
                </a:cubicBezTo>
                <a:cubicBezTo>
                  <a:pt x="64" y="1"/>
                  <a:pt x="64" y="0"/>
                  <a:pt x="63" y="0"/>
                </a:cubicBezTo>
                <a:cubicBezTo>
                  <a:pt x="62" y="0"/>
                  <a:pt x="61" y="0"/>
                  <a:pt x="60" y="0"/>
                </a:cubicBezTo>
                <a:cubicBezTo>
                  <a:pt x="54" y="0"/>
                  <a:pt x="49" y="1"/>
                  <a:pt x="43" y="1"/>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9" name="Rectangle 16"/>
          <p:cNvSpPr/>
          <p:nvPr/>
        </p:nvSpPr>
        <p:spPr bwMode="auto">
          <a:xfrm>
            <a:off x="2089150" y="2387848"/>
            <a:ext cx="4965700" cy="246062"/>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000">
                <a:solidFill>
                  <a:srgbClr val="7F7F7F"/>
                </a:solidFill>
                <a:latin typeface="Open Sans Light" pitchFamily="34" charset="0"/>
                <a:cs typeface="Open Sans Light" pitchFamily="34" charset="0"/>
              </a:rPr>
              <a:t>Praesent sodales odio sit amet odio tristi Praesent sodales odio sit amet odio tristi</a:t>
            </a:r>
            <a:endParaRPr lang="en-US" altLang="zh-CN" sz="1000">
              <a:solidFill>
                <a:srgbClr val="7F7F7F"/>
              </a:solidFill>
              <a:latin typeface="Open Sans Light" pitchFamily="34" charset="0"/>
              <a:cs typeface="Open Sans Light" pitchFamily="34" charset="0"/>
            </a:endParaRPr>
          </a:p>
        </p:txBody>
      </p:sp>
      <p:sp>
        <p:nvSpPr>
          <p:cNvPr id="290" name="TextBox 12"/>
          <p:cNvSpPr txBox="1">
            <a:spLocks noChangeArrowheads="1"/>
          </p:cNvSpPr>
          <p:nvPr/>
        </p:nvSpPr>
        <p:spPr bwMode="auto">
          <a:xfrm>
            <a:off x="2019300" y="2633910"/>
            <a:ext cx="11509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latin typeface="微软雅黑" pitchFamily="34" charset="-122"/>
                <a:ea typeface="微软雅黑" pitchFamily="34" charset="-122"/>
              </a:rPr>
              <a:t>商务汇报</a:t>
            </a:r>
          </a:p>
        </p:txBody>
      </p:sp>
      <p:sp>
        <p:nvSpPr>
          <p:cNvPr id="291" name="TextBox 13"/>
          <p:cNvSpPr txBox="1">
            <a:spLocks noChangeArrowheads="1"/>
          </p:cNvSpPr>
          <p:nvPr/>
        </p:nvSpPr>
        <p:spPr bwMode="auto">
          <a:xfrm>
            <a:off x="3336925" y="2633910"/>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ea typeface="微软雅黑" pitchFamily="34" charset="-122"/>
              </a:rPr>
              <a:t>工作总结</a:t>
            </a:r>
          </a:p>
        </p:txBody>
      </p:sp>
      <p:sp>
        <p:nvSpPr>
          <p:cNvPr id="292" name="TextBox 14"/>
          <p:cNvSpPr txBox="1">
            <a:spLocks noChangeArrowheads="1"/>
          </p:cNvSpPr>
          <p:nvPr/>
        </p:nvSpPr>
        <p:spPr bwMode="auto">
          <a:xfrm>
            <a:off x="4654550" y="2633910"/>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ea typeface="微软雅黑" pitchFamily="34" charset="-122"/>
              </a:rPr>
              <a:t>毕业答辩</a:t>
            </a:r>
          </a:p>
        </p:txBody>
      </p:sp>
      <p:sp>
        <p:nvSpPr>
          <p:cNvPr id="293" name="TextBox 15"/>
          <p:cNvSpPr txBox="1">
            <a:spLocks noChangeArrowheads="1"/>
          </p:cNvSpPr>
          <p:nvPr/>
        </p:nvSpPr>
        <p:spPr bwMode="auto">
          <a:xfrm>
            <a:off x="5973763" y="2633910"/>
            <a:ext cx="11509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ea typeface="微软雅黑" pitchFamily="34" charset="-122"/>
              </a:rPr>
              <a:t>简历竞聘</a:t>
            </a:r>
          </a:p>
        </p:txBody>
      </p:sp>
      <p:sp>
        <p:nvSpPr>
          <p:cNvPr id="294" name="矩形 16"/>
          <p:cNvSpPr>
            <a:spLocks noChangeArrowheads="1"/>
          </p:cNvSpPr>
          <p:nvPr/>
        </p:nvSpPr>
        <p:spPr bwMode="auto">
          <a:xfrm>
            <a:off x="3197225" y="2778373"/>
            <a:ext cx="112713" cy="125412"/>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p>
        </p:txBody>
      </p:sp>
      <p:sp>
        <p:nvSpPr>
          <p:cNvPr id="295" name="矩形 17"/>
          <p:cNvSpPr>
            <a:spLocks noChangeArrowheads="1"/>
          </p:cNvSpPr>
          <p:nvPr/>
        </p:nvSpPr>
        <p:spPr bwMode="auto">
          <a:xfrm>
            <a:off x="4503738" y="2778373"/>
            <a:ext cx="114300" cy="125412"/>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p>
        </p:txBody>
      </p:sp>
      <p:sp>
        <p:nvSpPr>
          <p:cNvPr id="296" name="矩形 18"/>
          <p:cNvSpPr>
            <a:spLocks noChangeArrowheads="1"/>
          </p:cNvSpPr>
          <p:nvPr/>
        </p:nvSpPr>
        <p:spPr bwMode="auto">
          <a:xfrm>
            <a:off x="5807075" y="2778373"/>
            <a:ext cx="112713" cy="125412"/>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p>
        </p:txBody>
      </p:sp>
      <p:sp>
        <p:nvSpPr>
          <p:cNvPr id="20" name="矩形 19"/>
          <p:cNvSpPr/>
          <p:nvPr/>
        </p:nvSpPr>
        <p:spPr>
          <a:xfrm>
            <a:off x="179512" y="195486"/>
            <a:ext cx="1649041" cy="369332"/>
          </a:xfrm>
          <a:prstGeom prst="rect">
            <a:avLst/>
          </a:prstGeom>
        </p:spPr>
        <p:txBody>
          <a:bodyPr wrap="none">
            <a:spAutoFit/>
          </a:bodyPr>
          <a:lstStyle/>
          <a:p>
            <a:r>
              <a:rPr lang="en-US" altLang="zh-CN" dirty="0" smtClean="0"/>
              <a:t>www.92ppt.net</a:t>
            </a:r>
            <a:endParaRPr lang="en-US" altLang="zh-CN" dirty="0"/>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3600"/>
                                  </p:stCondLst>
                                  <p:childTnLst>
                                    <p:set>
                                      <p:cBhvr>
                                        <p:cTn id="11" dur="1" fill="hold">
                                          <p:stCondLst>
                                            <p:cond delay="0"/>
                                          </p:stCondLst>
                                        </p:cTn>
                                        <p:tgtEl>
                                          <p:spTgt spid="280"/>
                                        </p:tgtEl>
                                        <p:attrNameLst>
                                          <p:attrName>style.visibility</p:attrName>
                                        </p:attrNameLst>
                                      </p:cBhvr>
                                      <p:to>
                                        <p:strVal val="visible"/>
                                      </p:to>
                                    </p:set>
                                    <p:animEffect transition="in" filter="fade">
                                      <p:cBhvr>
                                        <p:cTn id="12" dur="500"/>
                                        <p:tgtEl>
                                          <p:spTgt spid="280"/>
                                        </p:tgtEl>
                                      </p:cBhvr>
                                    </p:animEffect>
                                  </p:childTnLst>
                                </p:cTn>
                              </p:par>
                              <p:par>
                                <p:cTn id="13" presetID="10" presetClass="entr" presetSubtype="0" fill="hold" grpId="0" nodeType="withEffect">
                                  <p:stCondLst>
                                    <p:cond delay="3900"/>
                                  </p:stCondLst>
                                  <p:childTnLst>
                                    <p:set>
                                      <p:cBhvr>
                                        <p:cTn id="14" dur="1" fill="hold">
                                          <p:stCondLst>
                                            <p:cond delay="0"/>
                                          </p:stCondLst>
                                        </p:cTn>
                                        <p:tgtEl>
                                          <p:spTgt spid="281"/>
                                        </p:tgtEl>
                                        <p:attrNameLst>
                                          <p:attrName>style.visibility</p:attrName>
                                        </p:attrNameLst>
                                      </p:cBhvr>
                                      <p:to>
                                        <p:strVal val="visible"/>
                                      </p:to>
                                    </p:set>
                                    <p:animEffect transition="in" filter="fade">
                                      <p:cBhvr>
                                        <p:cTn id="15" dur="500"/>
                                        <p:tgtEl>
                                          <p:spTgt spid="281"/>
                                        </p:tgtEl>
                                      </p:cBhvr>
                                    </p:animEffect>
                                  </p:childTnLst>
                                </p:cTn>
                              </p:par>
                              <p:par>
                                <p:cTn id="16" presetID="10" presetClass="entr" presetSubtype="0" fill="hold" grpId="0" nodeType="withEffect">
                                  <p:stCondLst>
                                    <p:cond delay="4200"/>
                                  </p:stCondLst>
                                  <p:childTnLst>
                                    <p:set>
                                      <p:cBhvr>
                                        <p:cTn id="17" dur="1" fill="hold">
                                          <p:stCondLst>
                                            <p:cond delay="0"/>
                                          </p:stCondLst>
                                        </p:cTn>
                                        <p:tgtEl>
                                          <p:spTgt spid="282"/>
                                        </p:tgtEl>
                                        <p:attrNameLst>
                                          <p:attrName>style.visibility</p:attrName>
                                        </p:attrNameLst>
                                      </p:cBhvr>
                                      <p:to>
                                        <p:strVal val="visible"/>
                                      </p:to>
                                    </p:set>
                                    <p:animEffect transition="in" filter="fade">
                                      <p:cBhvr>
                                        <p:cTn id="18" dur="500"/>
                                        <p:tgtEl>
                                          <p:spTgt spid="282"/>
                                        </p:tgtEl>
                                      </p:cBhvr>
                                    </p:animEffect>
                                  </p:childTnLst>
                                </p:cTn>
                              </p:par>
                              <p:par>
                                <p:cTn id="19" presetID="10" presetClass="entr" presetSubtype="0" fill="hold" grpId="0" nodeType="withEffect">
                                  <p:stCondLst>
                                    <p:cond delay="4500"/>
                                  </p:stCondLst>
                                  <p:childTnLst>
                                    <p:set>
                                      <p:cBhvr>
                                        <p:cTn id="20" dur="1" fill="hold">
                                          <p:stCondLst>
                                            <p:cond delay="0"/>
                                          </p:stCondLst>
                                        </p:cTn>
                                        <p:tgtEl>
                                          <p:spTgt spid="283"/>
                                        </p:tgtEl>
                                        <p:attrNameLst>
                                          <p:attrName>style.visibility</p:attrName>
                                        </p:attrNameLst>
                                      </p:cBhvr>
                                      <p:to>
                                        <p:strVal val="visible"/>
                                      </p:to>
                                    </p:set>
                                    <p:animEffect transition="in" filter="fade">
                                      <p:cBhvr>
                                        <p:cTn id="21" dur="500"/>
                                        <p:tgtEl>
                                          <p:spTgt spid="283"/>
                                        </p:tgtEl>
                                      </p:cBhvr>
                                    </p:animEffect>
                                  </p:childTnLst>
                                </p:cTn>
                              </p:par>
                              <p:par>
                                <p:cTn id="22" presetID="10" presetClass="entr" presetSubtype="0" fill="hold" grpId="0" nodeType="withEffect">
                                  <p:stCondLst>
                                    <p:cond delay="4800"/>
                                  </p:stCondLst>
                                  <p:childTnLst>
                                    <p:set>
                                      <p:cBhvr>
                                        <p:cTn id="23" dur="1" fill="hold">
                                          <p:stCondLst>
                                            <p:cond delay="0"/>
                                          </p:stCondLst>
                                        </p:cTn>
                                        <p:tgtEl>
                                          <p:spTgt spid="284"/>
                                        </p:tgtEl>
                                        <p:attrNameLst>
                                          <p:attrName>style.visibility</p:attrName>
                                        </p:attrNameLst>
                                      </p:cBhvr>
                                      <p:to>
                                        <p:strVal val="visible"/>
                                      </p:to>
                                    </p:set>
                                    <p:animEffect transition="in" filter="fade">
                                      <p:cBhvr>
                                        <p:cTn id="24" dur="500"/>
                                        <p:tgtEl>
                                          <p:spTgt spid="284"/>
                                        </p:tgtEl>
                                      </p:cBhvr>
                                    </p:animEffect>
                                  </p:childTnLst>
                                </p:cTn>
                              </p:par>
                              <p:par>
                                <p:cTn id="25" presetID="10" presetClass="entr" presetSubtype="0" fill="hold" grpId="0" nodeType="withEffect">
                                  <p:stCondLst>
                                    <p:cond delay="5100"/>
                                  </p:stCondLst>
                                  <p:childTnLst>
                                    <p:set>
                                      <p:cBhvr>
                                        <p:cTn id="26" dur="1" fill="hold">
                                          <p:stCondLst>
                                            <p:cond delay="0"/>
                                          </p:stCondLst>
                                        </p:cTn>
                                        <p:tgtEl>
                                          <p:spTgt spid="285"/>
                                        </p:tgtEl>
                                        <p:attrNameLst>
                                          <p:attrName>style.visibility</p:attrName>
                                        </p:attrNameLst>
                                      </p:cBhvr>
                                      <p:to>
                                        <p:strVal val="visible"/>
                                      </p:to>
                                    </p:set>
                                    <p:animEffect transition="in" filter="fade">
                                      <p:cBhvr>
                                        <p:cTn id="27" dur="500"/>
                                        <p:tgtEl>
                                          <p:spTgt spid="285"/>
                                        </p:tgtEl>
                                      </p:cBhvr>
                                    </p:animEffect>
                                  </p:childTnLst>
                                </p:cTn>
                              </p:par>
                              <p:par>
                                <p:cTn id="28" presetID="10" presetClass="entr" presetSubtype="0" fill="hold" grpId="0" nodeType="withEffect">
                                  <p:stCondLst>
                                    <p:cond delay="5400"/>
                                  </p:stCondLst>
                                  <p:childTnLst>
                                    <p:set>
                                      <p:cBhvr>
                                        <p:cTn id="29" dur="1" fill="hold">
                                          <p:stCondLst>
                                            <p:cond delay="0"/>
                                          </p:stCondLst>
                                        </p:cTn>
                                        <p:tgtEl>
                                          <p:spTgt spid="286"/>
                                        </p:tgtEl>
                                        <p:attrNameLst>
                                          <p:attrName>style.visibility</p:attrName>
                                        </p:attrNameLst>
                                      </p:cBhvr>
                                      <p:to>
                                        <p:strVal val="visible"/>
                                      </p:to>
                                    </p:set>
                                    <p:animEffect transition="in" filter="fade">
                                      <p:cBhvr>
                                        <p:cTn id="30" dur="500"/>
                                        <p:tgtEl>
                                          <p:spTgt spid="286"/>
                                        </p:tgtEl>
                                      </p:cBhvr>
                                    </p:animEffect>
                                  </p:childTnLst>
                                </p:cTn>
                              </p:par>
                              <p:par>
                                <p:cTn id="31" presetID="10" presetClass="entr" presetSubtype="0" fill="hold" grpId="0" nodeType="withEffect">
                                  <p:stCondLst>
                                    <p:cond delay="5700"/>
                                  </p:stCondLst>
                                  <p:childTnLst>
                                    <p:set>
                                      <p:cBhvr>
                                        <p:cTn id="32" dur="1" fill="hold">
                                          <p:stCondLst>
                                            <p:cond delay="0"/>
                                          </p:stCondLst>
                                        </p:cTn>
                                        <p:tgtEl>
                                          <p:spTgt spid="287"/>
                                        </p:tgtEl>
                                        <p:attrNameLst>
                                          <p:attrName>style.visibility</p:attrName>
                                        </p:attrNameLst>
                                      </p:cBhvr>
                                      <p:to>
                                        <p:strVal val="visible"/>
                                      </p:to>
                                    </p:set>
                                    <p:animEffect transition="in" filter="fade">
                                      <p:cBhvr>
                                        <p:cTn id="33" dur="500"/>
                                        <p:tgtEl>
                                          <p:spTgt spid="287"/>
                                        </p:tgtEl>
                                      </p:cBhvr>
                                    </p:animEffect>
                                  </p:childTnLst>
                                </p:cTn>
                              </p:par>
                            </p:childTnLst>
                          </p:cTn>
                        </p:par>
                        <p:par>
                          <p:cTn id="34" fill="hold">
                            <p:stCondLst>
                              <p:cond delay="1000"/>
                            </p:stCondLst>
                            <p:childTnLst>
                              <p:par>
                                <p:cTn id="35" presetID="22" presetClass="entr" presetSubtype="8" fill="hold" grpId="0" nodeType="afterEffect">
                                  <p:stCondLst>
                                    <p:cond delay="0"/>
                                  </p:stCondLst>
                                  <p:childTnLst>
                                    <p:set>
                                      <p:cBhvr>
                                        <p:cTn id="36" dur="1" fill="hold">
                                          <p:stCondLst>
                                            <p:cond delay="0"/>
                                          </p:stCondLst>
                                        </p:cTn>
                                        <p:tgtEl>
                                          <p:spTgt spid="288"/>
                                        </p:tgtEl>
                                        <p:attrNameLst>
                                          <p:attrName>style.visibility</p:attrName>
                                        </p:attrNameLst>
                                      </p:cBhvr>
                                      <p:to>
                                        <p:strVal val="visible"/>
                                      </p:to>
                                    </p:set>
                                    <p:animEffect transition="in" filter="wipe(left)">
                                      <p:cBhvr>
                                        <p:cTn id="37" dur="500"/>
                                        <p:tgtEl>
                                          <p:spTgt spid="288"/>
                                        </p:tgtEl>
                                      </p:cBhvr>
                                    </p:animEffect>
                                  </p:childTnLst>
                                </p:cTn>
                              </p:par>
                            </p:childTnLst>
                          </p:cTn>
                        </p:par>
                        <p:par>
                          <p:cTn id="38" fill="hold">
                            <p:stCondLst>
                              <p:cond delay="1500"/>
                            </p:stCondLst>
                            <p:childTnLst>
                              <p:par>
                                <p:cTn id="39" presetID="42" presetClass="entr" presetSubtype="0" fill="hold" grpId="0" nodeType="afterEffect">
                                  <p:stCondLst>
                                    <p:cond delay="0"/>
                                  </p:stCondLst>
                                  <p:childTnLst>
                                    <p:set>
                                      <p:cBhvr>
                                        <p:cTn id="40" dur="1" fill="hold">
                                          <p:stCondLst>
                                            <p:cond delay="0"/>
                                          </p:stCondLst>
                                        </p:cTn>
                                        <p:tgtEl>
                                          <p:spTgt spid="289"/>
                                        </p:tgtEl>
                                        <p:attrNameLst>
                                          <p:attrName>style.visibility</p:attrName>
                                        </p:attrNameLst>
                                      </p:cBhvr>
                                      <p:to>
                                        <p:strVal val="visible"/>
                                      </p:to>
                                    </p:set>
                                    <p:animEffect transition="in" filter="fade">
                                      <p:cBhvr>
                                        <p:cTn id="41" dur="1000"/>
                                        <p:tgtEl>
                                          <p:spTgt spid="289"/>
                                        </p:tgtEl>
                                      </p:cBhvr>
                                    </p:animEffect>
                                    <p:anim calcmode="lin" valueType="num">
                                      <p:cBhvr>
                                        <p:cTn id="42" dur="1000" fill="hold"/>
                                        <p:tgtEl>
                                          <p:spTgt spid="289"/>
                                        </p:tgtEl>
                                        <p:attrNameLst>
                                          <p:attrName>ppt_x</p:attrName>
                                        </p:attrNameLst>
                                      </p:cBhvr>
                                      <p:tavLst>
                                        <p:tav tm="0">
                                          <p:val>
                                            <p:strVal val="#ppt_x"/>
                                          </p:val>
                                        </p:tav>
                                        <p:tav tm="100000">
                                          <p:val>
                                            <p:strVal val="#ppt_x"/>
                                          </p:val>
                                        </p:tav>
                                      </p:tavLst>
                                    </p:anim>
                                    <p:anim calcmode="lin" valueType="num">
                                      <p:cBhvr>
                                        <p:cTn id="43" dur="1000" fill="hold"/>
                                        <p:tgtEl>
                                          <p:spTgt spid="289"/>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2" presetClass="entr" presetSubtype="4" fill="hold" grpId="0" nodeType="afterEffect">
                                  <p:stCondLst>
                                    <p:cond delay="0"/>
                                  </p:stCondLst>
                                  <p:childTnLst>
                                    <p:set>
                                      <p:cBhvr>
                                        <p:cTn id="46" dur="1" fill="hold">
                                          <p:stCondLst>
                                            <p:cond delay="0"/>
                                          </p:stCondLst>
                                        </p:cTn>
                                        <p:tgtEl>
                                          <p:spTgt spid="290"/>
                                        </p:tgtEl>
                                        <p:attrNameLst>
                                          <p:attrName>style.visibility</p:attrName>
                                        </p:attrNameLst>
                                      </p:cBhvr>
                                      <p:to>
                                        <p:strVal val="visible"/>
                                      </p:to>
                                    </p:set>
                                    <p:anim calcmode="lin" valueType="num">
                                      <p:cBhvr additive="base">
                                        <p:cTn id="47" dur="500" fill="hold"/>
                                        <p:tgtEl>
                                          <p:spTgt spid="290"/>
                                        </p:tgtEl>
                                        <p:attrNameLst>
                                          <p:attrName>ppt_x</p:attrName>
                                        </p:attrNameLst>
                                      </p:cBhvr>
                                      <p:tavLst>
                                        <p:tav tm="0">
                                          <p:val>
                                            <p:strVal val="#ppt_x"/>
                                          </p:val>
                                        </p:tav>
                                        <p:tav tm="100000">
                                          <p:val>
                                            <p:strVal val="#ppt_x"/>
                                          </p:val>
                                        </p:tav>
                                      </p:tavLst>
                                    </p:anim>
                                    <p:anim calcmode="lin" valueType="num">
                                      <p:cBhvr additive="base">
                                        <p:cTn id="48" dur="500" fill="hold"/>
                                        <p:tgtEl>
                                          <p:spTgt spid="29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91"/>
                                        </p:tgtEl>
                                        <p:attrNameLst>
                                          <p:attrName>style.visibility</p:attrName>
                                        </p:attrNameLst>
                                      </p:cBhvr>
                                      <p:to>
                                        <p:strVal val="visible"/>
                                      </p:to>
                                    </p:set>
                                    <p:anim calcmode="lin" valueType="num">
                                      <p:cBhvr additive="base">
                                        <p:cTn id="51" dur="500" fill="hold"/>
                                        <p:tgtEl>
                                          <p:spTgt spid="291"/>
                                        </p:tgtEl>
                                        <p:attrNameLst>
                                          <p:attrName>ppt_x</p:attrName>
                                        </p:attrNameLst>
                                      </p:cBhvr>
                                      <p:tavLst>
                                        <p:tav tm="0">
                                          <p:val>
                                            <p:strVal val="#ppt_x"/>
                                          </p:val>
                                        </p:tav>
                                        <p:tav tm="100000">
                                          <p:val>
                                            <p:strVal val="#ppt_x"/>
                                          </p:val>
                                        </p:tav>
                                      </p:tavLst>
                                    </p:anim>
                                    <p:anim calcmode="lin" valueType="num">
                                      <p:cBhvr additive="base">
                                        <p:cTn id="52" dur="500" fill="hold"/>
                                        <p:tgtEl>
                                          <p:spTgt spid="29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92"/>
                                        </p:tgtEl>
                                        <p:attrNameLst>
                                          <p:attrName>style.visibility</p:attrName>
                                        </p:attrNameLst>
                                      </p:cBhvr>
                                      <p:to>
                                        <p:strVal val="visible"/>
                                      </p:to>
                                    </p:set>
                                    <p:anim calcmode="lin" valueType="num">
                                      <p:cBhvr additive="base">
                                        <p:cTn id="55" dur="500" fill="hold"/>
                                        <p:tgtEl>
                                          <p:spTgt spid="292"/>
                                        </p:tgtEl>
                                        <p:attrNameLst>
                                          <p:attrName>ppt_x</p:attrName>
                                        </p:attrNameLst>
                                      </p:cBhvr>
                                      <p:tavLst>
                                        <p:tav tm="0">
                                          <p:val>
                                            <p:strVal val="#ppt_x"/>
                                          </p:val>
                                        </p:tav>
                                        <p:tav tm="100000">
                                          <p:val>
                                            <p:strVal val="#ppt_x"/>
                                          </p:val>
                                        </p:tav>
                                      </p:tavLst>
                                    </p:anim>
                                    <p:anim calcmode="lin" valueType="num">
                                      <p:cBhvr additive="base">
                                        <p:cTn id="56" dur="500" fill="hold"/>
                                        <p:tgtEl>
                                          <p:spTgt spid="29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93"/>
                                        </p:tgtEl>
                                        <p:attrNameLst>
                                          <p:attrName>style.visibility</p:attrName>
                                        </p:attrNameLst>
                                      </p:cBhvr>
                                      <p:to>
                                        <p:strVal val="visible"/>
                                      </p:to>
                                    </p:set>
                                    <p:anim calcmode="lin" valueType="num">
                                      <p:cBhvr additive="base">
                                        <p:cTn id="59" dur="500" fill="hold"/>
                                        <p:tgtEl>
                                          <p:spTgt spid="293"/>
                                        </p:tgtEl>
                                        <p:attrNameLst>
                                          <p:attrName>ppt_x</p:attrName>
                                        </p:attrNameLst>
                                      </p:cBhvr>
                                      <p:tavLst>
                                        <p:tav tm="0">
                                          <p:val>
                                            <p:strVal val="#ppt_x"/>
                                          </p:val>
                                        </p:tav>
                                        <p:tav tm="100000">
                                          <p:val>
                                            <p:strVal val="#ppt_x"/>
                                          </p:val>
                                        </p:tav>
                                      </p:tavLst>
                                    </p:anim>
                                    <p:anim calcmode="lin" valueType="num">
                                      <p:cBhvr additive="base">
                                        <p:cTn id="60" dur="500" fill="hold"/>
                                        <p:tgtEl>
                                          <p:spTgt spid="29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94"/>
                                        </p:tgtEl>
                                        <p:attrNameLst>
                                          <p:attrName>style.visibility</p:attrName>
                                        </p:attrNameLst>
                                      </p:cBhvr>
                                      <p:to>
                                        <p:strVal val="visible"/>
                                      </p:to>
                                    </p:set>
                                    <p:anim calcmode="lin" valueType="num">
                                      <p:cBhvr additive="base">
                                        <p:cTn id="63" dur="500" fill="hold"/>
                                        <p:tgtEl>
                                          <p:spTgt spid="294"/>
                                        </p:tgtEl>
                                        <p:attrNameLst>
                                          <p:attrName>ppt_x</p:attrName>
                                        </p:attrNameLst>
                                      </p:cBhvr>
                                      <p:tavLst>
                                        <p:tav tm="0">
                                          <p:val>
                                            <p:strVal val="#ppt_x"/>
                                          </p:val>
                                        </p:tav>
                                        <p:tav tm="100000">
                                          <p:val>
                                            <p:strVal val="#ppt_x"/>
                                          </p:val>
                                        </p:tav>
                                      </p:tavLst>
                                    </p:anim>
                                    <p:anim calcmode="lin" valueType="num">
                                      <p:cBhvr additive="base">
                                        <p:cTn id="64" dur="500" fill="hold"/>
                                        <p:tgtEl>
                                          <p:spTgt spid="29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95"/>
                                        </p:tgtEl>
                                        <p:attrNameLst>
                                          <p:attrName>style.visibility</p:attrName>
                                        </p:attrNameLst>
                                      </p:cBhvr>
                                      <p:to>
                                        <p:strVal val="visible"/>
                                      </p:to>
                                    </p:set>
                                    <p:anim calcmode="lin" valueType="num">
                                      <p:cBhvr additive="base">
                                        <p:cTn id="67" dur="500" fill="hold"/>
                                        <p:tgtEl>
                                          <p:spTgt spid="295"/>
                                        </p:tgtEl>
                                        <p:attrNameLst>
                                          <p:attrName>ppt_x</p:attrName>
                                        </p:attrNameLst>
                                      </p:cBhvr>
                                      <p:tavLst>
                                        <p:tav tm="0">
                                          <p:val>
                                            <p:strVal val="#ppt_x"/>
                                          </p:val>
                                        </p:tav>
                                        <p:tav tm="100000">
                                          <p:val>
                                            <p:strVal val="#ppt_x"/>
                                          </p:val>
                                        </p:tav>
                                      </p:tavLst>
                                    </p:anim>
                                    <p:anim calcmode="lin" valueType="num">
                                      <p:cBhvr additive="base">
                                        <p:cTn id="68" dur="500" fill="hold"/>
                                        <p:tgtEl>
                                          <p:spTgt spid="295"/>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96"/>
                                        </p:tgtEl>
                                        <p:attrNameLst>
                                          <p:attrName>style.visibility</p:attrName>
                                        </p:attrNameLst>
                                      </p:cBhvr>
                                      <p:to>
                                        <p:strVal val="visible"/>
                                      </p:to>
                                    </p:set>
                                    <p:anim calcmode="lin" valueType="num">
                                      <p:cBhvr additive="base">
                                        <p:cTn id="71" dur="500" fill="hold"/>
                                        <p:tgtEl>
                                          <p:spTgt spid="296"/>
                                        </p:tgtEl>
                                        <p:attrNameLst>
                                          <p:attrName>ppt_x</p:attrName>
                                        </p:attrNameLst>
                                      </p:cBhvr>
                                      <p:tavLst>
                                        <p:tav tm="0">
                                          <p:val>
                                            <p:strVal val="#ppt_x"/>
                                          </p:val>
                                        </p:tav>
                                        <p:tav tm="100000">
                                          <p:val>
                                            <p:strVal val="#ppt_x"/>
                                          </p:val>
                                        </p:tav>
                                      </p:tavLst>
                                    </p:anim>
                                    <p:anim calcmode="lin" valueType="num">
                                      <p:cBhvr additive="base">
                                        <p:cTn id="72" dur="500" fill="hold"/>
                                        <p:tgtEl>
                                          <p:spTgt spid="2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 grpId="0" animBg="1"/>
      <p:bldP spid="281" grpId="0"/>
      <p:bldP spid="282" grpId="0" animBg="1"/>
      <p:bldP spid="283" grpId="0"/>
      <p:bldP spid="284" grpId="0" animBg="1"/>
      <p:bldP spid="285" grpId="0"/>
      <p:bldP spid="286" grpId="0" animBg="1"/>
      <p:bldP spid="287" grpId="0"/>
      <p:bldP spid="288" grpId="0" animBg="1"/>
      <p:bldP spid="289" grpId="0"/>
      <p:bldP spid="290" grpId="0"/>
      <p:bldP spid="291" grpId="0"/>
      <p:bldP spid="292" grpId="0"/>
      <p:bldP spid="293" grpId="0"/>
      <p:bldP spid="294" grpId="0" animBg="1"/>
      <p:bldP spid="295" grpId="0" animBg="1"/>
      <p:bldP spid="29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未标题-1.png"/>
          <p:cNvPicPr>
            <a:picLocks noChangeAspect="1" noChangeArrowheads="1"/>
          </p:cNvPicPr>
          <p:nvPr/>
        </p:nvPicPr>
        <p:blipFill>
          <a:blip r:embed="rId2" cstate="print"/>
          <a:srcRect/>
          <a:stretch>
            <a:fillRect/>
          </a:stretch>
        </p:blipFill>
        <p:spPr bwMode="auto">
          <a:xfrm>
            <a:off x="0" y="0"/>
            <a:ext cx="9144000" cy="5148262"/>
          </a:xfrm>
          <a:prstGeom prst="rect">
            <a:avLst/>
          </a:prstGeom>
          <a:noFill/>
        </p:spPr>
      </p:pic>
      <p:sp>
        <p:nvSpPr>
          <p:cNvPr id="20" name="文本框 38"/>
          <p:cNvSpPr txBox="1"/>
          <p:nvPr/>
        </p:nvSpPr>
        <p:spPr>
          <a:xfrm>
            <a:off x="2853727" y="2500903"/>
            <a:ext cx="2942409" cy="377026"/>
          </a:xfrm>
          <a:prstGeom prst="rect">
            <a:avLst/>
          </a:prstGeom>
          <a:noFill/>
        </p:spPr>
        <p:txBody>
          <a:bodyPr wrap="none" lIns="68580" tIns="34290" rIns="68580" bIns="34290" rtlCol="0">
            <a:spAutoFit/>
          </a:bodyPr>
          <a:lstStyle/>
          <a:p>
            <a:r>
              <a:rPr lang="en-US" altLang="zh-CN" sz="2000" dirty="0">
                <a:solidFill>
                  <a:schemeClr val="accent1"/>
                </a:solidFill>
                <a:latin typeface="微软雅黑" pitchFamily="34" charset="-122"/>
                <a:ea typeface="微软雅黑" pitchFamily="34" charset="-122"/>
              </a:rPr>
              <a:t>ADD YOUR TITLE HERE</a:t>
            </a:r>
            <a:endParaRPr lang="zh-CN" altLang="en-US" sz="2000" dirty="0">
              <a:solidFill>
                <a:schemeClr val="accent1"/>
              </a:solidFill>
              <a:latin typeface="微软雅黑" pitchFamily="34" charset="-122"/>
              <a:ea typeface="微软雅黑" pitchFamily="34" charset="-122"/>
            </a:endParaRPr>
          </a:p>
        </p:txBody>
      </p:sp>
      <p:sp>
        <p:nvSpPr>
          <p:cNvPr id="21" name="TextBox 19"/>
          <p:cNvSpPr>
            <a:spLocks noChangeArrowheads="1"/>
          </p:cNvSpPr>
          <p:nvPr/>
        </p:nvSpPr>
        <p:spPr bwMode="auto">
          <a:xfrm>
            <a:off x="3036277" y="2932951"/>
            <a:ext cx="262576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1100" spc="300" dirty="0">
                <a:solidFill>
                  <a:schemeClr val="tx1">
                    <a:lumMod val="50000"/>
                    <a:lumOff val="50000"/>
                  </a:schemeClr>
                </a:solidFill>
                <a:latin typeface="+mj-ea"/>
                <a:ea typeface="+mj-ea"/>
              </a:rPr>
              <a:t>输入描述性文字输入描述性文输入描述性文</a:t>
            </a:r>
            <a:endParaRPr lang="en-US" altLang="zh-CN" sz="1100" spc="300" dirty="0">
              <a:latin typeface="+mj-ea"/>
              <a:ea typeface="+mj-ea"/>
            </a:endParaRPr>
          </a:p>
        </p:txBody>
      </p:sp>
      <p:sp>
        <p:nvSpPr>
          <p:cNvPr id="22" name="椭圆 21"/>
          <p:cNvSpPr/>
          <p:nvPr/>
        </p:nvSpPr>
        <p:spPr>
          <a:xfrm>
            <a:off x="3612341" y="772711"/>
            <a:ext cx="1620000" cy="1625600"/>
          </a:xfrm>
          <a:prstGeom prst="ellipse">
            <a:avLst/>
          </a:prstGeom>
          <a:blipFill dpi="0" rotWithShape="1">
            <a:blip r:embed="rId3" cstate="print">
              <a:duotone>
                <a:schemeClr val="accent1">
                  <a:shade val="45000"/>
                  <a:satMod val="135000"/>
                </a:schemeClr>
                <a:prstClr val="white"/>
              </a:duotone>
            </a:blip>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30"/>
          <p:cNvSpPr txBox="1"/>
          <p:nvPr/>
        </p:nvSpPr>
        <p:spPr>
          <a:xfrm>
            <a:off x="4060395" y="772711"/>
            <a:ext cx="596596" cy="1569660"/>
          </a:xfrm>
          <a:prstGeom prst="rect">
            <a:avLst/>
          </a:prstGeom>
          <a:noFill/>
        </p:spPr>
        <p:txBody>
          <a:bodyPr wrap="square" rtlCol="0">
            <a:spAutoFit/>
          </a:bodyPr>
          <a:lstStyle/>
          <a:p>
            <a:r>
              <a:rPr lang="en-US" altLang="zh-CN" sz="9600" dirty="0">
                <a:solidFill>
                  <a:schemeClr val="bg1"/>
                </a:solidFill>
                <a:latin typeface="Impact" pitchFamily="34" charset="0"/>
              </a:rPr>
              <a:t>1</a:t>
            </a:r>
            <a:endParaRPr lang="zh-CN" altLang="en-US" sz="9600" dirty="0">
              <a:solidFill>
                <a:schemeClr val="bg1"/>
              </a:solidFill>
              <a:latin typeface="Impact" pitchFamily="34" charset="0"/>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60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par>
                                <p:cTn id="19" presetID="10" presetClass="entr" presetSubtype="0" fill="hold" grpId="0" nodeType="withEffect">
                                  <p:stCondLst>
                                    <p:cond delay="60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grpId="0" nodeType="withEffect">
                                  <p:stCondLst>
                                    <p:cond delay="9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animBg="1"/>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08"/>
          <p:cNvSpPr>
            <a:spLocks noEditPoints="1"/>
          </p:cNvSpPr>
          <p:nvPr/>
        </p:nvSpPr>
        <p:spPr bwMode="auto">
          <a:xfrm>
            <a:off x="1050503" y="1466919"/>
            <a:ext cx="2056622" cy="2188896"/>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6" name="Freeform 108"/>
          <p:cNvSpPr>
            <a:spLocks noEditPoints="1"/>
          </p:cNvSpPr>
          <p:nvPr/>
        </p:nvSpPr>
        <p:spPr bwMode="auto">
          <a:xfrm>
            <a:off x="2708758" y="1466919"/>
            <a:ext cx="2056622" cy="2188896"/>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7" name="Freeform 108"/>
          <p:cNvSpPr>
            <a:spLocks noEditPoints="1"/>
          </p:cNvSpPr>
          <p:nvPr/>
        </p:nvSpPr>
        <p:spPr bwMode="auto">
          <a:xfrm>
            <a:off x="4367013" y="1445327"/>
            <a:ext cx="2056622" cy="2188896"/>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8" name="Freeform 108"/>
          <p:cNvSpPr>
            <a:spLocks noEditPoints="1"/>
          </p:cNvSpPr>
          <p:nvPr/>
        </p:nvSpPr>
        <p:spPr bwMode="auto">
          <a:xfrm>
            <a:off x="6025267" y="1445327"/>
            <a:ext cx="2056622" cy="2188896"/>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9" name="文本框 8"/>
          <p:cNvSpPr txBox="1"/>
          <p:nvPr/>
        </p:nvSpPr>
        <p:spPr>
          <a:xfrm>
            <a:off x="1292488" y="3795886"/>
            <a:ext cx="2445221" cy="253916"/>
          </a:xfrm>
          <a:prstGeom prst="rect">
            <a:avLst/>
          </a:prstGeom>
          <a:noFill/>
        </p:spPr>
        <p:txBody>
          <a:bodyPr wrap="square" lIns="68580" tIns="34290" rIns="68580" bIns="34290" rtlCol="0">
            <a:spAutoFit/>
          </a:bodyPr>
          <a:lstStyle>
            <a:defPPr>
              <a:defRPr lang="zh-CN"/>
            </a:defPPr>
            <a:lvl1pPr algn="ctr">
              <a:defRPr sz="3200" b="1">
                <a:solidFill>
                  <a:srgbClr val="808080"/>
                </a:solidFill>
                <a:latin typeface="微软雅黑" pitchFamily="34" charset="-122"/>
                <a:ea typeface="微软雅黑" pitchFamily="34" charset="-122"/>
              </a:defRPr>
            </a:lvl1pPr>
          </a:lstStyle>
          <a:p>
            <a:pPr algn="l"/>
            <a:r>
              <a:rPr lang="zh-CN" altLang="en-US" sz="1200" dirty="0">
                <a:solidFill>
                  <a:schemeClr val="bg2">
                    <a:lumMod val="50000"/>
                  </a:schemeClr>
                </a:solidFill>
              </a:rPr>
              <a:t>单击输入标题文字</a:t>
            </a:r>
          </a:p>
        </p:txBody>
      </p:sp>
      <p:sp>
        <p:nvSpPr>
          <p:cNvPr id="16" name="矩形 15"/>
          <p:cNvSpPr>
            <a:spLocks noChangeArrowheads="1"/>
          </p:cNvSpPr>
          <p:nvPr/>
        </p:nvSpPr>
        <p:spPr bwMode="auto">
          <a:xfrm>
            <a:off x="1548961" y="2505653"/>
            <a:ext cx="1202893"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Tx/>
              <a:buNone/>
            </a:pPr>
            <a:r>
              <a:rPr lang="zh-CN" altLang="en-US" sz="1600" b="1" dirty="0">
                <a:solidFill>
                  <a:schemeClr val="bg2">
                    <a:lumMod val="50000"/>
                  </a:schemeClr>
                </a:solidFill>
                <a:latin typeface="微软雅黑" pitchFamily="34" charset="-122"/>
                <a:ea typeface="微软雅黑" pitchFamily="34" charset="-122"/>
              </a:rPr>
              <a:t>添加标题    </a:t>
            </a:r>
            <a:endParaRPr lang="en-US" altLang="zh-CN" sz="1600" b="1" dirty="0">
              <a:solidFill>
                <a:schemeClr val="bg2">
                  <a:lumMod val="50000"/>
                </a:schemeClr>
              </a:solidFill>
              <a:latin typeface="微软雅黑" pitchFamily="34" charset="-122"/>
              <a:ea typeface="微软雅黑" pitchFamily="34" charset="-122"/>
            </a:endParaRPr>
          </a:p>
        </p:txBody>
      </p:sp>
      <p:sp>
        <p:nvSpPr>
          <p:cNvPr id="17" name="矩形 16"/>
          <p:cNvSpPr>
            <a:spLocks noChangeArrowheads="1"/>
          </p:cNvSpPr>
          <p:nvPr/>
        </p:nvSpPr>
        <p:spPr bwMode="auto">
          <a:xfrm>
            <a:off x="3255955" y="2505653"/>
            <a:ext cx="1202893"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Tx/>
              <a:buNone/>
            </a:pPr>
            <a:r>
              <a:rPr lang="zh-CN" altLang="en-US" sz="1600" b="1" dirty="0">
                <a:solidFill>
                  <a:schemeClr val="bg2">
                    <a:lumMod val="50000"/>
                  </a:schemeClr>
                </a:solidFill>
                <a:latin typeface="微软雅黑" pitchFamily="34" charset="-122"/>
                <a:ea typeface="微软雅黑" pitchFamily="34" charset="-122"/>
              </a:rPr>
              <a:t>添加标题    </a:t>
            </a:r>
            <a:endParaRPr lang="en-US" altLang="zh-CN" sz="1600" b="1" dirty="0">
              <a:solidFill>
                <a:schemeClr val="bg2">
                  <a:lumMod val="50000"/>
                </a:schemeClr>
              </a:solidFill>
              <a:latin typeface="微软雅黑" pitchFamily="34" charset="-122"/>
              <a:ea typeface="微软雅黑" pitchFamily="34" charset="-122"/>
            </a:endParaRPr>
          </a:p>
        </p:txBody>
      </p:sp>
      <p:sp>
        <p:nvSpPr>
          <p:cNvPr id="18" name="矩形 17"/>
          <p:cNvSpPr>
            <a:spLocks noChangeArrowheads="1"/>
          </p:cNvSpPr>
          <p:nvPr/>
        </p:nvSpPr>
        <p:spPr bwMode="auto">
          <a:xfrm>
            <a:off x="4909479" y="2505653"/>
            <a:ext cx="1202893"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Tx/>
              <a:buNone/>
            </a:pPr>
            <a:r>
              <a:rPr lang="zh-CN" altLang="en-US" sz="1600" b="1" dirty="0">
                <a:solidFill>
                  <a:schemeClr val="bg2">
                    <a:lumMod val="50000"/>
                  </a:schemeClr>
                </a:solidFill>
                <a:latin typeface="微软雅黑" pitchFamily="34" charset="-122"/>
                <a:ea typeface="微软雅黑" pitchFamily="34" charset="-122"/>
              </a:rPr>
              <a:t>添加标题    </a:t>
            </a:r>
            <a:endParaRPr lang="en-US" altLang="zh-CN" sz="1600" b="1" dirty="0">
              <a:solidFill>
                <a:schemeClr val="bg2">
                  <a:lumMod val="50000"/>
                </a:schemeClr>
              </a:solidFill>
              <a:latin typeface="微软雅黑" pitchFamily="34" charset="-122"/>
              <a:ea typeface="微软雅黑" pitchFamily="34" charset="-122"/>
            </a:endParaRPr>
          </a:p>
        </p:txBody>
      </p:sp>
      <p:sp>
        <p:nvSpPr>
          <p:cNvPr id="19" name="矩形 18"/>
          <p:cNvSpPr>
            <a:spLocks noChangeArrowheads="1"/>
          </p:cNvSpPr>
          <p:nvPr/>
        </p:nvSpPr>
        <p:spPr bwMode="auto">
          <a:xfrm>
            <a:off x="6621265" y="2505653"/>
            <a:ext cx="1202893"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Tx/>
              <a:buNone/>
            </a:pPr>
            <a:r>
              <a:rPr lang="zh-CN" altLang="en-US" sz="1600" b="1" dirty="0">
                <a:solidFill>
                  <a:schemeClr val="bg2">
                    <a:lumMod val="50000"/>
                  </a:schemeClr>
                </a:solidFill>
                <a:latin typeface="微软雅黑" pitchFamily="34" charset="-122"/>
                <a:ea typeface="微软雅黑" pitchFamily="34" charset="-122"/>
              </a:rPr>
              <a:t>添加标题    </a:t>
            </a:r>
            <a:endParaRPr lang="en-US" altLang="zh-CN" sz="1600" b="1" dirty="0">
              <a:solidFill>
                <a:schemeClr val="bg2">
                  <a:lumMod val="50000"/>
                </a:schemeClr>
              </a:solidFill>
              <a:latin typeface="微软雅黑" pitchFamily="34" charset="-122"/>
              <a:ea typeface="微软雅黑" pitchFamily="34" charset="-122"/>
            </a:endParaRPr>
          </a:p>
        </p:txBody>
      </p:sp>
      <p:sp>
        <p:nvSpPr>
          <p:cNvPr id="20" name="TextBox 4"/>
          <p:cNvSpPr txBox="1"/>
          <p:nvPr/>
        </p:nvSpPr>
        <p:spPr>
          <a:xfrm>
            <a:off x="1331640" y="4083918"/>
            <a:ext cx="6699185" cy="507831"/>
          </a:xfrm>
          <a:prstGeom prst="rect">
            <a:avLst/>
          </a:prstGeom>
          <a:noFill/>
        </p:spPr>
        <p:txBody>
          <a:bodyPr wrap="square" lIns="0" tIns="0" rIns="0" bIns="0" rtlCol="0">
            <a:spAutoFit/>
          </a:bodyPr>
          <a:lstStyle/>
          <a:p>
            <a:r>
              <a:rPr lang="zh-CN" altLang="en-US" sz="1100" dirty="0">
                <a:solidFill>
                  <a:schemeClr val="bg2">
                    <a:lumMod val="50000"/>
                  </a:schemeClr>
                </a:solidFill>
                <a:latin typeface="微软雅黑" pitchFamily="34" charset="-122"/>
                <a:ea typeface="微软雅黑" pitchFamily="34" charset="-122"/>
              </a:rPr>
              <a:t>请在这里输入您的主要叙述内容请在这里输入您的主要叙述内容请在这里输入您的主要叙述内容请在这里输入您的主要叙述内容请在这里输入您的主要叙述内容</a:t>
            </a:r>
            <a:endParaRPr lang="en-US" altLang="zh-CN" sz="1100" dirty="0">
              <a:solidFill>
                <a:schemeClr val="bg2">
                  <a:lumMod val="50000"/>
                </a:schemeClr>
              </a:solidFill>
              <a:latin typeface="微软雅黑" pitchFamily="34" charset="-122"/>
              <a:ea typeface="微软雅黑" pitchFamily="34" charset="-122"/>
            </a:endParaRPr>
          </a:p>
          <a:p>
            <a:endParaRPr lang="en-US" altLang="zh-CN" sz="1100" dirty="0">
              <a:solidFill>
                <a:schemeClr val="bg2">
                  <a:lumMod val="50000"/>
                </a:schemeClr>
              </a:solidFill>
              <a:latin typeface="微软雅黑" pitchFamily="34" charset="-122"/>
              <a:ea typeface="微软雅黑"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par>
                                <p:cTn id="15" presetID="25" presetClass="entr" presetSubtype="0" fill="hold" grpId="0" nodeType="withEffect">
                                  <p:stCondLst>
                                    <p:cond delay="25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6"/>
                                        </p:tgtEl>
                                      </p:cBhvr>
                                    </p:animEffect>
                                  </p:childTnLst>
                                </p:cTn>
                              </p:par>
                              <p:par>
                                <p:cTn id="25" presetID="25" presetClass="entr" presetSubtype="0"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7"/>
                                        </p:tgtEl>
                                      </p:cBhvr>
                                    </p:animEffect>
                                  </p:childTnLst>
                                </p:cTn>
                              </p:par>
                              <p:par>
                                <p:cTn id="35" presetID="25" presetClass="entr" presetSubtype="0" fill="hold" grpId="0" nodeType="withEffect">
                                  <p:stCondLst>
                                    <p:cond delay="75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0" dur="1000" fill="hold"/>
                                        <p:tgtEl>
                                          <p:spTgt spid="8"/>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8"/>
                                        </p:tgtEl>
                                      </p:cBhvr>
                                    </p:animEffec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wipe(left)">
                                      <p:cBhvr>
                                        <p:cTn id="61" dur="500"/>
                                        <p:tgtEl>
                                          <p:spTgt spid="9"/>
                                        </p:tgtEl>
                                      </p:cBhvr>
                                    </p:animEffect>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6" grpId="0"/>
      <p:bldP spid="17" grpId="0"/>
      <p:bldP spid="18"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15395" y="1514793"/>
            <a:ext cx="3415066" cy="2853579"/>
            <a:chOff x="1306513" y="3424238"/>
            <a:chExt cx="3524250" cy="2944812"/>
          </a:xfrm>
          <a:solidFill>
            <a:schemeClr val="accent1"/>
          </a:solidFill>
        </p:grpSpPr>
        <p:sp>
          <p:nvSpPr>
            <p:cNvPr id="6" name="Freeform 56"/>
            <p:cNvSpPr>
              <a:spLocks noEditPoints="1"/>
            </p:cNvSpPr>
            <p:nvPr/>
          </p:nvSpPr>
          <p:spPr bwMode="auto">
            <a:xfrm>
              <a:off x="2339976" y="4327525"/>
              <a:ext cx="669925" cy="677863"/>
            </a:xfrm>
            <a:custGeom>
              <a:avLst/>
              <a:gdLst>
                <a:gd name="T0" fmla="*/ 56 w 122"/>
                <a:gd name="T1" fmla="*/ 116 h 123"/>
                <a:gd name="T2" fmla="*/ 49 w 122"/>
                <a:gd name="T3" fmla="*/ 104 h 123"/>
                <a:gd name="T4" fmla="*/ 23 w 122"/>
                <a:gd name="T5" fmla="*/ 103 h 123"/>
                <a:gd name="T6" fmla="*/ 24 w 122"/>
                <a:gd name="T7" fmla="*/ 86 h 123"/>
                <a:gd name="T8" fmla="*/ 25 w 122"/>
                <a:gd name="T9" fmla="*/ 75 h 123"/>
                <a:gd name="T10" fmla="*/ 6 w 122"/>
                <a:gd name="T11" fmla="*/ 43 h 123"/>
                <a:gd name="T12" fmla="*/ 26 w 122"/>
                <a:gd name="T13" fmla="*/ 5 h 123"/>
                <a:gd name="T14" fmla="*/ 27 w 122"/>
                <a:gd name="T15" fmla="*/ 2 h 123"/>
                <a:gd name="T16" fmla="*/ 30 w 122"/>
                <a:gd name="T17" fmla="*/ 1 h 123"/>
                <a:gd name="T18" fmla="*/ 58 w 122"/>
                <a:gd name="T19" fmla="*/ 4 h 123"/>
                <a:gd name="T20" fmla="*/ 60 w 122"/>
                <a:gd name="T21" fmla="*/ 9 h 123"/>
                <a:gd name="T22" fmla="*/ 73 w 122"/>
                <a:gd name="T23" fmla="*/ 30 h 123"/>
                <a:gd name="T24" fmla="*/ 81 w 122"/>
                <a:gd name="T25" fmla="*/ 7 h 123"/>
                <a:gd name="T26" fmla="*/ 98 w 122"/>
                <a:gd name="T27" fmla="*/ 6 h 123"/>
                <a:gd name="T28" fmla="*/ 122 w 122"/>
                <a:gd name="T29" fmla="*/ 11 h 123"/>
                <a:gd name="T30" fmla="*/ 120 w 122"/>
                <a:gd name="T31" fmla="*/ 48 h 123"/>
                <a:gd name="T32" fmla="*/ 117 w 122"/>
                <a:gd name="T33" fmla="*/ 51 h 123"/>
                <a:gd name="T34" fmla="*/ 100 w 122"/>
                <a:gd name="T35" fmla="*/ 61 h 123"/>
                <a:gd name="T36" fmla="*/ 119 w 122"/>
                <a:gd name="T37" fmla="*/ 74 h 123"/>
                <a:gd name="T38" fmla="*/ 116 w 122"/>
                <a:gd name="T39" fmla="*/ 103 h 123"/>
                <a:gd name="T40" fmla="*/ 90 w 122"/>
                <a:gd name="T41" fmla="*/ 105 h 123"/>
                <a:gd name="T42" fmla="*/ 82 w 122"/>
                <a:gd name="T43" fmla="*/ 117 h 123"/>
                <a:gd name="T44" fmla="*/ 59 w 122"/>
                <a:gd name="T45" fmla="*/ 97 h 123"/>
                <a:gd name="T46" fmla="*/ 61 w 122"/>
                <a:gd name="T47" fmla="*/ 102 h 123"/>
                <a:gd name="T48" fmla="*/ 70 w 122"/>
                <a:gd name="T49" fmla="*/ 117 h 123"/>
                <a:gd name="T50" fmla="*/ 77 w 122"/>
                <a:gd name="T51" fmla="*/ 103 h 123"/>
                <a:gd name="T52" fmla="*/ 81 w 122"/>
                <a:gd name="T53" fmla="*/ 99 h 123"/>
                <a:gd name="T54" fmla="*/ 114 w 122"/>
                <a:gd name="T55" fmla="*/ 77 h 123"/>
                <a:gd name="T56" fmla="*/ 97 w 122"/>
                <a:gd name="T57" fmla="*/ 52 h 123"/>
                <a:gd name="T58" fmla="*/ 116 w 122"/>
                <a:gd name="T59" fmla="*/ 21 h 123"/>
                <a:gd name="T60" fmla="*/ 98 w 122"/>
                <a:gd name="T61" fmla="*/ 12 h 123"/>
                <a:gd name="T62" fmla="*/ 86 w 122"/>
                <a:gd name="T63" fmla="*/ 13 h 123"/>
                <a:gd name="T64" fmla="*/ 54 w 122"/>
                <a:gd name="T65" fmla="*/ 28 h 123"/>
                <a:gd name="T66" fmla="*/ 38 w 122"/>
                <a:gd name="T67" fmla="*/ 8 h 123"/>
                <a:gd name="T68" fmla="*/ 31 w 122"/>
                <a:gd name="T69" fmla="*/ 44 h 123"/>
                <a:gd name="T70" fmla="*/ 26 w 122"/>
                <a:gd name="T71" fmla="*/ 46 h 123"/>
                <a:gd name="T72" fmla="*/ 7 w 122"/>
                <a:gd name="T73" fmla="*/ 57 h 123"/>
                <a:gd name="T74" fmla="*/ 28 w 122"/>
                <a:gd name="T75" fmla="*/ 69 h 123"/>
                <a:gd name="T76" fmla="*/ 30 w 122"/>
                <a:gd name="T77" fmla="*/ 87 h 123"/>
                <a:gd name="T78" fmla="*/ 48 w 122"/>
                <a:gd name="T79" fmla="*/ 98 h 123"/>
                <a:gd name="T80" fmla="*/ 59 w 122"/>
                <a:gd name="T81" fmla="*/ 9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2" h="123">
                  <a:moveTo>
                    <a:pt x="70" y="123"/>
                  </a:moveTo>
                  <a:cubicBezTo>
                    <a:pt x="64" y="123"/>
                    <a:pt x="59" y="120"/>
                    <a:pt x="56" y="116"/>
                  </a:cubicBezTo>
                  <a:cubicBezTo>
                    <a:pt x="55" y="114"/>
                    <a:pt x="53" y="109"/>
                    <a:pt x="54" y="104"/>
                  </a:cubicBezTo>
                  <a:cubicBezTo>
                    <a:pt x="52" y="104"/>
                    <a:pt x="50" y="104"/>
                    <a:pt x="49" y="104"/>
                  </a:cubicBezTo>
                  <a:cubicBezTo>
                    <a:pt x="41" y="104"/>
                    <a:pt x="35" y="105"/>
                    <a:pt x="25" y="104"/>
                  </a:cubicBezTo>
                  <a:cubicBezTo>
                    <a:pt x="25" y="104"/>
                    <a:pt x="24" y="104"/>
                    <a:pt x="23" y="103"/>
                  </a:cubicBezTo>
                  <a:cubicBezTo>
                    <a:pt x="23" y="103"/>
                    <a:pt x="22" y="102"/>
                    <a:pt x="22" y="101"/>
                  </a:cubicBezTo>
                  <a:cubicBezTo>
                    <a:pt x="23" y="96"/>
                    <a:pt x="23" y="91"/>
                    <a:pt x="24" y="86"/>
                  </a:cubicBezTo>
                  <a:cubicBezTo>
                    <a:pt x="24" y="82"/>
                    <a:pt x="25" y="79"/>
                    <a:pt x="25" y="75"/>
                  </a:cubicBezTo>
                  <a:cubicBezTo>
                    <a:pt x="25" y="75"/>
                    <a:pt x="25" y="75"/>
                    <a:pt x="25" y="75"/>
                  </a:cubicBezTo>
                  <a:cubicBezTo>
                    <a:pt x="17" y="75"/>
                    <a:pt x="1" y="74"/>
                    <a:pt x="1" y="57"/>
                  </a:cubicBezTo>
                  <a:cubicBezTo>
                    <a:pt x="0" y="51"/>
                    <a:pt x="2" y="47"/>
                    <a:pt x="6" y="43"/>
                  </a:cubicBezTo>
                  <a:cubicBezTo>
                    <a:pt x="11" y="38"/>
                    <a:pt x="19" y="36"/>
                    <a:pt x="26" y="39"/>
                  </a:cubicBezTo>
                  <a:cubicBezTo>
                    <a:pt x="29" y="22"/>
                    <a:pt x="27" y="8"/>
                    <a:pt x="26" y="5"/>
                  </a:cubicBezTo>
                  <a:cubicBezTo>
                    <a:pt x="26" y="5"/>
                    <a:pt x="26" y="4"/>
                    <a:pt x="26" y="4"/>
                  </a:cubicBezTo>
                  <a:cubicBezTo>
                    <a:pt x="26" y="3"/>
                    <a:pt x="26" y="2"/>
                    <a:pt x="27" y="2"/>
                  </a:cubicBezTo>
                  <a:cubicBezTo>
                    <a:pt x="27" y="1"/>
                    <a:pt x="28" y="0"/>
                    <a:pt x="29" y="1"/>
                  </a:cubicBezTo>
                  <a:cubicBezTo>
                    <a:pt x="30" y="1"/>
                    <a:pt x="30" y="1"/>
                    <a:pt x="30" y="1"/>
                  </a:cubicBezTo>
                  <a:cubicBezTo>
                    <a:pt x="32" y="1"/>
                    <a:pt x="35" y="2"/>
                    <a:pt x="38" y="2"/>
                  </a:cubicBezTo>
                  <a:cubicBezTo>
                    <a:pt x="45" y="2"/>
                    <a:pt x="52" y="3"/>
                    <a:pt x="58" y="4"/>
                  </a:cubicBezTo>
                  <a:cubicBezTo>
                    <a:pt x="59" y="4"/>
                    <a:pt x="59" y="5"/>
                    <a:pt x="60" y="6"/>
                  </a:cubicBezTo>
                  <a:cubicBezTo>
                    <a:pt x="60" y="7"/>
                    <a:pt x="60" y="8"/>
                    <a:pt x="60" y="9"/>
                  </a:cubicBezTo>
                  <a:cubicBezTo>
                    <a:pt x="57" y="12"/>
                    <a:pt x="57" y="20"/>
                    <a:pt x="60" y="25"/>
                  </a:cubicBezTo>
                  <a:cubicBezTo>
                    <a:pt x="62" y="29"/>
                    <a:pt x="66" y="31"/>
                    <a:pt x="73" y="30"/>
                  </a:cubicBezTo>
                  <a:cubicBezTo>
                    <a:pt x="79" y="29"/>
                    <a:pt x="80" y="22"/>
                    <a:pt x="80" y="12"/>
                  </a:cubicBezTo>
                  <a:cubicBezTo>
                    <a:pt x="80" y="11"/>
                    <a:pt x="81" y="9"/>
                    <a:pt x="81" y="7"/>
                  </a:cubicBezTo>
                  <a:cubicBezTo>
                    <a:pt x="81" y="6"/>
                    <a:pt x="83" y="4"/>
                    <a:pt x="84" y="5"/>
                  </a:cubicBezTo>
                  <a:cubicBezTo>
                    <a:pt x="89" y="5"/>
                    <a:pt x="93" y="5"/>
                    <a:pt x="98" y="6"/>
                  </a:cubicBezTo>
                  <a:cubicBezTo>
                    <a:pt x="105" y="6"/>
                    <a:pt x="113" y="7"/>
                    <a:pt x="120" y="8"/>
                  </a:cubicBezTo>
                  <a:cubicBezTo>
                    <a:pt x="121" y="8"/>
                    <a:pt x="122" y="9"/>
                    <a:pt x="122" y="11"/>
                  </a:cubicBezTo>
                  <a:cubicBezTo>
                    <a:pt x="122" y="14"/>
                    <a:pt x="122" y="18"/>
                    <a:pt x="122" y="21"/>
                  </a:cubicBezTo>
                  <a:cubicBezTo>
                    <a:pt x="122" y="30"/>
                    <a:pt x="121" y="39"/>
                    <a:pt x="120" y="48"/>
                  </a:cubicBezTo>
                  <a:cubicBezTo>
                    <a:pt x="120" y="49"/>
                    <a:pt x="120" y="50"/>
                    <a:pt x="119" y="50"/>
                  </a:cubicBezTo>
                  <a:cubicBezTo>
                    <a:pt x="118" y="51"/>
                    <a:pt x="117" y="51"/>
                    <a:pt x="117" y="51"/>
                  </a:cubicBezTo>
                  <a:cubicBezTo>
                    <a:pt x="111" y="50"/>
                    <a:pt x="105" y="52"/>
                    <a:pt x="102" y="56"/>
                  </a:cubicBezTo>
                  <a:cubicBezTo>
                    <a:pt x="100" y="57"/>
                    <a:pt x="100" y="59"/>
                    <a:pt x="100" y="61"/>
                  </a:cubicBezTo>
                  <a:cubicBezTo>
                    <a:pt x="102" y="67"/>
                    <a:pt x="107" y="71"/>
                    <a:pt x="117" y="72"/>
                  </a:cubicBezTo>
                  <a:cubicBezTo>
                    <a:pt x="118" y="72"/>
                    <a:pt x="119" y="73"/>
                    <a:pt x="119" y="74"/>
                  </a:cubicBezTo>
                  <a:cubicBezTo>
                    <a:pt x="122" y="83"/>
                    <a:pt x="120" y="97"/>
                    <a:pt x="119" y="101"/>
                  </a:cubicBezTo>
                  <a:cubicBezTo>
                    <a:pt x="119" y="102"/>
                    <a:pt x="118" y="103"/>
                    <a:pt x="116" y="103"/>
                  </a:cubicBezTo>
                  <a:cubicBezTo>
                    <a:pt x="107" y="104"/>
                    <a:pt x="98" y="105"/>
                    <a:pt x="90" y="105"/>
                  </a:cubicBezTo>
                  <a:cubicBezTo>
                    <a:pt x="90" y="105"/>
                    <a:pt x="90" y="105"/>
                    <a:pt x="90" y="105"/>
                  </a:cubicBezTo>
                  <a:cubicBezTo>
                    <a:pt x="88" y="105"/>
                    <a:pt x="86" y="105"/>
                    <a:pt x="84" y="105"/>
                  </a:cubicBezTo>
                  <a:cubicBezTo>
                    <a:pt x="85" y="111"/>
                    <a:pt x="84" y="115"/>
                    <a:pt x="82" y="117"/>
                  </a:cubicBezTo>
                  <a:cubicBezTo>
                    <a:pt x="79" y="121"/>
                    <a:pt x="75" y="123"/>
                    <a:pt x="70" y="123"/>
                  </a:cubicBezTo>
                  <a:close/>
                  <a:moveTo>
                    <a:pt x="59" y="97"/>
                  </a:moveTo>
                  <a:cubicBezTo>
                    <a:pt x="60" y="97"/>
                    <a:pt x="61" y="98"/>
                    <a:pt x="61" y="99"/>
                  </a:cubicBezTo>
                  <a:cubicBezTo>
                    <a:pt x="62" y="100"/>
                    <a:pt x="62" y="101"/>
                    <a:pt x="61" y="102"/>
                  </a:cubicBezTo>
                  <a:cubicBezTo>
                    <a:pt x="59" y="106"/>
                    <a:pt x="59" y="110"/>
                    <a:pt x="61" y="113"/>
                  </a:cubicBezTo>
                  <a:cubicBezTo>
                    <a:pt x="63" y="115"/>
                    <a:pt x="66" y="117"/>
                    <a:pt x="70" y="117"/>
                  </a:cubicBezTo>
                  <a:cubicBezTo>
                    <a:pt x="73" y="117"/>
                    <a:pt x="76" y="116"/>
                    <a:pt x="77" y="114"/>
                  </a:cubicBezTo>
                  <a:cubicBezTo>
                    <a:pt x="79" y="111"/>
                    <a:pt x="79" y="107"/>
                    <a:pt x="77" y="103"/>
                  </a:cubicBezTo>
                  <a:cubicBezTo>
                    <a:pt x="77" y="102"/>
                    <a:pt x="77" y="100"/>
                    <a:pt x="78" y="100"/>
                  </a:cubicBezTo>
                  <a:cubicBezTo>
                    <a:pt x="79" y="99"/>
                    <a:pt x="80" y="98"/>
                    <a:pt x="81" y="99"/>
                  </a:cubicBezTo>
                  <a:cubicBezTo>
                    <a:pt x="88" y="99"/>
                    <a:pt x="101" y="99"/>
                    <a:pt x="113" y="97"/>
                  </a:cubicBezTo>
                  <a:cubicBezTo>
                    <a:pt x="114" y="91"/>
                    <a:pt x="115" y="83"/>
                    <a:pt x="114" y="77"/>
                  </a:cubicBezTo>
                  <a:cubicBezTo>
                    <a:pt x="103" y="76"/>
                    <a:pt x="97" y="71"/>
                    <a:pt x="94" y="62"/>
                  </a:cubicBezTo>
                  <a:cubicBezTo>
                    <a:pt x="94" y="59"/>
                    <a:pt x="94" y="55"/>
                    <a:pt x="97" y="52"/>
                  </a:cubicBezTo>
                  <a:cubicBezTo>
                    <a:pt x="101" y="47"/>
                    <a:pt x="108" y="44"/>
                    <a:pt x="115" y="44"/>
                  </a:cubicBezTo>
                  <a:cubicBezTo>
                    <a:pt x="115" y="37"/>
                    <a:pt x="116" y="29"/>
                    <a:pt x="116" y="21"/>
                  </a:cubicBezTo>
                  <a:cubicBezTo>
                    <a:pt x="116" y="19"/>
                    <a:pt x="116" y="16"/>
                    <a:pt x="116" y="13"/>
                  </a:cubicBezTo>
                  <a:cubicBezTo>
                    <a:pt x="110" y="13"/>
                    <a:pt x="104" y="12"/>
                    <a:pt x="98" y="12"/>
                  </a:cubicBezTo>
                  <a:cubicBezTo>
                    <a:pt x="94" y="12"/>
                    <a:pt x="90" y="11"/>
                    <a:pt x="86" y="11"/>
                  </a:cubicBezTo>
                  <a:cubicBezTo>
                    <a:pt x="86" y="12"/>
                    <a:pt x="86" y="12"/>
                    <a:pt x="86" y="13"/>
                  </a:cubicBezTo>
                  <a:cubicBezTo>
                    <a:pt x="86" y="21"/>
                    <a:pt x="85" y="34"/>
                    <a:pt x="74" y="36"/>
                  </a:cubicBezTo>
                  <a:cubicBezTo>
                    <a:pt x="65" y="37"/>
                    <a:pt x="58" y="34"/>
                    <a:pt x="54" y="28"/>
                  </a:cubicBezTo>
                  <a:cubicBezTo>
                    <a:pt x="51" y="22"/>
                    <a:pt x="51" y="15"/>
                    <a:pt x="53" y="9"/>
                  </a:cubicBezTo>
                  <a:cubicBezTo>
                    <a:pt x="48" y="9"/>
                    <a:pt x="43" y="8"/>
                    <a:pt x="38" y="8"/>
                  </a:cubicBezTo>
                  <a:cubicBezTo>
                    <a:pt x="36" y="8"/>
                    <a:pt x="34" y="8"/>
                    <a:pt x="33" y="7"/>
                  </a:cubicBezTo>
                  <a:cubicBezTo>
                    <a:pt x="34" y="14"/>
                    <a:pt x="35" y="28"/>
                    <a:pt x="31" y="44"/>
                  </a:cubicBezTo>
                  <a:cubicBezTo>
                    <a:pt x="31" y="45"/>
                    <a:pt x="30" y="46"/>
                    <a:pt x="29" y="46"/>
                  </a:cubicBezTo>
                  <a:cubicBezTo>
                    <a:pt x="28" y="46"/>
                    <a:pt x="27" y="46"/>
                    <a:pt x="26" y="46"/>
                  </a:cubicBezTo>
                  <a:cubicBezTo>
                    <a:pt x="21" y="43"/>
                    <a:pt x="14" y="43"/>
                    <a:pt x="10" y="47"/>
                  </a:cubicBezTo>
                  <a:cubicBezTo>
                    <a:pt x="8" y="50"/>
                    <a:pt x="6" y="53"/>
                    <a:pt x="7" y="57"/>
                  </a:cubicBezTo>
                  <a:cubicBezTo>
                    <a:pt x="7" y="67"/>
                    <a:pt x="15" y="69"/>
                    <a:pt x="25" y="69"/>
                  </a:cubicBezTo>
                  <a:cubicBezTo>
                    <a:pt x="26" y="69"/>
                    <a:pt x="27" y="69"/>
                    <a:pt x="28" y="69"/>
                  </a:cubicBezTo>
                  <a:cubicBezTo>
                    <a:pt x="30" y="69"/>
                    <a:pt x="31" y="71"/>
                    <a:pt x="31" y="72"/>
                  </a:cubicBezTo>
                  <a:cubicBezTo>
                    <a:pt x="31" y="77"/>
                    <a:pt x="30" y="82"/>
                    <a:pt x="30" y="87"/>
                  </a:cubicBezTo>
                  <a:cubicBezTo>
                    <a:pt x="29" y="90"/>
                    <a:pt x="29" y="94"/>
                    <a:pt x="29" y="98"/>
                  </a:cubicBezTo>
                  <a:cubicBezTo>
                    <a:pt x="36" y="98"/>
                    <a:pt x="42" y="98"/>
                    <a:pt x="48" y="98"/>
                  </a:cubicBezTo>
                  <a:cubicBezTo>
                    <a:pt x="51" y="98"/>
                    <a:pt x="55" y="98"/>
                    <a:pt x="58" y="97"/>
                  </a:cubicBezTo>
                  <a:cubicBezTo>
                    <a:pt x="59" y="97"/>
                    <a:pt x="59" y="97"/>
                    <a:pt x="59"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57"/>
            <p:cNvSpPr/>
            <p:nvPr/>
          </p:nvSpPr>
          <p:spPr bwMode="auto">
            <a:xfrm>
              <a:off x="2967038" y="4267200"/>
              <a:ext cx="565150" cy="655638"/>
            </a:xfrm>
            <a:custGeom>
              <a:avLst/>
              <a:gdLst>
                <a:gd name="T0" fmla="*/ 92 w 103"/>
                <a:gd name="T1" fmla="*/ 119 h 119"/>
                <a:gd name="T2" fmla="*/ 92 w 103"/>
                <a:gd name="T3" fmla="*/ 119 h 119"/>
                <a:gd name="T4" fmla="*/ 63 w 103"/>
                <a:gd name="T5" fmla="*/ 117 h 119"/>
                <a:gd name="T6" fmla="*/ 61 w 103"/>
                <a:gd name="T7" fmla="*/ 116 h 119"/>
                <a:gd name="T8" fmla="*/ 60 w 103"/>
                <a:gd name="T9" fmla="*/ 113 h 119"/>
                <a:gd name="T10" fmla="*/ 56 w 103"/>
                <a:gd name="T11" fmla="*/ 101 h 119"/>
                <a:gd name="T12" fmla="*/ 44 w 103"/>
                <a:gd name="T13" fmla="*/ 100 h 119"/>
                <a:gd name="T14" fmla="*/ 39 w 103"/>
                <a:gd name="T15" fmla="*/ 111 h 119"/>
                <a:gd name="T16" fmla="*/ 38 w 103"/>
                <a:gd name="T17" fmla="*/ 113 h 119"/>
                <a:gd name="T18" fmla="*/ 36 w 103"/>
                <a:gd name="T19" fmla="*/ 114 h 119"/>
                <a:gd name="T20" fmla="*/ 3 w 103"/>
                <a:gd name="T21" fmla="*/ 114 h 119"/>
                <a:gd name="T22" fmla="*/ 0 w 103"/>
                <a:gd name="T23" fmla="*/ 111 h 119"/>
                <a:gd name="T24" fmla="*/ 3 w 103"/>
                <a:gd name="T25" fmla="*/ 108 h 119"/>
                <a:gd name="T26" fmla="*/ 33 w 103"/>
                <a:gd name="T27" fmla="*/ 108 h 119"/>
                <a:gd name="T28" fmla="*/ 41 w 103"/>
                <a:gd name="T29" fmla="*/ 95 h 119"/>
                <a:gd name="T30" fmla="*/ 59 w 103"/>
                <a:gd name="T31" fmla="*/ 96 h 119"/>
                <a:gd name="T32" fmla="*/ 66 w 103"/>
                <a:gd name="T33" fmla="*/ 111 h 119"/>
                <a:gd name="T34" fmla="*/ 89 w 103"/>
                <a:gd name="T35" fmla="*/ 113 h 119"/>
                <a:gd name="T36" fmla="*/ 90 w 103"/>
                <a:gd name="T37" fmla="*/ 107 h 119"/>
                <a:gd name="T38" fmla="*/ 91 w 103"/>
                <a:gd name="T39" fmla="*/ 91 h 119"/>
                <a:gd name="T40" fmla="*/ 75 w 103"/>
                <a:gd name="T41" fmla="*/ 75 h 119"/>
                <a:gd name="T42" fmla="*/ 81 w 103"/>
                <a:gd name="T43" fmla="*/ 62 h 119"/>
                <a:gd name="T44" fmla="*/ 96 w 103"/>
                <a:gd name="T45" fmla="*/ 58 h 119"/>
                <a:gd name="T46" fmla="*/ 97 w 103"/>
                <a:gd name="T47" fmla="*/ 32 h 119"/>
                <a:gd name="T48" fmla="*/ 73 w 103"/>
                <a:gd name="T49" fmla="*/ 31 h 119"/>
                <a:gd name="T50" fmla="*/ 70 w 103"/>
                <a:gd name="T51" fmla="*/ 30 h 119"/>
                <a:gd name="T52" fmla="*/ 69 w 103"/>
                <a:gd name="T53" fmla="*/ 27 h 119"/>
                <a:gd name="T54" fmla="*/ 68 w 103"/>
                <a:gd name="T55" fmla="*/ 11 h 119"/>
                <a:gd name="T56" fmla="*/ 48 w 103"/>
                <a:gd name="T57" fmla="*/ 11 h 119"/>
                <a:gd name="T58" fmla="*/ 47 w 103"/>
                <a:gd name="T59" fmla="*/ 22 h 119"/>
                <a:gd name="T60" fmla="*/ 47 w 103"/>
                <a:gd name="T61" fmla="*/ 26 h 119"/>
                <a:gd name="T62" fmla="*/ 44 w 103"/>
                <a:gd name="T63" fmla="*/ 27 h 119"/>
                <a:gd name="T64" fmla="*/ 4 w 103"/>
                <a:gd name="T65" fmla="*/ 26 h 119"/>
                <a:gd name="T66" fmla="*/ 1 w 103"/>
                <a:gd name="T67" fmla="*/ 22 h 119"/>
                <a:gd name="T68" fmla="*/ 4 w 103"/>
                <a:gd name="T69" fmla="*/ 19 h 119"/>
                <a:gd name="T70" fmla="*/ 4 w 103"/>
                <a:gd name="T71" fmla="*/ 19 h 119"/>
                <a:gd name="T72" fmla="*/ 40 w 103"/>
                <a:gd name="T73" fmla="*/ 21 h 119"/>
                <a:gd name="T74" fmla="*/ 44 w 103"/>
                <a:gd name="T75" fmla="*/ 7 h 119"/>
                <a:gd name="T76" fmla="*/ 72 w 103"/>
                <a:gd name="T77" fmla="*/ 6 h 119"/>
                <a:gd name="T78" fmla="*/ 77 w 103"/>
                <a:gd name="T79" fmla="*/ 25 h 119"/>
                <a:gd name="T80" fmla="*/ 101 w 103"/>
                <a:gd name="T81" fmla="*/ 26 h 119"/>
                <a:gd name="T82" fmla="*/ 103 w 103"/>
                <a:gd name="T83" fmla="*/ 29 h 119"/>
                <a:gd name="T84" fmla="*/ 101 w 103"/>
                <a:gd name="T85" fmla="*/ 61 h 119"/>
                <a:gd name="T86" fmla="*/ 98 w 103"/>
                <a:gd name="T87" fmla="*/ 64 h 119"/>
                <a:gd name="T88" fmla="*/ 85 w 103"/>
                <a:gd name="T89" fmla="*/ 67 h 119"/>
                <a:gd name="T90" fmla="*/ 81 w 103"/>
                <a:gd name="T91" fmla="*/ 75 h 119"/>
                <a:gd name="T92" fmla="*/ 94 w 103"/>
                <a:gd name="T93" fmla="*/ 85 h 119"/>
                <a:gd name="T94" fmla="*/ 94 w 103"/>
                <a:gd name="T95" fmla="*/ 85 h 119"/>
                <a:gd name="T96" fmla="*/ 97 w 103"/>
                <a:gd name="T97" fmla="*/ 88 h 119"/>
                <a:gd name="T98" fmla="*/ 96 w 103"/>
                <a:gd name="T99" fmla="*/ 107 h 119"/>
                <a:gd name="T100" fmla="*/ 95 w 103"/>
                <a:gd name="T101" fmla="*/ 116 h 119"/>
                <a:gd name="T102" fmla="*/ 92 w 103"/>
                <a:gd name="T10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19">
                  <a:moveTo>
                    <a:pt x="92" y="119"/>
                  </a:moveTo>
                  <a:cubicBezTo>
                    <a:pt x="92" y="119"/>
                    <a:pt x="92" y="119"/>
                    <a:pt x="92" y="119"/>
                  </a:cubicBezTo>
                  <a:cubicBezTo>
                    <a:pt x="85" y="119"/>
                    <a:pt x="72" y="118"/>
                    <a:pt x="63" y="117"/>
                  </a:cubicBezTo>
                  <a:cubicBezTo>
                    <a:pt x="62" y="117"/>
                    <a:pt x="61" y="116"/>
                    <a:pt x="61" y="116"/>
                  </a:cubicBezTo>
                  <a:cubicBezTo>
                    <a:pt x="60" y="115"/>
                    <a:pt x="60" y="114"/>
                    <a:pt x="60" y="113"/>
                  </a:cubicBezTo>
                  <a:cubicBezTo>
                    <a:pt x="61" y="108"/>
                    <a:pt x="60" y="104"/>
                    <a:pt x="56" y="101"/>
                  </a:cubicBezTo>
                  <a:cubicBezTo>
                    <a:pt x="52" y="99"/>
                    <a:pt x="47" y="98"/>
                    <a:pt x="44" y="100"/>
                  </a:cubicBezTo>
                  <a:cubicBezTo>
                    <a:pt x="41" y="102"/>
                    <a:pt x="38" y="105"/>
                    <a:pt x="39" y="111"/>
                  </a:cubicBezTo>
                  <a:cubicBezTo>
                    <a:pt x="39" y="112"/>
                    <a:pt x="38" y="113"/>
                    <a:pt x="38" y="113"/>
                  </a:cubicBezTo>
                  <a:cubicBezTo>
                    <a:pt x="37" y="114"/>
                    <a:pt x="36" y="114"/>
                    <a:pt x="36" y="114"/>
                  </a:cubicBezTo>
                  <a:cubicBezTo>
                    <a:pt x="29" y="114"/>
                    <a:pt x="9" y="114"/>
                    <a:pt x="3" y="114"/>
                  </a:cubicBezTo>
                  <a:cubicBezTo>
                    <a:pt x="2" y="114"/>
                    <a:pt x="0" y="113"/>
                    <a:pt x="0" y="111"/>
                  </a:cubicBezTo>
                  <a:cubicBezTo>
                    <a:pt x="0" y="109"/>
                    <a:pt x="2" y="108"/>
                    <a:pt x="3" y="108"/>
                  </a:cubicBezTo>
                  <a:cubicBezTo>
                    <a:pt x="8" y="108"/>
                    <a:pt x="24" y="108"/>
                    <a:pt x="33" y="108"/>
                  </a:cubicBezTo>
                  <a:cubicBezTo>
                    <a:pt x="33" y="102"/>
                    <a:pt x="36" y="98"/>
                    <a:pt x="41" y="95"/>
                  </a:cubicBezTo>
                  <a:cubicBezTo>
                    <a:pt x="46" y="92"/>
                    <a:pt x="54" y="92"/>
                    <a:pt x="59" y="96"/>
                  </a:cubicBezTo>
                  <a:cubicBezTo>
                    <a:pt x="64" y="100"/>
                    <a:pt x="67" y="105"/>
                    <a:pt x="66" y="111"/>
                  </a:cubicBezTo>
                  <a:cubicBezTo>
                    <a:pt x="74" y="112"/>
                    <a:pt x="83" y="113"/>
                    <a:pt x="89" y="113"/>
                  </a:cubicBezTo>
                  <a:cubicBezTo>
                    <a:pt x="89" y="111"/>
                    <a:pt x="90" y="109"/>
                    <a:pt x="90" y="107"/>
                  </a:cubicBezTo>
                  <a:cubicBezTo>
                    <a:pt x="90" y="101"/>
                    <a:pt x="91" y="96"/>
                    <a:pt x="91" y="91"/>
                  </a:cubicBezTo>
                  <a:cubicBezTo>
                    <a:pt x="83" y="89"/>
                    <a:pt x="74" y="86"/>
                    <a:pt x="75" y="75"/>
                  </a:cubicBezTo>
                  <a:cubicBezTo>
                    <a:pt x="76" y="70"/>
                    <a:pt x="78" y="65"/>
                    <a:pt x="81" y="62"/>
                  </a:cubicBezTo>
                  <a:cubicBezTo>
                    <a:pt x="85" y="59"/>
                    <a:pt x="90" y="58"/>
                    <a:pt x="96" y="58"/>
                  </a:cubicBezTo>
                  <a:cubicBezTo>
                    <a:pt x="96" y="51"/>
                    <a:pt x="97" y="38"/>
                    <a:pt x="97" y="32"/>
                  </a:cubicBezTo>
                  <a:cubicBezTo>
                    <a:pt x="89" y="31"/>
                    <a:pt x="76" y="30"/>
                    <a:pt x="73" y="31"/>
                  </a:cubicBezTo>
                  <a:cubicBezTo>
                    <a:pt x="72" y="31"/>
                    <a:pt x="71" y="31"/>
                    <a:pt x="70" y="30"/>
                  </a:cubicBezTo>
                  <a:cubicBezTo>
                    <a:pt x="69" y="29"/>
                    <a:pt x="69" y="28"/>
                    <a:pt x="69" y="27"/>
                  </a:cubicBezTo>
                  <a:cubicBezTo>
                    <a:pt x="72" y="22"/>
                    <a:pt x="73" y="15"/>
                    <a:pt x="68" y="11"/>
                  </a:cubicBezTo>
                  <a:cubicBezTo>
                    <a:pt x="62" y="7"/>
                    <a:pt x="52" y="7"/>
                    <a:pt x="48" y="11"/>
                  </a:cubicBezTo>
                  <a:cubicBezTo>
                    <a:pt x="45" y="14"/>
                    <a:pt x="44" y="18"/>
                    <a:pt x="47" y="22"/>
                  </a:cubicBezTo>
                  <a:cubicBezTo>
                    <a:pt x="48" y="23"/>
                    <a:pt x="48" y="25"/>
                    <a:pt x="47" y="26"/>
                  </a:cubicBezTo>
                  <a:cubicBezTo>
                    <a:pt x="47" y="27"/>
                    <a:pt x="46" y="27"/>
                    <a:pt x="44" y="27"/>
                  </a:cubicBezTo>
                  <a:cubicBezTo>
                    <a:pt x="37" y="27"/>
                    <a:pt x="4" y="26"/>
                    <a:pt x="4" y="26"/>
                  </a:cubicBezTo>
                  <a:cubicBezTo>
                    <a:pt x="2" y="25"/>
                    <a:pt x="1" y="24"/>
                    <a:pt x="1" y="22"/>
                  </a:cubicBezTo>
                  <a:cubicBezTo>
                    <a:pt x="1" y="21"/>
                    <a:pt x="3" y="19"/>
                    <a:pt x="4" y="19"/>
                  </a:cubicBezTo>
                  <a:cubicBezTo>
                    <a:pt x="4" y="19"/>
                    <a:pt x="4" y="19"/>
                    <a:pt x="4" y="19"/>
                  </a:cubicBezTo>
                  <a:cubicBezTo>
                    <a:pt x="5" y="19"/>
                    <a:pt x="28" y="20"/>
                    <a:pt x="40" y="21"/>
                  </a:cubicBezTo>
                  <a:cubicBezTo>
                    <a:pt x="37" y="13"/>
                    <a:pt x="41" y="8"/>
                    <a:pt x="44" y="7"/>
                  </a:cubicBezTo>
                  <a:cubicBezTo>
                    <a:pt x="50" y="0"/>
                    <a:pt x="64" y="0"/>
                    <a:pt x="72" y="6"/>
                  </a:cubicBezTo>
                  <a:cubicBezTo>
                    <a:pt x="74" y="8"/>
                    <a:pt x="80" y="14"/>
                    <a:pt x="77" y="25"/>
                  </a:cubicBezTo>
                  <a:cubicBezTo>
                    <a:pt x="85" y="24"/>
                    <a:pt x="99" y="26"/>
                    <a:pt x="101" y="26"/>
                  </a:cubicBezTo>
                  <a:cubicBezTo>
                    <a:pt x="102" y="26"/>
                    <a:pt x="103" y="27"/>
                    <a:pt x="103" y="29"/>
                  </a:cubicBezTo>
                  <a:cubicBezTo>
                    <a:pt x="103" y="30"/>
                    <a:pt x="102" y="54"/>
                    <a:pt x="101" y="61"/>
                  </a:cubicBezTo>
                  <a:cubicBezTo>
                    <a:pt x="101" y="63"/>
                    <a:pt x="100" y="64"/>
                    <a:pt x="98" y="64"/>
                  </a:cubicBezTo>
                  <a:cubicBezTo>
                    <a:pt x="93" y="63"/>
                    <a:pt x="88" y="65"/>
                    <a:pt x="85" y="67"/>
                  </a:cubicBezTo>
                  <a:cubicBezTo>
                    <a:pt x="83" y="69"/>
                    <a:pt x="82" y="72"/>
                    <a:pt x="81" y="75"/>
                  </a:cubicBezTo>
                  <a:cubicBezTo>
                    <a:pt x="81" y="81"/>
                    <a:pt x="85" y="83"/>
                    <a:pt x="94" y="85"/>
                  </a:cubicBezTo>
                  <a:cubicBezTo>
                    <a:pt x="94" y="85"/>
                    <a:pt x="94" y="85"/>
                    <a:pt x="94" y="85"/>
                  </a:cubicBezTo>
                  <a:cubicBezTo>
                    <a:pt x="96" y="86"/>
                    <a:pt x="97" y="87"/>
                    <a:pt x="97" y="88"/>
                  </a:cubicBezTo>
                  <a:cubicBezTo>
                    <a:pt x="97" y="95"/>
                    <a:pt x="96" y="101"/>
                    <a:pt x="96" y="107"/>
                  </a:cubicBezTo>
                  <a:cubicBezTo>
                    <a:pt x="96" y="110"/>
                    <a:pt x="95" y="113"/>
                    <a:pt x="95" y="116"/>
                  </a:cubicBezTo>
                  <a:cubicBezTo>
                    <a:pt x="95" y="118"/>
                    <a:pt x="94" y="119"/>
                    <a:pt x="92"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58"/>
            <p:cNvSpPr/>
            <p:nvPr/>
          </p:nvSpPr>
          <p:spPr bwMode="auto">
            <a:xfrm>
              <a:off x="3263901" y="4889500"/>
              <a:ext cx="330200" cy="495300"/>
            </a:xfrm>
            <a:custGeom>
              <a:avLst/>
              <a:gdLst>
                <a:gd name="T0" fmla="*/ 21 w 60"/>
                <a:gd name="T1" fmla="*/ 90 h 90"/>
                <a:gd name="T2" fmla="*/ 3 w 60"/>
                <a:gd name="T3" fmla="*/ 89 h 90"/>
                <a:gd name="T4" fmla="*/ 0 w 60"/>
                <a:gd name="T5" fmla="*/ 86 h 90"/>
                <a:gd name="T6" fmla="*/ 4 w 60"/>
                <a:gd name="T7" fmla="*/ 83 h 90"/>
                <a:gd name="T8" fmla="*/ 30 w 60"/>
                <a:gd name="T9" fmla="*/ 84 h 90"/>
                <a:gd name="T10" fmla="*/ 30 w 60"/>
                <a:gd name="T11" fmla="*/ 56 h 90"/>
                <a:gd name="T12" fmla="*/ 31 w 60"/>
                <a:gd name="T13" fmla="*/ 53 h 90"/>
                <a:gd name="T14" fmla="*/ 34 w 60"/>
                <a:gd name="T15" fmla="*/ 53 h 90"/>
                <a:gd name="T16" fmla="*/ 51 w 60"/>
                <a:gd name="T17" fmla="*/ 51 h 90"/>
                <a:gd name="T18" fmla="*/ 51 w 60"/>
                <a:gd name="T19" fmla="*/ 38 h 90"/>
                <a:gd name="T20" fmla="*/ 35 w 60"/>
                <a:gd name="T21" fmla="*/ 33 h 90"/>
                <a:gd name="T22" fmla="*/ 32 w 60"/>
                <a:gd name="T23" fmla="*/ 32 h 90"/>
                <a:gd name="T24" fmla="*/ 32 w 60"/>
                <a:gd name="T25" fmla="*/ 30 h 90"/>
                <a:gd name="T26" fmla="*/ 33 w 60"/>
                <a:gd name="T27" fmla="*/ 16 h 90"/>
                <a:gd name="T28" fmla="*/ 35 w 60"/>
                <a:gd name="T29" fmla="*/ 3 h 90"/>
                <a:gd name="T30" fmla="*/ 39 w 60"/>
                <a:gd name="T31" fmla="*/ 1 h 90"/>
                <a:gd name="T32" fmla="*/ 41 w 60"/>
                <a:gd name="T33" fmla="*/ 4 h 90"/>
                <a:gd name="T34" fmla="*/ 39 w 60"/>
                <a:gd name="T35" fmla="*/ 17 h 90"/>
                <a:gd name="T36" fmla="*/ 38 w 60"/>
                <a:gd name="T37" fmla="*/ 27 h 90"/>
                <a:gd name="T38" fmla="*/ 57 w 60"/>
                <a:gd name="T39" fmla="*/ 35 h 90"/>
                <a:gd name="T40" fmla="*/ 55 w 60"/>
                <a:gd name="T41" fmla="*/ 55 h 90"/>
                <a:gd name="T42" fmla="*/ 36 w 60"/>
                <a:gd name="T43" fmla="*/ 60 h 90"/>
                <a:gd name="T44" fmla="*/ 36 w 60"/>
                <a:gd name="T45" fmla="*/ 87 h 90"/>
                <a:gd name="T46" fmla="*/ 33 w 60"/>
                <a:gd name="T47" fmla="*/ 90 h 90"/>
                <a:gd name="T48" fmla="*/ 21 w 60"/>
                <a:gd name="T4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0" h="90">
                  <a:moveTo>
                    <a:pt x="21" y="90"/>
                  </a:moveTo>
                  <a:cubicBezTo>
                    <a:pt x="16" y="90"/>
                    <a:pt x="10" y="90"/>
                    <a:pt x="3" y="89"/>
                  </a:cubicBezTo>
                  <a:cubicBezTo>
                    <a:pt x="1" y="89"/>
                    <a:pt x="0" y="87"/>
                    <a:pt x="0" y="86"/>
                  </a:cubicBezTo>
                  <a:cubicBezTo>
                    <a:pt x="0" y="84"/>
                    <a:pt x="2" y="83"/>
                    <a:pt x="4" y="83"/>
                  </a:cubicBezTo>
                  <a:cubicBezTo>
                    <a:pt x="16" y="85"/>
                    <a:pt x="24" y="85"/>
                    <a:pt x="30" y="84"/>
                  </a:cubicBezTo>
                  <a:cubicBezTo>
                    <a:pt x="30" y="77"/>
                    <a:pt x="31" y="59"/>
                    <a:pt x="30" y="56"/>
                  </a:cubicBezTo>
                  <a:cubicBezTo>
                    <a:pt x="30" y="55"/>
                    <a:pt x="30" y="54"/>
                    <a:pt x="31" y="53"/>
                  </a:cubicBezTo>
                  <a:cubicBezTo>
                    <a:pt x="32" y="53"/>
                    <a:pt x="33" y="52"/>
                    <a:pt x="34" y="53"/>
                  </a:cubicBezTo>
                  <a:cubicBezTo>
                    <a:pt x="41" y="56"/>
                    <a:pt x="47" y="55"/>
                    <a:pt x="51" y="51"/>
                  </a:cubicBezTo>
                  <a:cubicBezTo>
                    <a:pt x="54" y="48"/>
                    <a:pt x="54" y="42"/>
                    <a:pt x="51" y="38"/>
                  </a:cubicBezTo>
                  <a:cubicBezTo>
                    <a:pt x="49" y="33"/>
                    <a:pt x="43" y="32"/>
                    <a:pt x="35" y="33"/>
                  </a:cubicBezTo>
                  <a:cubicBezTo>
                    <a:pt x="34" y="33"/>
                    <a:pt x="33" y="33"/>
                    <a:pt x="32" y="32"/>
                  </a:cubicBezTo>
                  <a:cubicBezTo>
                    <a:pt x="32" y="32"/>
                    <a:pt x="31" y="31"/>
                    <a:pt x="32" y="30"/>
                  </a:cubicBezTo>
                  <a:cubicBezTo>
                    <a:pt x="32" y="26"/>
                    <a:pt x="33" y="21"/>
                    <a:pt x="33" y="16"/>
                  </a:cubicBezTo>
                  <a:cubicBezTo>
                    <a:pt x="34" y="11"/>
                    <a:pt x="34" y="5"/>
                    <a:pt x="35" y="3"/>
                  </a:cubicBezTo>
                  <a:cubicBezTo>
                    <a:pt x="35" y="1"/>
                    <a:pt x="37" y="0"/>
                    <a:pt x="39" y="1"/>
                  </a:cubicBezTo>
                  <a:cubicBezTo>
                    <a:pt x="40" y="1"/>
                    <a:pt x="41" y="3"/>
                    <a:pt x="41" y="4"/>
                  </a:cubicBezTo>
                  <a:cubicBezTo>
                    <a:pt x="40" y="6"/>
                    <a:pt x="40" y="12"/>
                    <a:pt x="39" y="17"/>
                  </a:cubicBezTo>
                  <a:cubicBezTo>
                    <a:pt x="39" y="20"/>
                    <a:pt x="39" y="24"/>
                    <a:pt x="38" y="27"/>
                  </a:cubicBezTo>
                  <a:cubicBezTo>
                    <a:pt x="46" y="26"/>
                    <a:pt x="53" y="29"/>
                    <a:pt x="57" y="35"/>
                  </a:cubicBezTo>
                  <a:cubicBezTo>
                    <a:pt x="60" y="42"/>
                    <a:pt x="60" y="50"/>
                    <a:pt x="55" y="55"/>
                  </a:cubicBezTo>
                  <a:cubicBezTo>
                    <a:pt x="53" y="58"/>
                    <a:pt x="47" y="63"/>
                    <a:pt x="36" y="60"/>
                  </a:cubicBezTo>
                  <a:cubicBezTo>
                    <a:pt x="37" y="68"/>
                    <a:pt x="36" y="84"/>
                    <a:pt x="36" y="87"/>
                  </a:cubicBezTo>
                  <a:cubicBezTo>
                    <a:pt x="36" y="88"/>
                    <a:pt x="34" y="90"/>
                    <a:pt x="33" y="90"/>
                  </a:cubicBezTo>
                  <a:cubicBezTo>
                    <a:pt x="30" y="90"/>
                    <a:pt x="26" y="90"/>
                    <a:pt x="21"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59"/>
            <p:cNvSpPr/>
            <p:nvPr/>
          </p:nvSpPr>
          <p:spPr bwMode="auto">
            <a:xfrm>
              <a:off x="2895601" y="5302250"/>
              <a:ext cx="252413" cy="65088"/>
            </a:xfrm>
            <a:custGeom>
              <a:avLst/>
              <a:gdLst>
                <a:gd name="T0" fmla="*/ 42 w 46"/>
                <a:gd name="T1" fmla="*/ 12 h 12"/>
                <a:gd name="T2" fmla="*/ 42 w 46"/>
                <a:gd name="T3" fmla="*/ 12 h 12"/>
                <a:gd name="T4" fmla="*/ 3 w 46"/>
                <a:gd name="T5" fmla="*/ 6 h 12"/>
                <a:gd name="T6" fmla="*/ 0 w 46"/>
                <a:gd name="T7" fmla="*/ 3 h 12"/>
                <a:gd name="T8" fmla="*/ 4 w 46"/>
                <a:gd name="T9" fmla="*/ 0 h 12"/>
                <a:gd name="T10" fmla="*/ 43 w 46"/>
                <a:gd name="T11" fmla="*/ 6 h 12"/>
                <a:gd name="T12" fmla="*/ 45 w 46"/>
                <a:gd name="T13" fmla="*/ 9 h 12"/>
                <a:gd name="T14" fmla="*/ 42 w 46"/>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12">
                  <a:moveTo>
                    <a:pt x="42" y="12"/>
                  </a:moveTo>
                  <a:cubicBezTo>
                    <a:pt x="42" y="12"/>
                    <a:pt x="42" y="12"/>
                    <a:pt x="42" y="12"/>
                  </a:cubicBezTo>
                  <a:cubicBezTo>
                    <a:pt x="25" y="10"/>
                    <a:pt x="10" y="8"/>
                    <a:pt x="3" y="6"/>
                  </a:cubicBezTo>
                  <a:cubicBezTo>
                    <a:pt x="1" y="6"/>
                    <a:pt x="0" y="4"/>
                    <a:pt x="0" y="3"/>
                  </a:cubicBezTo>
                  <a:cubicBezTo>
                    <a:pt x="1" y="1"/>
                    <a:pt x="2" y="0"/>
                    <a:pt x="4" y="0"/>
                  </a:cubicBezTo>
                  <a:cubicBezTo>
                    <a:pt x="11" y="2"/>
                    <a:pt x="25" y="4"/>
                    <a:pt x="43" y="6"/>
                  </a:cubicBezTo>
                  <a:cubicBezTo>
                    <a:pt x="44" y="6"/>
                    <a:pt x="46" y="8"/>
                    <a:pt x="45" y="9"/>
                  </a:cubicBezTo>
                  <a:cubicBezTo>
                    <a:pt x="45" y="11"/>
                    <a:pt x="44" y="12"/>
                    <a:pt x="4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0"/>
            <p:cNvSpPr/>
            <p:nvPr/>
          </p:nvSpPr>
          <p:spPr bwMode="auto">
            <a:xfrm>
              <a:off x="2438401" y="4856163"/>
              <a:ext cx="682625" cy="593725"/>
            </a:xfrm>
            <a:custGeom>
              <a:avLst/>
              <a:gdLst>
                <a:gd name="T0" fmla="*/ 53 w 124"/>
                <a:gd name="T1" fmla="*/ 108 h 108"/>
                <a:gd name="T2" fmla="*/ 35 w 124"/>
                <a:gd name="T3" fmla="*/ 95 h 108"/>
                <a:gd name="T4" fmla="*/ 36 w 124"/>
                <a:gd name="T5" fmla="*/ 88 h 108"/>
                <a:gd name="T6" fmla="*/ 36 w 124"/>
                <a:gd name="T7" fmla="*/ 84 h 108"/>
                <a:gd name="T8" fmla="*/ 31 w 124"/>
                <a:gd name="T9" fmla="*/ 84 h 108"/>
                <a:gd name="T10" fmla="*/ 27 w 124"/>
                <a:gd name="T11" fmla="*/ 84 h 108"/>
                <a:gd name="T12" fmla="*/ 24 w 124"/>
                <a:gd name="T13" fmla="*/ 84 h 108"/>
                <a:gd name="T14" fmla="*/ 2 w 124"/>
                <a:gd name="T15" fmla="*/ 82 h 108"/>
                <a:gd name="T16" fmla="*/ 0 w 124"/>
                <a:gd name="T17" fmla="*/ 79 h 108"/>
                <a:gd name="T18" fmla="*/ 5 w 124"/>
                <a:gd name="T19" fmla="*/ 3 h 108"/>
                <a:gd name="T20" fmla="*/ 8 w 124"/>
                <a:gd name="T21" fmla="*/ 0 h 108"/>
                <a:gd name="T22" fmla="*/ 11 w 124"/>
                <a:gd name="T23" fmla="*/ 3 h 108"/>
                <a:gd name="T24" fmla="*/ 6 w 124"/>
                <a:gd name="T25" fmla="*/ 77 h 108"/>
                <a:gd name="T26" fmla="*/ 24 w 124"/>
                <a:gd name="T27" fmla="*/ 78 h 108"/>
                <a:gd name="T28" fmla="*/ 27 w 124"/>
                <a:gd name="T29" fmla="*/ 78 h 108"/>
                <a:gd name="T30" fmla="*/ 30 w 124"/>
                <a:gd name="T31" fmla="*/ 78 h 108"/>
                <a:gd name="T32" fmla="*/ 39 w 124"/>
                <a:gd name="T33" fmla="*/ 78 h 108"/>
                <a:gd name="T34" fmla="*/ 42 w 124"/>
                <a:gd name="T35" fmla="*/ 90 h 108"/>
                <a:gd name="T36" fmla="*/ 41 w 124"/>
                <a:gd name="T37" fmla="*/ 95 h 108"/>
                <a:gd name="T38" fmla="*/ 54 w 124"/>
                <a:gd name="T39" fmla="*/ 102 h 108"/>
                <a:gd name="T40" fmla="*/ 64 w 124"/>
                <a:gd name="T41" fmla="*/ 87 h 108"/>
                <a:gd name="T42" fmla="*/ 64 w 124"/>
                <a:gd name="T43" fmla="*/ 83 h 108"/>
                <a:gd name="T44" fmla="*/ 67 w 124"/>
                <a:gd name="T45" fmla="*/ 80 h 108"/>
                <a:gd name="T46" fmla="*/ 81 w 124"/>
                <a:gd name="T47" fmla="*/ 81 h 108"/>
                <a:gd name="T48" fmla="*/ 86 w 124"/>
                <a:gd name="T49" fmla="*/ 82 h 108"/>
                <a:gd name="T50" fmla="*/ 88 w 124"/>
                <a:gd name="T51" fmla="*/ 70 h 108"/>
                <a:gd name="T52" fmla="*/ 91 w 124"/>
                <a:gd name="T53" fmla="*/ 53 h 108"/>
                <a:gd name="T54" fmla="*/ 93 w 124"/>
                <a:gd name="T55" fmla="*/ 51 h 108"/>
                <a:gd name="T56" fmla="*/ 96 w 124"/>
                <a:gd name="T57" fmla="*/ 51 h 108"/>
                <a:gd name="T58" fmla="*/ 109 w 124"/>
                <a:gd name="T59" fmla="*/ 55 h 108"/>
                <a:gd name="T60" fmla="*/ 117 w 124"/>
                <a:gd name="T61" fmla="*/ 46 h 108"/>
                <a:gd name="T62" fmla="*/ 109 w 124"/>
                <a:gd name="T63" fmla="*/ 33 h 108"/>
                <a:gd name="T64" fmla="*/ 102 w 124"/>
                <a:gd name="T65" fmla="*/ 34 h 108"/>
                <a:gd name="T66" fmla="*/ 96 w 124"/>
                <a:gd name="T67" fmla="*/ 33 h 108"/>
                <a:gd name="T68" fmla="*/ 94 w 124"/>
                <a:gd name="T69" fmla="*/ 30 h 108"/>
                <a:gd name="T70" fmla="*/ 95 w 124"/>
                <a:gd name="T71" fmla="*/ 3 h 108"/>
                <a:gd name="T72" fmla="*/ 99 w 124"/>
                <a:gd name="T73" fmla="*/ 1 h 108"/>
                <a:gd name="T74" fmla="*/ 101 w 124"/>
                <a:gd name="T75" fmla="*/ 4 h 108"/>
                <a:gd name="T76" fmla="*/ 101 w 124"/>
                <a:gd name="T77" fmla="*/ 28 h 108"/>
                <a:gd name="T78" fmla="*/ 101 w 124"/>
                <a:gd name="T79" fmla="*/ 28 h 108"/>
                <a:gd name="T80" fmla="*/ 110 w 124"/>
                <a:gd name="T81" fmla="*/ 27 h 108"/>
                <a:gd name="T82" fmla="*/ 123 w 124"/>
                <a:gd name="T83" fmla="*/ 46 h 108"/>
                <a:gd name="T84" fmla="*/ 110 w 124"/>
                <a:gd name="T85" fmla="*/ 61 h 108"/>
                <a:gd name="T86" fmla="*/ 96 w 124"/>
                <a:gd name="T87" fmla="*/ 59 h 108"/>
                <a:gd name="T88" fmla="*/ 94 w 124"/>
                <a:gd name="T89" fmla="*/ 71 h 108"/>
                <a:gd name="T90" fmla="*/ 92 w 124"/>
                <a:gd name="T91" fmla="*/ 85 h 108"/>
                <a:gd name="T92" fmla="*/ 89 w 124"/>
                <a:gd name="T93" fmla="*/ 88 h 108"/>
                <a:gd name="T94" fmla="*/ 80 w 124"/>
                <a:gd name="T95" fmla="*/ 87 h 108"/>
                <a:gd name="T96" fmla="*/ 70 w 124"/>
                <a:gd name="T97" fmla="*/ 86 h 108"/>
                <a:gd name="T98" fmla="*/ 70 w 124"/>
                <a:gd name="T99" fmla="*/ 87 h 108"/>
                <a:gd name="T100" fmla="*/ 55 w 124"/>
                <a:gd name="T101" fmla="*/ 108 h 108"/>
                <a:gd name="T102" fmla="*/ 53 w 124"/>
                <a:gd name="T103"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4" h="108">
                  <a:moveTo>
                    <a:pt x="53" y="108"/>
                  </a:moveTo>
                  <a:cubicBezTo>
                    <a:pt x="45" y="108"/>
                    <a:pt x="36" y="104"/>
                    <a:pt x="35" y="95"/>
                  </a:cubicBezTo>
                  <a:cubicBezTo>
                    <a:pt x="35" y="93"/>
                    <a:pt x="35" y="91"/>
                    <a:pt x="36" y="88"/>
                  </a:cubicBezTo>
                  <a:cubicBezTo>
                    <a:pt x="37" y="86"/>
                    <a:pt x="37" y="84"/>
                    <a:pt x="36" y="84"/>
                  </a:cubicBezTo>
                  <a:cubicBezTo>
                    <a:pt x="35" y="84"/>
                    <a:pt x="32" y="84"/>
                    <a:pt x="31" y="84"/>
                  </a:cubicBezTo>
                  <a:cubicBezTo>
                    <a:pt x="29" y="84"/>
                    <a:pt x="28" y="84"/>
                    <a:pt x="27" y="84"/>
                  </a:cubicBezTo>
                  <a:cubicBezTo>
                    <a:pt x="24" y="84"/>
                    <a:pt x="24" y="84"/>
                    <a:pt x="24" y="84"/>
                  </a:cubicBezTo>
                  <a:cubicBezTo>
                    <a:pt x="17" y="84"/>
                    <a:pt x="9" y="84"/>
                    <a:pt x="2" y="82"/>
                  </a:cubicBezTo>
                  <a:cubicBezTo>
                    <a:pt x="1" y="81"/>
                    <a:pt x="0" y="80"/>
                    <a:pt x="0" y="79"/>
                  </a:cubicBezTo>
                  <a:cubicBezTo>
                    <a:pt x="0" y="55"/>
                    <a:pt x="4" y="11"/>
                    <a:pt x="5" y="3"/>
                  </a:cubicBezTo>
                  <a:cubicBezTo>
                    <a:pt x="5" y="1"/>
                    <a:pt x="6" y="0"/>
                    <a:pt x="8" y="0"/>
                  </a:cubicBezTo>
                  <a:cubicBezTo>
                    <a:pt x="9" y="0"/>
                    <a:pt x="11" y="2"/>
                    <a:pt x="11" y="3"/>
                  </a:cubicBezTo>
                  <a:cubicBezTo>
                    <a:pt x="9" y="26"/>
                    <a:pt x="6" y="58"/>
                    <a:pt x="6" y="77"/>
                  </a:cubicBezTo>
                  <a:cubicBezTo>
                    <a:pt x="12" y="78"/>
                    <a:pt x="18" y="78"/>
                    <a:pt x="24" y="78"/>
                  </a:cubicBezTo>
                  <a:cubicBezTo>
                    <a:pt x="27" y="78"/>
                    <a:pt x="27" y="78"/>
                    <a:pt x="27" y="78"/>
                  </a:cubicBezTo>
                  <a:cubicBezTo>
                    <a:pt x="28" y="78"/>
                    <a:pt x="29" y="78"/>
                    <a:pt x="30" y="78"/>
                  </a:cubicBezTo>
                  <a:cubicBezTo>
                    <a:pt x="36" y="78"/>
                    <a:pt x="38" y="78"/>
                    <a:pt x="39" y="78"/>
                  </a:cubicBezTo>
                  <a:cubicBezTo>
                    <a:pt x="44" y="81"/>
                    <a:pt x="43" y="86"/>
                    <a:pt x="42" y="90"/>
                  </a:cubicBezTo>
                  <a:cubicBezTo>
                    <a:pt x="41" y="92"/>
                    <a:pt x="41" y="93"/>
                    <a:pt x="41" y="95"/>
                  </a:cubicBezTo>
                  <a:cubicBezTo>
                    <a:pt x="42" y="101"/>
                    <a:pt x="50" y="103"/>
                    <a:pt x="54" y="102"/>
                  </a:cubicBezTo>
                  <a:cubicBezTo>
                    <a:pt x="63" y="101"/>
                    <a:pt x="64" y="96"/>
                    <a:pt x="64" y="87"/>
                  </a:cubicBezTo>
                  <a:cubicBezTo>
                    <a:pt x="64" y="86"/>
                    <a:pt x="64" y="84"/>
                    <a:pt x="64" y="83"/>
                  </a:cubicBezTo>
                  <a:cubicBezTo>
                    <a:pt x="65" y="82"/>
                    <a:pt x="65" y="81"/>
                    <a:pt x="67" y="80"/>
                  </a:cubicBezTo>
                  <a:cubicBezTo>
                    <a:pt x="72" y="79"/>
                    <a:pt x="77" y="80"/>
                    <a:pt x="81" y="81"/>
                  </a:cubicBezTo>
                  <a:cubicBezTo>
                    <a:pt x="83" y="81"/>
                    <a:pt x="85" y="81"/>
                    <a:pt x="86" y="82"/>
                  </a:cubicBezTo>
                  <a:cubicBezTo>
                    <a:pt x="87" y="77"/>
                    <a:pt x="88" y="74"/>
                    <a:pt x="88" y="70"/>
                  </a:cubicBezTo>
                  <a:cubicBezTo>
                    <a:pt x="89" y="64"/>
                    <a:pt x="90" y="59"/>
                    <a:pt x="91" y="53"/>
                  </a:cubicBezTo>
                  <a:cubicBezTo>
                    <a:pt x="91" y="52"/>
                    <a:pt x="92" y="51"/>
                    <a:pt x="93" y="51"/>
                  </a:cubicBezTo>
                  <a:cubicBezTo>
                    <a:pt x="94" y="51"/>
                    <a:pt x="95" y="51"/>
                    <a:pt x="96" y="51"/>
                  </a:cubicBezTo>
                  <a:cubicBezTo>
                    <a:pt x="98" y="54"/>
                    <a:pt x="104" y="55"/>
                    <a:pt x="109" y="55"/>
                  </a:cubicBezTo>
                  <a:cubicBezTo>
                    <a:pt x="116" y="53"/>
                    <a:pt x="117" y="48"/>
                    <a:pt x="117" y="46"/>
                  </a:cubicBezTo>
                  <a:cubicBezTo>
                    <a:pt x="118" y="37"/>
                    <a:pt x="113" y="34"/>
                    <a:pt x="109" y="33"/>
                  </a:cubicBezTo>
                  <a:cubicBezTo>
                    <a:pt x="106" y="33"/>
                    <a:pt x="104" y="33"/>
                    <a:pt x="102" y="34"/>
                  </a:cubicBezTo>
                  <a:cubicBezTo>
                    <a:pt x="99" y="34"/>
                    <a:pt x="97" y="34"/>
                    <a:pt x="96" y="33"/>
                  </a:cubicBezTo>
                  <a:cubicBezTo>
                    <a:pt x="95" y="32"/>
                    <a:pt x="95" y="31"/>
                    <a:pt x="94" y="30"/>
                  </a:cubicBezTo>
                  <a:cubicBezTo>
                    <a:pt x="94" y="23"/>
                    <a:pt x="95" y="7"/>
                    <a:pt x="95" y="3"/>
                  </a:cubicBezTo>
                  <a:cubicBezTo>
                    <a:pt x="95" y="2"/>
                    <a:pt x="97" y="0"/>
                    <a:pt x="99" y="1"/>
                  </a:cubicBezTo>
                  <a:cubicBezTo>
                    <a:pt x="100" y="1"/>
                    <a:pt x="102" y="2"/>
                    <a:pt x="101" y="4"/>
                  </a:cubicBezTo>
                  <a:cubicBezTo>
                    <a:pt x="101" y="7"/>
                    <a:pt x="100" y="20"/>
                    <a:pt x="101" y="28"/>
                  </a:cubicBezTo>
                  <a:cubicBezTo>
                    <a:pt x="101" y="28"/>
                    <a:pt x="101" y="28"/>
                    <a:pt x="101" y="28"/>
                  </a:cubicBezTo>
                  <a:cubicBezTo>
                    <a:pt x="103" y="27"/>
                    <a:pt x="106" y="27"/>
                    <a:pt x="110" y="27"/>
                  </a:cubicBezTo>
                  <a:cubicBezTo>
                    <a:pt x="119" y="29"/>
                    <a:pt x="124" y="36"/>
                    <a:pt x="123" y="46"/>
                  </a:cubicBezTo>
                  <a:cubicBezTo>
                    <a:pt x="123" y="54"/>
                    <a:pt x="118" y="59"/>
                    <a:pt x="110" y="61"/>
                  </a:cubicBezTo>
                  <a:cubicBezTo>
                    <a:pt x="105" y="61"/>
                    <a:pt x="100" y="60"/>
                    <a:pt x="96" y="59"/>
                  </a:cubicBezTo>
                  <a:cubicBezTo>
                    <a:pt x="96" y="63"/>
                    <a:pt x="95" y="67"/>
                    <a:pt x="94" y="71"/>
                  </a:cubicBezTo>
                  <a:cubicBezTo>
                    <a:pt x="93" y="75"/>
                    <a:pt x="93" y="80"/>
                    <a:pt x="92" y="85"/>
                  </a:cubicBezTo>
                  <a:cubicBezTo>
                    <a:pt x="92" y="87"/>
                    <a:pt x="90" y="88"/>
                    <a:pt x="89" y="88"/>
                  </a:cubicBezTo>
                  <a:cubicBezTo>
                    <a:pt x="86" y="88"/>
                    <a:pt x="83" y="87"/>
                    <a:pt x="80" y="87"/>
                  </a:cubicBezTo>
                  <a:cubicBezTo>
                    <a:pt x="77" y="86"/>
                    <a:pt x="73" y="85"/>
                    <a:pt x="70" y="86"/>
                  </a:cubicBezTo>
                  <a:cubicBezTo>
                    <a:pt x="70" y="86"/>
                    <a:pt x="70" y="87"/>
                    <a:pt x="70" y="87"/>
                  </a:cubicBezTo>
                  <a:cubicBezTo>
                    <a:pt x="70" y="95"/>
                    <a:pt x="69" y="107"/>
                    <a:pt x="55" y="108"/>
                  </a:cubicBezTo>
                  <a:cubicBezTo>
                    <a:pt x="54" y="108"/>
                    <a:pt x="53" y="108"/>
                    <a:pt x="53"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1"/>
            <p:cNvSpPr/>
            <p:nvPr/>
          </p:nvSpPr>
          <p:spPr bwMode="auto">
            <a:xfrm>
              <a:off x="3087688" y="5224463"/>
              <a:ext cx="214313" cy="160338"/>
            </a:xfrm>
            <a:custGeom>
              <a:avLst/>
              <a:gdLst>
                <a:gd name="T0" fmla="*/ 35 w 39"/>
                <a:gd name="T1" fmla="*/ 29 h 29"/>
                <a:gd name="T2" fmla="*/ 34 w 39"/>
                <a:gd name="T3" fmla="*/ 29 h 29"/>
                <a:gd name="T4" fmla="*/ 32 w 39"/>
                <a:gd name="T5" fmla="*/ 25 h 29"/>
                <a:gd name="T6" fmla="*/ 32 w 39"/>
                <a:gd name="T7" fmla="*/ 25 h 29"/>
                <a:gd name="T8" fmla="*/ 29 w 39"/>
                <a:gd name="T9" fmla="*/ 12 h 29"/>
                <a:gd name="T10" fmla="*/ 18 w 39"/>
                <a:gd name="T11" fmla="*/ 7 h 29"/>
                <a:gd name="T12" fmla="*/ 10 w 39"/>
                <a:gd name="T13" fmla="*/ 11 h 29"/>
                <a:gd name="T14" fmla="*/ 9 w 39"/>
                <a:gd name="T15" fmla="*/ 20 h 29"/>
                <a:gd name="T16" fmla="*/ 10 w 39"/>
                <a:gd name="T17" fmla="*/ 24 h 29"/>
                <a:gd name="T18" fmla="*/ 6 w 39"/>
                <a:gd name="T19" fmla="*/ 25 h 29"/>
                <a:gd name="T20" fmla="*/ 4 w 39"/>
                <a:gd name="T21" fmla="*/ 8 h 29"/>
                <a:gd name="T22" fmla="*/ 17 w 39"/>
                <a:gd name="T23" fmla="*/ 1 h 29"/>
                <a:gd name="T24" fmla="*/ 33 w 39"/>
                <a:gd name="T25" fmla="*/ 7 h 29"/>
                <a:gd name="T26" fmla="*/ 38 w 39"/>
                <a:gd name="T27" fmla="*/ 25 h 29"/>
                <a:gd name="T28" fmla="*/ 38 w 39"/>
                <a:gd name="T29" fmla="*/ 26 h 29"/>
                <a:gd name="T30" fmla="*/ 35 w 39"/>
                <a:gd name="T31"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29">
                  <a:moveTo>
                    <a:pt x="35" y="29"/>
                  </a:moveTo>
                  <a:cubicBezTo>
                    <a:pt x="35" y="29"/>
                    <a:pt x="35" y="29"/>
                    <a:pt x="34" y="29"/>
                  </a:cubicBezTo>
                  <a:cubicBezTo>
                    <a:pt x="33" y="29"/>
                    <a:pt x="32" y="27"/>
                    <a:pt x="32" y="25"/>
                  </a:cubicBezTo>
                  <a:cubicBezTo>
                    <a:pt x="32" y="25"/>
                    <a:pt x="32" y="25"/>
                    <a:pt x="32" y="25"/>
                  </a:cubicBezTo>
                  <a:cubicBezTo>
                    <a:pt x="32" y="20"/>
                    <a:pt x="33" y="15"/>
                    <a:pt x="29" y="12"/>
                  </a:cubicBezTo>
                  <a:cubicBezTo>
                    <a:pt x="26" y="9"/>
                    <a:pt x="21" y="6"/>
                    <a:pt x="18" y="7"/>
                  </a:cubicBezTo>
                  <a:cubicBezTo>
                    <a:pt x="13" y="7"/>
                    <a:pt x="11" y="8"/>
                    <a:pt x="10" y="11"/>
                  </a:cubicBezTo>
                  <a:cubicBezTo>
                    <a:pt x="8" y="14"/>
                    <a:pt x="8" y="19"/>
                    <a:pt x="9" y="20"/>
                  </a:cubicBezTo>
                  <a:cubicBezTo>
                    <a:pt x="10" y="21"/>
                    <a:pt x="11" y="22"/>
                    <a:pt x="10" y="24"/>
                  </a:cubicBezTo>
                  <a:cubicBezTo>
                    <a:pt x="9" y="25"/>
                    <a:pt x="7" y="26"/>
                    <a:pt x="6" y="25"/>
                  </a:cubicBezTo>
                  <a:cubicBezTo>
                    <a:pt x="0" y="22"/>
                    <a:pt x="3" y="11"/>
                    <a:pt x="4" y="8"/>
                  </a:cubicBezTo>
                  <a:cubicBezTo>
                    <a:pt x="6" y="4"/>
                    <a:pt x="11" y="1"/>
                    <a:pt x="17" y="1"/>
                  </a:cubicBezTo>
                  <a:cubicBezTo>
                    <a:pt x="23" y="0"/>
                    <a:pt x="29" y="4"/>
                    <a:pt x="33" y="7"/>
                  </a:cubicBezTo>
                  <a:cubicBezTo>
                    <a:pt x="39" y="13"/>
                    <a:pt x="38" y="20"/>
                    <a:pt x="38" y="25"/>
                  </a:cubicBezTo>
                  <a:cubicBezTo>
                    <a:pt x="38" y="26"/>
                    <a:pt x="38" y="26"/>
                    <a:pt x="38" y="26"/>
                  </a:cubicBezTo>
                  <a:cubicBezTo>
                    <a:pt x="38" y="28"/>
                    <a:pt x="36" y="29"/>
                    <a:pt x="3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62"/>
            <p:cNvSpPr/>
            <p:nvPr/>
          </p:nvSpPr>
          <p:spPr bwMode="auto">
            <a:xfrm>
              <a:off x="3560763" y="3622675"/>
              <a:ext cx="598488" cy="127000"/>
            </a:xfrm>
            <a:custGeom>
              <a:avLst/>
              <a:gdLst>
                <a:gd name="T0" fmla="*/ 4 w 109"/>
                <a:gd name="T1" fmla="*/ 23 h 23"/>
                <a:gd name="T2" fmla="*/ 0 w 109"/>
                <a:gd name="T3" fmla="*/ 20 h 23"/>
                <a:gd name="T4" fmla="*/ 3 w 109"/>
                <a:gd name="T5" fmla="*/ 17 h 23"/>
                <a:gd name="T6" fmla="*/ 18 w 109"/>
                <a:gd name="T7" fmla="*/ 3 h 23"/>
                <a:gd name="T8" fmla="*/ 40 w 109"/>
                <a:gd name="T9" fmla="*/ 2 h 23"/>
                <a:gd name="T10" fmla="*/ 48 w 109"/>
                <a:gd name="T11" fmla="*/ 3 h 23"/>
                <a:gd name="T12" fmla="*/ 84 w 109"/>
                <a:gd name="T13" fmla="*/ 8 h 23"/>
                <a:gd name="T14" fmla="*/ 106 w 109"/>
                <a:gd name="T15" fmla="*/ 3 h 23"/>
                <a:gd name="T16" fmla="*/ 109 w 109"/>
                <a:gd name="T17" fmla="*/ 7 h 23"/>
                <a:gd name="T18" fmla="*/ 83 w 109"/>
                <a:gd name="T19" fmla="*/ 13 h 23"/>
                <a:gd name="T20" fmla="*/ 48 w 109"/>
                <a:gd name="T21" fmla="*/ 8 h 23"/>
                <a:gd name="T22" fmla="*/ 40 w 109"/>
                <a:gd name="T23" fmla="*/ 7 h 23"/>
                <a:gd name="T24" fmla="*/ 20 w 109"/>
                <a:gd name="T25" fmla="*/ 8 h 23"/>
                <a:gd name="T26" fmla="*/ 7 w 109"/>
                <a:gd name="T27" fmla="*/ 20 h 23"/>
                <a:gd name="T28" fmla="*/ 4 w 109"/>
                <a:gd name="T2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23">
                  <a:moveTo>
                    <a:pt x="4" y="23"/>
                  </a:moveTo>
                  <a:cubicBezTo>
                    <a:pt x="0" y="20"/>
                    <a:pt x="0" y="20"/>
                    <a:pt x="0" y="20"/>
                  </a:cubicBezTo>
                  <a:cubicBezTo>
                    <a:pt x="1" y="19"/>
                    <a:pt x="2" y="18"/>
                    <a:pt x="3" y="17"/>
                  </a:cubicBezTo>
                  <a:cubicBezTo>
                    <a:pt x="7" y="12"/>
                    <a:pt x="12" y="6"/>
                    <a:pt x="18" y="3"/>
                  </a:cubicBezTo>
                  <a:cubicBezTo>
                    <a:pt x="25" y="0"/>
                    <a:pt x="33" y="1"/>
                    <a:pt x="40" y="2"/>
                  </a:cubicBezTo>
                  <a:cubicBezTo>
                    <a:pt x="48" y="3"/>
                    <a:pt x="48" y="3"/>
                    <a:pt x="48" y="3"/>
                  </a:cubicBezTo>
                  <a:cubicBezTo>
                    <a:pt x="60" y="5"/>
                    <a:pt x="74" y="7"/>
                    <a:pt x="84" y="8"/>
                  </a:cubicBezTo>
                  <a:cubicBezTo>
                    <a:pt x="92" y="9"/>
                    <a:pt x="98" y="7"/>
                    <a:pt x="106" y="3"/>
                  </a:cubicBezTo>
                  <a:cubicBezTo>
                    <a:pt x="109" y="7"/>
                    <a:pt x="109" y="7"/>
                    <a:pt x="109" y="7"/>
                  </a:cubicBezTo>
                  <a:cubicBezTo>
                    <a:pt x="100" y="12"/>
                    <a:pt x="92" y="14"/>
                    <a:pt x="83" y="13"/>
                  </a:cubicBezTo>
                  <a:cubicBezTo>
                    <a:pt x="74" y="12"/>
                    <a:pt x="59" y="10"/>
                    <a:pt x="48" y="8"/>
                  </a:cubicBezTo>
                  <a:cubicBezTo>
                    <a:pt x="40" y="7"/>
                    <a:pt x="40" y="7"/>
                    <a:pt x="40" y="7"/>
                  </a:cubicBezTo>
                  <a:cubicBezTo>
                    <a:pt x="33" y="6"/>
                    <a:pt x="26" y="5"/>
                    <a:pt x="20" y="8"/>
                  </a:cubicBezTo>
                  <a:cubicBezTo>
                    <a:pt x="15" y="10"/>
                    <a:pt x="10" y="16"/>
                    <a:pt x="7" y="20"/>
                  </a:cubicBezTo>
                  <a:cubicBezTo>
                    <a:pt x="6" y="21"/>
                    <a:pt x="5" y="23"/>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3"/>
            <p:cNvSpPr/>
            <p:nvPr/>
          </p:nvSpPr>
          <p:spPr bwMode="auto">
            <a:xfrm>
              <a:off x="3214688" y="3705225"/>
              <a:ext cx="1109663" cy="738188"/>
            </a:xfrm>
            <a:custGeom>
              <a:avLst/>
              <a:gdLst>
                <a:gd name="T0" fmla="*/ 69 w 202"/>
                <a:gd name="T1" fmla="*/ 134 h 134"/>
                <a:gd name="T2" fmla="*/ 68 w 202"/>
                <a:gd name="T3" fmla="*/ 133 h 134"/>
                <a:gd name="T4" fmla="*/ 59 w 202"/>
                <a:gd name="T5" fmla="*/ 122 h 134"/>
                <a:gd name="T6" fmla="*/ 69 w 202"/>
                <a:gd name="T7" fmla="*/ 101 h 134"/>
                <a:gd name="T8" fmla="*/ 81 w 202"/>
                <a:gd name="T9" fmla="*/ 90 h 134"/>
                <a:gd name="T10" fmla="*/ 100 w 202"/>
                <a:gd name="T11" fmla="*/ 73 h 134"/>
                <a:gd name="T12" fmla="*/ 77 w 202"/>
                <a:gd name="T13" fmla="*/ 43 h 134"/>
                <a:gd name="T14" fmla="*/ 41 w 202"/>
                <a:gd name="T15" fmla="*/ 48 h 134"/>
                <a:gd name="T16" fmla="*/ 35 w 202"/>
                <a:gd name="T17" fmla="*/ 65 h 134"/>
                <a:gd name="T18" fmla="*/ 27 w 202"/>
                <a:gd name="T19" fmla="*/ 87 h 134"/>
                <a:gd name="T20" fmla="*/ 11 w 202"/>
                <a:gd name="T21" fmla="*/ 96 h 134"/>
                <a:gd name="T22" fmla="*/ 1 w 202"/>
                <a:gd name="T23" fmla="*/ 94 h 134"/>
                <a:gd name="T24" fmla="*/ 0 w 202"/>
                <a:gd name="T25" fmla="*/ 90 h 134"/>
                <a:gd name="T26" fmla="*/ 16 w 202"/>
                <a:gd name="T27" fmla="*/ 30 h 134"/>
                <a:gd name="T28" fmla="*/ 75 w 202"/>
                <a:gd name="T29" fmla="*/ 0 h 134"/>
                <a:gd name="T30" fmla="*/ 77 w 202"/>
                <a:gd name="T31" fmla="*/ 5 h 134"/>
                <a:gd name="T32" fmla="*/ 19 w 202"/>
                <a:gd name="T33" fmla="*/ 34 h 134"/>
                <a:gd name="T34" fmla="*/ 5 w 202"/>
                <a:gd name="T35" fmla="*/ 91 h 134"/>
                <a:gd name="T36" fmla="*/ 10 w 202"/>
                <a:gd name="T37" fmla="*/ 91 h 134"/>
                <a:gd name="T38" fmla="*/ 23 w 202"/>
                <a:gd name="T39" fmla="*/ 84 h 134"/>
                <a:gd name="T40" fmla="*/ 30 w 202"/>
                <a:gd name="T41" fmla="*/ 64 h 134"/>
                <a:gd name="T42" fmla="*/ 38 w 202"/>
                <a:gd name="T43" fmla="*/ 44 h 134"/>
                <a:gd name="T44" fmla="*/ 77 w 202"/>
                <a:gd name="T45" fmla="*/ 38 h 134"/>
                <a:gd name="T46" fmla="*/ 105 w 202"/>
                <a:gd name="T47" fmla="*/ 74 h 134"/>
                <a:gd name="T48" fmla="*/ 105 w 202"/>
                <a:gd name="T49" fmla="*/ 76 h 134"/>
                <a:gd name="T50" fmla="*/ 104 w 202"/>
                <a:gd name="T51" fmla="*/ 77 h 134"/>
                <a:gd name="T52" fmla="*/ 85 w 202"/>
                <a:gd name="T53" fmla="*/ 94 h 134"/>
                <a:gd name="T54" fmla="*/ 72 w 202"/>
                <a:gd name="T55" fmla="*/ 105 h 134"/>
                <a:gd name="T56" fmla="*/ 64 w 202"/>
                <a:gd name="T57" fmla="*/ 121 h 134"/>
                <a:gd name="T58" fmla="*/ 70 w 202"/>
                <a:gd name="T59" fmla="*/ 129 h 134"/>
                <a:gd name="T60" fmla="*/ 142 w 202"/>
                <a:gd name="T61" fmla="*/ 84 h 134"/>
                <a:gd name="T62" fmla="*/ 166 w 202"/>
                <a:gd name="T63" fmla="*/ 63 h 134"/>
                <a:gd name="T64" fmla="*/ 174 w 202"/>
                <a:gd name="T65" fmla="*/ 56 h 134"/>
                <a:gd name="T66" fmla="*/ 201 w 202"/>
                <a:gd name="T67" fmla="*/ 38 h 134"/>
                <a:gd name="T68" fmla="*/ 202 w 202"/>
                <a:gd name="T69" fmla="*/ 43 h 134"/>
                <a:gd name="T70" fmla="*/ 177 w 202"/>
                <a:gd name="T71" fmla="*/ 59 h 134"/>
                <a:gd name="T72" fmla="*/ 169 w 202"/>
                <a:gd name="T73" fmla="*/ 67 h 134"/>
                <a:gd name="T74" fmla="*/ 145 w 202"/>
                <a:gd name="T75" fmla="*/ 87 h 134"/>
                <a:gd name="T76" fmla="*/ 70 w 202"/>
                <a:gd name="T77" fmla="*/ 134 h 134"/>
                <a:gd name="T78" fmla="*/ 69 w 202"/>
                <a:gd name="T79"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2" h="134">
                  <a:moveTo>
                    <a:pt x="69" y="134"/>
                  </a:moveTo>
                  <a:cubicBezTo>
                    <a:pt x="68" y="133"/>
                    <a:pt x="68" y="133"/>
                    <a:pt x="68" y="133"/>
                  </a:cubicBezTo>
                  <a:cubicBezTo>
                    <a:pt x="61" y="130"/>
                    <a:pt x="60" y="125"/>
                    <a:pt x="59" y="122"/>
                  </a:cubicBezTo>
                  <a:cubicBezTo>
                    <a:pt x="58" y="114"/>
                    <a:pt x="63" y="106"/>
                    <a:pt x="69" y="101"/>
                  </a:cubicBezTo>
                  <a:cubicBezTo>
                    <a:pt x="71" y="99"/>
                    <a:pt x="76" y="95"/>
                    <a:pt x="81" y="90"/>
                  </a:cubicBezTo>
                  <a:cubicBezTo>
                    <a:pt x="91" y="82"/>
                    <a:pt x="97" y="76"/>
                    <a:pt x="100" y="73"/>
                  </a:cubicBezTo>
                  <a:cubicBezTo>
                    <a:pt x="99" y="48"/>
                    <a:pt x="83" y="44"/>
                    <a:pt x="77" y="43"/>
                  </a:cubicBezTo>
                  <a:cubicBezTo>
                    <a:pt x="74" y="43"/>
                    <a:pt x="46" y="47"/>
                    <a:pt x="41" y="48"/>
                  </a:cubicBezTo>
                  <a:cubicBezTo>
                    <a:pt x="40" y="50"/>
                    <a:pt x="37" y="59"/>
                    <a:pt x="35" y="65"/>
                  </a:cubicBezTo>
                  <a:cubicBezTo>
                    <a:pt x="31" y="77"/>
                    <a:pt x="28" y="84"/>
                    <a:pt x="27" y="87"/>
                  </a:cubicBezTo>
                  <a:cubicBezTo>
                    <a:pt x="24" y="92"/>
                    <a:pt x="17" y="95"/>
                    <a:pt x="11" y="96"/>
                  </a:cubicBezTo>
                  <a:cubicBezTo>
                    <a:pt x="6" y="97"/>
                    <a:pt x="3" y="96"/>
                    <a:pt x="1" y="94"/>
                  </a:cubicBezTo>
                  <a:cubicBezTo>
                    <a:pt x="0" y="93"/>
                    <a:pt x="0" y="91"/>
                    <a:pt x="0" y="90"/>
                  </a:cubicBezTo>
                  <a:cubicBezTo>
                    <a:pt x="1" y="83"/>
                    <a:pt x="11" y="33"/>
                    <a:pt x="16" y="30"/>
                  </a:cubicBezTo>
                  <a:cubicBezTo>
                    <a:pt x="36" y="17"/>
                    <a:pt x="66" y="4"/>
                    <a:pt x="75" y="0"/>
                  </a:cubicBezTo>
                  <a:cubicBezTo>
                    <a:pt x="77" y="5"/>
                    <a:pt x="77" y="5"/>
                    <a:pt x="77" y="5"/>
                  </a:cubicBezTo>
                  <a:cubicBezTo>
                    <a:pt x="68" y="8"/>
                    <a:pt x="38" y="21"/>
                    <a:pt x="19" y="34"/>
                  </a:cubicBezTo>
                  <a:cubicBezTo>
                    <a:pt x="16" y="37"/>
                    <a:pt x="5" y="83"/>
                    <a:pt x="5" y="91"/>
                  </a:cubicBezTo>
                  <a:cubicBezTo>
                    <a:pt x="6" y="91"/>
                    <a:pt x="8" y="92"/>
                    <a:pt x="10" y="91"/>
                  </a:cubicBezTo>
                  <a:cubicBezTo>
                    <a:pt x="16" y="91"/>
                    <a:pt x="21" y="88"/>
                    <a:pt x="23" y="84"/>
                  </a:cubicBezTo>
                  <a:cubicBezTo>
                    <a:pt x="24" y="82"/>
                    <a:pt x="27" y="72"/>
                    <a:pt x="30" y="64"/>
                  </a:cubicBezTo>
                  <a:cubicBezTo>
                    <a:pt x="36" y="46"/>
                    <a:pt x="37" y="45"/>
                    <a:pt x="38" y="44"/>
                  </a:cubicBezTo>
                  <a:cubicBezTo>
                    <a:pt x="41" y="42"/>
                    <a:pt x="75" y="38"/>
                    <a:pt x="77" y="38"/>
                  </a:cubicBezTo>
                  <a:cubicBezTo>
                    <a:pt x="83" y="39"/>
                    <a:pt x="104" y="43"/>
                    <a:pt x="105" y="74"/>
                  </a:cubicBezTo>
                  <a:cubicBezTo>
                    <a:pt x="105" y="76"/>
                    <a:pt x="105" y="76"/>
                    <a:pt x="105" y="76"/>
                  </a:cubicBezTo>
                  <a:cubicBezTo>
                    <a:pt x="104" y="77"/>
                    <a:pt x="104" y="77"/>
                    <a:pt x="104" y="77"/>
                  </a:cubicBezTo>
                  <a:cubicBezTo>
                    <a:pt x="103" y="78"/>
                    <a:pt x="92" y="87"/>
                    <a:pt x="85" y="94"/>
                  </a:cubicBezTo>
                  <a:cubicBezTo>
                    <a:pt x="79" y="99"/>
                    <a:pt x="74" y="103"/>
                    <a:pt x="72" y="105"/>
                  </a:cubicBezTo>
                  <a:cubicBezTo>
                    <a:pt x="68" y="109"/>
                    <a:pt x="63" y="115"/>
                    <a:pt x="64" y="121"/>
                  </a:cubicBezTo>
                  <a:cubicBezTo>
                    <a:pt x="64" y="124"/>
                    <a:pt x="66" y="127"/>
                    <a:pt x="70" y="129"/>
                  </a:cubicBezTo>
                  <a:cubicBezTo>
                    <a:pt x="78" y="126"/>
                    <a:pt x="131" y="92"/>
                    <a:pt x="142" y="84"/>
                  </a:cubicBezTo>
                  <a:cubicBezTo>
                    <a:pt x="147" y="80"/>
                    <a:pt x="158" y="70"/>
                    <a:pt x="166" y="63"/>
                  </a:cubicBezTo>
                  <a:cubicBezTo>
                    <a:pt x="169" y="60"/>
                    <a:pt x="172" y="57"/>
                    <a:pt x="174" y="56"/>
                  </a:cubicBezTo>
                  <a:cubicBezTo>
                    <a:pt x="181" y="49"/>
                    <a:pt x="200" y="38"/>
                    <a:pt x="201" y="38"/>
                  </a:cubicBezTo>
                  <a:cubicBezTo>
                    <a:pt x="202" y="43"/>
                    <a:pt x="202" y="43"/>
                    <a:pt x="202" y="43"/>
                  </a:cubicBezTo>
                  <a:cubicBezTo>
                    <a:pt x="201" y="43"/>
                    <a:pt x="183" y="54"/>
                    <a:pt x="177" y="59"/>
                  </a:cubicBezTo>
                  <a:cubicBezTo>
                    <a:pt x="175" y="61"/>
                    <a:pt x="172" y="63"/>
                    <a:pt x="169" y="67"/>
                  </a:cubicBezTo>
                  <a:cubicBezTo>
                    <a:pt x="161" y="74"/>
                    <a:pt x="150" y="84"/>
                    <a:pt x="145" y="87"/>
                  </a:cubicBezTo>
                  <a:cubicBezTo>
                    <a:pt x="137" y="94"/>
                    <a:pt x="77" y="133"/>
                    <a:pt x="70" y="134"/>
                  </a:cubicBezTo>
                  <a:lnTo>
                    <a:pt x="69"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4"/>
            <p:cNvSpPr/>
            <p:nvPr/>
          </p:nvSpPr>
          <p:spPr bwMode="auto">
            <a:xfrm>
              <a:off x="3433763" y="3937000"/>
              <a:ext cx="176213" cy="341313"/>
            </a:xfrm>
            <a:custGeom>
              <a:avLst/>
              <a:gdLst>
                <a:gd name="T0" fmla="*/ 31 w 32"/>
                <a:gd name="T1" fmla="*/ 62 h 62"/>
                <a:gd name="T2" fmla="*/ 19 w 32"/>
                <a:gd name="T3" fmla="*/ 56 h 62"/>
                <a:gd name="T4" fmla="*/ 10 w 32"/>
                <a:gd name="T5" fmla="*/ 41 h 62"/>
                <a:gd name="T6" fmla="*/ 2 w 32"/>
                <a:gd name="T7" fmla="*/ 26 h 62"/>
                <a:gd name="T8" fmla="*/ 9 w 32"/>
                <a:gd name="T9" fmla="*/ 2 h 62"/>
                <a:gd name="T10" fmla="*/ 10 w 32"/>
                <a:gd name="T11" fmla="*/ 0 h 62"/>
                <a:gd name="T12" fmla="*/ 15 w 32"/>
                <a:gd name="T13" fmla="*/ 2 h 62"/>
                <a:gd name="T14" fmla="*/ 14 w 32"/>
                <a:gd name="T15" fmla="*/ 5 h 62"/>
                <a:gd name="T16" fmla="*/ 7 w 32"/>
                <a:gd name="T17" fmla="*/ 24 h 62"/>
                <a:gd name="T18" fmla="*/ 14 w 32"/>
                <a:gd name="T19" fmla="*/ 38 h 62"/>
                <a:gd name="T20" fmla="*/ 22 w 32"/>
                <a:gd name="T21" fmla="*/ 52 h 62"/>
                <a:gd name="T22" fmla="*/ 32 w 32"/>
                <a:gd name="T23" fmla="*/ 57 h 62"/>
                <a:gd name="T24" fmla="*/ 31 w 32"/>
                <a:gd name="T2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62">
                  <a:moveTo>
                    <a:pt x="31" y="62"/>
                  </a:moveTo>
                  <a:cubicBezTo>
                    <a:pt x="29" y="62"/>
                    <a:pt x="20" y="57"/>
                    <a:pt x="19" y="56"/>
                  </a:cubicBezTo>
                  <a:cubicBezTo>
                    <a:pt x="18" y="55"/>
                    <a:pt x="16" y="51"/>
                    <a:pt x="10" y="41"/>
                  </a:cubicBezTo>
                  <a:cubicBezTo>
                    <a:pt x="7" y="35"/>
                    <a:pt x="4" y="29"/>
                    <a:pt x="2" y="26"/>
                  </a:cubicBezTo>
                  <a:cubicBezTo>
                    <a:pt x="0" y="23"/>
                    <a:pt x="3" y="16"/>
                    <a:pt x="9" y="2"/>
                  </a:cubicBezTo>
                  <a:cubicBezTo>
                    <a:pt x="10" y="0"/>
                    <a:pt x="10" y="0"/>
                    <a:pt x="10" y="0"/>
                  </a:cubicBezTo>
                  <a:cubicBezTo>
                    <a:pt x="15" y="2"/>
                    <a:pt x="15" y="2"/>
                    <a:pt x="15" y="2"/>
                  </a:cubicBezTo>
                  <a:cubicBezTo>
                    <a:pt x="14" y="5"/>
                    <a:pt x="14" y="5"/>
                    <a:pt x="14" y="5"/>
                  </a:cubicBezTo>
                  <a:cubicBezTo>
                    <a:pt x="12" y="9"/>
                    <a:pt x="6" y="21"/>
                    <a:pt x="7" y="24"/>
                  </a:cubicBezTo>
                  <a:cubicBezTo>
                    <a:pt x="8" y="26"/>
                    <a:pt x="11" y="32"/>
                    <a:pt x="14" y="38"/>
                  </a:cubicBezTo>
                  <a:cubicBezTo>
                    <a:pt x="17" y="44"/>
                    <a:pt x="21" y="51"/>
                    <a:pt x="22" y="52"/>
                  </a:cubicBezTo>
                  <a:cubicBezTo>
                    <a:pt x="23" y="53"/>
                    <a:pt x="31" y="57"/>
                    <a:pt x="32" y="57"/>
                  </a:cubicBezTo>
                  <a:lnTo>
                    <a:pt x="31"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5"/>
            <p:cNvSpPr/>
            <p:nvPr/>
          </p:nvSpPr>
          <p:spPr bwMode="auto">
            <a:xfrm>
              <a:off x="3582988" y="3925888"/>
              <a:ext cx="114300" cy="285750"/>
            </a:xfrm>
            <a:custGeom>
              <a:avLst/>
              <a:gdLst>
                <a:gd name="T0" fmla="*/ 18 w 21"/>
                <a:gd name="T1" fmla="*/ 52 h 52"/>
                <a:gd name="T2" fmla="*/ 16 w 21"/>
                <a:gd name="T3" fmla="*/ 51 h 52"/>
                <a:gd name="T4" fmla="*/ 9 w 21"/>
                <a:gd name="T5" fmla="*/ 48 h 52"/>
                <a:gd name="T6" fmla="*/ 9 w 21"/>
                <a:gd name="T7" fmla="*/ 47 h 52"/>
                <a:gd name="T8" fmla="*/ 8 w 21"/>
                <a:gd name="T9" fmla="*/ 47 h 52"/>
                <a:gd name="T10" fmla="*/ 7 w 21"/>
                <a:gd name="T11" fmla="*/ 43 h 52"/>
                <a:gd name="T12" fmla="*/ 0 w 21"/>
                <a:gd name="T13" fmla="*/ 25 h 52"/>
                <a:gd name="T14" fmla="*/ 0 w 21"/>
                <a:gd name="T15" fmla="*/ 25 h 52"/>
                <a:gd name="T16" fmla="*/ 0 w 21"/>
                <a:gd name="T17" fmla="*/ 24 h 52"/>
                <a:gd name="T18" fmla="*/ 11 w 21"/>
                <a:gd name="T19" fmla="*/ 2 h 52"/>
                <a:gd name="T20" fmla="*/ 12 w 21"/>
                <a:gd name="T21" fmla="*/ 0 h 52"/>
                <a:gd name="T22" fmla="*/ 16 w 21"/>
                <a:gd name="T23" fmla="*/ 3 h 52"/>
                <a:gd name="T24" fmla="*/ 15 w 21"/>
                <a:gd name="T25" fmla="*/ 4 h 52"/>
                <a:gd name="T26" fmla="*/ 5 w 21"/>
                <a:gd name="T27" fmla="*/ 25 h 52"/>
                <a:gd name="T28" fmla="*/ 11 w 21"/>
                <a:gd name="T29" fmla="*/ 41 h 52"/>
                <a:gd name="T30" fmla="*/ 13 w 21"/>
                <a:gd name="T31" fmla="*/ 44 h 52"/>
                <a:gd name="T32" fmla="*/ 18 w 21"/>
                <a:gd name="T33" fmla="*/ 46 h 52"/>
                <a:gd name="T34" fmla="*/ 21 w 21"/>
                <a:gd name="T35" fmla="*/ 47 h 52"/>
                <a:gd name="T36" fmla="*/ 18 w 21"/>
                <a:gd name="T3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52">
                  <a:moveTo>
                    <a:pt x="18" y="52"/>
                  </a:moveTo>
                  <a:cubicBezTo>
                    <a:pt x="18" y="51"/>
                    <a:pt x="17" y="51"/>
                    <a:pt x="16" y="51"/>
                  </a:cubicBezTo>
                  <a:cubicBezTo>
                    <a:pt x="13" y="49"/>
                    <a:pt x="11" y="48"/>
                    <a:pt x="9" y="48"/>
                  </a:cubicBezTo>
                  <a:cubicBezTo>
                    <a:pt x="9" y="47"/>
                    <a:pt x="9" y="47"/>
                    <a:pt x="9" y="47"/>
                  </a:cubicBezTo>
                  <a:cubicBezTo>
                    <a:pt x="8" y="47"/>
                    <a:pt x="8" y="47"/>
                    <a:pt x="8" y="47"/>
                  </a:cubicBezTo>
                  <a:cubicBezTo>
                    <a:pt x="8" y="46"/>
                    <a:pt x="8" y="44"/>
                    <a:pt x="7" y="43"/>
                  </a:cubicBezTo>
                  <a:cubicBezTo>
                    <a:pt x="4" y="38"/>
                    <a:pt x="1" y="31"/>
                    <a:pt x="0" y="25"/>
                  </a:cubicBezTo>
                  <a:cubicBezTo>
                    <a:pt x="0" y="25"/>
                    <a:pt x="0" y="25"/>
                    <a:pt x="0" y="25"/>
                  </a:cubicBezTo>
                  <a:cubicBezTo>
                    <a:pt x="0" y="24"/>
                    <a:pt x="0" y="24"/>
                    <a:pt x="0" y="24"/>
                  </a:cubicBezTo>
                  <a:cubicBezTo>
                    <a:pt x="3" y="16"/>
                    <a:pt x="7" y="9"/>
                    <a:pt x="11" y="2"/>
                  </a:cubicBezTo>
                  <a:cubicBezTo>
                    <a:pt x="12" y="0"/>
                    <a:pt x="12" y="0"/>
                    <a:pt x="12" y="0"/>
                  </a:cubicBezTo>
                  <a:cubicBezTo>
                    <a:pt x="16" y="3"/>
                    <a:pt x="16" y="3"/>
                    <a:pt x="16" y="3"/>
                  </a:cubicBezTo>
                  <a:cubicBezTo>
                    <a:pt x="15" y="4"/>
                    <a:pt x="15" y="4"/>
                    <a:pt x="15" y="4"/>
                  </a:cubicBezTo>
                  <a:cubicBezTo>
                    <a:pt x="12" y="11"/>
                    <a:pt x="8" y="18"/>
                    <a:pt x="5" y="25"/>
                  </a:cubicBezTo>
                  <a:cubicBezTo>
                    <a:pt x="6" y="30"/>
                    <a:pt x="9" y="36"/>
                    <a:pt x="11" y="41"/>
                  </a:cubicBezTo>
                  <a:cubicBezTo>
                    <a:pt x="12" y="42"/>
                    <a:pt x="12" y="43"/>
                    <a:pt x="13" y="44"/>
                  </a:cubicBezTo>
                  <a:cubicBezTo>
                    <a:pt x="14" y="44"/>
                    <a:pt x="16" y="45"/>
                    <a:pt x="18" y="46"/>
                  </a:cubicBezTo>
                  <a:cubicBezTo>
                    <a:pt x="19" y="47"/>
                    <a:pt x="20" y="47"/>
                    <a:pt x="21" y="47"/>
                  </a:cubicBezTo>
                  <a:lnTo>
                    <a:pt x="18"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66"/>
            <p:cNvSpPr/>
            <p:nvPr/>
          </p:nvSpPr>
          <p:spPr bwMode="auto">
            <a:xfrm>
              <a:off x="3686176" y="3975100"/>
              <a:ext cx="88900" cy="115888"/>
            </a:xfrm>
            <a:custGeom>
              <a:avLst/>
              <a:gdLst>
                <a:gd name="T0" fmla="*/ 14 w 16"/>
                <a:gd name="T1" fmla="*/ 21 h 21"/>
                <a:gd name="T2" fmla="*/ 11 w 16"/>
                <a:gd name="T3" fmla="*/ 20 h 21"/>
                <a:gd name="T4" fmla="*/ 2 w 16"/>
                <a:gd name="T5" fmla="*/ 17 h 21"/>
                <a:gd name="T6" fmla="*/ 0 w 16"/>
                <a:gd name="T7" fmla="*/ 16 h 21"/>
                <a:gd name="T8" fmla="*/ 1 w 16"/>
                <a:gd name="T9" fmla="*/ 14 h 21"/>
                <a:gd name="T10" fmla="*/ 2 w 16"/>
                <a:gd name="T11" fmla="*/ 10 h 21"/>
                <a:gd name="T12" fmla="*/ 5 w 16"/>
                <a:gd name="T13" fmla="*/ 0 h 21"/>
                <a:gd name="T14" fmla="*/ 10 w 16"/>
                <a:gd name="T15" fmla="*/ 1 h 21"/>
                <a:gd name="T16" fmla="*/ 7 w 16"/>
                <a:gd name="T17" fmla="*/ 11 h 21"/>
                <a:gd name="T18" fmla="*/ 6 w 16"/>
                <a:gd name="T19" fmla="*/ 13 h 21"/>
                <a:gd name="T20" fmla="*/ 13 w 16"/>
                <a:gd name="T21" fmla="*/ 15 h 21"/>
                <a:gd name="T22" fmla="*/ 16 w 16"/>
                <a:gd name="T23" fmla="*/ 16 h 21"/>
                <a:gd name="T24" fmla="*/ 14 w 16"/>
                <a:gd name="T25"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1">
                  <a:moveTo>
                    <a:pt x="14" y="21"/>
                  </a:moveTo>
                  <a:cubicBezTo>
                    <a:pt x="13" y="21"/>
                    <a:pt x="12" y="20"/>
                    <a:pt x="11" y="20"/>
                  </a:cubicBezTo>
                  <a:cubicBezTo>
                    <a:pt x="9" y="19"/>
                    <a:pt x="7" y="19"/>
                    <a:pt x="2" y="17"/>
                  </a:cubicBezTo>
                  <a:cubicBezTo>
                    <a:pt x="0" y="16"/>
                    <a:pt x="0" y="16"/>
                    <a:pt x="0" y="16"/>
                  </a:cubicBezTo>
                  <a:cubicBezTo>
                    <a:pt x="1" y="14"/>
                    <a:pt x="1" y="14"/>
                    <a:pt x="1" y="14"/>
                  </a:cubicBezTo>
                  <a:cubicBezTo>
                    <a:pt x="1" y="13"/>
                    <a:pt x="2" y="11"/>
                    <a:pt x="2" y="10"/>
                  </a:cubicBezTo>
                  <a:cubicBezTo>
                    <a:pt x="3" y="7"/>
                    <a:pt x="4" y="4"/>
                    <a:pt x="5" y="0"/>
                  </a:cubicBezTo>
                  <a:cubicBezTo>
                    <a:pt x="10" y="1"/>
                    <a:pt x="10" y="1"/>
                    <a:pt x="10" y="1"/>
                  </a:cubicBezTo>
                  <a:cubicBezTo>
                    <a:pt x="9" y="5"/>
                    <a:pt x="8" y="8"/>
                    <a:pt x="7" y="11"/>
                  </a:cubicBezTo>
                  <a:cubicBezTo>
                    <a:pt x="7" y="12"/>
                    <a:pt x="6" y="12"/>
                    <a:pt x="6" y="13"/>
                  </a:cubicBezTo>
                  <a:cubicBezTo>
                    <a:pt x="9" y="14"/>
                    <a:pt x="11" y="15"/>
                    <a:pt x="13" y="15"/>
                  </a:cubicBezTo>
                  <a:cubicBezTo>
                    <a:pt x="14" y="16"/>
                    <a:pt x="15" y="16"/>
                    <a:pt x="16" y="16"/>
                  </a:cubicBezTo>
                  <a:lnTo>
                    <a:pt x="1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7"/>
            <p:cNvSpPr/>
            <p:nvPr/>
          </p:nvSpPr>
          <p:spPr bwMode="auto">
            <a:xfrm>
              <a:off x="3625851" y="4135438"/>
              <a:ext cx="100013" cy="49213"/>
            </a:xfrm>
            <a:custGeom>
              <a:avLst/>
              <a:gdLst>
                <a:gd name="T0" fmla="*/ 18 w 18"/>
                <a:gd name="T1" fmla="*/ 9 h 9"/>
                <a:gd name="T2" fmla="*/ 0 w 18"/>
                <a:gd name="T3" fmla="*/ 5 h 9"/>
                <a:gd name="T4" fmla="*/ 2 w 18"/>
                <a:gd name="T5" fmla="*/ 0 h 9"/>
                <a:gd name="T6" fmla="*/ 18 w 18"/>
                <a:gd name="T7" fmla="*/ 4 h 9"/>
                <a:gd name="T8" fmla="*/ 18 w 18"/>
                <a:gd name="T9" fmla="*/ 9 h 9"/>
              </a:gdLst>
              <a:ahLst/>
              <a:cxnLst>
                <a:cxn ang="0">
                  <a:pos x="T0" y="T1"/>
                </a:cxn>
                <a:cxn ang="0">
                  <a:pos x="T2" y="T3"/>
                </a:cxn>
                <a:cxn ang="0">
                  <a:pos x="T4" y="T5"/>
                </a:cxn>
                <a:cxn ang="0">
                  <a:pos x="T6" y="T7"/>
                </a:cxn>
                <a:cxn ang="0">
                  <a:pos x="T8" y="T9"/>
                </a:cxn>
              </a:cxnLst>
              <a:rect l="0" t="0" r="r" b="b"/>
              <a:pathLst>
                <a:path w="18" h="9">
                  <a:moveTo>
                    <a:pt x="18" y="9"/>
                  </a:moveTo>
                  <a:cubicBezTo>
                    <a:pt x="16" y="8"/>
                    <a:pt x="3" y="7"/>
                    <a:pt x="0" y="5"/>
                  </a:cubicBezTo>
                  <a:cubicBezTo>
                    <a:pt x="2" y="0"/>
                    <a:pt x="2" y="0"/>
                    <a:pt x="2" y="0"/>
                  </a:cubicBezTo>
                  <a:cubicBezTo>
                    <a:pt x="4" y="2"/>
                    <a:pt x="16" y="4"/>
                    <a:pt x="18" y="4"/>
                  </a:cubicBezTo>
                  <a:lnTo>
                    <a:pt x="18"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68"/>
            <p:cNvSpPr/>
            <p:nvPr/>
          </p:nvSpPr>
          <p:spPr bwMode="auto">
            <a:xfrm>
              <a:off x="4076701" y="3606800"/>
              <a:ext cx="296863" cy="423863"/>
            </a:xfrm>
            <a:custGeom>
              <a:avLst/>
              <a:gdLst>
                <a:gd name="T0" fmla="*/ 42 w 54"/>
                <a:gd name="T1" fmla="*/ 77 h 77"/>
                <a:gd name="T2" fmla="*/ 29 w 54"/>
                <a:gd name="T3" fmla="*/ 68 h 77"/>
                <a:gd name="T4" fmla="*/ 32 w 54"/>
                <a:gd name="T5" fmla="*/ 65 h 77"/>
                <a:gd name="T6" fmla="*/ 43 w 54"/>
                <a:gd name="T7" fmla="*/ 72 h 77"/>
                <a:gd name="T8" fmla="*/ 32 w 54"/>
                <a:gd name="T9" fmla="*/ 35 h 77"/>
                <a:gd name="T10" fmla="*/ 6 w 54"/>
                <a:gd name="T11" fmla="*/ 8 h 77"/>
                <a:gd name="T12" fmla="*/ 5 w 54"/>
                <a:gd name="T13" fmla="*/ 13 h 77"/>
                <a:gd name="T14" fmla="*/ 0 w 54"/>
                <a:gd name="T15" fmla="*/ 13 h 77"/>
                <a:gd name="T16" fmla="*/ 5 w 54"/>
                <a:gd name="T17" fmla="*/ 3 h 77"/>
                <a:gd name="T18" fmla="*/ 37 w 54"/>
                <a:gd name="T19" fmla="*/ 33 h 77"/>
                <a:gd name="T20" fmla="*/ 45 w 54"/>
                <a:gd name="T21" fmla="*/ 76 h 77"/>
                <a:gd name="T22" fmla="*/ 42 w 54"/>
                <a:gd name="T23"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77">
                  <a:moveTo>
                    <a:pt x="42" y="77"/>
                  </a:moveTo>
                  <a:cubicBezTo>
                    <a:pt x="39" y="77"/>
                    <a:pt x="34" y="74"/>
                    <a:pt x="29" y="68"/>
                  </a:cubicBezTo>
                  <a:cubicBezTo>
                    <a:pt x="32" y="65"/>
                    <a:pt x="32" y="65"/>
                    <a:pt x="32" y="65"/>
                  </a:cubicBezTo>
                  <a:cubicBezTo>
                    <a:pt x="38" y="71"/>
                    <a:pt x="42" y="73"/>
                    <a:pt x="43" y="72"/>
                  </a:cubicBezTo>
                  <a:cubicBezTo>
                    <a:pt x="46" y="70"/>
                    <a:pt x="44" y="57"/>
                    <a:pt x="32" y="35"/>
                  </a:cubicBezTo>
                  <a:cubicBezTo>
                    <a:pt x="21" y="15"/>
                    <a:pt x="10" y="7"/>
                    <a:pt x="6" y="8"/>
                  </a:cubicBezTo>
                  <a:cubicBezTo>
                    <a:pt x="6" y="8"/>
                    <a:pt x="5" y="9"/>
                    <a:pt x="5" y="13"/>
                  </a:cubicBezTo>
                  <a:cubicBezTo>
                    <a:pt x="0" y="13"/>
                    <a:pt x="0" y="13"/>
                    <a:pt x="0" y="13"/>
                  </a:cubicBezTo>
                  <a:cubicBezTo>
                    <a:pt x="0" y="6"/>
                    <a:pt x="2" y="4"/>
                    <a:pt x="5" y="3"/>
                  </a:cubicBezTo>
                  <a:cubicBezTo>
                    <a:pt x="14" y="0"/>
                    <a:pt x="27" y="16"/>
                    <a:pt x="37" y="33"/>
                  </a:cubicBezTo>
                  <a:cubicBezTo>
                    <a:pt x="46" y="50"/>
                    <a:pt x="54" y="71"/>
                    <a:pt x="45" y="76"/>
                  </a:cubicBezTo>
                  <a:cubicBezTo>
                    <a:pt x="45" y="77"/>
                    <a:pt x="44" y="77"/>
                    <a:pt x="4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9"/>
            <p:cNvSpPr/>
            <p:nvPr/>
          </p:nvSpPr>
          <p:spPr bwMode="auto">
            <a:xfrm>
              <a:off x="4154488" y="3535363"/>
              <a:ext cx="312738" cy="495300"/>
            </a:xfrm>
            <a:custGeom>
              <a:avLst/>
              <a:gdLst>
                <a:gd name="T0" fmla="*/ 50 w 57"/>
                <a:gd name="T1" fmla="*/ 90 h 90"/>
                <a:gd name="T2" fmla="*/ 37 w 57"/>
                <a:gd name="T3" fmla="*/ 81 h 90"/>
                <a:gd name="T4" fmla="*/ 41 w 57"/>
                <a:gd name="T5" fmla="*/ 78 h 90"/>
                <a:gd name="T6" fmla="*/ 50 w 57"/>
                <a:gd name="T7" fmla="*/ 85 h 90"/>
                <a:gd name="T8" fmla="*/ 49 w 57"/>
                <a:gd name="T9" fmla="*/ 71 h 90"/>
                <a:gd name="T10" fmla="*/ 36 w 57"/>
                <a:gd name="T11" fmla="*/ 41 h 90"/>
                <a:gd name="T12" fmla="*/ 17 w 57"/>
                <a:gd name="T13" fmla="*/ 14 h 90"/>
                <a:gd name="T14" fmla="*/ 6 w 57"/>
                <a:gd name="T15" fmla="*/ 6 h 90"/>
                <a:gd name="T16" fmla="*/ 5 w 57"/>
                <a:gd name="T17" fmla="*/ 11 h 90"/>
                <a:gd name="T18" fmla="*/ 0 w 57"/>
                <a:gd name="T19" fmla="*/ 12 h 90"/>
                <a:gd name="T20" fmla="*/ 3 w 57"/>
                <a:gd name="T21" fmla="*/ 2 h 90"/>
                <a:gd name="T22" fmla="*/ 20 w 57"/>
                <a:gd name="T23" fmla="*/ 10 h 90"/>
                <a:gd name="T24" fmla="*/ 40 w 57"/>
                <a:gd name="T25" fmla="*/ 39 h 90"/>
                <a:gd name="T26" fmla="*/ 54 w 57"/>
                <a:gd name="T27" fmla="*/ 70 h 90"/>
                <a:gd name="T28" fmla="*/ 53 w 57"/>
                <a:gd name="T29" fmla="*/ 89 h 90"/>
                <a:gd name="T30" fmla="*/ 50 w 57"/>
                <a:gd name="T31"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90">
                  <a:moveTo>
                    <a:pt x="50" y="90"/>
                  </a:moveTo>
                  <a:cubicBezTo>
                    <a:pt x="47" y="90"/>
                    <a:pt x="42" y="87"/>
                    <a:pt x="37" y="81"/>
                  </a:cubicBezTo>
                  <a:cubicBezTo>
                    <a:pt x="41" y="78"/>
                    <a:pt x="41" y="78"/>
                    <a:pt x="41" y="78"/>
                  </a:cubicBezTo>
                  <a:cubicBezTo>
                    <a:pt x="47" y="85"/>
                    <a:pt x="50" y="85"/>
                    <a:pt x="50" y="85"/>
                  </a:cubicBezTo>
                  <a:cubicBezTo>
                    <a:pt x="51" y="84"/>
                    <a:pt x="52" y="81"/>
                    <a:pt x="49" y="71"/>
                  </a:cubicBezTo>
                  <a:cubicBezTo>
                    <a:pt x="47" y="63"/>
                    <a:pt x="42" y="52"/>
                    <a:pt x="36" y="41"/>
                  </a:cubicBezTo>
                  <a:cubicBezTo>
                    <a:pt x="29" y="30"/>
                    <a:pt x="23" y="20"/>
                    <a:pt x="17" y="14"/>
                  </a:cubicBezTo>
                  <a:cubicBezTo>
                    <a:pt x="10" y="6"/>
                    <a:pt x="6" y="6"/>
                    <a:pt x="6" y="6"/>
                  </a:cubicBezTo>
                  <a:cubicBezTo>
                    <a:pt x="6" y="6"/>
                    <a:pt x="5" y="7"/>
                    <a:pt x="5" y="11"/>
                  </a:cubicBezTo>
                  <a:cubicBezTo>
                    <a:pt x="0" y="12"/>
                    <a:pt x="0" y="12"/>
                    <a:pt x="0" y="12"/>
                  </a:cubicBezTo>
                  <a:cubicBezTo>
                    <a:pt x="0" y="7"/>
                    <a:pt x="1" y="3"/>
                    <a:pt x="3" y="2"/>
                  </a:cubicBezTo>
                  <a:cubicBezTo>
                    <a:pt x="7" y="0"/>
                    <a:pt x="13" y="2"/>
                    <a:pt x="20" y="10"/>
                  </a:cubicBezTo>
                  <a:cubicBezTo>
                    <a:pt x="27" y="17"/>
                    <a:pt x="34" y="27"/>
                    <a:pt x="40" y="39"/>
                  </a:cubicBezTo>
                  <a:cubicBezTo>
                    <a:pt x="46" y="50"/>
                    <a:pt x="51" y="61"/>
                    <a:pt x="54" y="70"/>
                  </a:cubicBezTo>
                  <a:cubicBezTo>
                    <a:pt x="57" y="81"/>
                    <a:pt x="57" y="87"/>
                    <a:pt x="53" y="89"/>
                  </a:cubicBezTo>
                  <a:cubicBezTo>
                    <a:pt x="52" y="89"/>
                    <a:pt x="51" y="90"/>
                    <a:pt x="50"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70"/>
            <p:cNvSpPr/>
            <p:nvPr/>
          </p:nvSpPr>
          <p:spPr bwMode="auto">
            <a:xfrm>
              <a:off x="4098926" y="3562350"/>
              <a:ext cx="127000" cy="88900"/>
            </a:xfrm>
            <a:custGeom>
              <a:avLst/>
              <a:gdLst>
                <a:gd name="T0" fmla="*/ 11 w 80"/>
                <a:gd name="T1" fmla="*/ 56 h 56"/>
                <a:gd name="T2" fmla="*/ 0 w 80"/>
                <a:gd name="T3" fmla="*/ 38 h 56"/>
                <a:gd name="T4" fmla="*/ 73 w 80"/>
                <a:gd name="T5" fmla="*/ 0 h 56"/>
                <a:gd name="T6" fmla="*/ 80 w 80"/>
                <a:gd name="T7" fmla="*/ 14 h 56"/>
                <a:gd name="T8" fmla="*/ 11 w 80"/>
                <a:gd name="T9" fmla="*/ 56 h 56"/>
              </a:gdLst>
              <a:ahLst/>
              <a:cxnLst>
                <a:cxn ang="0">
                  <a:pos x="T0" y="T1"/>
                </a:cxn>
                <a:cxn ang="0">
                  <a:pos x="T2" y="T3"/>
                </a:cxn>
                <a:cxn ang="0">
                  <a:pos x="T4" y="T5"/>
                </a:cxn>
                <a:cxn ang="0">
                  <a:pos x="T6" y="T7"/>
                </a:cxn>
                <a:cxn ang="0">
                  <a:pos x="T8" y="T9"/>
                </a:cxn>
              </a:cxnLst>
              <a:rect l="0" t="0" r="r" b="b"/>
              <a:pathLst>
                <a:path w="80" h="56">
                  <a:moveTo>
                    <a:pt x="11" y="56"/>
                  </a:moveTo>
                  <a:lnTo>
                    <a:pt x="0" y="38"/>
                  </a:lnTo>
                  <a:lnTo>
                    <a:pt x="73" y="0"/>
                  </a:lnTo>
                  <a:lnTo>
                    <a:pt x="80" y="14"/>
                  </a:lnTo>
                  <a:lnTo>
                    <a:pt x="11"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71"/>
            <p:cNvSpPr/>
            <p:nvPr/>
          </p:nvSpPr>
          <p:spPr bwMode="auto">
            <a:xfrm>
              <a:off x="4313238" y="3930650"/>
              <a:ext cx="131763" cy="93663"/>
            </a:xfrm>
            <a:custGeom>
              <a:avLst/>
              <a:gdLst>
                <a:gd name="T0" fmla="*/ 7 w 83"/>
                <a:gd name="T1" fmla="*/ 59 h 59"/>
                <a:gd name="T2" fmla="*/ 0 w 83"/>
                <a:gd name="T3" fmla="*/ 46 h 59"/>
                <a:gd name="T4" fmla="*/ 77 w 83"/>
                <a:gd name="T5" fmla="*/ 0 h 59"/>
                <a:gd name="T6" fmla="*/ 83 w 83"/>
                <a:gd name="T7" fmla="*/ 14 h 59"/>
                <a:gd name="T8" fmla="*/ 7 w 83"/>
                <a:gd name="T9" fmla="*/ 59 h 59"/>
              </a:gdLst>
              <a:ahLst/>
              <a:cxnLst>
                <a:cxn ang="0">
                  <a:pos x="T0" y="T1"/>
                </a:cxn>
                <a:cxn ang="0">
                  <a:pos x="T2" y="T3"/>
                </a:cxn>
                <a:cxn ang="0">
                  <a:pos x="T4" y="T5"/>
                </a:cxn>
                <a:cxn ang="0">
                  <a:pos x="T6" y="T7"/>
                </a:cxn>
                <a:cxn ang="0">
                  <a:pos x="T8" y="T9"/>
                </a:cxn>
              </a:cxnLst>
              <a:rect l="0" t="0" r="r" b="b"/>
              <a:pathLst>
                <a:path w="83" h="59">
                  <a:moveTo>
                    <a:pt x="7" y="59"/>
                  </a:moveTo>
                  <a:lnTo>
                    <a:pt x="0" y="46"/>
                  </a:lnTo>
                  <a:lnTo>
                    <a:pt x="77" y="0"/>
                  </a:lnTo>
                  <a:lnTo>
                    <a:pt x="83" y="14"/>
                  </a:lnTo>
                  <a:lnTo>
                    <a:pt x="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72"/>
            <p:cNvSpPr/>
            <p:nvPr/>
          </p:nvSpPr>
          <p:spPr bwMode="auto">
            <a:xfrm>
              <a:off x="4181476" y="3424238"/>
              <a:ext cx="225425" cy="138113"/>
            </a:xfrm>
            <a:custGeom>
              <a:avLst/>
              <a:gdLst>
                <a:gd name="T0" fmla="*/ 7 w 142"/>
                <a:gd name="T1" fmla="*/ 87 h 87"/>
                <a:gd name="T2" fmla="*/ 0 w 142"/>
                <a:gd name="T3" fmla="*/ 73 h 87"/>
                <a:gd name="T4" fmla="*/ 135 w 142"/>
                <a:gd name="T5" fmla="*/ 0 h 87"/>
                <a:gd name="T6" fmla="*/ 142 w 142"/>
                <a:gd name="T7" fmla="*/ 14 h 87"/>
                <a:gd name="T8" fmla="*/ 7 w 142"/>
                <a:gd name="T9" fmla="*/ 87 h 87"/>
              </a:gdLst>
              <a:ahLst/>
              <a:cxnLst>
                <a:cxn ang="0">
                  <a:pos x="T0" y="T1"/>
                </a:cxn>
                <a:cxn ang="0">
                  <a:pos x="T2" y="T3"/>
                </a:cxn>
                <a:cxn ang="0">
                  <a:pos x="T4" y="T5"/>
                </a:cxn>
                <a:cxn ang="0">
                  <a:pos x="T6" y="T7"/>
                </a:cxn>
                <a:cxn ang="0">
                  <a:pos x="T8" y="T9"/>
                </a:cxn>
              </a:cxnLst>
              <a:rect l="0" t="0" r="r" b="b"/>
              <a:pathLst>
                <a:path w="142" h="87">
                  <a:moveTo>
                    <a:pt x="7" y="87"/>
                  </a:moveTo>
                  <a:lnTo>
                    <a:pt x="0" y="73"/>
                  </a:lnTo>
                  <a:lnTo>
                    <a:pt x="135" y="0"/>
                  </a:lnTo>
                  <a:lnTo>
                    <a:pt x="142" y="14"/>
                  </a:lnTo>
                  <a:lnTo>
                    <a:pt x="7"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73"/>
            <p:cNvSpPr/>
            <p:nvPr/>
          </p:nvSpPr>
          <p:spPr bwMode="auto">
            <a:xfrm>
              <a:off x="4429126" y="3887788"/>
              <a:ext cx="225425" cy="142875"/>
            </a:xfrm>
            <a:custGeom>
              <a:avLst/>
              <a:gdLst>
                <a:gd name="T0" fmla="*/ 7 w 142"/>
                <a:gd name="T1" fmla="*/ 90 h 90"/>
                <a:gd name="T2" fmla="*/ 0 w 142"/>
                <a:gd name="T3" fmla="*/ 73 h 90"/>
                <a:gd name="T4" fmla="*/ 135 w 142"/>
                <a:gd name="T5" fmla="*/ 0 h 90"/>
                <a:gd name="T6" fmla="*/ 142 w 142"/>
                <a:gd name="T7" fmla="*/ 14 h 90"/>
                <a:gd name="T8" fmla="*/ 7 w 142"/>
                <a:gd name="T9" fmla="*/ 90 h 90"/>
              </a:gdLst>
              <a:ahLst/>
              <a:cxnLst>
                <a:cxn ang="0">
                  <a:pos x="T0" y="T1"/>
                </a:cxn>
                <a:cxn ang="0">
                  <a:pos x="T2" y="T3"/>
                </a:cxn>
                <a:cxn ang="0">
                  <a:pos x="T4" y="T5"/>
                </a:cxn>
                <a:cxn ang="0">
                  <a:pos x="T6" y="T7"/>
                </a:cxn>
                <a:cxn ang="0">
                  <a:pos x="T8" y="T9"/>
                </a:cxn>
              </a:cxnLst>
              <a:rect l="0" t="0" r="r" b="b"/>
              <a:pathLst>
                <a:path w="142" h="90">
                  <a:moveTo>
                    <a:pt x="7" y="90"/>
                  </a:moveTo>
                  <a:lnTo>
                    <a:pt x="0" y="73"/>
                  </a:lnTo>
                  <a:lnTo>
                    <a:pt x="135" y="0"/>
                  </a:lnTo>
                  <a:lnTo>
                    <a:pt x="142" y="14"/>
                  </a:lnTo>
                  <a:lnTo>
                    <a:pt x="7"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74"/>
            <p:cNvSpPr>
              <a:spLocks noEditPoints="1"/>
            </p:cNvSpPr>
            <p:nvPr/>
          </p:nvSpPr>
          <p:spPr bwMode="auto">
            <a:xfrm>
              <a:off x="4335463" y="3859213"/>
              <a:ext cx="66675" cy="77788"/>
            </a:xfrm>
            <a:custGeom>
              <a:avLst/>
              <a:gdLst>
                <a:gd name="T0" fmla="*/ 7 w 12"/>
                <a:gd name="T1" fmla="*/ 14 h 14"/>
                <a:gd name="T2" fmla="*/ 1 w 12"/>
                <a:gd name="T3" fmla="*/ 8 h 14"/>
                <a:gd name="T4" fmla="*/ 1 w 12"/>
                <a:gd name="T5" fmla="*/ 3 h 14"/>
                <a:gd name="T6" fmla="*/ 5 w 12"/>
                <a:gd name="T7" fmla="*/ 0 h 14"/>
                <a:gd name="T8" fmla="*/ 6 w 12"/>
                <a:gd name="T9" fmla="*/ 0 h 14"/>
                <a:gd name="T10" fmla="*/ 11 w 12"/>
                <a:gd name="T11" fmla="*/ 6 h 14"/>
                <a:gd name="T12" fmla="*/ 7 w 12"/>
                <a:gd name="T13" fmla="*/ 14 h 14"/>
                <a:gd name="T14" fmla="*/ 6 w 12"/>
                <a:gd name="T15" fmla="*/ 5 h 14"/>
                <a:gd name="T16" fmla="*/ 6 w 12"/>
                <a:gd name="T17" fmla="*/ 7 h 14"/>
                <a:gd name="T18" fmla="*/ 6 w 12"/>
                <a:gd name="T19" fmla="*/ 9 h 14"/>
                <a:gd name="T20" fmla="*/ 7 w 12"/>
                <a:gd name="T21" fmla="*/ 7 h 14"/>
                <a:gd name="T22" fmla="*/ 6 w 12"/>
                <a:gd name="T23"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4">
                  <a:moveTo>
                    <a:pt x="7" y="14"/>
                  </a:moveTo>
                  <a:cubicBezTo>
                    <a:pt x="4" y="14"/>
                    <a:pt x="1" y="12"/>
                    <a:pt x="1" y="8"/>
                  </a:cubicBezTo>
                  <a:cubicBezTo>
                    <a:pt x="0" y="6"/>
                    <a:pt x="1" y="5"/>
                    <a:pt x="1" y="3"/>
                  </a:cubicBezTo>
                  <a:cubicBezTo>
                    <a:pt x="2" y="2"/>
                    <a:pt x="3" y="0"/>
                    <a:pt x="5" y="0"/>
                  </a:cubicBezTo>
                  <a:cubicBezTo>
                    <a:pt x="6" y="0"/>
                    <a:pt x="6" y="0"/>
                    <a:pt x="6" y="0"/>
                  </a:cubicBezTo>
                  <a:cubicBezTo>
                    <a:pt x="8" y="0"/>
                    <a:pt x="11" y="3"/>
                    <a:pt x="11" y="6"/>
                  </a:cubicBezTo>
                  <a:cubicBezTo>
                    <a:pt x="12" y="10"/>
                    <a:pt x="10" y="14"/>
                    <a:pt x="7" y="14"/>
                  </a:cubicBezTo>
                  <a:close/>
                  <a:moveTo>
                    <a:pt x="6" y="5"/>
                  </a:moveTo>
                  <a:cubicBezTo>
                    <a:pt x="6" y="6"/>
                    <a:pt x="5" y="6"/>
                    <a:pt x="6" y="7"/>
                  </a:cubicBezTo>
                  <a:cubicBezTo>
                    <a:pt x="6" y="8"/>
                    <a:pt x="6" y="9"/>
                    <a:pt x="6" y="9"/>
                  </a:cubicBezTo>
                  <a:cubicBezTo>
                    <a:pt x="7" y="9"/>
                    <a:pt x="7" y="8"/>
                    <a:pt x="7" y="7"/>
                  </a:cubicBezTo>
                  <a:cubicBezTo>
                    <a:pt x="6" y="6"/>
                    <a:pt x="6" y="6"/>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75"/>
            <p:cNvSpPr/>
            <p:nvPr/>
          </p:nvSpPr>
          <p:spPr bwMode="auto">
            <a:xfrm>
              <a:off x="4127501" y="4999038"/>
              <a:ext cx="388938" cy="468313"/>
            </a:xfrm>
            <a:custGeom>
              <a:avLst/>
              <a:gdLst>
                <a:gd name="T0" fmla="*/ 68 w 71"/>
                <a:gd name="T1" fmla="*/ 85 h 85"/>
                <a:gd name="T2" fmla="*/ 50 w 71"/>
                <a:gd name="T3" fmla="*/ 67 h 85"/>
                <a:gd name="T4" fmla="*/ 35 w 71"/>
                <a:gd name="T5" fmla="*/ 34 h 85"/>
                <a:gd name="T6" fmla="*/ 32 w 71"/>
                <a:gd name="T7" fmla="*/ 26 h 85"/>
                <a:gd name="T8" fmla="*/ 21 w 71"/>
                <a:gd name="T9" fmla="*/ 10 h 85"/>
                <a:gd name="T10" fmla="*/ 4 w 71"/>
                <a:gd name="T11" fmla="*/ 5 h 85"/>
                <a:gd name="T12" fmla="*/ 0 w 71"/>
                <a:gd name="T13" fmla="*/ 5 h 85"/>
                <a:gd name="T14" fmla="*/ 1 w 71"/>
                <a:gd name="T15" fmla="*/ 0 h 85"/>
                <a:gd name="T16" fmla="*/ 4 w 71"/>
                <a:gd name="T17" fmla="*/ 0 h 85"/>
                <a:gd name="T18" fmla="*/ 24 w 71"/>
                <a:gd name="T19" fmla="*/ 6 h 85"/>
                <a:gd name="T20" fmla="*/ 37 w 71"/>
                <a:gd name="T21" fmla="*/ 24 h 85"/>
                <a:gd name="T22" fmla="*/ 40 w 71"/>
                <a:gd name="T23" fmla="*/ 32 h 85"/>
                <a:gd name="T24" fmla="*/ 54 w 71"/>
                <a:gd name="T25" fmla="*/ 65 h 85"/>
                <a:gd name="T26" fmla="*/ 71 w 71"/>
                <a:gd name="T27" fmla="*/ 81 h 85"/>
                <a:gd name="T28" fmla="*/ 68 w 71"/>
                <a:gd name="T29"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85">
                  <a:moveTo>
                    <a:pt x="68" y="85"/>
                  </a:moveTo>
                  <a:cubicBezTo>
                    <a:pt x="60" y="80"/>
                    <a:pt x="54" y="75"/>
                    <a:pt x="50" y="67"/>
                  </a:cubicBezTo>
                  <a:cubicBezTo>
                    <a:pt x="46" y="58"/>
                    <a:pt x="40" y="45"/>
                    <a:pt x="35" y="34"/>
                  </a:cubicBezTo>
                  <a:cubicBezTo>
                    <a:pt x="32" y="26"/>
                    <a:pt x="32" y="26"/>
                    <a:pt x="32" y="26"/>
                  </a:cubicBezTo>
                  <a:cubicBezTo>
                    <a:pt x="30" y="20"/>
                    <a:pt x="26" y="14"/>
                    <a:pt x="21" y="10"/>
                  </a:cubicBezTo>
                  <a:cubicBezTo>
                    <a:pt x="17" y="7"/>
                    <a:pt x="9" y="6"/>
                    <a:pt x="4" y="5"/>
                  </a:cubicBezTo>
                  <a:cubicBezTo>
                    <a:pt x="2" y="5"/>
                    <a:pt x="1" y="5"/>
                    <a:pt x="0" y="5"/>
                  </a:cubicBezTo>
                  <a:cubicBezTo>
                    <a:pt x="1" y="0"/>
                    <a:pt x="1" y="0"/>
                    <a:pt x="1" y="0"/>
                  </a:cubicBezTo>
                  <a:cubicBezTo>
                    <a:pt x="2" y="0"/>
                    <a:pt x="3" y="0"/>
                    <a:pt x="4" y="0"/>
                  </a:cubicBezTo>
                  <a:cubicBezTo>
                    <a:pt x="10" y="1"/>
                    <a:pt x="19" y="2"/>
                    <a:pt x="24" y="6"/>
                  </a:cubicBezTo>
                  <a:cubicBezTo>
                    <a:pt x="30" y="10"/>
                    <a:pt x="34" y="18"/>
                    <a:pt x="37" y="24"/>
                  </a:cubicBezTo>
                  <a:cubicBezTo>
                    <a:pt x="40" y="32"/>
                    <a:pt x="40" y="32"/>
                    <a:pt x="40" y="32"/>
                  </a:cubicBezTo>
                  <a:cubicBezTo>
                    <a:pt x="44" y="43"/>
                    <a:pt x="50" y="56"/>
                    <a:pt x="54" y="65"/>
                  </a:cubicBezTo>
                  <a:cubicBezTo>
                    <a:pt x="57" y="72"/>
                    <a:pt x="63" y="76"/>
                    <a:pt x="71" y="81"/>
                  </a:cubicBezTo>
                  <a:lnTo>
                    <a:pt x="68"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76"/>
            <p:cNvSpPr/>
            <p:nvPr/>
          </p:nvSpPr>
          <p:spPr bwMode="auto">
            <a:xfrm>
              <a:off x="3527426" y="4833938"/>
              <a:ext cx="841375" cy="925513"/>
            </a:xfrm>
            <a:custGeom>
              <a:avLst/>
              <a:gdLst>
                <a:gd name="T0" fmla="*/ 150 w 153"/>
                <a:gd name="T1" fmla="*/ 168 h 168"/>
                <a:gd name="T2" fmla="*/ 123 w 153"/>
                <a:gd name="T3" fmla="*/ 155 h 168"/>
                <a:gd name="T4" fmla="*/ 112 w 153"/>
                <a:gd name="T5" fmla="*/ 152 h 168"/>
                <a:gd name="T6" fmla="*/ 82 w 153"/>
                <a:gd name="T7" fmla="*/ 143 h 168"/>
                <a:gd name="T8" fmla="*/ 3 w 153"/>
                <a:gd name="T9" fmla="*/ 102 h 168"/>
                <a:gd name="T10" fmla="*/ 3 w 153"/>
                <a:gd name="T11" fmla="*/ 102 h 168"/>
                <a:gd name="T12" fmla="*/ 3 w 153"/>
                <a:gd name="T13" fmla="*/ 101 h 168"/>
                <a:gd name="T14" fmla="*/ 8 w 153"/>
                <a:gd name="T15" fmla="*/ 87 h 168"/>
                <a:gd name="T16" fmla="*/ 30 w 153"/>
                <a:gd name="T17" fmla="*/ 85 h 168"/>
                <a:gd name="T18" fmla="*/ 46 w 153"/>
                <a:gd name="T19" fmla="*/ 89 h 168"/>
                <a:gd name="T20" fmla="*/ 71 w 153"/>
                <a:gd name="T21" fmla="*/ 97 h 168"/>
                <a:gd name="T22" fmla="*/ 84 w 153"/>
                <a:gd name="T23" fmla="*/ 61 h 168"/>
                <a:gd name="T24" fmla="*/ 61 w 153"/>
                <a:gd name="T25" fmla="*/ 33 h 168"/>
                <a:gd name="T26" fmla="*/ 43 w 153"/>
                <a:gd name="T27" fmla="*/ 37 h 168"/>
                <a:gd name="T28" fmla="*/ 21 w 153"/>
                <a:gd name="T29" fmla="*/ 41 h 168"/>
                <a:gd name="T30" fmla="*/ 4 w 153"/>
                <a:gd name="T31" fmla="*/ 33 h 168"/>
                <a:gd name="T32" fmla="*/ 1 w 153"/>
                <a:gd name="T33" fmla="*/ 23 h 168"/>
                <a:gd name="T34" fmla="*/ 4 w 153"/>
                <a:gd name="T35" fmla="*/ 20 h 168"/>
                <a:gd name="T36" fmla="*/ 64 w 153"/>
                <a:gd name="T37" fmla="*/ 3 h 168"/>
                <a:gd name="T38" fmla="*/ 120 w 153"/>
                <a:gd name="T39" fmla="*/ 37 h 168"/>
                <a:gd name="T40" fmla="*/ 117 w 153"/>
                <a:gd name="T41" fmla="*/ 41 h 168"/>
                <a:gd name="T42" fmla="*/ 62 w 153"/>
                <a:gd name="T43" fmla="*/ 7 h 168"/>
                <a:gd name="T44" fmla="*/ 6 w 153"/>
                <a:gd name="T45" fmla="*/ 24 h 168"/>
                <a:gd name="T46" fmla="*/ 8 w 153"/>
                <a:gd name="T47" fmla="*/ 29 h 168"/>
                <a:gd name="T48" fmla="*/ 21 w 153"/>
                <a:gd name="T49" fmla="*/ 36 h 168"/>
                <a:gd name="T50" fmla="*/ 42 w 153"/>
                <a:gd name="T51" fmla="*/ 32 h 168"/>
                <a:gd name="T52" fmla="*/ 63 w 153"/>
                <a:gd name="T53" fmla="*/ 28 h 168"/>
                <a:gd name="T54" fmla="*/ 88 w 153"/>
                <a:gd name="T55" fmla="*/ 58 h 168"/>
                <a:gd name="T56" fmla="*/ 72 w 153"/>
                <a:gd name="T57" fmla="*/ 102 h 168"/>
                <a:gd name="T58" fmla="*/ 71 w 153"/>
                <a:gd name="T59" fmla="*/ 102 h 168"/>
                <a:gd name="T60" fmla="*/ 70 w 153"/>
                <a:gd name="T61" fmla="*/ 102 h 168"/>
                <a:gd name="T62" fmla="*/ 45 w 153"/>
                <a:gd name="T63" fmla="*/ 94 h 168"/>
                <a:gd name="T64" fmla="*/ 29 w 153"/>
                <a:gd name="T65" fmla="*/ 89 h 168"/>
                <a:gd name="T66" fmla="*/ 11 w 153"/>
                <a:gd name="T67" fmla="*/ 91 h 168"/>
                <a:gd name="T68" fmla="*/ 7 w 153"/>
                <a:gd name="T69" fmla="*/ 100 h 168"/>
                <a:gd name="T70" fmla="*/ 84 w 153"/>
                <a:gd name="T71" fmla="*/ 138 h 168"/>
                <a:gd name="T72" fmla="*/ 114 w 153"/>
                <a:gd name="T73" fmla="*/ 147 h 168"/>
                <a:gd name="T74" fmla="*/ 124 w 153"/>
                <a:gd name="T75" fmla="*/ 150 h 168"/>
                <a:gd name="T76" fmla="*/ 153 w 153"/>
                <a:gd name="T77" fmla="*/ 164 h 168"/>
                <a:gd name="T78" fmla="*/ 150 w 153"/>
                <a:gd name="T79"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3" h="168">
                  <a:moveTo>
                    <a:pt x="150" y="168"/>
                  </a:moveTo>
                  <a:cubicBezTo>
                    <a:pt x="149" y="167"/>
                    <a:pt x="131" y="157"/>
                    <a:pt x="123" y="155"/>
                  </a:cubicBezTo>
                  <a:cubicBezTo>
                    <a:pt x="120" y="154"/>
                    <a:pt x="117" y="153"/>
                    <a:pt x="112" y="152"/>
                  </a:cubicBezTo>
                  <a:cubicBezTo>
                    <a:pt x="101" y="149"/>
                    <a:pt x="88" y="145"/>
                    <a:pt x="82" y="143"/>
                  </a:cubicBezTo>
                  <a:cubicBezTo>
                    <a:pt x="72" y="139"/>
                    <a:pt x="8" y="108"/>
                    <a:pt x="3" y="102"/>
                  </a:cubicBezTo>
                  <a:cubicBezTo>
                    <a:pt x="3" y="102"/>
                    <a:pt x="3" y="102"/>
                    <a:pt x="3" y="102"/>
                  </a:cubicBezTo>
                  <a:cubicBezTo>
                    <a:pt x="3" y="101"/>
                    <a:pt x="3" y="101"/>
                    <a:pt x="3" y="101"/>
                  </a:cubicBezTo>
                  <a:cubicBezTo>
                    <a:pt x="2" y="93"/>
                    <a:pt x="5" y="89"/>
                    <a:pt x="8" y="87"/>
                  </a:cubicBezTo>
                  <a:cubicBezTo>
                    <a:pt x="14" y="82"/>
                    <a:pt x="23" y="82"/>
                    <a:pt x="30" y="85"/>
                  </a:cubicBezTo>
                  <a:cubicBezTo>
                    <a:pt x="33" y="86"/>
                    <a:pt x="39" y="87"/>
                    <a:pt x="46" y="89"/>
                  </a:cubicBezTo>
                  <a:cubicBezTo>
                    <a:pt x="58" y="93"/>
                    <a:pt x="67" y="96"/>
                    <a:pt x="71" y="97"/>
                  </a:cubicBezTo>
                  <a:cubicBezTo>
                    <a:pt x="92" y="82"/>
                    <a:pt x="87" y="67"/>
                    <a:pt x="84" y="61"/>
                  </a:cubicBezTo>
                  <a:cubicBezTo>
                    <a:pt x="83" y="58"/>
                    <a:pt x="65" y="37"/>
                    <a:pt x="61" y="33"/>
                  </a:cubicBezTo>
                  <a:cubicBezTo>
                    <a:pt x="59" y="33"/>
                    <a:pt x="50" y="35"/>
                    <a:pt x="43" y="37"/>
                  </a:cubicBezTo>
                  <a:cubicBezTo>
                    <a:pt x="32" y="40"/>
                    <a:pt x="24" y="41"/>
                    <a:pt x="21" y="41"/>
                  </a:cubicBezTo>
                  <a:cubicBezTo>
                    <a:pt x="15" y="42"/>
                    <a:pt x="8" y="37"/>
                    <a:pt x="4" y="33"/>
                  </a:cubicBezTo>
                  <a:cubicBezTo>
                    <a:pt x="2" y="29"/>
                    <a:pt x="0" y="26"/>
                    <a:pt x="1" y="23"/>
                  </a:cubicBezTo>
                  <a:cubicBezTo>
                    <a:pt x="2" y="21"/>
                    <a:pt x="3" y="21"/>
                    <a:pt x="4" y="20"/>
                  </a:cubicBezTo>
                  <a:cubicBezTo>
                    <a:pt x="11" y="17"/>
                    <a:pt x="58" y="0"/>
                    <a:pt x="64" y="3"/>
                  </a:cubicBezTo>
                  <a:cubicBezTo>
                    <a:pt x="85" y="12"/>
                    <a:pt x="112" y="32"/>
                    <a:pt x="120" y="37"/>
                  </a:cubicBezTo>
                  <a:cubicBezTo>
                    <a:pt x="117" y="41"/>
                    <a:pt x="117" y="41"/>
                    <a:pt x="117" y="41"/>
                  </a:cubicBezTo>
                  <a:cubicBezTo>
                    <a:pt x="109" y="36"/>
                    <a:pt x="83" y="16"/>
                    <a:pt x="62" y="7"/>
                  </a:cubicBezTo>
                  <a:cubicBezTo>
                    <a:pt x="57" y="6"/>
                    <a:pt x="13" y="21"/>
                    <a:pt x="6" y="24"/>
                  </a:cubicBezTo>
                  <a:cubicBezTo>
                    <a:pt x="6" y="26"/>
                    <a:pt x="7" y="28"/>
                    <a:pt x="8" y="29"/>
                  </a:cubicBezTo>
                  <a:cubicBezTo>
                    <a:pt x="12" y="34"/>
                    <a:pt x="17" y="37"/>
                    <a:pt x="21" y="36"/>
                  </a:cubicBezTo>
                  <a:cubicBezTo>
                    <a:pt x="23" y="36"/>
                    <a:pt x="34" y="34"/>
                    <a:pt x="42" y="32"/>
                  </a:cubicBezTo>
                  <a:cubicBezTo>
                    <a:pt x="61" y="28"/>
                    <a:pt x="62" y="28"/>
                    <a:pt x="63" y="28"/>
                  </a:cubicBezTo>
                  <a:cubicBezTo>
                    <a:pt x="66" y="30"/>
                    <a:pt x="88" y="57"/>
                    <a:pt x="88" y="58"/>
                  </a:cubicBezTo>
                  <a:cubicBezTo>
                    <a:pt x="91" y="64"/>
                    <a:pt x="99" y="84"/>
                    <a:pt x="72" y="102"/>
                  </a:cubicBezTo>
                  <a:cubicBezTo>
                    <a:pt x="71" y="102"/>
                    <a:pt x="71" y="102"/>
                    <a:pt x="71" y="102"/>
                  </a:cubicBezTo>
                  <a:cubicBezTo>
                    <a:pt x="70" y="102"/>
                    <a:pt x="70" y="102"/>
                    <a:pt x="70" y="102"/>
                  </a:cubicBezTo>
                  <a:cubicBezTo>
                    <a:pt x="68" y="101"/>
                    <a:pt x="55" y="97"/>
                    <a:pt x="45" y="94"/>
                  </a:cubicBezTo>
                  <a:cubicBezTo>
                    <a:pt x="38" y="92"/>
                    <a:pt x="32" y="90"/>
                    <a:pt x="29" y="89"/>
                  </a:cubicBezTo>
                  <a:cubicBezTo>
                    <a:pt x="23" y="88"/>
                    <a:pt x="15" y="87"/>
                    <a:pt x="11" y="91"/>
                  </a:cubicBezTo>
                  <a:cubicBezTo>
                    <a:pt x="9" y="93"/>
                    <a:pt x="7" y="96"/>
                    <a:pt x="7" y="100"/>
                  </a:cubicBezTo>
                  <a:cubicBezTo>
                    <a:pt x="14" y="105"/>
                    <a:pt x="71" y="133"/>
                    <a:pt x="84" y="138"/>
                  </a:cubicBezTo>
                  <a:cubicBezTo>
                    <a:pt x="89" y="140"/>
                    <a:pt x="103" y="144"/>
                    <a:pt x="114" y="147"/>
                  </a:cubicBezTo>
                  <a:cubicBezTo>
                    <a:pt x="118" y="148"/>
                    <a:pt x="122" y="149"/>
                    <a:pt x="124" y="150"/>
                  </a:cubicBezTo>
                  <a:cubicBezTo>
                    <a:pt x="133" y="153"/>
                    <a:pt x="152" y="163"/>
                    <a:pt x="153" y="164"/>
                  </a:cubicBezTo>
                  <a:lnTo>
                    <a:pt x="150"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77"/>
            <p:cNvSpPr/>
            <p:nvPr/>
          </p:nvSpPr>
          <p:spPr bwMode="auto">
            <a:xfrm>
              <a:off x="3681413" y="5043488"/>
              <a:ext cx="241300" cy="274638"/>
            </a:xfrm>
            <a:custGeom>
              <a:avLst/>
              <a:gdLst>
                <a:gd name="T0" fmla="*/ 1 w 44"/>
                <a:gd name="T1" fmla="*/ 50 h 50"/>
                <a:gd name="T2" fmla="*/ 0 w 44"/>
                <a:gd name="T3" fmla="*/ 36 h 50"/>
                <a:gd name="T4" fmla="*/ 9 w 44"/>
                <a:gd name="T5" fmla="*/ 21 h 50"/>
                <a:gd name="T6" fmla="*/ 17 w 44"/>
                <a:gd name="T7" fmla="*/ 7 h 50"/>
                <a:gd name="T8" fmla="*/ 41 w 44"/>
                <a:gd name="T9" fmla="*/ 0 h 50"/>
                <a:gd name="T10" fmla="*/ 43 w 44"/>
                <a:gd name="T11" fmla="*/ 0 h 50"/>
                <a:gd name="T12" fmla="*/ 44 w 44"/>
                <a:gd name="T13" fmla="*/ 5 h 50"/>
                <a:gd name="T14" fmla="*/ 41 w 44"/>
                <a:gd name="T15" fmla="*/ 5 h 50"/>
                <a:gd name="T16" fmla="*/ 21 w 44"/>
                <a:gd name="T17" fmla="*/ 9 h 50"/>
                <a:gd name="T18" fmla="*/ 13 w 44"/>
                <a:gd name="T19" fmla="*/ 23 h 50"/>
                <a:gd name="T20" fmla="*/ 5 w 44"/>
                <a:gd name="T21" fmla="*/ 37 h 50"/>
                <a:gd name="T22" fmla="*/ 6 w 44"/>
                <a:gd name="T23" fmla="*/ 48 h 50"/>
                <a:gd name="T24" fmla="*/ 1 w 44"/>
                <a:gd name="T25"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50">
                  <a:moveTo>
                    <a:pt x="1" y="50"/>
                  </a:moveTo>
                  <a:cubicBezTo>
                    <a:pt x="0" y="48"/>
                    <a:pt x="0" y="38"/>
                    <a:pt x="0" y="36"/>
                  </a:cubicBezTo>
                  <a:cubicBezTo>
                    <a:pt x="0" y="35"/>
                    <a:pt x="2" y="32"/>
                    <a:pt x="9" y="21"/>
                  </a:cubicBezTo>
                  <a:cubicBezTo>
                    <a:pt x="12" y="15"/>
                    <a:pt x="15" y="9"/>
                    <a:pt x="17" y="7"/>
                  </a:cubicBezTo>
                  <a:cubicBezTo>
                    <a:pt x="18" y="4"/>
                    <a:pt x="26" y="2"/>
                    <a:pt x="41" y="0"/>
                  </a:cubicBezTo>
                  <a:cubicBezTo>
                    <a:pt x="43" y="0"/>
                    <a:pt x="43" y="0"/>
                    <a:pt x="43" y="0"/>
                  </a:cubicBezTo>
                  <a:cubicBezTo>
                    <a:pt x="44" y="5"/>
                    <a:pt x="44" y="5"/>
                    <a:pt x="44" y="5"/>
                  </a:cubicBezTo>
                  <a:cubicBezTo>
                    <a:pt x="41" y="5"/>
                    <a:pt x="41" y="5"/>
                    <a:pt x="41" y="5"/>
                  </a:cubicBezTo>
                  <a:cubicBezTo>
                    <a:pt x="36" y="6"/>
                    <a:pt x="23" y="7"/>
                    <a:pt x="21" y="9"/>
                  </a:cubicBezTo>
                  <a:cubicBezTo>
                    <a:pt x="20" y="12"/>
                    <a:pt x="16" y="17"/>
                    <a:pt x="13" y="23"/>
                  </a:cubicBezTo>
                  <a:cubicBezTo>
                    <a:pt x="10" y="29"/>
                    <a:pt x="5" y="36"/>
                    <a:pt x="5" y="37"/>
                  </a:cubicBezTo>
                  <a:cubicBezTo>
                    <a:pt x="5" y="39"/>
                    <a:pt x="5" y="47"/>
                    <a:pt x="6" y="48"/>
                  </a:cubicBezTo>
                  <a:lnTo>
                    <a:pt x="1"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78"/>
            <p:cNvSpPr/>
            <p:nvPr/>
          </p:nvSpPr>
          <p:spPr bwMode="auto">
            <a:xfrm>
              <a:off x="3779838" y="5170488"/>
              <a:ext cx="231775" cy="180975"/>
            </a:xfrm>
            <a:custGeom>
              <a:avLst/>
              <a:gdLst>
                <a:gd name="T0" fmla="*/ 1 w 42"/>
                <a:gd name="T1" fmla="*/ 33 h 33"/>
                <a:gd name="T2" fmla="*/ 1 w 42"/>
                <a:gd name="T3" fmla="*/ 30 h 33"/>
                <a:gd name="T4" fmla="*/ 0 w 42"/>
                <a:gd name="T5" fmla="*/ 23 h 33"/>
                <a:gd name="T6" fmla="*/ 0 w 42"/>
                <a:gd name="T7" fmla="*/ 22 h 33"/>
                <a:gd name="T8" fmla="*/ 0 w 42"/>
                <a:gd name="T9" fmla="*/ 22 h 33"/>
                <a:gd name="T10" fmla="*/ 2 w 42"/>
                <a:gd name="T11" fmla="*/ 19 h 33"/>
                <a:gd name="T12" fmla="*/ 14 w 42"/>
                <a:gd name="T13" fmla="*/ 3 h 33"/>
                <a:gd name="T14" fmla="*/ 15 w 42"/>
                <a:gd name="T15" fmla="*/ 3 h 33"/>
                <a:gd name="T16" fmla="*/ 15 w 42"/>
                <a:gd name="T17" fmla="*/ 2 h 33"/>
                <a:gd name="T18" fmla="*/ 40 w 42"/>
                <a:gd name="T19" fmla="*/ 0 h 33"/>
                <a:gd name="T20" fmla="*/ 41 w 42"/>
                <a:gd name="T21" fmla="*/ 0 h 33"/>
                <a:gd name="T22" fmla="*/ 42 w 42"/>
                <a:gd name="T23" fmla="*/ 5 h 33"/>
                <a:gd name="T24" fmla="*/ 40 w 42"/>
                <a:gd name="T25" fmla="*/ 5 h 33"/>
                <a:gd name="T26" fmla="*/ 17 w 42"/>
                <a:gd name="T27" fmla="*/ 7 h 33"/>
                <a:gd name="T28" fmla="*/ 7 w 42"/>
                <a:gd name="T29" fmla="*/ 21 h 33"/>
                <a:gd name="T30" fmla="*/ 5 w 42"/>
                <a:gd name="T31" fmla="*/ 24 h 33"/>
                <a:gd name="T32" fmla="*/ 6 w 42"/>
                <a:gd name="T33" fmla="*/ 29 h 33"/>
                <a:gd name="T34" fmla="*/ 6 w 42"/>
                <a:gd name="T35" fmla="*/ 32 h 33"/>
                <a:gd name="T36" fmla="*/ 1 w 42"/>
                <a:gd name="T3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33">
                  <a:moveTo>
                    <a:pt x="1" y="33"/>
                  </a:moveTo>
                  <a:cubicBezTo>
                    <a:pt x="1" y="32"/>
                    <a:pt x="1" y="31"/>
                    <a:pt x="1" y="30"/>
                  </a:cubicBezTo>
                  <a:cubicBezTo>
                    <a:pt x="0" y="27"/>
                    <a:pt x="0" y="24"/>
                    <a:pt x="0" y="23"/>
                  </a:cubicBezTo>
                  <a:cubicBezTo>
                    <a:pt x="0" y="22"/>
                    <a:pt x="0" y="22"/>
                    <a:pt x="0" y="22"/>
                  </a:cubicBezTo>
                  <a:cubicBezTo>
                    <a:pt x="0" y="22"/>
                    <a:pt x="0" y="22"/>
                    <a:pt x="0" y="22"/>
                  </a:cubicBezTo>
                  <a:cubicBezTo>
                    <a:pt x="1" y="21"/>
                    <a:pt x="2" y="20"/>
                    <a:pt x="2" y="19"/>
                  </a:cubicBezTo>
                  <a:cubicBezTo>
                    <a:pt x="6" y="14"/>
                    <a:pt x="10" y="7"/>
                    <a:pt x="14" y="3"/>
                  </a:cubicBezTo>
                  <a:cubicBezTo>
                    <a:pt x="15" y="3"/>
                    <a:pt x="15" y="3"/>
                    <a:pt x="15" y="3"/>
                  </a:cubicBezTo>
                  <a:cubicBezTo>
                    <a:pt x="15" y="2"/>
                    <a:pt x="15" y="2"/>
                    <a:pt x="15" y="2"/>
                  </a:cubicBezTo>
                  <a:cubicBezTo>
                    <a:pt x="24" y="1"/>
                    <a:pt x="31" y="1"/>
                    <a:pt x="40" y="0"/>
                  </a:cubicBezTo>
                  <a:cubicBezTo>
                    <a:pt x="41" y="0"/>
                    <a:pt x="41" y="0"/>
                    <a:pt x="41" y="0"/>
                  </a:cubicBezTo>
                  <a:cubicBezTo>
                    <a:pt x="42" y="5"/>
                    <a:pt x="42" y="5"/>
                    <a:pt x="42" y="5"/>
                  </a:cubicBezTo>
                  <a:cubicBezTo>
                    <a:pt x="40" y="5"/>
                    <a:pt x="40" y="5"/>
                    <a:pt x="40" y="5"/>
                  </a:cubicBezTo>
                  <a:cubicBezTo>
                    <a:pt x="32" y="6"/>
                    <a:pt x="25" y="6"/>
                    <a:pt x="17" y="7"/>
                  </a:cubicBezTo>
                  <a:cubicBezTo>
                    <a:pt x="13" y="11"/>
                    <a:pt x="9" y="17"/>
                    <a:pt x="7" y="21"/>
                  </a:cubicBezTo>
                  <a:cubicBezTo>
                    <a:pt x="6" y="22"/>
                    <a:pt x="5" y="23"/>
                    <a:pt x="5" y="24"/>
                  </a:cubicBezTo>
                  <a:cubicBezTo>
                    <a:pt x="5" y="25"/>
                    <a:pt x="5" y="27"/>
                    <a:pt x="6" y="29"/>
                  </a:cubicBezTo>
                  <a:cubicBezTo>
                    <a:pt x="6" y="31"/>
                    <a:pt x="6" y="32"/>
                    <a:pt x="6" y="32"/>
                  </a:cubicBezTo>
                  <a:lnTo>
                    <a:pt x="1"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79"/>
            <p:cNvSpPr/>
            <p:nvPr/>
          </p:nvSpPr>
          <p:spPr bwMode="auto">
            <a:xfrm>
              <a:off x="3917951" y="5253038"/>
              <a:ext cx="93663" cy="103188"/>
            </a:xfrm>
            <a:custGeom>
              <a:avLst/>
              <a:gdLst>
                <a:gd name="T0" fmla="*/ 3 w 17"/>
                <a:gd name="T1" fmla="*/ 19 h 19"/>
                <a:gd name="T2" fmla="*/ 2 w 17"/>
                <a:gd name="T3" fmla="*/ 16 h 19"/>
                <a:gd name="T4" fmla="*/ 0 w 17"/>
                <a:gd name="T5" fmla="*/ 7 h 19"/>
                <a:gd name="T6" fmla="*/ 0 w 17"/>
                <a:gd name="T7" fmla="*/ 5 h 19"/>
                <a:gd name="T8" fmla="*/ 2 w 17"/>
                <a:gd name="T9" fmla="*/ 4 h 19"/>
                <a:gd name="T10" fmla="*/ 6 w 17"/>
                <a:gd name="T11" fmla="*/ 3 h 19"/>
                <a:gd name="T12" fmla="*/ 16 w 17"/>
                <a:gd name="T13" fmla="*/ 0 h 19"/>
                <a:gd name="T14" fmla="*/ 17 w 17"/>
                <a:gd name="T15" fmla="*/ 5 h 19"/>
                <a:gd name="T16" fmla="*/ 7 w 17"/>
                <a:gd name="T17" fmla="*/ 8 h 19"/>
                <a:gd name="T18" fmla="*/ 5 w 17"/>
                <a:gd name="T19" fmla="*/ 8 h 19"/>
                <a:gd name="T20" fmla="*/ 6 w 17"/>
                <a:gd name="T21" fmla="*/ 15 h 19"/>
                <a:gd name="T22" fmla="*/ 7 w 17"/>
                <a:gd name="T23" fmla="*/ 18 h 19"/>
                <a:gd name="T24" fmla="*/ 3 w 17"/>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9">
                  <a:moveTo>
                    <a:pt x="3" y="19"/>
                  </a:moveTo>
                  <a:cubicBezTo>
                    <a:pt x="2" y="18"/>
                    <a:pt x="2" y="17"/>
                    <a:pt x="2" y="16"/>
                  </a:cubicBezTo>
                  <a:cubicBezTo>
                    <a:pt x="1" y="14"/>
                    <a:pt x="0" y="12"/>
                    <a:pt x="0" y="7"/>
                  </a:cubicBezTo>
                  <a:cubicBezTo>
                    <a:pt x="0" y="5"/>
                    <a:pt x="0" y="5"/>
                    <a:pt x="0" y="5"/>
                  </a:cubicBezTo>
                  <a:cubicBezTo>
                    <a:pt x="2" y="4"/>
                    <a:pt x="2" y="4"/>
                    <a:pt x="2" y="4"/>
                  </a:cubicBezTo>
                  <a:cubicBezTo>
                    <a:pt x="3" y="4"/>
                    <a:pt x="4" y="3"/>
                    <a:pt x="6" y="3"/>
                  </a:cubicBezTo>
                  <a:cubicBezTo>
                    <a:pt x="9" y="2"/>
                    <a:pt x="12" y="2"/>
                    <a:pt x="16" y="0"/>
                  </a:cubicBezTo>
                  <a:cubicBezTo>
                    <a:pt x="17" y="5"/>
                    <a:pt x="17" y="5"/>
                    <a:pt x="17" y="5"/>
                  </a:cubicBezTo>
                  <a:cubicBezTo>
                    <a:pt x="14" y="6"/>
                    <a:pt x="10" y="7"/>
                    <a:pt x="7" y="8"/>
                  </a:cubicBezTo>
                  <a:cubicBezTo>
                    <a:pt x="6" y="8"/>
                    <a:pt x="6" y="8"/>
                    <a:pt x="5" y="8"/>
                  </a:cubicBezTo>
                  <a:cubicBezTo>
                    <a:pt x="5" y="11"/>
                    <a:pt x="6" y="13"/>
                    <a:pt x="6" y="15"/>
                  </a:cubicBezTo>
                  <a:cubicBezTo>
                    <a:pt x="7" y="16"/>
                    <a:pt x="7" y="17"/>
                    <a:pt x="7" y="18"/>
                  </a:cubicBezTo>
                  <a:lnTo>
                    <a:pt x="3"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80"/>
            <p:cNvSpPr/>
            <p:nvPr/>
          </p:nvSpPr>
          <p:spPr bwMode="auto">
            <a:xfrm>
              <a:off x="3797301" y="5273675"/>
              <a:ext cx="60325" cy="93663"/>
            </a:xfrm>
            <a:custGeom>
              <a:avLst/>
              <a:gdLst>
                <a:gd name="T0" fmla="*/ 6 w 11"/>
                <a:gd name="T1" fmla="*/ 17 h 17"/>
                <a:gd name="T2" fmla="*/ 0 w 11"/>
                <a:gd name="T3" fmla="*/ 0 h 17"/>
                <a:gd name="T4" fmla="*/ 5 w 11"/>
                <a:gd name="T5" fmla="*/ 0 h 17"/>
                <a:gd name="T6" fmla="*/ 11 w 11"/>
                <a:gd name="T7" fmla="*/ 15 h 17"/>
                <a:gd name="T8" fmla="*/ 6 w 11"/>
                <a:gd name="T9" fmla="*/ 17 h 17"/>
              </a:gdLst>
              <a:ahLst/>
              <a:cxnLst>
                <a:cxn ang="0">
                  <a:pos x="T0" y="T1"/>
                </a:cxn>
                <a:cxn ang="0">
                  <a:pos x="T2" y="T3"/>
                </a:cxn>
                <a:cxn ang="0">
                  <a:pos x="T4" y="T5"/>
                </a:cxn>
                <a:cxn ang="0">
                  <a:pos x="T6" y="T7"/>
                </a:cxn>
                <a:cxn ang="0">
                  <a:pos x="T8" y="T9"/>
                </a:cxn>
              </a:cxnLst>
              <a:rect l="0" t="0" r="r" b="b"/>
              <a:pathLst>
                <a:path w="11" h="17">
                  <a:moveTo>
                    <a:pt x="6" y="17"/>
                  </a:moveTo>
                  <a:cubicBezTo>
                    <a:pt x="6" y="16"/>
                    <a:pt x="0" y="4"/>
                    <a:pt x="0" y="0"/>
                  </a:cubicBezTo>
                  <a:cubicBezTo>
                    <a:pt x="5" y="0"/>
                    <a:pt x="5" y="0"/>
                    <a:pt x="5" y="0"/>
                  </a:cubicBezTo>
                  <a:cubicBezTo>
                    <a:pt x="5" y="2"/>
                    <a:pt x="10" y="13"/>
                    <a:pt x="11" y="15"/>
                  </a:cubicBezTo>
                  <a:lnTo>
                    <a:pt x="6"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81"/>
            <p:cNvSpPr/>
            <p:nvPr/>
          </p:nvSpPr>
          <p:spPr bwMode="auto">
            <a:xfrm>
              <a:off x="4252913" y="5389563"/>
              <a:ext cx="292100" cy="419100"/>
            </a:xfrm>
            <a:custGeom>
              <a:avLst/>
              <a:gdLst>
                <a:gd name="T0" fmla="*/ 8 w 53"/>
                <a:gd name="T1" fmla="*/ 76 h 76"/>
                <a:gd name="T2" fmla="*/ 5 w 53"/>
                <a:gd name="T3" fmla="*/ 75 h 76"/>
                <a:gd name="T4" fmla="*/ 3 w 53"/>
                <a:gd name="T5" fmla="*/ 57 h 76"/>
                <a:gd name="T6" fmla="*/ 7 w 53"/>
                <a:gd name="T7" fmla="*/ 58 h 76"/>
                <a:gd name="T8" fmla="*/ 7 w 53"/>
                <a:gd name="T9" fmla="*/ 71 h 76"/>
                <a:gd name="T10" fmla="*/ 33 w 53"/>
                <a:gd name="T11" fmla="*/ 43 h 76"/>
                <a:gd name="T12" fmla="*/ 43 w 53"/>
                <a:gd name="T13" fmla="*/ 6 h 76"/>
                <a:gd name="T14" fmla="*/ 38 w 53"/>
                <a:gd name="T15" fmla="*/ 8 h 76"/>
                <a:gd name="T16" fmla="*/ 35 w 53"/>
                <a:gd name="T17" fmla="*/ 4 h 76"/>
                <a:gd name="T18" fmla="*/ 46 w 53"/>
                <a:gd name="T19" fmla="*/ 2 h 76"/>
                <a:gd name="T20" fmla="*/ 37 w 53"/>
                <a:gd name="T21" fmla="*/ 45 h 76"/>
                <a:gd name="T22" fmla="*/ 8 w 53"/>
                <a:gd name="T2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76">
                  <a:moveTo>
                    <a:pt x="8" y="76"/>
                  </a:moveTo>
                  <a:cubicBezTo>
                    <a:pt x="7" y="76"/>
                    <a:pt x="6" y="76"/>
                    <a:pt x="5" y="75"/>
                  </a:cubicBezTo>
                  <a:cubicBezTo>
                    <a:pt x="1" y="73"/>
                    <a:pt x="0" y="67"/>
                    <a:pt x="3" y="57"/>
                  </a:cubicBezTo>
                  <a:cubicBezTo>
                    <a:pt x="7" y="58"/>
                    <a:pt x="7" y="58"/>
                    <a:pt x="7" y="58"/>
                  </a:cubicBezTo>
                  <a:cubicBezTo>
                    <a:pt x="5" y="66"/>
                    <a:pt x="6" y="70"/>
                    <a:pt x="7" y="71"/>
                  </a:cubicBezTo>
                  <a:cubicBezTo>
                    <a:pt x="10" y="72"/>
                    <a:pt x="21" y="64"/>
                    <a:pt x="33" y="43"/>
                  </a:cubicBezTo>
                  <a:cubicBezTo>
                    <a:pt x="44" y="23"/>
                    <a:pt x="46" y="9"/>
                    <a:pt x="43" y="6"/>
                  </a:cubicBezTo>
                  <a:cubicBezTo>
                    <a:pt x="42" y="6"/>
                    <a:pt x="41" y="6"/>
                    <a:pt x="38" y="8"/>
                  </a:cubicBezTo>
                  <a:cubicBezTo>
                    <a:pt x="35" y="4"/>
                    <a:pt x="35" y="4"/>
                    <a:pt x="35" y="4"/>
                  </a:cubicBezTo>
                  <a:cubicBezTo>
                    <a:pt x="41" y="0"/>
                    <a:pt x="44" y="1"/>
                    <a:pt x="46" y="2"/>
                  </a:cubicBezTo>
                  <a:cubicBezTo>
                    <a:pt x="53" y="8"/>
                    <a:pt x="47" y="28"/>
                    <a:pt x="37" y="45"/>
                  </a:cubicBezTo>
                  <a:cubicBezTo>
                    <a:pt x="30" y="57"/>
                    <a:pt x="17" y="76"/>
                    <a:pt x="8"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82"/>
            <p:cNvSpPr/>
            <p:nvPr/>
          </p:nvSpPr>
          <p:spPr bwMode="auto">
            <a:xfrm>
              <a:off x="4319588" y="5411788"/>
              <a:ext cx="341313" cy="495300"/>
            </a:xfrm>
            <a:custGeom>
              <a:avLst/>
              <a:gdLst>
                <a:gd name="T0" fmla="*/ 7 w 62"/>
                <a:gd name="T1" fmla="*/ 90 h 90"/>
                <a:gd name="T2" fmla="*/ 4 w 62"/>
                <a:gd name="T3" fmla="*/ 89 h 90"/>
                <a:gd name="T4" fmla="*/ 2 w 62"/>
                <a:gd name="T5" fmla="*/ 72 h 90"/>
                <a:gd name="T6" fmla="*/ 7 w 62"/>
                <a:gd name="T7" fmla="*/ 73 h 90"/>
                <a:gd name="T8" fmla="*/ 7 w 62"/>
                <a:gd name="T9" fmla="*/ 85 h 90"/>
                <a:gd name="T10" fmla="*/ 36 w 62"/>
                <a:gd name="T11" fmla="*/ 50 h 90"/>
                <a:gd name="T12" fmla="*/ 50 w 62"/>
                <a:gd name="T13" fmla="*/ 6 h 90"/>
                <a:gd name="T14" fmla="*/ 46 w 62"/>
                <a:gd name="T15" fmla="*/ 8 h 90"/>
                <a:gd name="T16" fmla="*/ 43 w 62"/>
                <a:gd name="T17" fmla="*/ 4 h 90"/>
                <a:gd name="T18" fmla="*/ 53 w 62"/>
                <a:gd name="T19" fmla="*/ 1 h 90"/>
                <a:gd name="T20" fmla="*/ 40 w 62"/>
                <a:gd name="T21" fmla="*/ 52 h 90"/>
                <a:gd name="T22" fmla="*/ 7 w 62"/>
                <a:gd name="T2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0">
                  <a:moveTo>
                    <a:pt x="7" y="90"/>
                  </a:moveTo>
                  <a:cubicBezTo>
                    <a:pt x="6" y="90"/>
                    <a:pt x="5" y="90"/>
                    <a:pt x="4" y="89"/>
                  </a:cubicBezTo>
                  <a:cubicBezTo>
                    <a:pt x="0" y="87"/>
                    <a:pt x="0" y="81"/>
                    <a:pt x="2" y="72"/>
                  </a:cubicBezTo>
                  <a:cubicBezTo>
                    <a:pt x="7" y="73"/>
                    <a:pt x="7" y="73"/>
                    <a:pt x="7" y="73"/>
                  </a:cubicBezTo>
                  <a:cubicBezTo>
                    <a:pt x="5" y="82"/>
                    <a:pt x="6" y="85"/>
                    <a:pt x="7" y="85"/>
                  </a:cubicBezTo>
                  <a:cubicBezTo>
                    <a:pt x="9" y="86"/>
                    <a:pt x="22" y="76"/>
                    <a:pt x="36" y="50"/>
                  </a:cubicBezTo>
                  <a:cubicBezTo>
                    <a:pt x="51" y="23"/>
                    <a:pt x="53" y="7"/>
                    <a:pt x="50" y="6"/>
                  </a:cubicBezTo>
                  <a:cubicBezTo>
                    <a:pt x="50" y="6"/>
                    <a:pt x="49" y="6"/>
                    <a:pt x="46" y="8"/>
                  </a:cubicBezTo>
                  <a:cubicBezTo>
                    <a:pt x="43" y="4"/>
                    <a:pt x="43" y="4"/>
                    <a:pt x="43" y="4"/>
                  </a:cubicBezTo>
                  <a:cubicBezTo>
                    <a:pt x="47" y="1"/>
                    <a:pt x="50" y="0"/>
                    <a:pt x="53" y="1"/>
                  </a:cubicBezTo>
                  <a:cubicBezTo>
                    <a:pt x="62" y="7"/>
                    <a:pt x="49" y="37"/>
                    <a:pt x="40" y="52"/>
                  </a:cubicBezTo>
                  <a:cubicBezTo>
                    <a:pt x="33" y="66"/>
                    <a:pt x="17" y="90"/>
                    <a:pt x="7"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83"/>
            <p:cNvSpPr/>
            <p:nvPr/>
          </p:nvSpPr>
          <p:spPr bwMode="auto">
            <a:xfrm>
              <a:off x="4489451" y="5400675"/>
              <a:ext cx="127000" cy="88900"/>
            </a:xfrm>
            <a:custGeom>
              <a:avLst/>
              <a:gdLst>
                <a:gd name="T0" fmla="*/ 73 w 80"/>
                <a:gd name="T1" fmla="*/ 56 h 56"/>
                <a:gd name="T2" fmla="*/ 0 w 80"/>
                <a:gd name="T3" fmla="*/ 14 h 56"/>
                <a:gd name="T4" fmla="*/ 7 w 80"/>
                <a:gd name="T5" fmla="*/ 0 h 56"/>
                <a:gd name="T6" fmla="*/ 80 w 80"/>
                <a:gd name="T7" fmla="*/ 42 h 56"/>
                <a:gd name="T8" fmla="*/ 73 w 80"/>
                <a:gd name="T9" fmla="*/ 56 h 56"/>
              </a:gdLst>
              <a:ahLst/>
              <a:cxnLst>
                <a:cxn ang="0">
                  <a:pos x="T0" y="T1"/>
                </a:cxn>
                <a:cxn ang="0">
                  <a:pos x="T2" y="T3"/>
                </a:cxn>
                <a:cxn ang="0">
                  <a:pos x="T4" y="T5"/>
                </a:cxn>
                <a:cxn ang="0">
                  <a:pos x="T6" y="T7"/>
                </a:cxn>
                <a:cxn ang="0">
                  <a:pos x="T8" y="T9"/>
                </a:cxn>
              </a:cxnLst>
              <a:rect l="0" t="0" r="r" b="b"/>
              <a:pathLst>
                <a:path w="80" h="56">
                  <a:moveTo>
                    <a:pt x="73" y="56"/>
                  </a:moveTo>
                  <a:lnTo>
                    <a:pt x="0" y="14"/>
                  </a:lnTo>
                  <a:lnTo>
                    <a:pt x="7" y="0"/>
                  </a:lnTo>
                  <a:lnTo>
                    <a:pt x="80" y="42"/>
                  </a:lnTo>
                  <a:lnTo>
                    <a:pt x="7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84"/>
            <p:cNvSpPr/>
            <p:nvPr/>
          </p:nvSpPr>
          <p:spPr bwMode="auto">
            <a:xfrm>
              <a:off x="4281488" y="5780088"/>
              <a:ext cx="131763" cy="88900"/>
            </a:xfrm>
            <a:custGeom>
              <a:avLst/>
              <a:gdLst>
                <a:gd name="T0" fmla="*/ 76 w 83"/>
                <a:gd name="T1" fmla="*/ 56 h 56"/>
                <a:gd name="T2" fmla="*/ 0 w 83"/>
                <a:gd name="T3" fmla="*/ 14 h 56"/>
                <a:gd name="T4" fmla="*/ 6 w 83"/>
                <a:gd name="T5" fmla="*/ 0 h 56"/>
                <a:gd name="T6" fmla="*/ 83 w 83"/>
                <a:gd name="T7" fmla="*/ 39 h 56"/>
                <a:gd name="T8" fmla="*/ 76 w 83"/>
                <a:gd name="T9" fmla="*/ 56 h 56"/>
              </a:gdLst>
              <a:ahLst/>
              <a:cxnLst>
                <a:cxn ang="0">
                  <a:pos x="T0" y="T1"/>
                </a:cxn>
                <a:cxn ang="0">
                  <a:pos x="T2" y="T3"/>
                </a:cxn>
                <a:cxn ang="0">
                  <a:pos x="T4" y="T5"/>
                </a:cxn>
                <a:cxn ang="0">
                  <a:pos x="T6" y="T7"/>
                </a:cxn>
                <a:cxn ang="0">
                  <a:pos x="T8" y="T9"/>
                </a:cxn>
              </a:cxnLst>
              <a:rect l="0" t="0" r="r" b="b"/>
              <a:pathLst>
                <a:path w="83" h="56">
                  <a:moveTo>
                    <a:pt x="76" y="56"/>
                  </a:moveTo>
                  <a:lnTo>
                    <a:pt x="0" y="14"/>
                  </a:lnTo>
                  <a:lnTo>
                    <a:pt x="6" y="0"/>
                  </a:lnTo>
                  <a:lnTo>
                    <a:pt x="83" y="39"/>
                  </a:lnTo>
                  <a:lnTo>
                    <a:pt x="76"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85"/>
            <p:cNvSpPr/>
            <p:nvPr/>
          </p:nvSpPr>
          <p:spPr bwMode="auto">
            <a:xfrm>
              <a:off x="4598988" y="5422900"/>
              <a:ext cx="231775" cy="149225"/>
            </a:xfrm>
            <a:custGeom>
              <a:avLst/>
              <a:gdLst>
                <a:gd name="T0" fmla="*/ 136 w 146"/>
                <a:gd name="T1" fmla="*/ 94 h 94"/>
                <a:gd name="T2" fmla="*/ 0 w 146"/>
                <a:gd name="T3" fmla="*/ 17 h 94"/>
                <a:gd name="T4" fmla="*/ 11 w 146"/>
                <a:gd name="T5" fmla="*/ 0 h 94"/>
                <a:gd name="T6" fmla="*/ 146 w 146"/>
                <a:gd name="T7" fmla="*/ 76 h 94"/>
                <a:gd name="T8" fmla="*/ 136 w 146"/>
                <a:gd name="T9" fmla="*/ 94 h 94"/>
              </a:gdLst>
              <a:ahLst/>
              <a:cxnLst>
                <a:cxn ang="0">
                  <a:pos x="T0" y="T1"/>
                </a:cxn>
                <a:cxn ang="0">
                  <a:pos x="T2" y="T3"/>
                </a:cxn>
                <a:cxn ang="0">
                  <a:pos x="T4" y="T5"/>
                </a:cxn>
                <a:cxn ang="0">
                  <a:pos x="T6" y="T7"/>
                </a:cxn>
                <a:cxn ang="0">
                  <a:pos x="T8" y="T9"/>
                </a:cxn>
              </a:cxnLst>
              <a:rect l="0" t="0" r="r" b="b"/>
              <a:pathLst>
                <a:path w="146" h="94">
                  <a:moveTo>
                    <a:pt x="136" y="94"/>
                  </a:moveTo>
                  <a:lnTo>
                    <a:pt x="0" y="17"/>
                  </a:lnTo>
                  <a:lnTo>
                    <a:pt x="11" y="0"/>
                  </a:lnTo>
                  <a:lnTo>
                    <a:pt x="146" y="76"/>
                  </a:lnTo>
                  <a:lnTo>
                    <a:pt x="136"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86"/>
            <p:cNvSpPr/>
            <p:nvPr/>
          </p:nvSpPr>
          <p:spPr bwMode="auto">
            <a:xfrm>
              <a:off x="4335463" y="5880100"/>
              <a:ext cx="225425" cy="142875"/>
            </a:xfrm>
            <a:custGeom>
              <a:avLst/>
              <a:gdLst>
                <a:gd name="T0" fmla="*/ 135 w 142"/>
                <a:gd name="T1" fmla="*/ 90 h 90"/>
                <a:gd name="T2" fmla="*/ 0 w 142"/>
                <a:gd name="T3" fmla="*/ 14 h 90"/>
                <a:gd name="T4" fmla="*/ 11 w 142"/>
                <a:gd name="T5" fmla="*/ 0 h 90"/>
                <a:gd name="T6" fmla="*/ 142 w 142"/>
                <a:gd name="T7" fmla="*/ 76 h 90"/>
                <a:gd name="T8" fmla="*/ 135 w 142"/>
                <a:gd name="T9" fmla="*/ 90 h 90"/>
              </a:gdLst>
              <a:ahLst/>
              <a:cxnLst>
                <a:cxn ang="0">
                  <a:pos x="T0" y="T1"/>
                </a:cxn>
                <a:cxn ang="0">
                  <a:pos x="T2" y="T3"/>
                </a:cxn>
                <a:cxn ang="0">
                  <a:pos x="T4" y="T5"/>
                </a:cxn>
                <a:cxn ang="0">
                  <a:pos x="T6" y="T7"/>
                </a:cxn>
                <a:cxn ang="0">
                  <a:pos x="T8" y="T9"/>
                </a:cxn>
              </a:cxnLst>
              <a:rect l="0" t="0" r="r" b="b"/>
              <a:pathLst>
                <a:path w="142" h="90">
                  <a:moveTo>
                    <a:pt x="135" y="90"/>
                  </a:moveTo>
                  <a:lnTo>
                    <a:pt x="0" y="14"/>
                  </a:lnTo>
                  <a:lnTo>
                    <a:pt x="11" y="0"/>
                  </a:lnTo>
                  <a:lnTo>
                    <a:pt x="142" y="76"/>
                  </a:lnTo>
                  <a:lnTo>
                    <a:pt x="135"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87"/>
            <p:cNvSpPr>
              <a:spLocks noEditPoints="1"/>
            </p:cNvSpPr>
            <p:nvPr/>
          </p:nvSpPr>
          <p:spPr bwMode="auto">
            <a:xfrm>
              <a:off x="4373563" y="5737225"/>
              <a:ext cx="71438" cy="71438"/>
            </a:xfrm>
            <a:custGeom>
              <a:avLst/>
              <a:gdLst>
                <a:gd name="T0" fmla="*/ 5 w 13"/>
                <a:gd name="T1" fmla="*/ 13 h 13"/>
                <a:gd name="T2" fmla="*/ 5 w 13"/>
                <a:gd name="T3" fmla="*/ 13 h 13"/>
                <a:gd name="T4" fmla="*/ 1 w 13"/>
                <a:gd name="T5" fmla="*/ 11 h 13"/>
                <a:gd name="T6" fmla="*/ 0 w 13"/>
                <a:gd name="T7" fmla="*/ 7 h 13"/>
                <a:gd name="T8" fmla="*/ 3 w 13"/>
                <a:gd name="T9" fmla="*/ 3 h 13"/>
                <a:gd name="T10" fmla="*/ 12 w 13"/>
                <a:gd name="T11" fmla="*/ 2 h 13"/>
                <a:gd name="T12" fmla="*/ 13 w 13"/>
                <a:gd name="T13" fmla="*/ 7 h 13"/>
                <a:gd name="T14" fmla="*/ 10 w 13"/>
                <a:gd name="T15" fmla="*/ 11 h 13"/>
                <a:gd name="T16" fmla="*/ 5 w 13"/>
                <a:gd name="T17" fmla="*/ 13 h 13"/>
                <a:gd name="T18" fmla="*/ 8 w 13"/>
                <a:gd name="T19" fmla="*/ 5 h 13"/>
                <a:gd name="T20" fmla="*/ 6 w 13"/>
                <a:gd name="T21" fmla="*/ 6 h 13"/>
                <a:gd name="T22" fmla="*/ 5 w 13"/>
                <a:gd name="T23" fmla="*/ 8 h 13"/>
                <a:gd name="T24" fmla="*/ 7 w 13"/>
                <a:gd name="T25" fmla="*/ 7 h 13"/>
                <a:gd name="T26" fmla="*/ 8 w 13"/>
                <a:gd name="T2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3">
                  <a:moveTo>
                    <a:pt x="5" y="13"/>
                  </a:moveTo>
                  <a:cubicBezTo>
                    <a:pt x="5" y="13"/>
                    <a:pt x="5" y="13"/>
                    <a:pt x="5" y="13"/>
                  </a:cubicBezTo>
                  <a:cubicBezTo>
                    <a:pt x="3" y="13"/>
                    <a:pt x="2" y="12"/>
                    <a:pt x="1" y="11"/>
                  </a:cubicBezTo>
                  <a:cubicBezTo>
                    <a:pt x="0" y="10"/>
                    <a:pt x="0" y="8"/>
                    <a:pt x="0" y="7"/>
                  </a:cubicBezTo>
                  <a:cubicBezTo>
                    <a:pt x="1" y="5"/>
                    <a:pt x="2" y="4"/>
                    <a:pt x="3" y="3"/>
                  </a:cubicBezTo>
                  <a:cubicBezTo>
                    <a:pt x="6" y="0"/>
                    <a:pt x="10" y="0"/>
                    <a:pt x="12" y="2"/>
                  </a:cubicBezTo>
                  <a:cubicBezTo>
                    <a:pt x="13" y="3"/>
                    <a:pt x="13" y="5"/>
                    <a:pt x="13" y="7"/>
                  </a:cubicBezTo>
                  <a:cubicBezTo>
                    <a:pt x="12" y="8"/>
                    <a:pt x="11" y="9"/>
                    <a:pt x="10" y="11"/>
                  </a:cubicBezTo>
                  <a:cubicBezTo>
                    <a:pt x="9" y="12"/>
                    <a:pt x="7" y="13"/>
                    <a:pt x="5" y="13"/>
                  </a:cubicBezTo>
                  <a:close/>
                  <a:moveTo>
                    <a:pt x="8" y="5"/>
                  </a:moveTo>
                  <a:cubicBezTo>
                    <a:pt x="7" y="5"/>
                    <a:pt x="7" y="6"/>
                    <a:pt x="6" y="6"/>
                  </a:cubicBezTo>
                  <a:cubicBezTo>
                    <a:pt x="6" y="7"/>
                    <a:pt x="5" y="7"/>
                    <a:pt x="5" y="8"/>
                  </a:cubicBezTo>
                  <a:cubicBezTo>
                    <a:pt x="6" y="8"/>
                    <a:pt x="6" y="7"/>
                    <a:pt x="7" y="7"/>
                  </a:cubicBezTo>
                  <a:cubicBezTo>
                    <a:pt x="7" y="6"/>
                    <a:pt x="8" y="6"/>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88"/>
            <p:cNvSpPr/>
            <p:nvPr/>
          </p:nvSpPr>
          <p:spPr bwMode="auto">
            <a:xfrm>
              <a:off x="1800226" y="3711575"/>
              <a:ext cx="593725" cy="125413"/>
            </a:xfrm>
            <a:custGeom>
              <a:avLst/>
              <a:gdLst>
                <a:gd name="T0" fmla="*/ 105 w 108"/>
                <a:gd name="T1" fmla="*/ 23 h 23"/>
                <a:gd name="T2" fmla="*/ 102 w 108"/>
                <a:gd name="T3" fmla="*/ 20 h 23"/>
                <a:gd name="T4" fmla="*/ 88 w 108"/>
                <a:gd name="T5" fmla="*/ 7 h 23"/>
                <a:gd name="T6" fmla="*/ 69 w 108"/>
                <a:gd name="T7" fmla="*/ 7 h 23"/>
                <a:gd name="T8" fmla="*/ 61 w 108"/>
                <a:gd name="T9" fmla="*/ 8 h 23"/>
                <a:gd name="T10" fmla="*/ 25 w 108"/>
                <a:gd name="T11" fmla="*/ 13 h 23"/>
                <a:gd name="T12" fmla="*/ 0 w 108"/>
                <a:gd name="T13" fmla="*/ 7 h 23"/>
                <a:gd name="T14" fmla="*/ 2 w 108"/>
                <a:gd name="T15" fmla="*/ 3 h 23"/>
                <a:gd name="T16" fmla="*/ 25 w 108"/>
                <a:gd name="T17" fmla="*/ 9 h 23"/>
                <a:gd name="T18" fmla="*/ 60 w 108"/>
                <a:gd name="T19" fmla="*/ 3 h 23"/>
                <a:gd name="T20" fmla="*/ 68 w 108"/>
                <a:gd name="T21" fmla="*/ 2 h 23"/>
                <a:gd name="T22" fmla="*/ 90 w 108"/>
                <a:gd name="T23" fmla="*/ 3 h 23"/>
                <a:gd name="T24" fmla="*/ 106 w 108"/>
                <a:gd name="T25" fmla="*/ 16 h 23"/>
                <a:gd name="T26" fmla="*/ 108 w 108"/>
                <a:gd name="T27" fmla="*/ 19 h 23"/>
                <a:gd name="T28" fmla="*/ 105 w 108"/>
                <a:gd name="T2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23">
                  <a:moveTo>
                    <a:pt x="105" y="23"/>
                  </a:moveTo>
                  <a:cubicBezTo>
                    <a:pt x="104" y="22"/>
                    <a:pt x="103" y="21"/>
                    <a:pt x="102" y="20"/>
                  </a:cubicBezTo>
                  <a:cubicBezTo>
                    <a:pt x="98" y="15"/>
                    <a:pt x="93" y="9"/>
                    <a:pt x="88" y="7"/>
                  </a:cubicBezTo>
                  <a:cubicBezTo>
                    <a:pt x="83" y="5"/>
                    <a:pt x="75" y="6"/>
                    <a:pt x="69" y="7"/>
                  </a:cubicBezTo>
                  <a:cubicBezTo>
                    <a:pt x="61" y="8"/>
                    <a:pt x="61" y="8"/>
                    <a:pt x="61" y="8"/>
                  </a:cubicBezTo>
                  <a:cubicBezTo>
                    <a:pt x="49" y="10"/>
                    <a:pt x="35" y="12"/>
                    <a:pt x="25" y="13"/>
                  </a:cubicBezTo>
                  <a:cubicBezTo>
                    <a:pt x="16" y="15"/>
                    <a:pt x="9" y="12"/>
                    <a:pt x="0" y="7"/>
                  </a:cubicBezTo>
                  <a:cubicBezTo>
                    <a:pt x="2" y="3"/>
                    <a:pt x="2" y="3"/>
                    <a:pt x="2" y="3"/>
                  </a:cubicBezTo>
                  <a:cubicBezTo>
                    <a:pt x="10" y="7"/>
                    <a:pt x="17" y="10"/>
                    <a:pt x="25" y="9"/>
                  </a:cubicBezTo>
                  <a:cubicBezTo>
                    <a:pt x="34" y="7"/>
                    <a:pt x="48" y="5"/>
                    <a:pt x="60" y="3"/>
                  </a:cubicBezTo>
                  <a:cubicBezTo>
                    <a:pt x="68" y="2"/>
                    <a:pt x="68" y="2"/>
                    <a:pt x="68" y="2"/>
                  </a:cubicBezTo>
                  <a:cubicBezTo>
                    <a:pt x="75" y="1"/>
                    <a:pt x="83" y="0"/>
                    <a:pt x="90" y="3"/>
                  </a:cubicBezTo>
                  <a:cubicBezTo>
                    <a:pt x="96" y="5"/>
                    <a:pt x="102" y="12"/>
                    <a:pt x="106" y="16"/>
                  </a:cubicBezTo>
                  <a:cubicBezTo>
                    <a:pt x="107" y="18"/>
                    <a:pt x="107" y="19"/>
                    <a:pt x="108" y="19"/>
                  </a:cubicBezTo>
                  <a:lnTo>
                    <a:pt x="105"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89"/>
            <p:cNvSpPr/>
            <p:nvPr/>
          </p:nvSpPr>
          <p:spPr bwMode="auto">
            <a:xfrm>
              <a:off x="1630363" y="3787775"/>
              <a:ext cx="1122363" cy="738188"/>
            </a:xfrm>
            <a:custGeom>
              <a:avLst/>
              <a:gdLst>
                <a:gd name="T0" fmla="*/ 135 w 204"/>
                <a:gd name="T1" fmla="*/ 134 h 134"/>
                <a:gd name="T2" fmla="*/ 134 w 204"/>
                <a:gd name="T3" fmla="*/ 134 h 134"/>
                <a:gd name="T4" fmla="*/ 58 w 204"/>
                <a:gd name="T5" fmla="*/ 89 h 134"/>
                <a:gd name="T6" fmla="*/ 34 w 204"/>
                <a:gd name="T7" fmla="*/ 68 h 134"/>
                <a:gd name="T8" fmla="*/ 26 w 204"/>
                <a:gd name="T9" fmla="*/ 61 h 134"/>
                <a:gd name="T10" fmla="*/ 0 w 204"/>
                <a:gd name="T11" fmla="*/ 44 h 134"/>
                <a:gd name="T12" fmla="*/ 2 w 204"/>
                <a:gd name="T13" fmla="*/ 40 h 134"/>
                <a:gd name="T14" fmla="*/ 29 w 204"/>
                <a:gd name="T15" fmla="*/ 57 h 134"/>
                <a:gd name="T16" fmla="*/ 37 w 204"/>
                <a:gd name="T17" fmla="*/ 64 h 134"/>
                <a:gd name="T18" fmla="*/ 61 w 204"/>
                <a:gd name="T19" fmla="*/ 85 h 134"/>
                <a:gd name="T20" fmla="*/ 134 w 204"/>
                <a:gd name="T21" fmla="*/ 129 h 134"/>
                <a:gd name="T22" fmla="*/ 140 w 204"/>
                <a:gd name="T23" fmla="*/ 121 h 134"/>
                <a:gd name="T24" fmla="*/ 132 w 204"/>
                <a:gd name="T25" fmla="*/ 106 h 134"/>
                <a:gd name="T26" fmla="*/ 119 w 204"/>
                <a:gd name="T27" fmla="*/ 94 h 134"/>
                <a:gd name="T28" fmla="*/ 99 w 204"/>
                <a:gd name="T29" fmla="*/ 77 h 134"/>
                <a:gd name="T30" fmla="*/ 98 w 204"/>
                <a:gd name="T31" fmla="*/ 77 h 134"/>
                <a:gd name="T32" fmla="*/ 98 w 204"/>
                <a:gd name="T33" fmla="*/ 75 h 134"/>
                <a:gd name="T34" fmla="*/ 126 w 204"/>
                <a:gd name="T35" fmla="*/ 39 h 134"/>
                <a:gd name="T36" fmla="*/ 165 w 204"/>
                <a:gd name="T37" fmla="*/ 44 h 134"/>
                <a:gd name="T38" fmla="*/ 173 w 204"/>
                <a:gd name="T39" fmla="*/ 64 h 134"/>
                <a:gd name="T40" fmla="*/ 181 w 204"/>
                <a:gd name="T41" fmla="*/ 84 h 134"/>
                <a:gd name="T42" fmla="*/ 193 w 204"/>
                <a:gd name="T43" fmla="*/ 91 h 134"/>
                <a:gd name="T44" fmla="*/ 199 w 204"/>
                <a:gd name="T45" fmla="*/ 90 h 134"/>
                <a:gd name="T46" fmla="*/ 183 w 204"/>
                <a:gd name="T47" fmla="*/ 34 h 134"/>
                <a:gd name="T48" fmla="*/ 125 w 204"/>
                <a:gd name="T49" fmla="*/ 5 h 134"/>
                <a:gd name="T50" fmla="*/ 127 w 204"/>
                <a:gd name="T51" fmla="*/ 0 h 134"/>
                <a:gd name="T52" fmla="*/ 186 w 204"/>
                <a:gd name="T53" fmla="*/ 30 h 134"/>
                <a:gd name="T54" fmla="*/ 203 w 204"/>
                <a:gd name="T55" fmla="*/ 89 h 134"/>
                <a:gd name="T56" fmla="*/ 203 w 204"/>
                <a:gd name="T57" fmla="*/ 93 h 134"/>
                <a:gd name="T58" fmla="*/ 193 w 204"/>
                <a:gd name="T59" fmla="*/ 96 h 134"/>
                <a:gd name="T60" fmla="*/ 176 w 204"/>
                <a:gd name="T61" fmla="*/ 87 h 134"/>
                <a:gd name="T62" fmla="*/ 168 w 204"/>
                <a:gd name="T63" fmla="*/ 65 h 134"/>
                <a:gd name="T64" fmla="*/ 162 w 204"/>
                <a:gd name="T65" fmla="*/ 48 h 134"/>
                <a:gd name="T66" fmla="*/ 127 w 204"/>
                <a:gd name="T67" fmla="*/ 43 h 134"/>
                <a:gd name="T68" fmla="*/ 103 w 204"/>
                <a:gd name="T69" fmla="*/ 74 h 134"/>
                <a:gd name="T70" fmla="*/ 122 w 204"/>
                <a:gd name="T71" fmla="*/ 91 h 134"/>
                <a:gd name="T72" fmla="*/ 135 w 204"/>
                <a:gd name="T73" fmla="*/ 102 h 134"/>
                <a:gd name="T74" fmla="*/ 145 w 204"/>
                <a:gd name="T75" fmla="*/ 122 h 134"/>
                <a:gd name="T76" fmla="*/ 136 w 204"/>
                <a:gd name="T77" fmla="*/ 134 h 134"/>
                <a:gd name="T78" fmla="*/ 135 w 204"/>
                <a:gd name="T79"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4" h="134">
                  <a:moveTo>
                    <a:pt x="135" y="134"/>
                  </a:moveTo>
                  <a:cubicBezTo>
                    <a:pt x="134" y="134"/>
                    <a:pt x="134" y="134"/>
                    <a:pt x="134" y="134"/>
                  </a:cubicBezTo>
                  <a:cubicBezTo>
                    <a:pt x="127" y="133"/>
                    <a:pt x="67" y="95"/>
                    <a:pt x="58" y="89"/>
                  </a:cubicBezTo>
                  <a:cubicBezTo>
                    <a:pt x="53" y="85"/>
                    <a:pt x="43" y="76"/>
                    <a:pt x="34" y="68"/>
                  </a:cubicBezTo>
                  <a:cubicBezTo>
                    <a:pt x="31" y="65"/>
                    <a:pt x="28" y="62"/>
                    <a:pt x="26" y="61"/>
                  </a:cubicBezTo>
                  <a:cubicBezTo>
                    <a:pt x="20" y="55"/>
                    <a:pt x="2" y="45"/>
                    <a:pt x="0" y="44"/>
                  </a:cubicBezTo>
                  <a:cubicBezTo>
                    <a:pt x="2" y="40"/>
                    <a:pt x="2" y="40"/>
                    <a:pt x="2" y="40"/>
                  </a:cubicBezTo>
                  <a:cubicBezTo>
                    <a:pt x="3" y="40"/>
                    <a:pt x="22" y="51"/>
                    <a:pt x="29" y="57"/>
                  </a:cubicBezTo>
                  <a:cubicBezTo>
                    <a:pt x="31" y="59"/>
                    <a:pt x="34" y="61"/>
                    <a:pt x="37" y="64"/>
                  </a:cubicBezTo>
                  <a:cubicBezTo>
                    <a:pt x="45" y="71"/>
                    <a:pt x="56" y="81"/>
                    <a:pt x="61" y="85"/>
                  </a:cubicBezTo>
                  <a:cubicBezTo>
                    <a:pt x="72" y="93"/>
                    <a:pt x="126" y="126"/>
                    <a:pt x="134" y="129"/>
                  </a:cubicBezTo>
                  <a:cubicBezTo>
                    <a:pt x="138" y="127"/>
                    <a:pt x="139" y="124"/>
                    <a:pt x="140" y="121"/>
                  </a:cubicBezTo>
                  <a:cubicBezTo>
                    <a:pt x="140" y="116"/>
                    <a:pt x="136" y="109"/>
                    <a:pt x="132" y="106"/>
                  </a:cubicBezTo>
                  <a:cubicBezTo>
                    <a:pt x="129" y="104"/>
                    <a:pt x="124" y="99"/>
                    <a:pt x="119" y="94"/>
                  </a:cubicBezTo>
                  <a:cubicBezTo>
                    <a:pt x="111" y="88"/>
                    <a:pt x="101" y="78"/>
                    <a:pt x="99" y="77"/>
                  </a:cubicBezTo>
                  <a:cubicBezTo>
                    <a:pt x="98" y="77"/>
                    <a:pt x="98" y="77"/>
                    <a:pt x="98" y="77"/>
                  </a:cubicBezTo>
                  <a:cubicBezTo>
                    <a:pt x="98" y="75"/>
                    <a:pt x="98" y="75"/>
                    <a:pt x="98" y="75"/>
                  </a:cubicBezTo>
                  <a:cubicBezTo>
                    <a:pt x="99" y="43"/>
                    <a:pt x="120" y="39"/>
                    <a:pt x="126" y="39"/>
                  </a:cubicBezTo>
                  <a:cubicBezTo>
                    <a:pt x="128" y="38"/>
                    <a:pt x="162" y="42"/>
                    <a:pt x="165" y="44"/>
                  </a:cubicBezTo>
                  <a:cubicBezTo>
                    <a:pt x="166" y="45"/>
                    <a:pt x="167" y="46"/>
                    <a:pt x="173" y="64"/>
                  </a:cubicBezTo>
                  <a:cubicBezTo>
                    <a:pt x="176" y="72"/>
                    <a:pt x="179" y="82"/>
                    <a:pt x="181" y="84"/>
                  </a:cubicBezTo>
                  <a:cubicBezTo>
                    <a:pt x="182" y="87"/>
                    <a:pt x="188" y="90"/>
                    <a:pt x="193" y="91"/>
                  </a:cubicBezTo>
                  <a:cubicBezTo>
                    <a:pt x="196" y="91"/>
                    <a:pt x="198" y="91"/>
                    <a:pt x="199" y="90"/>
                  </a:cubicBezTo>
                  <a:cubicBezTo>
                    <a:pt x="198" y="83"/>
                    <a:pt x="187" y="37"/>
                    <a:pt x="183" y="34"/>
                  </a:cubicBezTo>
                  <a:cubicBezTo>
                    <a:pt x="165" y="21"/>
                    <a:pt x="134" y="9"/>
                    <a:pt x="125" y="5"/>
                  </a:cubicBezTo>
                  <a:cubicBezTo>
                    <a:pt x="127" y="0"/>
                    <a:pt x="127" y="0"/>
                    <a:pt x="127" y="0"/>
                  </a:cubicBezTo>
                  <a:cubicBezTo>
                    <a:pt x="136" y="4"/>
                    <a:pt x="167" y="17"/>
                    <a:pt x="186" y="30"/>
                  </a:cubicBezTo>
                  <a:cubicBezTo>
                    <a:pt x="192" y="33"/>
                    <a:pt x="203" y="82"/>
                    <a:pt x="203" y="89"/>
                  </a:cubicBezTo>
                  <a:cubicBezTo>
                    <a:pt x="204" y="91"/>
                    <a:pt x="204" y="92"/>
                    <a:pt x="203" y="93"/>
                  </a:cubicBezTo>
                  <a:cubicBezTo>
                    <a:pt x="201" y="96"/>
                    <a:pt x="197" y="97"/>
                    <a:pt x="193" y="96"/>
                  </a:cubicBezTo>
                  <a:cubicBezTo>
                    <a:pt x="187" y="95"/>
                    <a:pt x="179" y="92"/>
                    <a:pt x="176" y="87"/>
                  </a:cubicBezTo>
                  <a:cubicBezTo>
                    <a:pt x="175" y="84"/>
                    <a:pt x="172" y="77"/>
                    <a:pt x="168" y="65"/>
                  </a:cubicBezTo>
                  <a:cubicBezTo>
                    <a:pt x="166" y="59"/>
                    <a:pt x="163" y="50"/>
                    <a:pt x="162" y="48"/>
                  </a:cubicBezTo>
                  <a:cubicBezTo>
                    <a:pt x="158" y="47"/>
                    <a:pt x="129" y="43"/>
                    <a:pt x="127" y="43"/>
                  </a:cubicBezTo>
                  <a:cubicBezTo>
                    <a:pt x="120" y="44"/>
                    <a:pt x="104" y="48"/>
                    <a:pt x="103" y="74"/>
                  </a:cubicBezTo>
                  <a:cubicBezTo>
                    <a:pt x="106" y="76"/>
                    <a:pt x="113" y="82"/>
                    <a:pt x="122" y="91"/>
                  </a:cubicBezTo>
                  <a:cubicBezTo>
                    <a:pt x="127" y="95"/>
                    <a:pt x="132" y="100"/>
                    <a:pt x="135" y="102"/>
                  </a:cubicBezTo>
                  <a:cubicBezTo>
                    <a:pt x="140" y="106"/>
                    <a:pt x="145" y="114"/>
                    <a:pt x="145" y="122"/>
                  </a:cubicBezTo>
                  <a:cubicBezTo>
                    <a:pt x="144" y="125"/>
                    <a:pt x="142" y="130"/>
                    <a:pt x="136" y="134"/>
                  </a:cubicBezTo>
                  <a:lnTo>
                    <a:pt x="13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90"/>
            <p:cNvSpPr/>
            <p:nvPr/>
          </p:nvSpPr>
          <p:spPr bwMode="auto">
            <a:xfrm>
              <a:off x="2351088" y="4019550"/>
              <a:ext cx="176213" cy="341313"/>
            </a:xfrm>
            <a:custGeom>
              <a:avLst/>
              <a:gdLst>
                <a:gd name="T0" fmla="*/ 1 w 32"/>
                <a:gd name="T1" fmla="*/ 62 h 62"/>
                <a:gd name="T2" fmla="*/ 0 w 32"/>
                <a:gd name="T3" fmla="*/ 58 h 62"/>
                <a:gd name="T4" fmla="*/ 10 w 32"/>
                <a:gd name="T5" fmla="*/ 52 h 62"/>
                <a:gd name="T6" fmla="*/ 18 w 32"/>
                <a:gd name="T7" fmla="*/ 38 h 62"/>
                <a:gd name="T8" fmla="*/ 26 w 32"/>
                <a:gd name="T9" fmla="*/ 24 h 62"/>
                <a:gd name="T10" fmla="*/ 18 w 32"/>
                <a:gd name="T11" fmla="*/ 5 h 62"/>
                <a:gd name="T12" fmla="*/ 17 w 32"/>
                <a:gd name="T13" fmla="*/ 3 h 62"/>
                <a:gd name="T14" fmla="*/ 22 w 32"/>
                <a:gd name="T15" fmla="*/ 0 h 62"/>
                <a:gd name="T16" fmla="*/ 23 w 32"/>
                <a:gd name="T17" fmla="*/ 3 h 62"/>
                <a:gd name="T18" fmla="*/ 30 w 32"/>
                <a:gd name="T19" fmla="*/ 26 h 62"/>
                <a:gd name="T20" fmla="*/ 22 w 32"/>
                <a:gd name="T21" fmla="*/ 41 h 62"/>
                <a:gd name="T22" fmla="*/ 14 w 32"/>
                <a:gd name="T23" fmla="*/ 56 h 62"/>
                <a:gd name="T24" fmla="*/ 1 w 32"/>
                <a:gd name="T2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62">
                  <a:moveTo>
                    <a:pt x="1" y="62"/>
                  </a:moveTo>
                  <a:cubicBezTo>
                    <a:pt x="0" y="58"/>
                    <a:pt x="0" y="58"/>
                    <a:pt x="0" y="58"/>
                  </a:cubicBezTo>
                  <a:cubicBezTo>
                    <a:pt x="2" y="57"/>
                    <a:pt x="9" y="53"/>
                    <a:pt x="10" y="52"/>
                  </a:cubicBezTo>
                  <a:cubicBezTo>
                    <a:pt x="11" y="52"/>
                    <a:pt x="15" y="44"/>
                    <a:pt x="18" y="38"/>
                  </a:cubicBezTo>
                  <a:cubicBezTo>
                    <a:pt x="21" y="32"/>
                    <a:pt x="24" y="26"/>
                    <a:pt x="26" y="24"/>
                  </a:cubicBezTo>
                  <a:cubicBezTo>
                    <a:pt x="26" y="22"/>
                    <a:pt x="20" y="9"/>
                    <a:pt x="18" y="5"/>
                  </a:cubicBezTo>
                  <a:cubicBezTo>
                    <a:pt x="17" y="3"/>
                    <a:pt x="17" y="3"/>
                    <a:pt x="17" y="3"/>
                  </a:cubicBezTo>
                  <a:cubicBezTo>
                    <a:pt x="22" y="0"/>
                    <a:pt x="22" y="0"/>
                    <a:pt x="22" y="0"/>
                  </a:cubicBezTo>
                  <a:cubicBezTo>
                    <a:pt x="23" y="3"/>
                    <a:pt x="23" y="3"/>
                    <a:pt x="23" y="3"/>
                  </a:cubicBezTo>
                  <a:cubicBezTo>
                    <a:pt x="29" y="16"/>
                    <a:pt x="32" y="23"/>
                    <a:pt x="30" y="26"/>
                  </a:cubicBezTo>
                  <a:cubicBezTo>
                    <a:pt x="28" y="29"/>
                    <a:pt x="25" y="35"/>
                    <a:pt x="22" y="41"/>
                  </a:cubicBezTo>
                  <a:cubicBezTo>
                    <a:pt x="16" y="52"/>
                    <a:pt x="15" y="55"/>
                    <a:pt x="14" y="56"/>
                  </a:cubicBezTo>
                  <a:cubicBezTo>
                    <a:pt x="12" y="58"/>
                    <a:pt x="4" y="62"/>
                    <a:pt x="1"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91"/>
            <p:cNvSpPr/>
            <p:nvPr/>
          </p:nvSpPr>
          <p:spPr bwMode="auto">
            <a:xfrm>
              <a:off x="2268538" y="4013200"/>
              <a:ext cx="115888" cy="280988"/>
            </a:xfrm>
            <a:custGeom>
              <a:avLst/>
              <a:gdLst>
                <a:gd name="T0" fmla="*/ 2 w 21"/>
                <a:gd name="T1" fmla="*/ 51 h 51"/>
                <a:gd name="T2" fmla="*/ 0 w 21"/>
                <a:gd name="T3" fmla="*/ 47 h 51"/>
                <a:gd name="T4" fmla="*/ 3 w 21"/>
                <a:gd name="T5" fmla="*/ 45 h 51"/>
                <a:gd name="T6" fmla="*/ 8 w 21"/>
                <a:gd name="T7" fmla="*/ 43 h 51"/>
                <a:gd name="T8" fmla="*/ 9 w 21"/>
                <a:gd name="T9" fmla="*/ 40 h 51"/>
                <a:gd name="T10" fmla="*/ 15 w 21"/>
                <a:gd name="T11" fmla="*/ 24 h 51"/>
                <a:gd name="T12" fmla="*/ 5 w 21"/>
                <a:gd name="T13" fmla="*/ 3 h 51"/>
                <a:gd name="T14" fmla="*/ 4 w 21"/>
                <a:gd name="T15" fmla="*/ 2 h 51"/>
                <a:gd name="T16" fmla="*/ 8 w 21"/>
                <a:gd name="T17" fmla="*/ 0 h 51"/>
                <a:gd name="T18" fmla="*/ 9 w 21"/>
                <a:gd name="T19" fmla="*/ 1 h 51"/>
                <a:gd name="T20" fmla="*/ 20 w 21"/>
                <a:gd name="T21" fmla="*/ 23 h 51"/>
                <a:gd name="T22" fmla="*/ 21 w 21"/>
                <a:gd name="T23" fmla="*/ 24 h 51"/>
                <a:gd name="T24" fmla="*/ 20 w 21"/>
                <a:gd name="T25" fmla="*/ 25 h 51"/>
                <a:gd name="T26" fmla="*/ 13 w 21"/>
                <a:gd name="T27" fmla="*/ 43 h 51"/>
                <a:gd name="T28" fmla="*/ 12 w 21"/>
                <a:gd name="T29" fmla="*/ 46 h 51"/>
                <a:gd name="T30" fmla="*/ 12 w 21"/>
                <a:gd name="T31" fmla="*/ 47 h 51"/>
                <a:gd name="T32" fmla="*/ 11 w 21"/>
                <a:gd name="T33" fmla="*/ 47 h 51"/>
                <a:gd name="T34" fmla="*/ 5 w 21"/>
                <a:gd name="T35" fmla="*/ 50 h 51"/>
                <a:gd name="T36" fmla="*/ 2 w 21"/>
                <a:gd name="T3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51">
                  <a:moveTo>
                    <a:pt x="2" y="51"/>
                  </a:moveTo>
                  <a:cubicBezTo>
                    <a:pt x="0" y="47"/>
                    <a:pt x="0" y="47"/>
                    <a:pt x="0" y="47"/>
                  </a:cubicBezTo>
                  <a:cubicBezTo>
                    <a:pt x="0" y="47"/>
                    <a:pt x="1" y="46"/>
                    <a:pt x="3" y="45"/>
                  </a:cubicBezTo>
                  <a:cubicBezTo>
                    <a:pt x="4" y="45"/>
                    <a:pt x="7" y="44"/>
                    <a:pt x="8" y="43"/>
                  </a:cubicBezTo>
                  <a:cubicBezTo>
                    <a:pt x="8" y="42"/>
                    <a:pt x="9" y="41"/>
                    <a:pt x="9" y="40"/>
                  </a:cubicBezTo>
                  <a:cubicBezTo>
                    <a:pt x="11" y="36"/>
                    <a:pt x="14" y="29"/>
                    <a:pt x="15" y="24"/>
                  </a:cubicBezTo>
                  <a:cubicBezTo>
                    <a:pt x="12" y="17"/>
                    <a:pt x="8" y="11"/>
                    <a:pt x="5" y="3"/>
                  </a:cubicBezTo>
                  <a:cubicBezTo>
                    <a:pt x="4" y="2"/>
                    <a:pt x="4" y="2"/>
                    <a:pt x="4" y="2"/>
                  </a:cubicBezTo>
                  <a:cubicBezTo>
                    <a:pt x="8" y="0"/>
                    <a:pt x="8" y="0"/>
                    <a:pt x="8" y="0"/>
                  </a:cubicBezTo>
                  <a:cubicBezTo>
                    <a:pt x="9" y="1"/>
                    <a:pt x="9" y="1"/>
                    <a:pt x="9" y="1"/>
                  </a:cubicBezTo>
                  <a:cubicBezTo>
                    <a:pt x="13" y="9"/>
                    <a:pt x="17" y="16"/>
                    <a:pt x="20" y="23"/>
                  </a:cubicBezTo>
                  <a:cubicBezTo>
                    <a:pt x="21" y="24"/>
                    <a:pt x="21" y="24"/>
                    <a:pt x="21" y="24"/>
                  </a:cubicBezTo>
                  <a:cubicBezTo>
                    <a:pt x="20" y="25"/>
                    <a:pt x="20" y="25"/>
                    <a:pt x="20" y="25"/>
                  </a:cubicBezTo>
                  <a:cubicBezTo>
                    <a:pt x="19" y="30"/>
                    <a:pt x="16" y="37"/>
                    <a:pt x="13" y="43"/>
                  </a:cubicBezTo>
                  <a:cubicBezTo>
                    <a:pt x="13" y="44"/>
                    <a:pt x="12" y="45"/>
                    <a:pt x="12" y="46"/>
                  </a:cubicBezTo>
                  <a:cubicBezTo>
                    <a:pt x="12" y="47"/>
                    <a:pt x="12" y="47"/>
                    <a:pt x="12" y="47"/>
                  </a:cubicBezTo>
                  <a:cubicBezTo>
                    <a:pt x="11" y="47"/>
                    <a:pt x="11" y="47"/>
                    <a:pt x="11" y="47"/>
                  </a:cubicBezTo>
                  <a:cubicBezTo>
                    <a:pt x="10" y="48"/>
                    <a:pt x="8" y="49"/>
                    <a:pt x="5" y="50"/>
                  </a:cubicBezTo>
                  <a:cubicBezTo>
                    <a:pt x="4" y="51"/>
                    <a:pt x="3" y="51"/>
                    <a:pt x="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92"/>
            <p:cNvSpPr/>
            <p:nvPr/>
          </p:nvSpPr>
          <p:spPr bwMode="auto">
            <a:xfrm>
              <a:off x="2185988" y="4064000"/>
              <a:ext cx="87313" cy="114300"/>
            </a:xfrm>
            <a:custGeom>
              <a:avLst/>
              <a:gdLst>
                <a:gd name="T0" fmla="*/ 2 w 16"/>
                <a:gd name="T1" fmla="*/ 21 h 21"/>
                <a:gd name="T2" fmla="*/ 0 w 16"/>
                <a:gd name="T3" fmla="*/ 16 h 21"/>
                <a:gd name="T4" fmla="*/ 3 w 16"/>
                <a:gd name="T5" fmla="*/ 15 h 21"/>
                <a:gd name="T6" fmla="*/ 10 w 16"/>
                <a:gd name="T7" fmla="*/ 13 h 21"/>
                <a:gd name="T8" fmla="*/ 9 w 16"/>
                <a:gd name="T9" fmla="*/ 11 h 21"/>
                <a:gd name="T10" fmla="*/ 6 w 16"/>
                <a:gd name="T11" fmla="*/ 1 h 21"/>
                <a:gd name="T12" fmla="*/ 11 w 16"/>
                <a:gd name="T13" fmla="*/ 0 h 21"/>
                <a:gd name="T14" fmla="*/ 14 w 16"/>
                <a:gd name="T15" fmla="*/ 9 h 21"/>
                <a:gd name="T16" fmla="*/ 15 w 16"/>
                <a:gd name="T17" fmla="*/ 13 h 21"/>
                <a:gd name="T18" fmla="*/ 16 w 16"/>
                <a:gd name="T19" fmla="*/ 15 h 21"/>
                <a:gd name="T20" fmla="*/ 14 w 16"/>
                <a:gd name="T21" fmla="*/ 16 h 21"/>
                <a:gd name="T22" fmla="*/ 5 w 16"/>
                <a:gd name="T23" fmla="*/ 20 h 21"/>
                <a:gd name="T24" fmla="*/ 2 w 16"/>
                <a:gd name="T25"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1">
                  <a:moveTo>
                    <a:pt x="2" y="21"/>
                  </a:moveTo>
                  <a:cubicBezTo>
                    <a:pt x="0" y="16"/>
                    <a:pt x="0" y="16"/>
                    <a:pt x="0" y="16"/>
                  </a:cubicBezTo>
                  <a:cubicBezTo>
                    <a:pt x="1" y="16"/>
                    <a:pt x="2" y="15"/>
                    <a:pt x="3" y="15"/>
                  </a:cubicBezTo>
                  <a:cubicBezTo>
                    <a:pt x="5" y="14"/>
                    <a:pt x="7" y="14"/>
                    <a:pt x="10" y="13"/>
                  </a:cubicBezTo>
                  <a:cubicBezTo>
                    <a:pt x="10" y="12"/>
                    <a:pt x="9" y="12"/>
                    <a:pt x="9" y="11"/>
                  </a:cubicBezTo>
                  <a:cubicBezTo>
                    <a:pt x="8" y="8"/>
                    <a:pt x="7" y="4"/>
                    <a:pt x="6" y="1"/>
                  </a:cubicBezTo>
                  <a:cubicBezTo>
                    <a:pt x="11" y="0"/>
                    <a:pt x="11" y="0"/>
                    <a:pt x="11" y="0"/>
                  </a:cubicBezTo>
                  <a:cubicBezTo>
                    <a:pt x="12" y="3"/>
                    <a:pt x="13" y="6"/>
                    <a:pt x="14" y="9"/>
                  </a:cubicBezTo>
                  <a:cubicBezTo>
                    <a:pt x="14" y="11"/>
                    <a:pt x="15" y="12"/>
                    <a:pt x="15" y="13"/>
                  </a:cubicBezTo>
                  <a:cubicBezTo>
                    <a:pt x="16" y="15"/>
                    <a:pt x="16" y="15"/>
                    <a:pt x="16" y="15"/>
                  </a:cubicBezTo>
                  <a:cubicBezTo>
                    <a:pt x="14" y="16"/>
                    <a:pt x="14" y="16"/>
                    <a:pt x="14" y="16"/>
                  </a:cubicBezTo>
                  <a:cubicBezTo>
                    <a:pt x="9" y="18"/>
                    <a:pt x="7" y="19"/>
                    <a:pt x="5" y="20"/>
                  </a:cubicBezTo>
                  <a:cubicBezTo>
                    <a:pt x="4" y="20"/>
                    <a:pt x="3"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93"/>
            <p:cNvSpPr/>
            <p:nvPr/>
          </p:nvSpPr>
          <p:spPr bwMode="auto">
            <a:xfrm>
              <a:off x="2235201" y="4222750"/>
              <a:ext cx="104775" cy="44450"/>
            </a:xfrm>
            <a:custGeom>
              <a:avLst/>
              <a:gdLst>
                <a:gd name="T0" fmla="*/ 1 w 19"/>
                <a:gd name="T1" fmla="*/ 8 h 8"/>
                <a:gd name="T2" fmla="*/ 0 w 19"/>
                <a:gd name="T3" fmla="*/ 3 h 8"/>
                <a:gd name="T4" fmla="*/ 16 w 19"/>
                <a:gd name="T5" fmla="*/ 0 h 8"/>
                <a:gd name="T6" fmla="*/ 19 w 19"/>
                <a:gd name="T7" fmla="*/ 4 h 8"/>
                <a:gd name="T8" fmla="*/ 1 w 19"/>
                <a:gd name="T9" fmla="*/ 8 h 8"/>
              </a:gdLst>
              <a:ahLst/>
              <a:cxnLst>
                <a:cxn ang="0">
                  <a:pos x="T0" y="T1"/>
                </a:cxn>
                <a:cxn ang="0">
                  <a:pos x="T2" y="T3"/>
                </a:cxn>
                <a:cxn ang="0">
                  <a:pos x="T4" y="T5"/>
                </a:cxn>
                <a:cxn ang="0">
                  <a:pos x="T6" y="T7"/>
                </a:cxn>
                <a:cxn ang="0">
                  <a:pos x="T8" y="T9"/>
                </a:cxn>
              </a:cxnLst>
              <a:rect l="0" t="0" r="r" b="b"/>
              <a:pathLst>
                <a:path w="19" h="8">
                  <a:moveTo>
                    <a:pt x="1" y="8"/>
                  </a:moveTo>
                  <a:cubicBezTo>
                    <a:pt x="0" y="3"/>
                    <a:pt x="0" y="3"/>
                    <a:pt x="0" y="3"/>
                  </a:cubicBezTo>
                  <a:cubicBezTo>
                    <a:pt x="3" y="3"/>
                    <a:pt x="14" y="1"/>
                    <a:pt x="16" y="0"/>
                  </a:cubicBezTo>
                  <a:cubicBezTo>
                    <a:pt x="19" y="4"/>
                    <a:pt x="19" y="4"/>
                    <a:pt x="19" y="4"/>
                  </a:cubicBezTo>
                  <a:cubicBezTo>
                    <a:pt x="15" y="6"/>
                    <a:pt x="2"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94"/>
            <p:cNvSpPr/>
            <p:nvPr/>
          </p:nvSpPr>
          <p:spPr bwMode="auto">
            <a:xfrm>
              <a:off x="1585913" y="3700463"/>
              <a:ext cx="296863" cy="423863"/>
            </a:xfrm>
            <a:custGeom>
              <a:avLst/>
              <a:gdLst>
                <a:gd name="T0" fmla="*/ 12 w 54"/>
                <a:gd name="T1" fmla="*/ 77 h 77"/>
                <a:gd name="T2" fmla="*/ 9 w 54"/>
                <a:gd name="T3" fmla="*/ 76 h 77"/>
                <a:gd name="T4" fmla="*/ 17 w 54"/>
                <a:gd name="T5" fmla="*/ 33 h 77"/>
                <a:gd name="T6" fmla="*/ 49 w 54"/>
                <a:gd name="T7" fmla="*/ 2 h 77"/>
                <a:gd name="T8" fmla="*/ 53 w 54"/>
                <a:gd name="T9" fmla="*/ 13 h 77"/>
                <a:gd name="T10" fmla="*/ 48 w 54"/>
                <a:gd name="T11" fmla="*/ 12 h 77"/>
                <a:gd name="T12" fmla="*/ 47 w 54"/>
                <a:gd name="T13" fmla="*/ 7 h 77"/>
                <a:gd name="T14" fmla="*/ 21 w 54"/>
                <a:gd name="T15" fmla="*/ 35 h 77"/>
                <a:gd name="T16" fmla="*/ 11 w 54"/>
                <a:gd name="T17" fmla="*/ 72 h 77"/>
                <a:gd name="T18" fmla="*/ 22 w 54"/>
                <a:gd name="T19" fmla="*/ 65 h 77"/>
                <a:gd name="T20" fmla="*/ 25 w 54"/>
                <a:gd name="T21" fmla="*/ 68 h 77"/>
                <a:gd name="T22" fmla="*/ 12 w 54"/>
                <a:gd name="T23"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77">
                  <a:moveTo>
                    <a:pt x="12" y="77"/>
                  </a:moveTo>
                  <a:cubicBezTo>
                    <a:pt x="11" y="77"/>
                    <a:pt x="10" y="76"/>
                    <a:pt x="9" y="76"/>
                  </a:cubicBezTo>
                  <a:cubicBezTo>
                    <a:pt x="0" y="71"/>
                    <a:pt x="8" y="50"/>
                    <a:pt x="17" y="33"/>
                  </a:cubicBezTo>
                  <a:cubicBezTo>
                    <a:pt x="26" y="16"/>
                    <a:pt x="39" y="0"/>
                    <a:pt x="49" y="2"/>
                  </a:cubicBezTo>
                  <a:cubicBezTo>
                    <a:pt x="51" y="3"/>
                    <a:pt x="54" y="6"/>
                    <a:pt x="53" y="13"/>
                  </a:cubicBezTo>
                  <a:cubicBezTo>
                    <a:pt x="48" y="12"/>
                    <a:pt x="48" y="12"/>
                    <a:pt x="48" y="12"/>
                  </a:cubicBezTo>
                  <a:cubicBezTo>
                    <a:pt x="48" y="9"/>
                    <a:pt x="48" y="7"/>
                    <a:pt x="47" y="7"/>
                  </a:cubicBezTo>
                  <a:cubicBezTo>
                    <a:pt x="43" y="6"/>
                    <a:pt x="32" y="15"/>
                    <a:pt x="21" y="35"/>
                  </a:cubicBezTo>
                  <a:cubicBezTo>
                    <a:pt x="10" y="57"/>
                    <a:pt x="8" y="70"/>
                    <a:pt x="11" y="72"/>
                  </a:cubicBezTo>
                  <a:cubicBezTo>
                    <a:pt x="12" y="72"/>
                    <a:pt x="16" y="71"/>
                    <a:pt x="22" y="65"/>
                  </a:cubicBezTo>
                  <a:cubicBezTo>
                    <a:pt x="25" y="68"/>
                    <a:pt x="25" y="68"/>
                    <a:pt x="25" y="68"/>
                  </a:cubicBezTo>
                  <a:cubicBezTo>
                    <a:pt x="20" y="74"/>
                    <a:pt x="15" y="77"/>
                    <a:pt x="1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95"/>
            <p:cNvSpPr/>
            <p:nvPr/>
          </p:nvSpPr>
          <p:spPr bwMode="auto">
            <a:xfrm>
              <a:off x="1465263" y="3622675"/>
              <a:ext cx="334963" cy="501650"/>
            </a:xfrm>
            <a:custGeom>
              <a:avLst/>
              <a:gdLst>
                <a:gd name="T0" fmla="*/ 12 w 61"/>
                <a:gd name="T1" fmla="*/ 91 h 91"/>
                <a:gd name="T2" fmla="*/ 9 w 61"/>
                <a:gd name="T3" fmla="*/ 90 h 91"/>
                <a:gd name="T4" fmla="*/ 22 w 61"/>
                <a:gd name="T5" fmla="*/ 40 h 91"/>
                <a:gd name="T6" fmla="*/ 41 w 61"/>
                <a:gd name="T7" fmla="*/ 11 h 91"/>
                <a:gd name="T8" fmla="*/ 58 w 61"/>
                <a:gd name="T9" fmla="*/ 2 h 91"/>
                <a:gd name="T10" fmla="*/ 61 w 61"/>
                <a:gd name="T11" fmla="*/ 12 h 91"/>
                <a:gd name="T12" fmla="*/ 56 w 61"/>
                <a:gd name="T13" fmla="*/ 12 h 91"/>
                <a:gd name="T14" fmla="*/ 55 w 61"/>
                <a:gd name="T15" fmla="*/ 7 h 91"/>
                <a:gd name="T16" fmla="*/ 45 w 61"/>
                <a:gd name="T17" fmla="*/ 14 h 91"/>
                <a:gd name="T18" fmla="*/ 26 w 61"/>
                <a:gd name="T19" fmla="*/ 42 h 91"/>
                <a:gd name="T20" fmla="*/ 12 w 61"/>
                <a:gd name="T21" fmla="*/ 86 h 91"/>
                <a:gd name="T22" fmla="*/ 21 w 61"/>
                <a:gd name="T23" fmla="*/ 79 h 91"/>
                <a:gd name="T24" fmla="*/ 25 w 61"/>
                <a:gd name="T25" fmla="*/ 82 h 91"/>
                <a:gd name="T26" fmla="*/ 12 w 61"/>
                <a:gd name="T2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91">
                  <a:moveTo>
                    <a:pt x="12" y="91"/>
                  </a:moveTo>
                  <a:cubicBezTo>
                    <a:pt x="11" y="91"/>
                    <a:pt x="10" y="90"/>
                    <a:pt x="9" y="90"/>
                  </a:cubicBezTo>
                  <a:cubicBezTo>
                    <a:pt x="0" y="85"/>
                    <a:pt x="13" y="55"/>
                    <a:pt x="22" y="40"/>
                  </a:cubicBezTo>
                  <a:cubicBezTo>
                    <a:pt x="28" y="28"/>
                    <a:pt x="35" y="18"/>
                    <a:pt x="41" y="11"/>
                  </a:cubicBezTo>
                  <a:cubicBezTo>
                    <a:pt x="48" y="3"/>
                    <a:pt x="54" y="0"/>
                    <a:pt x="58" y="2"/>
                  </a:cubicBezTo>
                  <a:cubicBezTo>
                    <a:pt x="60" y="4"/>
                    <a:pt x="61" y="7"/>
                    <a:pt x="61" y="12"/>
                  </a:cubicBezTo>
                  <a:cubicBezTo>
                    <a:pt x="56" y="12"/>
                    <a:pt x="56" y="12"/>
                    <a:pt x="56" y="12"/>
                  </a:cubicBezTo>
                  <a:cubicBezTo>
                    <a:pt x="56" y="8"/>
                    <a:pt x="56" y="7"/>
                    <a:pt x="55" y="7"/>
                  </a:cubicBezTo>
                  <a:cubicBezTo>
                    <a:pt x="55" y="6"/>
                    <a:pt x="52" y="7"/>
                    <a:pt x="45" y="14"/>
                  </a:cubicBezTo>
                  <a:cubicBezTo>
                    <a:pt x="39" y="21"/>
                    <a:pt x="32" y="31"/>
                    <a:pt x="26" y="42"/>
                  </a:cubicBezTo>
                  <a:cubicBezTo>
                    <a:pt x="11" y="68"/>
                    <a:pt x="9" y="84"/>
                    <a:pt x="12" y="86"/>
                  </a:cubicBezTo>
                  <a:cubicBezTo>
                    <a:pt x="12" y="86"/>
                    <a:pt x="15" y="86"/>
                    <a:pt x="21" y="79"/>
                  </a:cubicBezTo>
                  <a:cubicBezTo>
                    <a:pt x="25" y="82"/>
                    <a:pt x="25" y="82"/>
                    <a:pt x="25" y="82"/>
                  </a:cubicBezTo>
                  <a:cubicBezTo>
                    <a:pt x="20" y="88"/>
                    <a:pt x="15" y="91"/>
                    <a:pt x="12"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96"/>
            <p:cNvSpPr/>
            <p:nvPr/>
          </p:nvSpPr>
          <p:spPr bwMode="auto">
            <a:xfrm>
              <a:off x="1728788" y="3651250"/>
              <a:ext cx="127000" cy="87313"/>
            </a:xfrm>
            <a:custGeom>
              <a:avLst/>
              <a:gdLst>
                <a:gd name="T0" fmla="*/ 73 w 80"/>
                <a:gd name="T1" fmla="*/ 55 h 55"/>
                <a:gd name="T2" fmla="*/ 0 w 80"/>
                <a:gd name="T3" fmla="*/ 17 h 55"/>
                <a:gd name="T4" fmla="*/ 7 w 80"/>
                <a:gd name="T5" fmla="*/ 0 h 55"/>
                <a:gd name="T6" fmla="*/ 80 w 80"/>
                <a:gd name="T7" fmla="*/ 41 h 55"/>
                <a:gd name="T8" fmla="*/ 73 w 80"/>
                <a:gd name="T9" fmla="*/ 55 h 55"/>
              </a:gdLst>
              <a:ahLst/>
              <a:cxnLst>
                <a:cxn ang="0">
                  <a:pos x="T0" y="T1"/>
                </a:cxn>
                <a:cxn ang="0">
                  <a:pos x="T2" y="T3"/>
                </a:cxn>
                <a:cxn ang="0">
                  <a:pos x="T4" y="T5"/>
                </a:cxn>
                <a:cxn ang="0">
                  <a:pos x="T6" y="T7"/>
                </a:cxn>
                <a:cxn ang="0">
                  <a:pos x="T8" y="T9"/>
                </a:cxn>
              </a:cxnLst>
              <a:rect l="0" t="0" r="r" b="b"/>
              <a:pathLst>
                <a:path w="80" h="55">
                  <a:moveTo>
                    <a:pt x="73" y="55"/>
                  </a:moveTo>
                  <a:lnTo>
                    <a:pt x="0" y="17"/>
                  </a:lnTo>
                  <a:lnTo>
                    <a:pt x="7" y="0"/>
                  </a:lnTo>
                  <a:lnTo>
                    <a:pt x="80" y="41"/>
                  </a:lnTo>
                  <a:lnTo>
                    <a:pt x="7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97"/>
            <p:cNvSpPr/>
            <p:nvPr/>
          </p:nvSpPr>
          <p:spPr bwMode="auto">
            <a:xfrm>
              <a:off x="1514476" y="4024313"/>
              <a:ext cx="131763" cy="93663"/>
            </a:xfrm>
            <a:custGeom>
              <a:avLst/>
              <a:gdLst>
                <a:gd name="T0" fmla="*/ 76 w 83"/>
                <a:gd name="T1" fmla="*/ 59 h 59"/>
                <a:gd name="T2" fmla="*/ 0 w 83"/>
                <a:gd name="T3" fmla="*/ 14 h 59"/>
                <a:gd name="T4" fmla="*/ 7 w 83"/>
                <a:gd name="T5" fmla="*/ 0 h 59"/>
                <a:gd name="T6" fmla="*/ 83 w 83"/>
                <a:gd name="T7" fmla="*/ 45 h 59"/>
                <a:gd name="T8" fmla="*/ 76 w 83"/>
                <a:gd name="T9" fmla="*/ 59 h 59"/>
              </a:gdLst>
              <a:ahLst/>
              <a:cxnLst>
                <a:cxn ang="0">
                  <a:pos x="T0" y="T1"/>
                </a:cxn>
                <a:cxn ang="0">
                  <a:pos x="T2" y="T3"/>
                </a:cxn>
                <a:cxn ang="0">
                  <a:pos x="T4" y="T5"/>
                </a:cxn>
                <a:cxn ang="0">
                  <a:pos x="T6" y="T7"/>
                </a:cxn>
                <a:cxn ang="0">
                  <a:pos x="T8" y="T9"/>
                </a:cxn>
              </a:cxnLst>
              <a:rect l="0" t="0" r="r" b="b"/>
              <a:pathLst>
                <a:path w="83" h="59">
                  <a:moveTo>
                    <a:pt x="76" y="59"/>
                  </a:moveTo>
                  <a:lnTo>
                    <a:pt x="0" y="14"/>
                  </a:lnTo>
                  <a:lnTo>
                    <a:pt x="7" y="0"/>
                  </a:lnTo>
                  <a:lnTo>
                    <a:pt x="83" y="45"/>
                  </a:lnTo>
                  <a:lnTo>
                    <a:pt x="76"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98"/>
            <p:cNvSpPr/>
            <p:nvPr/>
          </p:nvSpPr>
          <p:spPr bwMode="auto">
            <a:xfrm>
              <a:off x="1547813" y="3517900"/>
              <a:ext cx="230188" cy="138113"/>
            </a:xfrm>
            <a:custGeom>
              <a:avLst/>
              <a:gdLst>
                <a:gd name="T0" fmla="*/ 135 w 145"/>
                <a:gd name="T1" fmla="*/ 87 h 87"/>
                <a:gd name="T2" fmla="*/ 0 w 145"/>
                <a:gd name="T3" fmla="*/ 14 h 87"/>
                <a:gd name="T4" fmla="*/ 7 w 145"/>
                <a:gd name="T5" fmla="*/ 0 h 87"/>
                <a:gd name="T6" fmla="*/ 145 w 145"/>
                <a:gd name="T7" fmla="*/ 73 h 87"/>
                <a:gd name="T8" fmla="*/ 135 w 145"/>
                <a:gd name="T9" fmla="*/ 87 h 87"/>
              </a:gdLst>
              <a:ahLst/>
              <a:cxnLst>
                <a:cxn ang="0">
                  <a:pos x="T0" y="T1"/>
                </a:cxn>
                <a:cxn ang="0">
                  <a:pos x="T2" y="T3"/>
                </a:cxn>
                <a:cxn ang="0">
                  <a:pos x="T4" y="T5"/>
                </a:cxn>
                <a:cxn ang="0">
                  <a:pos x="T6" y="T7"/>
                </a:cxn>
                <a:cxn ang="0">
                  <a:pos x="T8" y="T9"/>
                </a:cxn>
              </a:cxnLst>
              <a:rect l="0" t="0" r="r" b="b"/>
              <a:pathLst>
                <a:path w="145" h="87">
                  <a:moveTo>
                    <a:pt x="135" y="87"/>
                  </a:moveTo>
                  <a:lnTo>
                    <a:pt x="0" y="14"/>
                  </a:lnTo>
                  <a:lnTo>
                    <a:pt x="7" y="0"/>
                  </a:lnTo>
                  <a:lnTo>
                    <a:pt x="145" y="73"/>
                  </a:lnTo>
                  <a:lnTo>
                    <a:pt x="1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99"/>
            <p:cNvSpPr/>
            <p:nvPr/>
          </p:nvSpPr>
          <p:spPr bwMode="auto">
            <a:xfrm>
              <a:off x="1306513" y="3981450"/>
              <a:ext cx="225425" cy="142875"/>
            </a:xfrm>
            <a:custGeom>
              <a:avLst/>
              <a:gdLst>
                <a:gd name="T0" fmla="*/ 135 w 142"/>
                <a:gd name="T1" fmla="*/ 90 h 90"/>
                <a:gd name="T2" fmla="*/ 0 w 142"/>
                <a:gd name="T3" fmla="*/ 17 h 90"/>
                <a:gd name="T4" fmla="*/ 7 w 142"/>
                <a:gd name="T5" fmla="*/ 0 h 90"/>
                <a:gd name="T6" fmla="*/ 142 w 142"/>
                <a:gd name="T7" fmla="*/ 72 h 90"/>
                <a:gd name="T8" fmla="*/ 135 w 142"/>
                <a:gd name="T9" fmla="*/ 90 h 90"/>
              </a:gdLst>
              <a:ahLst/>
              <a:cxnLst>
                <a:cxn ang="0">
                  <a:pos x="T0" y="T1"/>
                </a:cxn>
                <a:cxn ang="0">
                  <a:pos x="T2" y="T3"/>
                </a:cxn>
                <a:cxn ang="0">
                  <a:pos x="T4" y="T5"/>
                </a:cxn>
                <a:cxn ang="0">
                  <a:pos x="T6" y="T7"/>
                </a:cxn>
                <a:cxn ang="0">
                  <a:pos x="T8" y="T9"/>
                </a:cxn>
              </a:cxnLst>
              <a:rect l="0" t="0" r="r" b="b"/>
              <a:pathLst>
                <a:path w="142" h="90">
                  <a:moveTo>
                    <a:pt x="135" y="90"/>
                  </a:moveTo>
                  <a:lnTo>
                    <a:pt x="0" y="17"/>
                  </a:lnTo>
                  <a:lnTo>
                    <a:pt x="7" y="0"/>
                  </a:lnTo>
                  <a:lnTo>
                    <a:pt x="142" y="72"/>
                  </a:lnTo>
                  <a:lnTo>
                    <a:pt x="135"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00"/>
            <p:cNvSpPr>
              <a:spLocks noEditPoints="1"/>
            </p:cNvSpPr>
            <p:nvPr/>
          </p:nvSpPr>
          <p:spPr bwMode="auto">
            <a:xfrm>
              <a:off x="1558926" y="3952875"/>
              <a:ext cx="60325" cy="77788"/>
            </a:xfrm>
            <a:custGeom>
              <a:avLst/>
              <a:gdLst>
                <a:gd name="T0" fmla="*/ 5 w 11"/>
                <a:gd name="T1" fmla="*/ 14 h 14"/>
                <a:gd name="T2" fmla="*/ 5 w 11"/>
                <a:gd name="T3" fmla="*/ 14 h 14"/>
                <a:gd name="T4" fmla="*/ 2 w 11"/>
                <a:gd name="T5" fmla="*/ 12 h 14"/>
                <a:gd name="T6" fmla="*/ 0 w 11"/>
                <a:gd name="T7" fmla="*/ 6 h 14"/>
                <a:gd name="T8" fmla="*/ 6 w 11"/>
                <a:gd name="T9" fmla="*/ 0 h 14"/>
                <a:gd name="T10" fmla="*/ 7 w 11"/>
                <a:gd name="T11" fmla="*/ 0 h 14"/>
                <a:gd name="T12" fmla="*/ 11 w 11"/>
                <a:gd name="T13" fmla="*/ 3 h 14"/>
                <a:gd name="T14" fmla="*/ 11 w 11"/>
                <a:gd name="T15" fmla="*/ 8 h 14"/>
                <a:gd name="T16" fmla="*/ 5 w 11"/>
                <a:gd name="T17" fmla="*/ 14 h 14"/>
                <a:gd name="T18" fmla="*/ 6 w 11"/>
                <a:gd name="T19" fmla="*/ 5 h 14"/>
                <a:gd name="T20" fmla="*/ 5 w 11"/>
                <a:gd name="T21" fmla="*/ 7 h 14"/>
                <a:gd name="T22" fmla="*/ 5 w 11"/>
                <a:gd name="T23" fmla="*/ 9 h 14"/>
                <a:gd name="T24" fmla="*/ 6 w 11"/>
                <a:gd name="T25" fmla="*/ 7 h 14"/>
                <a:gd name="T26" fmla="*/ 6 w 11"/>
                <a:gd name="T27"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4">
                  <a:moveTo>
                    <a:pt x="5" y="14"/>
                  </a:moveTo>
                  <a:cubicBezTo>
                    <a:pt x="5" y="14"/>
                    <a:pt x="5" y="14"/>
                    <a:pt x="5" y="14"/>
                  </a:cubicBezTo>
                  <a:cubicBezTo>
                    <a:pt x="3" y="14"/>
                    <a:pt x="2" y="13"/>
                    <a:pt x="2" y="12"/>
                  </a:cubicBezTo>
                  <a:cubicBezTo>
                    <a:pt x="0" y="10"/>
                    <a:pt x="0" y="8"/>
                    <a:pt x="0" y="6"/>
                  </a:cubicBezTo>
                  <a:cubicBezTo>
                    <a:pt x="1" y="3"/>
                    <a:pt x="3" y="0"/>
                    <a:pt x="6" y="0"/>
                  </a:cubicBezTo>
                  <a:cubicBezTo>
                    <a:pt x="7" y="0"/>
                    <a:pt x="7" y="0"/>
                    <a:pt x="7" y="0"/>
                  </a:cubicBezTo>
                  <a:cubicBezTo>
                    <a:pt x="9" y="0"/>
                    <a:pt x="10" y="1"/>
                    <a:pt x="11" y="3"/>
                  </a:cubicBezTo>
                  <a:cubicBezTo>
                    <a:pt x="11" y="5"/>
                    <a:pt x="11" y="6"/>
                    <a:pt x="11" y="8"/>
                  </a:cubicBezTo>
                  <a:cubicBezTo>
                    <a:pt x="10" y="11"/>
                    <a:pt x="8" y="14"/>
                    <a:pt x="5" y="14"/>
                  </a:cubicBezTo>
                  <a:close/>
                  <a:moveTo>
                    <a:pt x="6" y="5"/>
                  </a:moveTo>
                  <a:cubicBezTo>
                    <a:pt x="6" y="5"/>
                    <a:pt x="5" y="6"/>
                    <a:pt x="5" y="7"/>
                  </a:cubicBezTo>
                  <a:cubicBezTo>
                    <a:pt x="5" y="8"/>
                    <a:pt x="5" y="9"/>
                    <a:pt x="5" y="9"/>
                  </a:cubicBezTo>
                  <a:cubicBezTo>
                    <a:pt x="6" y="9"/>
                    <a:pt x="6" y="8"/>
                    <a:pt x="6" y="7"/>
                  </a:cubicBezTo>
                  <a:cubicBezTo>
                    <a:pt x="6" y="6"/>
                    <a:pt x="6" y="6"/>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01"/>
            <p:cNvSpPr/>
            <p:nvPr/>
          </p:nvSpPr>
          <p:spPr bwMode="auto">
            <a:xfrm>
              <a:off x="1641476" y="5264150"/>
              <a:ext cx="241300" cy="566738"/>
            </a:xfrm>
            <a:custGeom>
              <a:avLst/>
              <a:gdLst>
                <a:gd name="T0" fmla="*/ 4 w 44"/>
                <a:gd name="T1" fmla="*/ 103 h 103"/>
                <a:gd name="T2" fmla="*/ 0 w 44"/>
                <a:gd name="T3" fmla="*/ 99 h 103"/>
                <a:gd name="T4" fmla="*/ 11 w 44"/>
                <a:gd name="T5" fmla="*/ 79 h 103"/>
                <a:gd name="T6" fmla="*/ 14 w 44"/>
                <a:gd name="T7" fmla="*/ 43 h 103"/>
                <a:gd name="T8" fmla="*/ 15 w 44"/>
                <a:gd name="T9" fmla="*/ 35 h 103"/>
                <a:gd name="T10" fmla="*/ 21 w 44"/>
                <a:gd name="T11" fmla="*/ 13 h 103"/>
                <a:gd name="T12" fmla="*/ 38 w 44"/>
                <a:gd name="T13" fmla="*/ 2 h 103"/>
                <a:gd name="T14" fmla="*/ 41 w 44"/>
                <a:gd name="T15" fmla="*/ 0 h 103"/>
                <a:gd name="T16" fmla="*/ 44 w 44"/>
                <a:gd name="T17" fmla="*/ 4 h 103"/>
                <a:gd name="T18" fmla="*/ 40 w 44"/>
                <a:gd name="T19" fmla="*/ 6 h 103"/>
                <a:gd name="T20" fmla="*/ 25 w 44"/>
                <a:gd name="T21" fmla="*/ 16 h 103"/>
                <a:gd name="T22" fmla="*/ 19 w 44"/>
                <a:gd name="T23" fmla="*/ 35 h 103"/>
                <a:gd name="T24" fmla="*/ 19 w 44"/>
                <a:gd name="T25" fmla="*/ 43 h 103"/>
                <a:gd name="T26" fmla="*/ 16 w 44"/>
                <a:gd name="T27" fmla="*/ 79 h 103"/>
                <a:gd name="T28" fmla="*/ 4 w 44"/>
                <a:gd name="T29"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103">
                  <a:moveTo>
                    <a:pt x="4" y="103"/>
                  </a:moveTo>
                  <a:cubicBezTo>
                    <a:pt x="0" y="99"/>
                    <a:pt x="0" y="99"/>
                    <a:pt x="0" y="99"/>
                  </a:cubicBezTo>
                  <a:cubicBezTo>
                    <a:pt x="6" y="92"/>
                    <a:pt x="10" y="87"/>
                    <a:pt x="11" y="79"/>
                  </a:cubicBezTo>
                  <a:cubicBezTo>
                    <a:pt x="12" y="69"/>
                    <a:pt x="13" y="55"/>
                    <a:pt x="14" y="43"/>
                  </a:cubicBezTo>
                  <a:cubicBezTo>
                    <a:pt x="15" y="35"/>
                    <a:pt x="15" y="35"/>
                    <a:pt x="15" y="35"/>
                  </a:cubicBezTo>
                  <a:cubicBezTo>
                    <a:pt x="15" y="28"/>
                    <a:pt x="16" y="20"/>
                    <a:pt x="21" y="13"/>
                  </a:cubicBezTo>
                  <a:cubicBezTo>
                    <a:pt x="24" y="8"/>
                    <a:pt x="32" y="4"/>
                    <a:pt x="38" y="2"/>
                  </a:cubicBezTo>
                  <a:cubicBezTo>
                    <a:pt x="39" y="1"/>
                    <a:pt x="40" y="1"/>
                    <a:pt x="41" y="0"/>
                  </a:cubicBezTo>
                  <a:cubicBezTo>
                    <a:pt x="44" y="4"/>
                    <a:pt x="44" y="4"/>
                    <a:pt x="44" y="4"/>
                  </a:cubicBezTo>
                  <a:cubicBezTo>
                    <a:pt x="43" y="5"/>
                    <a:pt x="41" y="6"/>
                    <a:pt x="40" y="6"/>
                  </a:cubicBezTo>
                  <a:cubicBezTo>
                    <a:pt x="35" y="9"/>
                    <a:pt x="28" y="12"/>
                    <a:pt x="25" y="16"/>
                  </a:cubicBezTo>
                  <a:cubicBezTo>
                    <a:pt x="21" y="21"/>
                    <a:pt x="20" y="29"/>
                    <a:pt x="19" y="35"/>
                  </a:cubicBezTo>
                  <a:cubicBezTo>
                    <a:pt x="19" y="43"/>
                    <a:pt x="19" y="43"/>
                    <a:pt x="19" y="43"/>
                  </a:cubicBezTo>
                  <a:cubicBezTo>
                    <a:pt x="18" y="55"/>
                    <a:pt x="17" y="70"/>
                    <a:pt x="16" y="79"/>
                  </a:cubicBezTo>
                  <a:cubicBezTo>
                    <a:pt x="15" y="88"/>
                    <a:pt x="10" y="95"/>
                    <a:pt x="4"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02"/>
            <p:cNvSpPr/>
            <p:nvPr/>
          </p:nvSpPr>
          <p:spPr bwMode="auto">
            <a:xfrm>
              <a:off x="1822451" y="5021263"/>
              <a:ext cx="725488" cy="1035050"/>
            </a:xfrm>
            <a:custGeom>
              <a:avLst/>
              <a:gdLst>
                <a:gd name="T0" fmla="*/ 13 w 132"/>
                <a:gd name="T1" fmla="*/ 188 h 188"/>
                <a:gd name="T2" fmla="*/ 9 w 132"/>
                <a:gd name="T3" fmla="*/ 185 h 188"/>
                <a:gd name="T4" fmla="*/ 32 w 132"/>
                <a:gd name="T5" fmla="*/ 163 h 188"/>
                <a:gd name="T6" fmla="*/ 41 w 132"/>
                <a:gd name="T7" fmla="*/ 157 h 188"/>
                <a:gd name="T8" fmla="*/ 67 w 132"/>
                <a:gd name="T9" fmla="*/ 139 h 188"/>
                <a:gd name="T10" fmla="*/ 127 w 132"/>
                <a:gd name="T11" fmla="*/ 78 h 188"/>
                <a:gd name="T12" fmla="*/ 121 w 132"/>
                <a:gd name="T13" fmla="*/ 71 h 188"/>
                <a:gd name="T14" fmla="*/ 104 w 132"/>
                <a:gd name="T15" fmla="*/ 75 h 188"/>
                <a:gd name="T16" fmla="*/ 90 w 132"/>
                <a:gd name="T17" fmla="*/ 85 h 188"/>
                <a:gd name="T18" fmla="*/ 68 w 132"/>
                <a:gd name="T19" fmla="*/ 100 h 188"/>
                <a:gd name="T20" fmla="*/ 67 w 132"/>
                <a:gd name="T21" fmla="*/ 101 h 188"/>
                <a:gd name="T22" fmla="*/ 66 w 132"/>
                <a:gd name="T23" fmla="*/ 101 h 188"/>
                <a:gd name="T24" fmla="*/ 37 w 132"/>
                <a:gd name="T25" fmla="*/ 65 h 188"/>
                <a:gd name="T26" fmla="*/ 52 w 132"/>
                <a:gd name="T27" fmla="*/ 28 h 188"/>
                <a:gd name="T28" fmla="*/ 73 w 132"/>
                <a:gd name="T29" fmla="*/ 25 h 188"/>
                <a:gd name="T30" fmla="*/ 94 w 132"/>
                <a:gd name="T31" fmla="*/ 23 h 188"/>
                <a:gd name="T32" fmla="*/ 104 w 132"/>
                <a:gd name="T33" fmla="*/ 12 h 188"/>
                <a:gd name="T34" fmla="*/ 105 w 132"/>
                <a:gd name="T35" fmla="*/ 7 h 188"/>
                <a:gd name="T36" fmla="*/ 46 w 132"/>
                <a:gd name="T37" fmla="*/ 8 h 188"/>
                <a:gd name="T38" fmla="*/ 4 w 132"/>
                <a:gd name="T39" fmla="*/ 58 h 188"/>
                <a:gd name="T40" fmla="*/ 0 w 132"/>
                <a:gd name="T41" fmla="*/ 55 h 188"/>
                <a:gd name="T42" fmla="*/ 43 w 132"/>
                <a:gd name="T43" fmla="*/ 4 h 188"/>
                <a:gd name="T44" fmla="*/ 105 w 132"/>
                <a:gd name="T45" fmla="*/ 2 h 188"/>
                <a:gd name="T46" fmla="*/ 109 w 132"/>
                <a:gd name="T47" fmla="*/ 3 h 188"/>
                <a:gd name="T48" fmla="*/ 109 w 132"/>
                <a:gd name="T49" fmla="*/ 14 h 188"/>
                <a:gd name="T50" fmla="*/ 96 w 132"/>
                <a:gd name="T51" fmla="*/ 27 h 188"/>
                <a:gd name="T52" fmla="*/ 73 w 132"/>
                <a:gd name="T53" fmla="*/ 30 h 188"/>
                <a:gd name="T54" fmla="*/ 55 w 132"/>
                <a:gd name="T55" fmla="*/ 32 h 188"/>
                <a:gd name="T56" fmla="*/ 42 w 132"/>
                <a:gd name="T57" fmla="*/ 65 h 188"/>
                <a:gd name="T58" fmla="*/ 66 w 132"/>
                <a:gd name="T59" fmla="*/ 96 h 188"/>
                <a:gd name="T60" fmla="*/ 87 w 132"/>
                <a:gd name="T61" fmla="*/ 81 h 188"/>
                <a:gd name="T62" fmla="*/ 101 w 132"/>
                <a:gd name="T63" fmla="*/ 71 h 188"/>
                <a:gd name="T64" fmla="*/ 123 w 132"/>
                <a:gd name="T65" fmla="*/ 67 h 188"/>
                <a:gd name="T66" fmla="*/ 132 w 132"/>
                <a:gd name="T67" fmla="*/ 78 h 188"/>
                <a:gd name="T68" fmla="*/ 132 w 132"/>
                <a:gd name="T69" fmla="*/ 79 h 188"/>
                <a:gd name="T70" fmla="*/ 132 w 132"/>
                <a:gd name="T71" fmla="*/ 80 h 188"/>
                <a:gd name="T72" fmla="*/ 70 w 132"/>
                <a:gd name="T73" fmla="*/ 143 h 188"/>
                <a:gd name="T74" fmla="*/ 44 w 132"/>
                <a:gd name="T75" fmla="*/ 161 h 188"/>
                <a:gd name="T76" fmla="*/ 35 w 132"/>
                <a:gd name="T77" fmla="*/ 167 h 188"/>
                <a:gd name="T78" fmla="*/ 13 w 132"/>
                <a:gd name="T79"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2" h="188">
                  <a:moveTo>
                    <a:pt x="13" y="188"/>
                  </a:moveTo>
                  <a:cubicBezTo>
                    <a:pt x="9" y="185"/>
                    <a:pt x="9" y="185"/>
                    <a:pt x="9" y="185"/>
                  </a:cubicBezTo>
                  <a:cubicBezTo>
                    <a:pt x="10" y="184"/>
                    <a:pt x="25" y="168"/>
                    <a:pt x="32" y="163"/>
                  </a:cubicBezTo>
                  <a:cubicBezTo>
                    <a:pt x="34" y="162"/>
                    <a:pt x="37" y="159"/>
                    <a:pt x="41" y="157"/>
                  </a:cubicBezTo>
                  <a:cubicBezTo>
                    <a:pt x="50" y="151"/>
                    <a:pt x="62" y="143"/>
                    <a:pt x="67" y="139"/>
                  </a:cubicBezTo>
                  <a:cubicBezTo>
                    <a:pt x="77" y="130"/>
                    <a:pt x="122" y="86"/>
                    <a:pt x="127" y="78"/>
                  </a:cubicBezTo>
                  <a:cubicBezTo>
                    <a:pt x="126" y="75"/>
                    <a:pt x="124" y="72"/>
                    <a:pt x="121" y="71"/>
                  </a:cubicBezTo>
                  <a:cubicBezTo>
                    <a:pt x="116" y="69"/>
                    <a:pt x="108" y="72"/>
                    <a:pt x="104" y="75"/>
                  </a:cubicBezTo>
                  <a:cubicBezTo>
                    <a:pt x="101" y="77"/>
                    <a:pt x="96" y="81"/>
                    <a:pt x="90" y="85"/>
                  </a:cubicBezTo>
                  <a:cubicBezTo>
                    <a:pt x="81" y="91"/>
                    <a:pt x="70" y="99"/>
                    <a:pt x="68" y="100"/>
                  </a:cubicBezTo>
                  <a:cubicBezTo>
                    <a:pt x="67" y="101"/>
                    <a:pt x="67" y="101"/>
                    <a:pt x="67" y="101"/>
                  </a:cubicBezTo>
                  <a:cubicBezTo>
                    <a:pt x="66" y="101"/>
                    <a:pt x="66" y="101"/>
                    <a:pt x="66" y="101"/>
                  </a:cubicBezTo>
                  <a:cubicBezTo>
                    <a:pt x="36" y="92"/>
                    <a:pt x="36" y="71"/>
                    <a:pt x="37" y="65"/>
                  </a:cubicBezTo>
                  <a:cubicBezTo>
                    <a:pt x="38" y="63"/>
                    <a:pt x="49" y="31"/>
                    <a:pt x="52" y="28"/>
                  </a:cubicBezTo>
                  <a:cubicBezTo>
                    <a:pt x="53" y="27"/>
                    <a:pt x="54" y="27"/>
                    <a:pt x="73" y="25"/>
                  </a:cubicBezTo>
                  <a:cubicBezTo>
                    <a:pt x="81" y="24"/>
                    <a:pt x="92" y="23"/>
                    <a:pt x="94" y="23"/>
                  </a:cubicBezTo>
                  <a:cubicBezTo>
                    <a:pt x="98" y="22"/>
                    <a:pt x="102" y="17"/>
                    <a:pt x="104" y="12"/>
                  </a:cubicBezTo>
                  <a:cubicBezTo>
                    <a:pt x="105" y="10"/>
                    <a:pt x="105" y="8"/>
                    <a:pt x="105" y="7"/>
                  </a:cubicBezTo>
                  <a:cubicBezTo>
                    <a:pt x="97" y="5"/>
                    <a:pt x="50" y="5"/>
                    <a:pt x="46" y="8"/>
                  </a:cubicBezTo>
                  <a:cubicBezTo>
                    <a:pt x="30" y="23"/>
                    <a:pt x="10" y="50"/>
                    <a:pt x="4" y="58"/>
                  </a:cubicBezTo>
                  <a:cubicBezTo>
                    <a:pt x="0" y="55"/>
                    <a:pt x="0" y="55"/>
                    <a:pt x="0" y="55"/>
                  </a:cubicBezTo>
                  <a:cubicBezTo>
                    <a:pt x="6" y="47"/>
                    <a:pt x="26" y="20"/>
                    <a:pt x="43" y="4"/>
                  </a:cubicBezTo>
                  <a:cubicBezTo>
                    <a:pt x="48" y="0"/>
                    <a:pt x="98" y="1"/>
                    <a:pt x="105" y="2"/>
                  </a:cubicBezTo>
                  <a:cubicBezTo>
                    <a:pt x="107" y="2"/>
                    <a:pt x="108" y="2"/>
                    <a:pt x="109" y="3"/>
                  </a:cubicBezTo>
                  <a:cubicBezTo>
                    <a:pt x="110" y="6"/>
                    <a:pt x="111" y="10"/>
                    <a:pt x="109" y="14"/>
                  </a:cubicBezTo>
                  <a:cubicBezTo>
                    <a:pt x="107" y="19"/>
                    <a:pt x="102" y="26"/>
                    <a:pt x="96" y="27"/>
                  </a:cubicBezTo>
                  <a:cubicBezTo>
                    <a:pt x="93" y="28"/>
                    <a:pt x="85" y="29"/>
                    <a:pt x="73" y="30"/>
                  </a:cubicBezTo>
                  <a:cubicBezTo>
                    <a:pt x="66" y="31"/>
                    <a:pt x="58" y="32"/>
                    <a:pt x="55" y="32"/>
                  </a:cubicBezTo>
                  <a:cubicBezTo>
                    <a:pt x="53" y="36"/>
                    <a:pt x="43" y="63"/>
                    <a:pt x="42" y="65"/>
                  </a:cubicBezTo>
                  <a:cubicBezTo>
                    <a:pt x="41" y="72"/>
                    <a:pt x="41" y="88"/>
                    <a:pt x="66" y="96"/>
                  </a:cubicBezTo>
                  <a:cubicBezTo>
                    <a:pt x="69" y="93"/>
                    <a:pt x="77" y="88"/>
                    <a:pt x="87" y="81"/>
                  </a:cubicBezTo>
                  <a:cubicBezTo>
                    <a:pt x="93" y="77"/>
                    <a:pt x="98" y="73"/>
                    <a:pt x="101" y="71"/>
                  </a:cubicBezTo>
                  <a:cubicBezTo>
                    <a:pt x="107" y="67"/>
                    <a:pt x="116" y="64"/>
                    <a:pt x="123" y="67"/>
                  </a:cubicBezTo>
                  <a:cubicBezTo>
                    <a:pt x="126" y="68"/>
                    <a:pt x="130" y="71"/>
                    <a:pt x="132" y="78"/>
                  </a:cubicBezTo>
                  <a:cubicBezTo>
                    <a:pt x="132" y="79"/>
                    <a:pt x="132" y="79"/>
                    <a:pt x="132" y="79"/>
                  </a:cubicBezTo>
                  <a:cubicBezTo>
                    <a:pt x="132" y="80"/>
                    <a:pt x="132" y="80"/>
                    <a:pt x="132" y="80"/>
                  </a:cubicBezTo>
                  <a:cubicBezTo>
                    <a:pt x="129" y="86"/>
                    <a:pt x="78" y="136"/>
                    <a:pt x="70" y="143"/>
                  </a:cubicBezTo>
                  <a:cubicBezTo>
                    <a:pt x="65" y="147"/>
                    <a:pt x="53" y="155"/>
                    <a:pt x="44" y="161"/>
                  </a:cubicBezTo>
                  <a:cubicBezTo>
                    <a:pt x="40" y="164"/>
                    <a:pt x="37" y="166"/>
                    <a:pt x="35" y="167"/>
                  </a:cubicBezTo>
                  <a:cubicBezTo>
                    <a:pt x="28" y="172"/>
                    <a:pt x="14" y="187"/>
                    <a:pt x="13" y="1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03"/>
            <p:cNvSpPr/>
            <p:nvPr/>
          </p:nvSpPr>
          <p:spPr bwMode="auto">
            <a:xfrm>
              <a:off x="2081213" y="5213350"/>
              <a:ext cx="307975" cy="220663"/>
            </a:xfrm>
            <a:custGeom>
              <a:avLst/>
              <a:gdLst>
                <a:gd name="T0" fmla="*/ 56 w 56"/>
                <a:gd name="T1" fmla="*/ 40 h 40"/>
                <a:gd name="T2" fmla="*/ 51 w 56"/>
                <a:gd name="T3" fmla="*/ 39 h 40"/>
                <a:gd name="T4" fmla="*/ 48 w 56"/>
                <a:gd name="T5" fmla="*/ 28 h 40"/>
                <a:gd name="T6" fmla="*/ 36 w 56"/>
                <a:gd name="T7" fmla="*/ 18 h 40"/>
                <a:gd name="T8" fmla="*/ 24 w 56"/>
                <a:gd name="T9" fmla="*/ 7 h 40"/>
                <a:gd name="T10" fmla="*/ 4 w 56"/>
                <a:gd name="T11" fmla="*/ 9 h 40"/>
                <a:gd name="T12" fmla="*/ 1 w 56"/>
                <a:gd name="T13" fmla="*/ 10 h 40"/>
                <a:gd name="T14" fmla="*/ 0 w 56"/>
                <a:gd name="T15" fmla="*/ 5 h 40"/>
                <a:gd name="T16" fmla="*/ 3 w 56"/>
                <a:gd name="T17" fmla="*/ 4 h 40"/>
                <a:gd name="T18" fmla="*/ 28 w 56"/>
                <a:gd name="T19" fmla="*/ 3 h 40"/>
                <a:gd name="T20" fmla="*/ 40 w 56"/>
                <a:gd name="T21" fmla="*/ 14 h 40"/>
                <a:gd name="T22" fmla="*/ 52 w 56"/>
                <a:gd name="T23" fmla="*/ 26 h 40"/>
                <a:gd name="T24" fmla="*/ 56 w 56"/>
                <a:gd name="T2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0">
                  <a:moveTo>
                    <a:pt x="56" y="40"/>
                  </a:moveTo>
                  <a:cubicBezTo>
                    <a:pt x="51" y="39"/>
                    <a:pt x="51" y="39"/>
                    <a:pt x="51" y="39"/>
                  </a:cubicBezTo>
                  <a:cubicBezTo>
                    <a:pt x="51" y="37"/>
                    <a:pt x="49" y="30"/>
                    <a:pt x="48" y="28"/>
                  </a:cubicBezTo>
                  <a:cubicBezTo>
                    <a:pt x="47" y="27"/>
                    <a:pt x="41" y="22"/>
                    <a:pt x="36" y="18"/>
                  </a:cubicBezTo>
                  <a:cubicBezTo>
                    <a:pt x="31" y="13"/>
                    <a:pt x="26" y="9"/>
                    <a:pt x="24" y="7"/>
                  </a:cubicBezTo>
                  <a:cubicBezTo>
                    <a:pt x="22" y="6"/>
                    <a:pt x="9" y="8"/>
                    <a:pt x="4" y="9"/>
                  </a:cubicBezTo>
                  <a:cubicBezTo>
                    <a:pt x="1" y="10"/>
                    <a:pt x="1" y="10"/>
                    <a:pt x="1" y="10"/>
                  </a:cubicBezTo>
                  <a:cubicBezTo>
                    <a:pt x="0" y="5"/>
                    <a:pt x="0" y="5"/>
                    <a:pt x="0" y="5"/>
                  </a:cubicBezTo>
                  <a:cubicBezTo>
                    <a:pt x="3" y="4"/>
                    <a:pt x="3" y="4"/>
                    <a:pt x="3" y="4"/>
                  </a:cubicBezTo>
                  <a:cubicBezTo>
                    <a:pt x="18" y="1"/>
                    <a:pt x="25" y="0"/>
                    <a:pt x="28" y="3"/>
                  </a:cubicBezTo>
                  <a:cubicBezTo>
                    <a:pt x="30" y="5"/>
                    <a:pt x="35" y="10"/>
                    <a:pt x="40" y="14"/>
                  </a:cubicBezTo>
                  <a:cubicBezTo>
                    <a:pt x="49" y="22"/>
                    <a:pt x="52" y="25"/>
                    <a:pt x="52" y="26"/>
                  </a:cubicBezTo>
                  <a:cubicBezTo>
                    <a:pt x="54" y="28"/>
                    <a:pt x="56" y="37"/>
                    <a:pt x="5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04"/>
            <p:cNvSpPr/>
            <p:nvPr/>
          </p:nvSpPr>
          <p:spPr bwMode="auto">
            <a:xfrm>
              <a:off x="2036763" y="5356225"/>
              <a:ext cx="265113" cy="144463"/>
            </a:xfrm>
            <a:custGeom>
              <a:avLst/>
              <a:gdLst>
                <a:gd name="T0" fmla="*/ 44 w 48"/>
                <a:gd name="T1" fmla="*/ 26 h 26"/>
                <a:gd name="T2" fmla="*/ 43 w 48"/>
                <a:gd name="T3" fmla="*/ 22 h 26"/>
                <a:gd name="T4" fmla="*/ 42 w 48"/>
                <a:gd name="T5" fmla="*/ 17 h 26"/>
                <a:gd name="T6" fmla="*/ 40 w 48"/>
                <a:gd name="T7" fmla="*/ 15 h 26"/>
                <a:gd name="T8" fmla="*/ 26 w 48"/>
                <a:gd name="T9" fmla="*/ 5 h 26"/>
                <a:gd name="T10" fmla="*/ 3 w 48"/>
                <a:gd name="T11" fmla="*/ 10 h 26"/>
                <a:gd name="T12" fmla="*/ 1 w 48"/>
                <a:gd name="T13" fmla="*/ 11 h 26"/>
                <a:gd name="T14" fmla="*/ 0 w 48"/>
                <a:gd name="T15" fmla="*/ 6 h 26"/>
                <a:gd name="T16" fmla="*/ 1 w 48"/>
                <a:gd name="T17" fmla="*/ 6 h 26"/>
                <a:gd name="T18" fmla="*/ 26 w 48"/>
                <a:gd name="T19" fmla="*/ 0 h 26"/>
                <a:gd name="T20" fmla="*/ 26 w 48"/>
                <a:gd name="T21" fmla="*/ 0 h 26"/>
                <a:gd name="T22" fmla="*/ 27 w 48"/>
                <a:gd name="T23" fmla="*/ 0 h 26"/>
                <a:gd name="T24" fmla="*/ 43 w 48"/>
                <a:gd name="T25" fmla="*/ 11 h 26"/>
                <a:gd name="T26" fmla="*/ 46 w 48"/>
                <a:gd name="T27" fmla="*/ 14 h 26"/>
                <a:gd name="T28" fmla="*/ 46 w 48"/>
                <a:gd name="T29" fmla="*/ 14 h 26"/>
                <a:gd name="T30" fmla="*/ 47 w 48"/>
                <a:gd name="T31" fmla="*/ 15 h 26"/>
                <a:gd name="T32" fmla="*/ 48 w 48"/>
                <a:gd name="T33" fmla="*/ 21 h 26"/>
                <a:gd name="T34" fmla="*/ 48 w 48"/>
                <a:gd name="T35" fmla="*/ 24 h 26"/>
                <a:gd name="T36" fmla="*/ 44 w 48"/>
                <a:gd name="T3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26">
                  <a:moveTo>
                    <a:pt x="44" y="26"/>
                  </a:moveTo>
                  <a:cubicBezTo>
                    <a:pt x="44" y="25"/>
                    <a:pt x="43" y="24"/>
                    <a:pt x="43" y="22"/>
                  </a:cubicBezTo>
                  <a:cubicBezTo>
                    <a:pt x="43" y="21"/>
                    <a:pt x="42" y="18"/>
                    <a:pt x="42" y="17"/>
                  </a:cubicBezTo>
                  <a:cubicBezTo>
                    <a:pt x="41" y="16"/>
                    <a:pt x="41" y="16"/>
                    <a:pt x="40" y="15"/>
                  </a:cubicBezTo>
                  <a:cubicBezTo>
                    <a:pt x="36" y="12"/>
                    <a:pt x="30" y="7"/>
                    <a:pt x="26" y="5"/>
                  </a:cubicBezTo>
                  <a:cubicBezTo>
                    <a:pt x="18" y="7"/>
                    <a:pt x="10" y="8"/>
                    <a:pt x="3" y="10"/>
                  </a:cubicBezTo>
                  <a:cubicBezTo>
                    <a:pt x="1" y="11"/>
                    <a:pt x="1" y="11"/>
                    <a:pt x="1" y="11"/>
                  </a:cubicBezTo>
                  <a:cubicBezTo>
                    <a:pt x="0" y="6"/>
                    <a:pt x="0" y="6"/>
                    <a:pt x="0" y="6"/>
                  </a:cubicBezTo>
                  <a:cubicBezTo>
                    <a:pt x="1" y="6"/>
                    <a:pt x="1" y="6"/>
                    <a:pt x="1" y="6"/>
                  </a:cubicBezTo>
                  <a:cubicBezTo>
                    <a:pt x="10" y="4"/>
                    <a:pt x="17" y="2"/>
                    <a:pt x="26" y="0"/>
                  </a:cubicBezTo>
                  <a:cubicBezTo>
                    <a:pt x="26" y="0"/>
                    <a:pt x="26" y="0"/>
                    <a:pt x="26" y="0"/>
                  </a:cubicBezTo>
                  <a:cubicBezTo>
                    <a:pt x="27" y="0"/>
                    <a:pt x="27" y="0"/>
                    <a:pt x="27" y="0"/>
                  </a:cubicBezTo>
                  <a:cubicBezTo>
                    <a:pt x="32" y="3"/>
                    <a:pt x="38" y="8"/>
                    <a:pt x="43" y="11"/>
                  </a:cubicBezTo>
                  <a:cubicBezTo>
                    <a:pt x="44" y="12"/>
                    <a:pt x="45" y="13"/>
                    <a:pt x="46" y="14"/>
                  </a:cubicBezTo>
                  <a:cubicBezTo>
                    <a:pt x="46" y="14"/>
                    <a:pt x="46" y="14"/>
                    <a:pt x="46" y="14"/>
                  </a:cubicBezTo>
                  <a:cubicBezTo>
                    <a:pt x="47" y="15"/>
                    <a:pt x="47" y="15"/>
                    <a:pt x="47" y="15"/>
                  </a:cubicBezTo>
                  <a:cubicBezTo>
                    <a:pt x="47" y="16"/>
                    <a:pt x="47" y="18"/>
                    <a:pt x="48" y="21"/>
                  </a:cubicBezTo>
                  <a:cubicBezTo>
                    <a:pt x="48" y="23"/>
                    <a:pt x="48" y="24"/>
                    <a:pt x="48" y="24"/>
                  </a:cubicBezTo>
                  <a:lnTo>
                    <a:pt x="4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05"/>
            <p:cNvSpPr/>
            <p:nvPr/>
          </p:nvSpPr>
          <p:spPr bwMode="auto">
            <a:xfrm>
              <a:off x="2065338" y="5461000"/>
              <a:ext cx="103188" cy="82550"/>
            </a:xfrm>
            <a:custGeom>
              <a:avLst/>
              <a:gdLst>
                <a:gd name="T0" fmla="*/ 14 w 19"/>
                <a:gd name="T1" fmla="*/ 15 h 15"/>
                <a:gd name="T2" fmla="*/ 14 w 19"/>
                <a:gd name="T3" fmla="*/ 12 h 15"/>
                <a:gd name="T4" fmla="*/ 13 w 19"/>
                <a:gd name="T5" fmla="*/ 5 h 15"/>
                <a:gd name="T6" fmla="*/ 11 w 19"/>
                <a:gd name="T7" fmla="*/ 5 h 15"/>
                <a:gd name="T8" fmla="*/ 0 w 19"/>
                <a:gd name="T9" fmla="*/ 6 h 15"/>
                <a:gd name="T10" fmla="*/ 1 w 19"/>
                <a:gd name="T11" fmla="*/ 1 h 15"/>
                <a:gd name="T12" fmla="*/ 11 w 19"/>
                <a:gd name="T13" fmla="*/ 1 h 15"/>
                <a:gd name="T14" fmla="*/ 15 w 19"/>
                <a:gd name="T15" fmla="*/ 0 h 15"/>
                <a:gd name="T16" fmla="*/ 17 w 19"/>
                <a:gd name="T17" fmla="*/ 0 h 15"/>
                <a:gd name="T18" fmla="*/ 17 w 19"/>
                <a:gd name="T19" fmla="*/ 2 h 15"/>
                <a:gd name="T20" fmla="*/ 19 w 19"/>
                <a:gd name="T21" fmla="*/ 12 h 15"/>
                <a:gd name="T22" fmla="*/ 19 w 19"/>
                <a:gd name="T23" fmla="*/ 15 h 15"/>
                <a:gd name="T24" fmla="*/ 14 w 19"/>
                <a:gd name="T2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5">
                  <a:moveTo>
                    <a:pt x="14" y="15"/>
                  </a:moveTo>
                  <a:cubicBezTo>
                    <a:pt x="14" y="14"/>
                    <a:pt x="14" y="13"/>
                    <a:pt x="14" y="12"/>
                  </a:cubicBezTo>
                  <a:cubicBezTo>
                    <a:pt x="14" y="10"/>
                    <a:pt x="14" y="8"/>
                    <a:pt x="13" y="5"/>
                  </a:cubicBezTo>
                  <a:cubicBezTo>
                    <a:pt x="12" y="5"/>
                    <a:pt x="12" y="5"/>
                    <a:pt x="11" y="5"/>
                  </a:cubicBezTo>
                  <a:cubicBezTo>
                    <a:pt x="8" y="6"/>
                    <a:pt x="4" y="6"/>
                    <a:pt x="0" y="6"/>
                  </a:cubicBezTo>
                  <a:cubicBezTo>
                    <a:pt x="1" y="1"/>
                    <a:pt x="1" y="1"/>
                    <a:pt x="1" y="1"/>
                  </a:cubicBezTo>
                  <a:cubicBezTo>
                    <a:pt x="4" y="1"/>
                    <a:pt x="8" y="1"/>
                    <a:pt x="11" y="1"/>
                  </a:cubicBezTo>
                  <a:cubicBezTo>
                    <a:pt x="12" y="0"/>
                    <a:pt x="14" y="0"/>
                    <a:pt x="15" y="0"/>
                  </a:cubicBezTo>
                  <a:cubicBezTo>
                    <a:pt x="17" y="0"/>
                    <a:pt x="17" y="0"/>
                    <a:pt x="17" y="0"/>
                  </a:cubicBezTo>
                  <a:cubicBezTo>
                    <a:pt x="17" y="2"/>
                    <a:pt x="17" y="2"/>
                    <a:pt x="17" y="2"/>
                  </a:cubicBezTo>
                  <a:cubicBezTo>
                    <a:pt x="19" y="7"/>
                    <a:pt x="19" y="10"/>
                    <a:pt x="19" y="12"/>
                  </a:cubicBezTo>
                  <a:cubicBezTo>
                    <a:pt x="19" y="13"/>
                    <a:pt x="19" y="14"/>
                    <a:pt x="19" y="15"/>
                  </a:cubicBezTo>
                  <a:lnTo>
                    <a:pt x="14"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06"/>
            <p:cNvSpPr/>
            <p:nvPr/>
          </p:nvSpPr>
          <p:spPr bwMode="auto">
            <a:xfrm>
              <a:off x="2239963" y="5422900"/>
              <a:ext cx="33338" cy="98425"/>
            </a:xfrm>
            <a:custGeom>
              <a:avLst/>
              <a:gdLst>
                <a:gd name="T0" fmla="*/ 5 w 6"/>
                <a:gd name="T1" fmla="*/ 18 h 18"/>
                <a:gd name="T2" fmla="*/ 0 w 6"/>
                <a:gd name="T3" fmla="*/ 18 h 18"/>
                <a:gd name="T4" fmla="*/ 0 w 6"/>
                <a:gd name="T5" fmla="*/ 1 h 18"/>
                <a:gd name="T6" fmla="*/ 5 w 6"/>
                <a:gd name="T7" fmla="*/ 0 h 18"/>
                <a:gd name="T8" fmla="*/ 5 w 6"/>
                <a:gd name="T9" fmla="*/ 18 h 18"/>
              </a:gdLst>
              <a:ahLst/>
              <a:cxnLst>
                <a:cxn ang="0">
                  <a:pos x="T0" y="T1"/>
                </a:cxn>
                <a:cxn ang="0">
                  <a:pos x="T2" y="T3"/>
                </a:cxn>
                <a:cxn ang="0">
                  <a:pos x="T4" y="T5"/>
                </a:cxn>
                <a:cxn ang="0">
                  <a:pos x="T6" y="T7"/>
                </a:cxn>
                <a:cxn ang="0">
                  <a:pos x="T8" y="T9"/>
                </a:cxn>
              </a:cxnLst>
              <a:rect l="0" t="0" r="r" b="b"/>
              <a:pathLst>
                <a:path w="6" h="18">
                  <a:moveTo>
                    <a:pt x="5" y="18"/>
                  </a:moveTo>
                  <a:cubicBezTo>
                    <a:pt x="0" y="18"/>
                    <a:pt x="0" y="18"/>
                    <a:pt x="0" y="18"/>
                  </a:cubicBezTo>
                  <a:cubicBezTo>
                    <a:pt x="0" y="15"/>
                    <a:pt x="1" y="4"/>
                    <a:pt x="0" y="1"/>
                  </a:cubicBezTo>
                  <a:cubicBezTo>
                    <a:pt x="5" y="0"/>
                    <a:pt x="5" y="0"/>
                    <a:pt x="5" y="0"/>
                  </a:cubicBezTo>
                  <a:cubicBezTo>
                    <a:pt x="6" y="4"/>
                    <a:pt x="5" y="17"/>
                    <a:pt x="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07"/>
            <p:cNvSpPr/>
            <p:nvPr/>
          </p:nvSpPr>
          <p:spPr bwMode="auto">
            <a:xfrm>
              <a:off x="1608138" y="5741988"/>
              <a:ext cx="385763" cy="347663"/>
            </a:xfrm>
            <a:custGeom>
              <a:avLst/>
              <a:gdLst>
                <a:gd name="T0" fmla="*/ 62 w 70"/>
                <a:gd name="T1" fmla="*/ 63 h 63"/>
                <a:gd name="T2" fmla="*/ 27 w 70"/>
                <a:gd name="T3" fmla="*/ 42 h 63"/>
                <a:gd name="T4" fmla="*/ 5 w 70"/>
                <a:gd name="T5" fmla="*/ 4 h 63"/>
                <a:gd name="T6" fmla="*/ 16 w 70"/>
                <a:gd name="T7" fmla="*/ 3 h 63"/>
                <a:gd name="T8" fmla="*/ 15 w 70"/>
                <a:gd name="T9" fmla="*/ 7 h 63"/>
                <a:gd name="T10" fmla="*/ 10 w 70"/>
                <a:gd name="T11" fmla="*/ 7 h 63"/>
                <a:gd name="T12" fmla="*/ 30 w 70"/>
                <a:gd name="T13" fmla="*/ 39 h 63"/>
                <a:gd name="T14" fmla="*/ 64 w 70"/>
                <a:gd name="T15" fmla="*/ 57 h 63"/>
                <a:gd name="T16" fmla="*/ 59 w 70"/>
                <a:gd name="T17" fmla="*/ 45 h 63"/>
                <a:gd name="T18" fmla="*/ 63 w 70"/>
                <a:gd name="T19" fmla="*/ 43 h 63"/>
                <a:gd name="T20" fmla="*/ 67 w 70"/>
                <a:gd name="T21" fmla="*/ 61 h 63"/>
                <a:gd name="T22" fmla="*/ 62 w 70"/>
                <a:gd name="T23"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63">
                  <a:moveTo>
                    <a:pt x="62" y="63"/>
                  </a:moveTo>
                  <a:cubicBezTo>
                    <a:pt x="53" y="63"/>
                    <a:pt x="39" y="53"/>
                    <a:pt x="27" y="42"/>
                  </a:cubicBezTo>
                  <a:cubicBezTo>
                    <a:pt x="13" y="29"/>
                    <a:pt x="0" y="13"/>
                    <a:pt x="5" y="4"/>
                  </a:cubicBezTo>
                  <a:cubicBezTo>
                    <a:pt x="7" y="2"/>
                    <a:pt x="9" y="0"/>
                    <a:pt x="16" y="3"/>
                  </a:cubicBezTo>
                  <a:cubicBezTo>
                    <a:pt x="15" y="7"/>
                    <a:pt x="15" y="7"/>
                    <a:pt x="15" y="7"/>
                  </a:cubicBezTo>
                  <a:cubicBezTo>
                    <a:pt x="11" y="6"/>
                    <a:pt x="10" y="6"/>
                    <a:pt x="10" y="7"/>
                  </a:cubicBezTo>
                  <a:cubicBezTo>
                    <a:pt x="7" y="10"/>
                    <a:pt x="13" y="23"/>
                    <a:pt x="30" y="39"/>
                  </a:cubicBezTo>
                  <a:cubicBezTo>
                    <a:pt x="49" y="55"/>
                    <a:pt x="62" y="59"/>
                    <a:pt x="64" y="57"/>
                  </a:cubicBezTo>
                  <a:cubicBezTo>
                    <a:pt x="64" y="56"/>
                    <a:pt x="64" y="52"/>
                    <a:pt x="59" y="45"/>
                  </a:cubicBezTo>
                  <a:cubicBezTo>
                    <a:pt x="63" y="43"/>
                    <a:pt x="63" y="43"/>
                    <a:pt x="63" y="43"/>
                  </a:cubicBezTo>
                  <a:cubicBezTo>
                    <a:pt x="69" y="51"/>
                    <a:pt x="70" y="57"/>
                    <a:pt x="67" y="61"/>
                  </a:cubicBezTo>
                  <a:cubicBezTo>
                    <a:pt x="66" y="62"/>
                    <a:pt x="64" y="63"/>
                    <a:pt x="62"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08"/>
            <p:cNvSpPr/>
            <p:nvPr/>
          </p:nvSpPr>
          <p:spPr bwMode="auto">
            <a:xfrm>
              <a:off x="1525588" y="5802313"/>
              <a:ext cx="439738" cy="396875"/>
            </a:xfrm>
            <a:custGeom>
              <a:avLst/>
              <a:gdLst>
                <a:gd name="T0" fmla="*/ 72 w 80"/>
                <a:gd name="T1" fmla="*/ 72 h 72"/>
                <a:gd name="T2" fmla="*/ 58 w 80"/>
                <a:gd name="T3" fmla="*/ 67 h 72"/>
                <a:gd name="T4" fmla="*/ 31 w 80"/>
                <a:gd name="T5" fmla="*/ 46 h 72"/>
                <a:gd name="T6" fmla="*/ 8 w 80"/>
                <a:gd name="T7" fmla="*/ 21 h 72"/>
                <a:gd name="T8" fmla="*/ 3 w 80"/>
                <a:gd name="T9" fmla="*/ 2 h 72"/>
                <a:gd name="T10" fmla="*/ 14 w 80"/>
                <a:gd name="T11" fmla="*/ 2 h 72"/>
                <a:gd name="T12" fmla="*/ 12 w 80"/>
                <a:gd name="T13" fmla="*/ 6 h 72"/>
                <a:gd name="T14" fmla="*/ 7 w 80"/>
                <a:gd name="T15" fmla="*/ 6 h 72"/>
                <a:gd name="T16" fmla="*/ 12 w 80"/>
                <a:gd name="T17" fmla="*/ 18 h 72"/>
                <a:gd name="T18" fmla="*/ 34 w 80"/>
                <a:gd name="T19" fmla="*/ 43 h 72"/>
                <a:gd name="T20" fmla="*/ 61 w 80"/>
                <a:gd name="T21" fmla="*/ 63 h 72"/>
                <a:gd name="T22" fmla="*/ 73 w 80"/>
                <a:gd name="T23" fmla="*/ 67 h 72"/>
                <a:gd name="T24" fmla="*/ 69 w 80"/>
                <a:gd name="T25" fmla="*/ 56 h 72"/>
                <a:gd name="T26" fmla="*/ 73 w 80"/>
                <a:gd name="T27" fmla="*/ 53 h 72"/>
                <a:gd name="T28" fmla="*/ 77 w 80"/>
                <a:gd name="T29" fmla="*/ 70 h 72"/>
                <a:gd name="T30" fmla="*/ 72 w 80"/>
                <a:gd name="T31"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72">
                  <a:moveTo>
                    <a:pt x="72" y="72"/>
                  </a:moveTo>
                  <a:cubicBezTo>
                    <a:pt x="69" y="72"/>
                    <a:pt x="64" y="71"/>
                    <a:pt x="58" y="67"/>
                  </a:cubicBezTo>
                  <a:cubicBezTo>
                    <a:pt x="50" y="63"/>
                    <a:pt x="40" y="55"/>
                    <a:pt x="31" y="46"/>
                  </a:cubicBezTo>
                  <a:cubicBezTo>
                    <a:pt x="21" y="38"/>
                    <a:pt x="13" y="28"/>
                    <a:pt x="8" y="21"/>
                  </a:cubicBezTo>
                  <a:cubicBezTo>
                    <a:pt x="2" y="12"/>
                    <a:pt x="0" y="6"/>
                    <a:pt x="3" y="2"/>
                  </a:cubicBezTo>
                  <a:cubicBezTo>
                    <a:pt x="5" y="0"/>
                    <a:pt x="9" y="0"/>
                    <a:pt x="14" y="2"/>
                  </a:cubicBezTo>
                  <a:cubicBezTo>
                    <a:pt x="12" y="6"/>
                    <a:pt x="12" y="6"/>
                    <a:pt x="12" y="6"/>
                  </a:cubicBezTo>
                  <a:cubicBezTo>
                    <a:pt x="9" y="5"/>
                    <a:pt x="7" y="5"/>
                    <a:pt x="7" y="6"/>
                  </a:cubicBezTo>
                  <a:cubicBezTo>
                    <a:pt x="7" y="6"/>
                    <a:pt x="6" y="9"/>
                    <a:pt x="12" y="18"/>
                  </a:cubicBezTo>
                  <a:cubicBezTo>
                    <a:pt x="17" y="25"/>
                    <a:pt x="25" y="34"/>
                    <a:pt x="34" y="43"/>
                  </a:cubicBezTo>
                  <a:cubicBezTo>
                    <a:pt x="44" y="51"/>
                    <a:pt x="53" y="58"/>
                    <a:pt x="61" y="63"/>
                  </a:cubicBezTo>
                  <a:cubicBezTo>
                    <a:pt x="70" y="68"/>
                    <a:pt x="73" y="67"/>
                    <a:pt x="73" y="67"/>
                  </a:cubicBezTo>
                  <a:cubicBezTo>
                    <a:pt x="74" y="67"/>
                    <a:pt x="74" y="64"/>
                    <a:pt x="69" y="56"/>
                  </a:cubicBezTo>
                  <a:cubicBezTo>
                    <a:pt x="73" y="53"/>
                    <a:pt x="73" y="53"/>
                    <a:pt x="73" y="53"/>
                  </a:cubicBezTo>
                  <a:cubicBezTo>
                    <a:pt x="79" y="62"/>
                    <a:pt x="80" y="67"/>
                    <a:pt x="77" y="70"/>
                  </a:cubicBezTo>
                  <a:cubicBezTo>
                    <a:pt x="76" y="72"/>
                    <a:pt x="74" y="72"/>
                    <a:pt x="7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09"/>
            <p:cNvSpPr/>
            <p:nvPr/>
          </p:nvSpPr>
          <p:spPr bwMode="auto">
            <a:xfrm>
              <a:off x="1552576" y="5764213"/>
              <a:ext cx="104775" cy="115888"/>
            </a:xfrm>
            <a:custGeom>
              <a:avLst/>
              <a:gdLst>
                <a:gd name="T0" fmla="*/ 11 w 66"/>
                <a:gd name="T1" fmla="*/ 73 h 73"/>
                <a:gd name="T2" fmla="*/ 0 w 66"/>
                <a:gd name="T3" fmla="*/ 59 h 73"/>
                <a:gd name="T4" fmla="*/ 56 w 66"/>
                <a:gd name="T5" fmla="*/ 0 h 73"/>
                <a:gd name="T6" fmla="*/ 66 w 66"/>
                <a:gd name="T7" fmla="*/ 10 h 73"/>
                <a:gd name="T8" fmla="*/ 11 w 66"/>
                <a:gd name="T9" fmla="*/ 73 h 73"/>
              </a:gdLst>
              <a:ahLst/>
              <a:cxnLst>
                <a:cxn ang="0">
                  <a:pos x="T0" y="T1"/>
                </a:cxn>
                <a:cxn ang="0">
                  <a:pos x="T2" y="T3"/>
                </a:cxn>
                <a:cxn ang="0">
                  <a:pos x="T4" y="T5"/>
                </a:cxn>
                <a:cxn ang="0">
                  <a:pos x="T6" y="T7"/>
                </a:cxn>
                <a:cxn ang="0">
                  <a:pos x="T8" y="T9"/>
                </a:cxn>
              </a:cxnLst>
              <a:rect l="0" t="0" r="r" b="b"/>
              <a:pathLst>
                <a:path w="66" h="73">
                  <a:moveTo>
                    <a:pt x="11" y="73"/>
                  </a:moveTo>
                  <a:lnTo>
                    <a:pt x="0" y="59"/>
                  </a:lnTo>
                  <a:lnTo>
                    <a:pt x="56" y="0"/>
                  </a:lnTo>
                  <a:lnTo>
                    <a:pt x="66" y="10"/>
                  </a:lnTo>
                  <a:lnTo>
                    <a:pt x="11"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10"/>
            <p:cNvSpPr/>
            <p:nvPr/>
          </p:nvSpPr>
          <p:spPr bwMode="auto">
            <a:xfrm>
              <a:off x="1860551" y="6056313"/>
              <a:ext cx="115888" cy="120650"/>
            </a:xfrm>
            <a:custGeom>
              <a:avLst/>
              <a:gdLst>
                <a:gd name="T0" fmla="*/ 14 w 73"/>
                <a:gd name="T1" fmla="*/ 76 h 76"/>
                <a:gd name="T2" fmla="*/ 0 w 73"/>
                <a:gd name="T3" fmla="*/ 62 h 76"/>
                <a:gd name="T4" fmla="*/ 63 w 73"/>
                <a:gd name="T5" fmla="*/ 0 h 76"/>
                <a:gd name="T6" fmla="*/ 73 w 73"/>
                <a:gd name="T7" fmla="*/ 14 h 76"/>
                <a:gd name="T8" fmla="*/ 14 w 73"/>
                <a:gd name="T9" fmla="*/ 76 h 76"/>
              </a:gdLst>
              <a:ahLst/>
              <a:cxnLst>
                <a:cxn ang="0">
                  <a:pos x="T0" y="T1"/>
                </a:cxn>
                <a:cxn ang="0">
                  <a:pos x="T2" y="T3"/>
                </a:cxn>
                <a:cxn ang="0">
                  <a:pos x="T4" y="T5"/>
                </a:cxn>
                <a:cxn ang="0">
                  <a:pos x="T6" y="T7"/>
                </a:cxn>
                <a:cxn ang="0">
                  <a:pos x="T8" y="T9"/>
                </a:cxn>
              </a:cxnLst>
              <a:rect l="0" t="0" r="r" b="b"/>
              <a:pathLst>
                <a:path w="73" h="76">
                  <a:moveTo>
                    <a:pt x="14" y="76"/>
                  </a:moveTo>
                  <a:lnTo>
                    <a:pt x="0" y="62"/>
                  </a:lnTo>
                  <a:lnTo>
                    <a:pt x="63" y="0"/>
                  </a:lnTo>
                  <a:lnTo>
                    <a:pt x="73" y="14"/>
                  </a:lnTo>
                  <a:lnTo>
                    <a:pt x="1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11"/>
            <p:cNvSpPr/>
            <p:nvPr/>
          </p:nvSpPr>
          <p:spPr bwMode="auto">
            <a:xfrm>
              <a:off x="1377951" y="5819775"/>
              <a:ext cx="180975" cy="203200"/>
            </a:xfrm>
            <a:custGeom>
              <a:avLst/>
              <a:gdLst>
                <a:gd name="T0" fmla="*/ 10 w 114"/>
                <a:gd name="T1" fmla="*/ 128 h 128"/>
                <a:gd name="T2" fmla="*/ 0 w 114"/>
                <a:gd name="T3" fmla="*/ 114 h 128"/>
                <a:gd name="T4" fmla="*/ 104 w 114"/>
                <a:gd name="T5" fmla="*/ 0 h 128"/>
                <a:gd name="T6" fmla="*/ 114 w 114"/>
                <a:gd name="T7" fmla="*/ 14 h 128"/>
                <a:gd name="T8" fmla="*/ 10 w 114"/>
                <a:gd name="T9" fmla="*/ 128 h 128"/>
              </a:gdLst>
              <a:ahLst/>
              <a:cxnLst>
                <a:cxn ang="0">
                  <a:pos x="T0" y="T1"/>
                </a:cxn>
                <a:cxn ang="0">
                  <a:pos x="T2" y="T3"/>
                </a:cxn>
                <a:cxn ang="0">
                  <a:pos x="T4" y="T5"/>
                </a:cxn>
                <a:cxn ang="0">
                  <a:pos x="T6" y="T7"/>
                </a:cxn>
                <a:cxn ang="0">
                  <a:pos x="T8" y="T9"/>
                </a:cxn>
              </a:cxnLst>
              <a:rect l="0" t="0" r="r" b="b"/>
              <a:pathLst>
                <a:path w="114" h="128">
                  <a:moveTo>
                    <a:pt x="10" y="128"/>
                  </a:moveTo>
                  <a:lnTo>
                    <a:pt x="0" y="114"/>
                  </a:lnTo>
                  <a:lnTo>
                    <a:pt x="104" y="0"/>
                  </a:lnTo>
                  <a:lnTo>
                    <a:pt x="114" y="14"/>
                  </a:lnTo>
                  <a:lnTo>
                    <a:pt x="10"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12"/>
            <p:cNvSpPr/>
            <p:nvPr/>
          </p:nvSpPr>
          <p:spPr bwMode="auto">
            <a:xfrm>
              <a:off x="1768476" y="6172200"/>
              <a:ext cx="185738" cy="196850"/>
            </a:xfrm>
            <a:custGeom>
              <a:avLst/>
              <a:gdLst>
                <a:gd name="T0" fmla="*/ 13 w 117"/>
                <a:gd name="T1" fmla="*/ 124 h 124"/>
                <a:gd name="T2" fmla="*/ 0 w 117"/>
                <a:gd name="T3" fmla="*/ 114 h 124"/>
                <a:gd name="T4" fmla="*/ 103 w 117"/>
                <a:gd name="T5" fmla="*/ 0 h 124"/>
                <a:gd name="T6" fmla="*/ 117 w 117"/>
                <a:gd name="T7" fmla="*/ 10 h 124"/>
                <a:gd name="T8" fmla="*/ 13 w 117"/>
                <a:gd name="T9" fmla="*/ 124 h 124"/>
              </a:gdLst>
              <a:ahLst/>
              <a:cxnLst>
                <a:cxn ang="0">
                  <a:pos x="T0" y="T1"/>
                </a:cxn>
                <a:cxn ang="0">
                  <a:pos x="T2" y="T3"/>
                </a:cxn>
                <a:cxn ang="0">
                  <a:pos x="T4" y="T5"/>
                </a:cxn>
                <a:cxn ang="0">
                  <a:pos x="T6" y="T7"/>
                </a:cxn>
                <a:cxn ang="0">
                  <a:pos x="T8" y="T9"/>
                </a:cxn>
              </a:cxnLst>
              <a:rect l="0" t="0" r="r" b="b"/>
              <a:pathLst>
                <a:path w="117" h="124">
                  <a:moveTo>
                    <a:pt x="13" y="124"/>
                  </a:moveTo>
                  <a:lnTo>
                    <a:pt x="0" y="114"/>
                  </a:lnTo>
                  <a:lnTo>
                    <a:pt x="103" y="0"/>
                  </a:lnTo>
                  <a:lnTo>
                    <a:pt x="117" y="10"/>
                  </a:lnTo>
                  <a:lnTo>
                    <a:pt x="13"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13"/>
            <p:cNvSpPr>
              <a:spLocks noEditPoints="1"/>
            </p:cNvSpPr>
            <p:nvPr/>
          </p:nvSpPr>
          <p:spPr bwMode="auto">
            <a:xfrm>
              <a:off x="1800226" y="6049963"/>
              <a:ext cx="88900" cy="71438"/>
            </a:xfrm>
            <a:custGeom>
              <a:avLst/>
              <a:gdLst>
                <a:gd name="T0" fmla="*/ 9 w 16"/>
                <a:gd name="T1" fmla="*/ 13 h 13"/>
                <a:gd name="T2" fmla="*/ 6 w 16"/>
                <a:gd name="T3" fmla="*/ 12 h 13"/>
                <a:gd name="T4" fmla="*/ 1 w 16"/>
                <a:gd name="T5" fmla="*/ 4 h 13"/>
                <a:gd name="T6" fmla="*/ 10 w 16"/>
                <a:gd name="T7" fmla="*/ 2 h 13"/>
                <a:gd name="T8" fmla="*/ 14 w 16"/>
                <a:gd name="T9" fmla="*/ 10 h 13"/>
                <a:gd name="T10" fmla="*/ 9 w 16"/>
                <a:gd name="T11" fmla="*/ 13 h 13"/>
                <a:gd name="T12" fmla="*/ 6 w 16"/>
                <a:gd name="T13" fmla="*/ 6 h 13"/>
                <a:gd name="T14" fmla="*/ 8 w 16"/>
                <a:gd name="T15" fmla="*/ 7 h 13"/>
                <a:gd name="T16" fmla="*/ 10 w 16"/>
                <a:gd name="T17" fmla="*/ 8 h 13"/>
                <a:gd name="T18" fmla="*/ 8 w 16"/>
                <a:gd name="T19" fmla="*/ 6 h 13"/>
                <a:gd name="T20" fmla="*/ 6 w 16"/>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3">
                  <a:moveTo>
                    <a:pt x="9" y="13"/>
                  </a:moveTo>
                  <a:cubicBezTo>
                    <a:pt x="8" y="13"/>
                    <a:pt x="7" y="12"/>
                    <a:pt x="6" y="12"/>
                  </a:cubicBezTo>
                  <a:cubicBezTo>
                    <a:pt x="2" y="10"/>
                    <a:pt x="0" y="7"/>
                    <a:pt x="1" y="4"/>
                  </a:cubicBezTo>
                  <a:cubicBezTo>
                    <a:pt x="3" y="1"/>
                    <a:pt x="7" y="0"/>
                    <a:pt x="10" y="2"/>
                  </a:cubicBezTo>
                  <a:cubicBezTo>
                    <a:pt x="14" y="3"/>
                    <a:pt x="16" y="7"/>
                    <a:pt x="14" y="10"/>
                  </a:cubicBezTo>
                  <a:cubicBezTo>
                    <a:pt x="14" y="11"/>
                    <a:pt x="12" y="13"/>
                    <a:pt x="9" y="13"/>
                  </a:cubicBezTo>
                  <a:close/>
                  <a:moveTo>
                    <a:pt x="6" y="6"/>
                  </a:moveTo>
                  <a:cubicBezTo>
                    <a:pt x="6" y="6"/>
                    <a:pt x="7" y="7"/>
                    <a:pt x="8" y="7"/>
                  </a:cubicBezTo>
                  <a:cubicBezTo>
                    <a:pt x="8" y="8"/>
                    <a:pt x="9" y="8"/>
                    <a:pt x="10" y="8"/>
                  </a:cubicBezTo>
                  <a:cubicBezTo>
                    <a:pt x="9" y="7"/>
                    <a:pt x="9" y="7"/>
                    <a:pt x="8" y="6"/>
                  </a:cubicBezTo>
                  <a:cubicBezTo>
                    <a:pt x="7" y="6"/>
                    <a:pt x="7" y="6"/>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14"/>
            <p:cNvSpPr/>
            <p:nvPr/>
          </p:nvSpPr>
          <p:spPr bwMode="auto">
            <a:xfrm>
              <a:off x="2690813" y="4564063"/>
              <a:ext cx="39688" cy="209550"/>
            </a:xfrm>
            <a:custGeom>
              <a:avLst/>
              <a:gdLst>
                <a:gd name="T0" fmla="*/ 3 w 7"/>
                <a:gd name="T1" fmla="*/ 38 h 38"/>
                <a:gd name="T2" fmla="*/ 2 w 7"/>
                <a:gd name="T3" fmla="*/ 38 h 38"/>
                <a:gd name="T4" fmla="*/ 0 w 7"/>
                <a:gd name="T5" fmla="*/ 35 h 38"/>
                <a:gd name="T6" fmla="*/ 1 w 7"/>
                <a:gd name="T7" fmla="*/ 3 h 38"/>
                <a:gd name="T8" fmla="*/ 4 w 7"/>
                <a:gd name="T9" fmla="*/ 0 h 38"/>
                <a:gd name="T10" fmla="*/ 7 w 7"/>
                <a:gd name="T11" fmla="*/ 4 h 38"/>
                <a:gd name="T12" fmla="*/ 6 w 7"/>
                <a:gd name="T13" fmla="*/ 36 h 38"/>
                <a:gd name="T14" fmla="*/ 3 w 7"/>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8">
                  <a:moveTo>
                    <a:pt x="3" y="38"/>
                  </a:moveTo>
                  <a:cubicBezTo>
                    <a:pt x="3" y="38"/>
                    <a:pt x="3" y="38"/>
                    <a:pt x="2" y="38"/>
                  </a:cubicBezTo>
                  <a:cubicBezTo>
                    <a:pt x="1" y="38"/>
                    <a:pt x="0" y="37"/>
                    <a:pt x="0" y="35"/>
                  </a:cubicBezTo>
                  <a:cubicBezTo>
                    <a:pt x="0" y="26"/>
                    <a:pt x="0" y="17"/>
                    <a:pt x="1" y="3"/>
                  </a:cubicBezTo>
                  <a:cubicBezTo>
                    <a:pt x="1" y="1"/>
                    <a:pt x="3" y="0"/>
                    <a:pt x="4" y="0"/>
                  </a:cubicBezTo>
                  <a:cubicBezTo>
                    <a:pt x="6" y="0"/>
                    <a:pt x="7" y="2"/>
                    <a:pt x="7" y="4"/>
                  </a:cubicBezTo>
                  <a:cubicBezTo>
                    <a:pt x="6" y="17"/>
                    <a:pt x="6" y="26"/>
                    <a:pt x="6" y="36"/>
                  </a:cubicBezTo>
                  <a:cubicBezTo>
                    <a:pt x="6" y="37"/>
                    <a:pt x="4"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15"/>
            <p:cNvSpPr/>
            <p:nvPr/>
          </p:nvSpPr>
          <p:spPr bwMode="auto">
            <a:xfrm>
              <a:off x="2614613" y="4559300"/>
              <a:ext cx="198438" cy="42863"/>
            </a:xfrm>
            <a:custGeom>
              <a:avLst/>
              <a:gdLst>
                <a:gd name="T0" fmla="*/ 33 w 36"/>
                <a:gd name="T1" fmla="*/ 8 h 8"/>
                <a:gd name="T2" fmla="*/ 32 w 36"/>
                <a:gd name="T3" fmla="*/ 8 h 8"/>
                <a:gd name="T4" fmla="*/ 22 w 36"/>
                <a:gd name="T5" fmla="*/ 8 h 8"/>
                <a:gd name="T6" fmla="*/ 3 w 36"/>
                <a:gd name="T7" fmla="*/ 6 h 8"/>
                <a:gd name="T8" fmla="*/ 0 w 36"/>
                <a:gd name="T9" fmla="*/ 3 h 8"/>
                <a:gd name="T10" fmla="*/ 3 w 36"/>
                <a:gd name="T11" fmla="*/ 0 h 8"/>
                <a:gd name="T12" fmla="*/ 23 w 36"/>
                <a:gd name="T13" fmla="*/ 2 h 8"/>
                <a:gd name="T14" fmla="*/ 33 w 36"/>
                <a:gd name="T15" fmla="*/ 2 h 8"/>
                <a:gd name="T16" fmla="*/ 36 w 36"/>
                <a:gd name="T17" fmla="*/ 6 h 8"/>
                <a:gd name="T18" fmla="*/ 33 w 36"/>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8">
                  <a:moveTo>
                    <a:pt x="33" y="8"/>
                  </a:moveTo>
                  <a:cubicBezTo>
                    <a:pt x="33" y="8"/>
                    <a:pt x="33" y="8"/>
                    <a:pt x="32" y="8"/>
                  </a:cubicBezTo>
                  <a:cubicBezTo>
                    <a:pt x="29" y="8"/>
                    <a:pt x="26" y="8"/>
                    <a:pt x="22" y="8"/>
                  </a:cubicBezTo>
                  <a:cubicBezTo>
                    <a:pt x="16" y="7"/>
                    <a:pt x="9" y="6"/>
                    <a:pt x="3" y="6"/>
                  </a:cubicBezTo>
                  <a:cubicBezTo>
                    <a:pt x="2" y="6"/>
                    <a:pt x="0" y="5"/>
                    <a:pt x="0" y="3"/>
                  </a:cubicBezTo>
                  <a:cubicBezTo>
                    <a:pt x="0" y="2"/>
                    <a:pt x="2" y="0"/>
                    <a:pt x="3" y="0"/>
                  </a:cubicBezTo>
                  <a:cubicBezTo>
                    <a:pt x="9" y="0"/>
                    <a:pt x="16" y="1"/>
                    <a:pt x="23" y="2"/>
                  </a:cubicBezTo>
                  <a:cubicBezTo>
                    <a:pt x="26" y="2"/>
                    <a:pt x="30" y="2"/>
                    <a:pt x="33" y="2"/>
                  </a:cubicBezTo>
                  <a:cubicBezTo>
                    <a:pt x="35" y="2"/>
                    <a:pt x="36" y="4"/>
                    <a:pt x="36" y="6"/>
                  </a:cubicBezTo>
                  <a:cubicBezTo>
                    <a:pt x="36" y="7"/>
                    <a:pt x="34" y="8"/>
                    <a:pt x="3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16"/>
            <p:cNvSpPr/>
            <p:nvPr/>
          </p:nvSpPr>
          <p:spPr bwMode="auto">
            <a:xfrm>
              <a:off x="3152776" y="4987925"/>
              <a:ext cx="220663" cy="198438"/>
            </a:xfrm>
            <a:custGeom>
              <a:avLst/>
              <a:gdLst>
                <a:gd name="T0" fmla="*/ 38 w 40"/>
                <a:gd name="T1" fmla="*/ 36 h 36"/>
                <a:gd name="T2" fmla="*/ 36 w 40"/>
                <a:gd name="T3" fmla="*/ 34 h 36"/>
                <a:gd name="T4" fmla="*/ 34 w 40"/>
                <a:gd name="T5" fmla="*/ 23 h 36"/>
                <a:gd name="T6" fmla="*/ 31 w 40"/>
                <a:gd name="T7" fmla="*/ 11 h 36"/>
                <a:gd name="T8" fmla="*/ 26 w 40"/>
                <a:gd name="T9" fmla="*/ 23 h 36"/>
                <a:gd name="T10" fmla="*/ 21 w 40"/>
                <a:gd name="T11" fmla="*/ 33 h 36"/>
                <a:gd name="T12" fmla="*/ 19 w 40"/>
                <a:gd name="T13" fmla="*/ 34 h 36"/>
                <a:gd name="T14" fmla="*/ 18 w 40"/>
                <a:gd name="T15" fmla="*/ 33 h 36"/>
                <a:gd name="T16" fmla="*/ 10 w 40"/>
                <a:gd name="T17" fmla="*/ 8 h 36"/>
                <a:gd name="T18" fmla="*/ 4 w 40"/>
                <a:gd name="T19" fmla="*/ 31 h 36"/>
                <a:gd name="T20" fmla="*/ 2 w 40"/>
                <a:gd name="T21" fmla="*/ 33 h 36"/>
                <a:gd name="T22" fmla="*/ 0 w 40"/>
                <a:gd name="T23" fmla="*/ 31 h 36"/>
                <a:gd name="T24" fmla="*/ 8 w 40"/>
                <a:gd name="T25" fmla="*/ 1 h 36"/>
                <a:gd name="T26" fmla="*/ 10 w 40"/>
                <a:gd name="T27" fmla="*/ 0 h 36"/>
                <a:gd name="T28" fmla="*/ 12 w 40"/>
                <a:gd name="T29" fmla="*/ 1 h 36"/>
                <a:gd name="T30" fmla="*/ 20 w 40"/>
                <a:gd name="T31" fmla="*/ 26 h 36"/>
                <a:gd name="T32" fmla="*/ 22 w 40"/>
                <a:gd name="T33" fmla="*/ 21 h 36"/>
                <a:gd name="T34" fmla="*/ 30 w 40"/>
                <a:gd name="T35" fmla="*/ 3 h 36"/>
                <a:gd name="T36" fmla="*/ 32 w 40"/>
                <a:gd name="T37" fmla="*/ 2 h 36"/>
                <a:gd name="T38" fmla="*/ 34 w 40"/>
                <a:gd name="T39" fmla="*/ 3 h 36"/>
                <a:gd name="T40" fmla="*/ 38 w 40"/>
                <a:gd name="T41" fmla="*/ 22 h 36"/>
                <a:gd name="T42" fmla="*/ 40 w 40"/>
                <a:gd name="T43" fmla="*/ 33 h 36"/>
                <a:gd name="T44" fmla="*/ 38 w 40"/>
                <a:gd name="T45" fmla="*/ 36 h 36"/>
                <a:gd name="T46" fmla="*/ 38 w 40"/>
                <a:gd name="T4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 h="36">
                  <a:moveTo>
                    <a:pt x="38" y="36"/>
                  </a:moveTo>
                  <a:cubicBezTo>
                    <a:pt x="37" y="36"/>
                    <a:pt x="36" y="35"/>
                    <a:pt x="36" y="34"/>
                  </a:cubicBezTo>
                  <a:cubicBezTo>
                    <a:pt x="35" y="31"/>
                    <a:pt x="35" y="27"/>
                    <a:pt x="34" y="23"/>
                  </a:cubicBezTo>
                  <a:cubicBezTo>
                    <a:pt x="33" y="19"/>
                    <a:pt x="32" y="15"/>
                    <a:pt x="31" y="11"/>
                  </a:cubicBezTo>
                  <a:cubicBezTo>
                    <a:pt x="30" y="15"/>
                    <a:pt x="28" y="19"/>
                    <a:pt x="26" y="23"/>
                  </a:cubicBezTo>
                  <a:cubicBezTo>
                    <a:pt x="24" y="26"/>
                    <a:pt x="23" y="30"/>
                    <a:pt x="21" y="33"/>
                  </a:cubicBezTo>
                  <a:cubicBezTo>
                    <a:pt x="21" y="34"/>
                    <a:pt x="20" y="34"/>
                    <a:pt x="19" y="34"/>
                  </a:cubicBezTo>
                  <a:cubicBezTo>
                    <a:pt x="18" y="34"/>
                    <a:pt x="18" y="33"/>
                    <a:pt x="18" y="33"/>
                  </a:cubicBezTo>
                  <a:cubicBezTo>
                    <a:pt x="15" y="25"/>
                    <a:pt x="13" y="16"/>
                    <a:pt x="10" y="8"/>
                  </a:cubicBezTo>
                  <a:cubicBezTo>
                    <a:pt x="8" y="17"/>
                    <a:pt x="4" y="29"/>
                    <a:pt x="4" y="31"/>
                  </a:cubicBezTo>
                  <a:cubicBezTo>
                    <a:pt x="4" y="32"/>
                    <a:pt x="3" y="33"/>
                    <a:pt x="2" y="33"/>
                  </a:cubicBezTo>
                  <a:cubicBezTo>
                    <a:pt x="1" y="33"/>
                    <a:pt x="0" y="32"/>
                    <a:pt x="0" y="31"/>
                  </a:cubicBezTo>
                  <a:cubicBezTo>
                    <a:pt x="1" y="26"/>
                    <a:pt x="7" y="6"/>
                    <a:pt x="8" y="1"/>
                  </a:cubicBezTo>
                  <a:cubicBezTo>
                    <a:pt x="8" y="0"/>
                    <a:pt x="9" y="0"/>
                    <a:pt x="10" y="0"/>
                  </a:cubicBezTo>
                  <a:cubicBezTo>
                    <a:pt x="11" y="0"/>
                    <a:pt x="12" y="0"/>
                    <a:pt x="12" y="1"/>
                  </a:cubicBezTo>
                  <a:cubicBezTo>
                    <a:pt x="15" y="9"/>
                    <a:pt x="17" y="18"/>
                    <a:pt x="20" y="26"/>
                  </a:cubicBezTo>
                  <a:cubicBezTo>
                    <a:pt x="21" y="24"/>
                    <a:pt x="21" y="23"/>
                    <a:pt x="22" y="21"/>
                  </a:cubicBezTo>
                  <a:cubicBezTo>
                    <a:pt x="25" y="15"/>
                    <a:pt x="28" y="9"/>
                    <a:pt x="30" y="3"/>
                  </a:cubicBezTo>
                  <a:cubicBezTo>
                    <a:pt x="30" y="2"/>
                    <a:pt x="31" y="2"/>
                    <a:pt x="32" y="2"/>
                  </a:cubicBezTo>
                  <a:cubicBezTo>
                    <a:pt x="33" y="2"/>
                    <a:pt x="34" y="2"/>
                    <a:pt x="34" y="3"/>
                  </a:cubicBezTo>
                  <a:cubicBezTo>
                    <a:pt x="35" y="9"/>
                    <a:pt x="36" y="16"/>
                    <a:pt x="38" y="22"/>
                  </a:cubicBezTo>
                  <a:cubicBezTo>
                    <a:pt x="38" y="26"/>
                    <a:pt x="39" y="30"/>
                    <a:pt x="40" y="33"/>
                  </a:cubicBezTo>
                  <a:cubicBezTo>
                    <a:pt x="40" y="34"/>
                    <a:pt x="39" y="36"/>
                    <a:pt x="38" y="36"/>
                  </a:cubicBezTo>
                  <a:cubicBezTo>
                    <a:pt x="38" y="36"/>
                    <a:pt x="38" y="36"/>
                    <a:pt x="3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17"/>
            <p:cNvSpPr/>
            <p:nvPr/>
          </p:nvSpPr>
          <p:spPr bwMode="auto">
            <a:xfrm>
              <a:off x="3148013" y="4487863"/>
              <a:ext cx="169863" cy="230188"/>
            </a:xfrm>
            <a:custGeom>
              <a:avLst/>
              <a:gdLst>
                <a:gd name="T0" fmla="*/ 28 w 31"/>
                <a:gd name="T1" fmla="*/ 42 h 42"/>
                <a:gd name="T2" fmla="*/ 27 w 31"/>
                <a:gd name="T3" fmla="*/ 42 h 42"/>
                <a:gd name="T4" fmla="*/ 11 w 31"/>
                <a:gd name="T5" fmla="*/ 42 h 42"/>
                <a:gd name="T6" fmla="*/ 3 w 31"/>
                <a:gd name="T7" fmla="*/ 42 h 42"/>
                <a:gd name="T8" fmla="*/ 3 w 31"/>
                <a:gd name="T9" fmla="*/ 42 h 42"/>
                <a:gd name="T10" fmla="*/ 0 w 31"/>
                <a:gd name="T11" fmla="*/ 39 h 42"/>
                <a:gd name="T12" fmla="*/ 0 w 31"/>
                <a:gd name="T13" fmla="*/ 14 h 42"/>
                <a:gd name="T14" fmla="*/ 0 w 31"/>
                <a:gd name="T15" fmla="*/ 3 h 42"/>
                <a:gd name="T16" fmla="*/ 3 w 31"/>
                <a:gd name="T17" fmla="*/ 0 h 42"/>
                <a:gd name="T18" fmla="*/ 26 w 31"/>
                <a:gd name="T19" fmla="*/ 1 h 42"/>
                <a:gd name="T20" fmla="*/ 28 w 31"/>
                <a:gd name="T21" fmla="*/ 1 h 42"/>
                <a:gd name="T22" fmla="*/ 31 w 31"/>
                <a:gd name="T23" fmla="*/ 4 h 42"/>
                <a:gd name="T24" fmla="*/ 28 w 31"/>
                <a:gd name="T25" fmla="*/ 7 h 42"/>
                <a:gd name="T26" fmla="*/ 26 w 31"/>
                <a:gd name="T27" fmla="*/ 7 h 42"/>
                <a:gd name="T28" fmla="*/ 6 w 31"/>
                <a:gd name="T29" fmla="*/ 6 h 42"/>
                <a:gd name="T30" fmla="*/ 6 w 31"/>
                <a:gd name="T31" fmla="*/ 14 h 42"/>
                <a:gd name="T32" fmla="*/ 6 w 31"/>
                <a:gd name="T33" fmla="*/ 36 h 42"/>
                <a:gd name="T34" fmla="*/ 11 w 31"/>
                <a:gd name="T35" fmla="*/ 36 h 42"/>
                <a:gd name="T36" fmla="*/ 28 w 31"/>
                <a:gd name="T37" fmla="*/ 36 h 42"/>
                <a:gd name="T38" fmla="*/ 31 w 31"/>
                <a:gd name="T39" fmla="*/ 40 h 42"/>
                <a:gd name="T40" fmla="*/ 28 w 31"/>
                <a:gd name="T41"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2">
                  <a:moveTo>
                    <a:pt x="28" y="42"/>
                  </a:moveTo>
                  <a:cubicBezTo>
                    <a:pt x="28" y="42"/>
                    <a:pt x="27" y="42"/>
                    <a:pt x="27" y="42"/>
                  </a:cubicBezTo>
                  <a:cubicBezTo>
                    <a:pt x="22" y="42"/>
                    <a:pt x="16" y="42"/>
                    <a:pt x="11" y="42"/>
                  </a:cubicBezTo>
                  <a:cubicBezTo>
                    <a:pt x="8" y="42"/>
                    <a:pt x="6" y="42"/>
                    <a:pt x="3" y="42"/>
                  </a:cubicBezTo>
                  <a:cubicBezTo>
                    <a:pt x="3" y="42"/>
                    <a:pt x="3" y="42"/>
                    <a:pt x="3" y="42"/>
                  </a:cubicBezTo>
                  <a:cubicBezTo>
                    <a:pt x="2" y="42"/>
                    <a:pt x="0" y="41"/>
                    <a:pt x="0" y="39"/>
                  </a:cubicBezTo>
                  <a:cubicBezTo>
                    <a:pt x="0" y="33"/>
                    <a:pt x="0" y="23"/>
                    <a:pt x="0" y="14"/>
                  </a:cubicBezTo>
                  <a:cubicBezTo>
                    <a:pt x="0" y="10"/>
                    <a:pt x="0" y="6"/>
                    <a:pt x="0" y="3"/>
                  </a:cubicBezTo>
                  <a:cubicBezTo>
                    <a:pt x="0" y="2"/>
                    <a:pt x="1" y="0"/>
                    <a:pt x="3" y="0"/>
                  </a:cubicBezTo>
                  <a:cubicBezTo>
                    <a:pt x="11" y="0"/>
                    <a:pt x="19" y="0"/>
                    <a:pt x="26" y="1"/>
                  </a:cubicBezTo>
                  <a:cubicBezTo>
                    <a:pt x="28" y="1"/>
                    <a:pt x="28" y="1"/>
                    <a:pt x="28" y="1"/>
                  </a:cubicBezTo>
                  <a:cubicBezTo>
                    <a:pt x="30" y="1"/>
                    <a:pt x="31" y="2"/>
                    <a:pt x="31" y="4"/>
                  </a:cubicBezTo>
                  <a:cubicBezTo>
                    <a:pt x="31" y="6"/>
                    <a:pt x="30" y="7"/>
                    <a:pt x="28" y="7"/>
                  </a:cubicBezTo>
                  <a:cubicBezTo>
                    <a:pt x="26" y="7"/>
                    <a:pt x="26" y="7"/>
                    <a:pt x="26" y="7"/>
                  </a:cubicBezTo>
                  <a:cubicBezTo>
                    <a:pt x="19" y="6"/>
                    <a:pt x="13" y="6"/>
                    <a:pt x="6" y="6"/>
                  </a:cubicBezTo>
                  <a:cubicBezTo>
                    <a:pt x="6" y="9"/>
                    <a:pt x="6" y="11"/>
                    <a:pt x="6" y="14"/>
                  </a:cubicBezTo>
                  <a:cubicBezTo>
                    <a:pt x="6" y="22"/>
                    <a:pt x="6" y="30"/>
                    <a:pt x="6" y="36"/>
                  </a:cubicBezTo>
                  <a:cubicBezTo>
                    <a:pt x="8" y="36"/>
                    <a:pt x="9" y="36"/>
                    <a:pt x="11" y="36"/>
                  </a:cubicBezTo>
                  <a:cubicBezTo>
                    <a:pt x="16" y="36"/>
                    <a:pt x="22" y="36"/>
                    <a:pt x="28" y="36"/>
                  </a:cubicBezTo>
                  <a:cubicBezTo>
                    <a:pt x="30" y="37"/>
                    <a:pt x="31" y="38"/>
                    <a:pt x="31" y="40"/>
                  </a:cubicBezTo>
                  <a:cubicBezTo>
                    <a:pt x="30" y="41"/>
                    <a:pt x="29" y="42"/>
                    <a:pt x="28"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18"/>
            <p:cNvSpPr/>
            <p:nvPr/>
          </p:nvSpPr>
          <p:spPr bwMode="auto">
            <a:xfrm>
              <a:off x="3148013" y="4592638"/>
              <a:ext cx="165100" cy="31750"/>
            </a:xfrm>
            <a:custGeom>
              <a:avLst/>
              <a:gdLst>
                <a:gd name="T0" fmla="*/ 27 w 30"/>
                <a:gd name="T1" fmla="*/ 6 h 6"/>
                <a:gd name="T2" fmla="*/ 27 w 30"/>
                <a:gd name="T3" fmla="*/ 6 h 6"/>
                <a:gd name="T4" fmla="*/ 3 w 30"/>
                <a:gd name="T5" fmla="*/ 6 h 6"/>
                <a:gd name="T6" fmla="*/ 0 w 30"/>
                <a:gd name="T7" fmla="*/ 3 h 6"/>
                <a:gd name="T8" fmla="*/ 3 w 30"/>
                <a:gd name="T9" fmla="*/ 0 h 6"/>
                <a:gd name="T10" fmla="*/ 27 w 30"/>
                <a:gd name="T11" fmla="*/ 0 h 6"/>
                <a:gd name="T12" fmla="*/ 30 w 30"/>
                <a:gd name="T13" fmla="*/ 3 h 6"/>
                <a:gd name="T14" fmla="*/ 27 w 30"/>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6">
                  <a:moveTo>
                    <a:pt x="27" y="6"/>
                  </a:moveTo>
                  <a:cubicBezTo>
                    <a:pt x="27" y="6"/>
                    <a:pt x="27" y="6"/>
                    <a:pt x="27" y="6"/>
                  </a:cubicBezTo>
                  <a:cubicBezTo>
                    <a:pt x="16" y="6"/>
                    <a:pt x="10" y="6"/>
                    <a:pt x="3" y="6"/>
                  </a:cubicBezTo>
                  <a:cubicBezTo>
                    <a:pt x="1" y="6"/>
                    <a:pt x="0" y="4"/>
                    <a:pt x="0" y="3"/>
                  </a:cubicBezTo>
                  <a:cubicBezTo>
                    <a:pt x="0" y="1"/>
                    <a:pt x="1" y="0"/>
                    <a:pt x="3" y="0"/>
                  </a:cubicBezTo>
                  <a:cubicBezTo>
                    <a:pt x="10" y="0"/>
                    <a:pt x="16" y="0"/>
                    <a:pt x="27" y="0"/>
                  </a:cubicBezTo>
                  <a:cubicBezTo>
                    <a:pt x="28" y="0"/>
                    <a:pt x="30" y="2"/>
                    <a:pt x="30" y="3"/>
                  </a:cubicBezTo>
                  <a:cubicBezTo>
                    <a:pt x="30" y="5"/>
                    <a:pt x="28" y="6"/>
                    <a:pt x="2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19"/>
            <p:cNvSpPr/>
            <p:nvPr/>
          </p:nvSpPr>
          <p:spPr bwMode="auto">
            <a:xfrm>
              <a:off x="2636838" y="5037138"/>
              <a:ext cx="158750" cy="209550"/>
            </a:xfrm>
            <a:custGeom>
              <a:avLst/>
              <a:gdLst>
                <a:gd name="T0" fmla="*/ 27 w 29"/>
                <a:gd name="T1" fmla="*/ 38 h 38"/>
                <a:gd name="T2" fmla="*/ 25 w 29"/>
                <a:gd name="T3" fmla="*/ 36 h 38"/>
                <a:gd name="T4" fmla="*/ 21 w 29"/>
                <a:gd name="T5" fmla="*/ 27 h 38"/>
                <a:gd name="T6" fmla="*/ 14 w 29"/>
                <a:gd name="T7" fmla="*/ 7 h 38"/>
                <a:gd name="T8" fmla="*/ 9 w 29"/>
                <a:gd name="T9" fmla="*/ 21 h 38"/>
                <a:gd name="T10" fmla="*/ 4 w 29"/>
                <a:gd name="T11" fmla="*/ 35 h 38"/>
                <a:gd name="T12" fmla="*/ 1 w 29"/>
                <a:gd name="T13" fmla="*/ 36 h 38"/>
                <a:gd name="T14" fmla="*/ 0 w 29"/>
                <a:gd name="T15" fmla="*/ 34 h 38"/>
                <a:gd name="T16" fmla="*/ 5 w 29"/>
                <a:gd name="T17" fmla="*/ 20 h 38"/>
                <a:gd name="T18" fmla="*/ 12 w 29"/>
                <a:gd name="T19" fmla="*/ 1 h 38"/>
                <a:gd name="T20" fmla="*/ 14 w 29"/>
                <a:gd name="T21" fmla="*/ 0 h 38"/>
                <a:gd name="T22" fmla="*/ 14 w 29"/>
                <a:gd name="T23" fmla="*/ 0 h 38"/>
                <a:gd name="T24" fmla="*/ 16 w 29"/>
                <a:gd name="T25" fmla="*/ 1 h 38"/>
                <a:gd name="T26" fmla="*/ 25 w 29"/>
                <a:gd name="T27" fmla="*/ 25 h 38"/>
                <a:gd name="T28" fmla="*/ 28 w 29"/>
                <a:gd name="T29" fmla="*/ 35 h 38"/>
                <a:gd name="T30" fmla="*/ 27 w 29"/>
                <a:gd name="T31" fmla="*/ 38 h 38"/>
                <a:gd name="T32" fmla="*/ 27 w 29"/>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38">
                  <a:moveTo>
                    <a:pt x="27" y="38"/>
                  </a:moveTo>
                  <a:cubicBezTo>
                    <a:pt x="26" y="38"/>
                    <a:pt x="25" y="37"/>
                    <a:pt x="25" y="36"/>
                  </a:cubicBezTo>
                  <a:cubicBezTo>
                    <a:pt x="24" y="35"/>
                    <a:pt x="23" y="31"/>
                    <a:pt x="21" y="27"/>
                  </a:cubicBezTo>
                  <a:cubicBezTo>
                    <a:pt x="19" y="21"/>
                    <a:pt x="16" y="13"/>
                    <a:pt x="14" y="7"/>
                  </a:cubicBezTo>
                  <a:cubicBezTo>
                    <a:pt x="12" y="11"/>
                    <a:pt x="11" y="16"/>
                    <a:pt x="9" y="21"/>
                  </a:cubicBezTo>
                  <a:cubicBezTo>
                    <a:pt x="7" y="27"/>
                    <a:pt x="5" y="32"/>
                    <a:pt x="4" y="35"/>
                  </a:cubicBezTo>
                  <a:cubicBezTo>
                    <a:pt x="3" y="36"/>
                    <a:pt x="2" y="37"/>
                    <a:pt x="1" y="36"/>
                  </a:cubicBezTo>
                  <a:cubicBezTo>
                    <a:pt x="0" y="36"/>
                    <a:pt x="0" y="35"/>
                    <a:pt x="0" y="34"/>
                  </a:cubicBezTo>
                  <a:cubicBezTo>
                    <a:pt x="2" y="30"/>
                    <a:pt x="3" y="25"/>
                    <a:pt x="5" y="20"/>
                  </a:cubicBezTo>
                  <a:cubicBezTo>
                    <a:pt x="8" y="13"/>
                    <a:pt x="10" y="6"/>
                    <a:pt x="12" y="1"/>
                  </a:cubicBezTo>
                  <a:cubicBezTo>
                    <a:pt x="12" y="1"/>
                    <a:pt x="13" y="0"/>
                    <a:pt x="14" y="0"/>
                  </a:cubicBezTo>
                  <a:cubicBezTo>
                    <a:pt x="14" y="0"/>
                    <a:pt x="14" y="0"/>
                    <a:pt x="14" y="0"/>
                  </a:cubicBezTo>
                  <a:cubicBezTo>
                    <a:pt x="15" y="0"/>
                    <a:pt x="15" y="1"/>
                    <a:pt x="16" y="1"/>
                  </a:cubicBezTo>
                  <a:cubicBezTo>
                    <a:pt x="19" y="8"/>
                    <a:pt x="22" y="18"/>
                    <a:pt x="25" y="25"/>
                  </a:cubicBezTo>
                  <a:cubicBezTo>
                    <a:pt x="26" y="30"/>
                    <a:pt x="28" y="33"/>
                    <a:pt x="28" y="35"/>
                  </a:cubicBezTo>
                  <a:cubicBezTo>
                    <a:pt x="29" y="36"/>
                    <a:pt x="28" y="37"/>
                    <a:pt x="27" y="38"/>
                  </a:cubicBezTo>
                  <a:cubicBezTo>
                    <a:pt x="27" y="38"/>
                    <a:pt x="27" y="38"/>
                    <a:pt x="27"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20"/>
            <p:cNvSpPr/>
            <p:nvPr/>
          </p:nvSpPr>
          <p:spPr bwMode="auto">
            <a:xfrm>
              <a:off x="2630488" y="5153025"/>
              <a:ext cx="165100" cy="22225"/>
            </a:xfrm>
            <a:custGeom>
              <a:avLst/>
              <a:gdLst>
                <a:gd name="T0" fmla="*/ 28 w 30"/>
                <a:gd name="T1" fmla="*/ 4 h 4"/>
                <a:gd name="T2" fmla="*/ 18 w 30"/>
                <a:gd name="T3" fmla="*/ 4 h 4"/>
                <a:gd name="T4" fmla="*/ 2 w 30"/>
                <a:gd name="T5" fmla="*/ 4 h 4"/>
                <a:gd name="T6" fmla="*/ 2 w 30"/>
                <a:gd name="T7" fmla="*/ 4 h 4"/>
                <a:gd name="T8" fmla="*/ 0 w 30"/>
                <a:gd name="T9" fmla="*/ 2 h 4"/>
                <a:gd name="T10" fmla="*/ 2 w 30"/>
                <a:gd name="T11" fmla="*/ 0 h 4"/>
                <a:gd name="T12" fmla="*/ 18 w 30"/>
                <a:gd name="T13" fmla="*/ 0 h 4"/>
                <a:gd name="T14" fmla="*/ 28 w 30"/>
                <a:gd name="T15" fmla="*/ 0 h 4"/>
                <a:gd name="T16" fmla="*/ 30 w 30"/>
                <a:gd name="T17" fmla="*/ 2 h 4"/>
                <a:gd name="T18" fmla="*/ 28 w 30"/>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
                  <a:moveTo>
                    <a:pt x="28" y="4"/>
                  </a:moveTo>
                  <a:cubicBezTo>
                    <a:pt x="25" y="4"/>
                    <a:pt x="22" y="4"/>
                    <a:pt x="18" y="4"/>
                  </a:cubicBezTo>
                  <a:cubicBezTo>
                    <a:pt x="12" y="4"/>
                    <a:pt x="6" y="4"/>
                    <a:pt x="2" y="4"/>
                  </a:cubicBezTo>
                  <a:cubicBezTo>
                    <a:pt x="2" y="4"/>
                    <a:pt x="2" y="4"/>
                    <a:pt x="2" y="4"/>
                  </a:cubicBezTo>
                  <a:cubicBezTo>
                    <a:pt x="1" y="4"/>
                    <a:pt x="0" y="3"/>
                    <a:pt x="0" y="2"/>
                  </a:cubicBezTo>
                  <a:cubicBezTo>
                    <a:pt x="0" y="1"/>
                    <a:pt x="1" y="0"/>
                    <a:pt x="2" y="0"/>
                  </a:cubicBezTo>
                  <a:cubicBezTo>
                    <a:pt x="6" y="0"/>
                    <a:pt x="12" y="0"/>
                    <a:pt x="18" y="0"/>
                  </a:cubicBezTo>
                  <a:cubicBezTo>
                    <a:pt x="22" y="0"/>
                    <a:pt x="25" y="0"/>
                    <a:pt x="28" y="0"/>
                  </a:cubicBezTo>
                  <a:cubicBezTo>
                    <a:pt x="29" y="0"/>
                    <a:pt x="30" y="1"/>
                    <a:pt x="30" y="2"/>
                  </a:cubicBezTo>
                  <a:cubicBezTo>
                    <a:pt x="30" y="3"/>
                    <a:pt x="29" y="4"/>
                    <a:pt x="2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1" name="文本框 7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749690" y="1799475"/>
            <a:ext cx="1754326" cy="946413"/>
          </a:xfrm>
          <a:prstGeom prst="rect">
            <a:avLst/>
          </a:prstGeom>
          <a:noFill/>
          <a:effectLst/>
        </p:spPr>
        <p:txBody>
          <a:bodyPr wrap="none" lIns="68580" tIns="34290" rIns="68580" bIns="34290" rtlCol="0">
            <a:spAutoFit/>
          </a:bodyPr>
          <a:lstStyle/>
          <a:p>
            <a:r>
              <a:rPr lang="zh-CN" altLang="en-US" sz="1500" dirty="0">
                <a:solidFill>
                  <a:schemeClr val="bg2">
                    <a:lumMod val="50000"/>
                  </a:schemeClr>
                </a:solidFill>
                <a:latin typeface="微软雅黑" pitchFamily="34" charset="-122"/>
                <a:ea typeface="微软雅黑" pitchFamily="34" charset="-122"/>
              </a:rPr>
              <a:t>单击此处输入标题</a:t>
            </a:r>
            <a:endParaRPr lang="en-US" altLang="zh-CN" sz="1500" dirty="0">
              <a:solidFill>
                <a:schemeClr val="bg2">
                  <a:lumMod val="50000"/>
                </a:schemeClr>
              </a:solidFill>
              <a:latin typeface="微软雅黑" pitchFamily="34" charset="-122"/>
              <a:ea typeface="微软雅黑" pitchFamily="34" charset="-122"/>
            </a:endParaRPr>
          </a:p>
          <a:p>
            <a:r>
              <a:rPr lang="zh-CN" altLang="en-US" sz="900" dirty="0">
                <a:solidFill>
                  <a:schemeClr val="bg2">
                    <a:lumMod val="50000"/>
                  </a:schemeClr>
                </a:solidFill>
                <a:latin typeface="微软雅黑" pitchFamily="34" charset="-122"/>
                <a:ea typeface="微软雅黑" pitchFamily="34" charset="-122"/>
              </a:rPr>
              <a:t>请在这里输入您的主要叙述内容</a:t>
            </a:r>
            <a:endParaRPr lang="en-US" altLang="zh-CN" sz="900" dirty="0">
              <a:solidFill>
                <a:schemeClr val="bg2">
                  <a:lumMod val="50000"/>
                </a:schemeClr>
              </a:solidFill>
              <a:latin typeface="微软雅黑" pitchFamily="34" charset="-122"/>
              <a:ea typeface="微软雅黑" pitchFamily="34" charset="-122"/>
            </a:endParaRPr>
          </a:p>
          <a:p>
            <a:r>
              <a:rPr lang="zh-CN" altLang="en-US" sz="900" dirty="0">
                <a:solidFill>
                  <a:schemeClr val="bg2">
                    <a:lumMod val="50000"/>
                  </a:schemeClr>
                </a:solidFill>
                <a:latin typeface="微软雅黑" pitchFamily="34" charset="-122"/>
                <a:ea typeface="微软雅黑" pitchFamily="34" charset="-122"/>
              </a:rPr>
              <a:t>请在这里输入您的主要叙述内容</a:t>
            </a:r>
            <a:endParaRPr lang="en-US" altLang="zh-CN" sz="900" dirty="0">
              <a:solidFill>
                <a:schemeClr val="bg2">
                  <a:lumMod val="50000"/>
                </a:schemeClr>
              </a:solidFill>
              <a:latin typeface="微软雅黑" pitchFamily="34" charset="-122"/>
              <a:ea typeface="微软雅黑" pitchFamily="34" charset="-122"/>
            </a:endParaRPr>
          </a:p>
          <a:p>
            <a:endParaRPr lang="en-US" altLang="zh-CN" sz="2400" dirty="0">
              <a:solidFill>
                <a:schemeClr val="bg2">
                  <a:lumMod val="50000"/>
                </a:schemeClr>
              </a:solidFill>
              <a:latin typeface="微软雅黑" pitchFamily="34" charset="-122"/>
              <a:ea typeface="微软雅黑" pitchFamily="34" charset="-122"/>
            </a:endParaRPr>
          </a:p>
        </p:txBody>
      </p:sp>
      <p:sp>
        <p:nvSpPr>
          <p:cNvPr id="72" name="文本框 7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751554" y="3681616"/>
            <a:ext cx="1754326" cy="946413"/>
          </a:xfrm>
          <a:prstGeom prst="rect">
            <a:avLst/>
          </a:prstGeom>
          <a:noFill/>
          <a:effectLst/>
        </p:spPr>
        <p:txBody>
          <a:bodyPr wrap="none" lIns="68580" tIns="34290" rIns="68580" bIns="34290" rtlCol="0">
            <a:spAutoFit/>
          </a:bodyPr>
          <a:lstStyle/>
          <a:p>
            <a:r>
              <a:rPr lang="zh-CN" altLang="en-US" sz="1500" dirty="0">
                <a:solidFill>
                  <a:schemeClr val="bg2">
                    <a:lumMod val="50000"/>
                  </a:schemeClr>
                </a:solidFill>
                <a:latin typeface="微软雅黑" pitchFamily="34" charset="-122"/>
                <a:ea typeface="微软雅黑" pitchFamily="34" charset="-122"/>
              </a:rPr>
              <a:t>单击此处输入标题</a:t>
            </a:r>
            <a:endParaRPr lang="en-US" altLang="zh-CN" sz="1500" dirty="0">
              <a:solidFill>
                <a:schemeClr val="bg2">
                  <a:lumMod val="50000"/>
                </a:schemeClr>
              </a:solidFill>
              <a:latin typeface="微软雅黑" pitchFamily="34" charset="-122"/>
              <a:ea typeface="微软雅黑" pitchFamily="34" charset="-122"/>
            </a:endParaRPr>
          </a:p>
          <a:p>
            <a:r>
              <a:rPr lang="zh-CN" altLang="en-US" sz="900" dirty="0">
                <a:solidFill>
                  <a:schemeClr val="bg2">
                    <a:lumMod val="50000"/>
                  </a:schemeClr>
                </a:solidFill>
                <a:latin typeface="微软雅黑" pitchFamily="34" charset="-122"/>
                <a:ea typeface="微软雅黑" pitchFamily="34" charset="-122"/>
              </a:rPr>
              <a:t>请在这里输入您的主要叙述内容</a:t>
            </a:r>
            <a:endParaRPr lang="en-US" altLang="zh-CN" sz="900" dirty="0">
              <a:solidFill>
                <a:schemeClr val="bg2">
                  <a:lumMod val="50000"/>
                </a:schemeClr>
              </a:solidFill>
              <a:latin typeface="微软雅黑" pitchFamily="34" charset="-122"/>
              <a:ea typeface="微软雅黑" pitchFamily="34" charset="-122"/>
            </a:endParaRPr>
          </a:p>
          <a:p>
            <a:r>
              <a:rPr lang="zh-CN" altLang="en-US" sz="900" dirty="0">
                <a:solidFill>
                  <a:schemeClr val="bg2">
                    <a:lumMod val="50000"/>
                  </a:schemeClr>
                </a:solidFill>
                <a:latin typeface="微软雅黑" pitchFamily="34" charset="-122"/>
                <a:ea typeface="微软雅黑" pitchFamily="34" charset="-122"/>
              </a:rPr>
              <a:t>请在这里输入您的主要叙述内容</a:t>
            </a:r>
            <a:endParaRPr lang="en-US" altLang="zh-CN" sz="900" dirty="0">
              <a:solidFill>
                <a:schemeClr val="bg2">
                  <a:lumMod val="50000"/>
                </a:schemeClr>
              </a:solidFill>
              <a:latin typeface="微软雅黑" pitchFamily="34" charset="-122"/>
              <a:ea typeface="微软雅黑" pitchFamily="34" charset="-122"/>
            </a:endParaRPr>
          </a:p>
          <a:p>
            <a:endParaRPr lang="en-US" altLang="zh-CN" sz="2400" dirty="0">
              <a:solidFill>
                <a:schemeClr val="bg2">
                  <a:lumMod val="50000"/>
                </a:schemeClr>
              </a:solidFill>
              <a:latin typeface="微软雅黑" pitchFamily="34" charset="-122"/>
              <a:ea typeface="微软雅黑" pitchFamily="34" charset="-122"/>
            </a:endParaRPr>
          </a:p>
        </p:txBody>
      </p:sp>
      <p:sp>
        <p:nvSpPr>
          <p:cNvPr id="73" name="文本框 7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683354" y="3670731"/>
            <a:ext cx="1754326" cy="946413"/>
          </a:xfrm>
          <a:prstGeom prst="rect">
            <a:avLst/>
          </a:prstGeom>
          <a:noFill/>
          <a:effectLst/>
        </p:spPr>
        <p:txBody>
          <a:bodyPr wrap="none" lIns="68580" tIns="34290" rIns="68580" bIns="34290" rtlCol="0">
            <a:spAutoFit/>
          </a:bodyPr>
          <a:lstStyle/>
          <a:p>
            <a:r>
              <a:rPr lang="zh-CN" altLang="en-US" sz="1500" dirty="0">
                <a:solidFill>
                  <a:schemeClr val="bg2">
                    <a:lumMod val="50000"/>
                  </a:schemeClr>
                </a:solidFill>
                <a:latin typeface="微软雅黑" pitchFamily="34" charset="-122"/>
                <a:ea typeface="微软雅黑" pitchFamily="34" charset="-122"/>
              </a:rPr>
              <a:t>单击此处输入标题</a:t>
            </a:r>
            <a:endParaRPr lang="en-US" altLang="zh-CN" sz="1500" dirty="0">
              <a:solidFill>
                <a:schemeClr val="bg2">
                  <a:lumMod val="50000"/>
                </a:schemeClr>
              </a:solidFill>
              <a:latin typeface="微软雅黑" pitchFamily="34" charset="-122"/>
              <a:ea typeface="微软雅黑" pitchFamily="34" charset="-122"/>
            </a:endParaRPr>
          </a:p>
          <a:p>
            <a:r>
              <a:rPr lang="zh-CN" altLang="en-US" sz="900" dirty="0">
                <a:solidFill>
                  <a:schemeClr val="bg2">
                    <a:lumMod val="50000"/>
                  </a:schemeClr>
                </a:solidFill>
                <a:latin typeface="微软雅黑" pitchFamily="34" charset="-122"/>
                <a:ea typeface="微软雅黑" pitchFamily="34" charset="-122"/>
              </a:rPr>
              <a:t>请在这里输入您的主要叙述内容</a:t>
            </a:r>
            <a:endParaRPr lang="en-US" altLang="zh-CN" sz="900" dirty="0">
              <a:solidFill>
                <a:schemeClr val="bg2">
                  <a:lumMod val="50000"/>
                </a:schemeClr>
              </a:solidFill>
              <a:latin typeface="微软雅黑" pitchFamily="34" charset="-122"/>
              <a:ea typeface="微软雅黑" pitchFamily="34" charset="-122"/>
            </a:endParaRPr>
          </a:p>
          <a:p>
            <a:r>
              <a:rPr lang="zh-CN" altLang="en-US" sz="900" dirty="0">
                <a:solidFill>
                  <a:schemeClr val="bg2">
                    <a:lumMod val="50000"/>
                  </a:schemeClr>
                </a:solidFill>
                <a:latin typeface="微软雅黑" pitchFamily="34" charset="-122"/>
                <a:ea typeface="微软雅黑" pitchFamily="34" charset="-122"/>
              </a:rPr>
              <a:t>请在这里输入您的主要叙述内容</a:t>
            </a:r>
            <a:endParaRPr lang="en-US" altLang="zh-CN" sz="900" dirty="0">
              <a:solidFill>
                <a:schemeClr val="bg2">
                  <a:lumMod val="50000"/>
                </a:schemeClr>
              </a:solidFill>
              <a:latin typeface="微软雅黑" pitchFamily="34" charset="-122"/>
              <a:ea typeface="微软雅黑" pitchFamily="34" charset="-122"/>
            </a:endParaRPr>
          </a:p>
          <a:p>
            <a:endParaRPr lang="en-US" altLang="zh-CN" sz="2400" dirty="0">
              <a:solidFill>
                <a:schemeClr val="bg2">
                  <a:lumMod val="50000"/>
                </a:schemeClr>
              </a:solidFill>
              <a:latin typeface="微软雅黑" pitchFamily="34" charset="-122"/>
              <a:ea typeface="微软雅黑" pitchFamily="34" charset="-122"/>
            </a:endParaRPr>
          </a:p>
        </p:txBody>
      </p:sp>
      <p:sp>
        <p:nvSpPr>
          <p:cNvPr id="74" name="文本框 7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675045" y="1783824"/>
            <a:ext cx="1754326" cy="946413"/>
          </a:xfrm>
          <a:prstGeom prst="rect">
            <a:avLst/>
          </a:prstGeom>
          <a:noFill/>
          <a:effectLst/>
        </p:spPr>
        <p:txBody>
          <a:bodyPr wrap="none" lIns="68580" tIns="34290" rIns="68580" bIns="34290" rtlCol="0">
            <a:spAutoFit/>
          </a:bodyPr>
          <a:lstStyle/>
          <a:p>
            <a:r>
              <a:rPr lang="zh-CN" altLang="en-US" sz="1500" dirty="0">
                <a:solidFill>
                  <a:schemeClr val="bg2">
                    <a:lumMod val="50000"/>
                  </a:schemeClr>
                </a:solidFill>
                <a:latin typeface="微软雅黑" pitchFamily="34" charset="-122"/>
                <a:ea typeface="微软雅黑" pitchFamily="34" charset="-122"/>
              </a:rPr>
              <a:t>单击此处输入标题</a:t>
            </a:r>
            <a:endParaRPr lang="en-US" altLang="zh-CN" sz="1500" dirty="0">
              <a:solidFill>
                <a:schemeClr val="bg2">
                  <a:lumMod val="50000"/>
                </a:schemeClr>
              </a:solidFill>
              <a:latin typeface="微软雅黑" pitchFamily="34" charset="-122"/>
              <a:ea typeface="微软雅黑" pitchFamily="34" charset="-122"/>
            </a:endParaRPr>
          </a:p>
          <a:p>
            <a:r>
              <a:rPr lang="zh-CN" altLang="en-US" sz="900" dirty="0">
                <a:solidFill>
                  <a:schemeClr val="bg2">
                    <a:lumMod val="50000"/>
                  </a:schemeClr>
                </a:solidFill>
                <a:latin typeface="微软雅黑" pitchFamily="34" charset="-122"/>
                <a:ea typeface="微软雅黑" pitchFamily="34" charset="-122"/>
              </a:rPr>
              <a:t>请在这里输入您的主要叙述内容</a:t>
            </a:r>
            <a:endParaRPr lang="en-US" altLang="zh-CN" sz="900" dirty="0">
              <a:solidFill>
                <a:schemeClr val="bg2">
                  <a:lumMod val="50000"/>
                </a:schemeClr>
              </a:solidFill>
              <a:latin typeface="微软雅黑" pitchFamily="34" charset="-122"/>
              <a:ea typeface="微软雅黑" pitchFamily="34" charset="-122"/>
            </a:endParaRPr>
          </a:p>
          <a:p>
            <a:r>
              <a:rPr lang="zh-CN" altLang="en-US" sz="900" dirty="0">
                <a:solidFill>
                  <a:schemeClr val="bg2">
                    <a:lumMod val="50000"/>
                  </a:schemeClr>
                </a:solidFill>
                <a:latin typeface="微软雅黑" pitchFamily="34" charset="-122"/>
                <a:ea typeface="微软雅黑" pitchFamily="34" charset="-122"/>
              </a:rPr>
              <a:t>请在这里输入您的主要叙述内容</a:t>
            </a:r>
            <a:endParaRPr lang="en-US" altLang="zh-CN" sz="900" dirty="0">
              <a:solidFill>
                <a:schemeClr val="bg2">
                  <a:lumMod val="50000"/>
                </a:schemeClr>
              </a:solidFill>
              <a:latin typeface="微软雅黑" pitchFamily="34" charset="-122"/>
              <a:ea typeface="微软雅黑" pitchFamily="34" charset="-122"/>
            </a:endParaRPr>
          </a:p>
          <a:p>
            <a:endParaRPr lang="en-US" altLang="zh-CN" sz="2400" dirty="0">
              <a:solidFill>
                <a:schemeClr val="bg2">
                  <a:lumMod val="50000"/>
                </a:schemeClr>
              </a:solidFill>
              <a:latin typeface="微软雅黑" pitchFamily="34" charset="-122"/>
              <a:ea typeface="微软雅黑"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fltVal val="0"/>
                                          </p:val>
                                        </p:tav>
                                        <p:tav tm="100000">
                                          <p:val>
                                            <p:strVal val="#ppt_w"/>
                                          </p:val>
                                        </p:tav>
                                      </p:tavLst>
                                    </p:anim>
                                    <p:anim calcmode="lin" valueType="num">
                                      <p:cBhvr>
                                        <p:cTn id="8" dur="750" fill="hold"/>
                                        <p:tgtEl>
                                          <p:spTgt spid="5"/>
                                        </p:tgtEl>
                                        <p:attrNameLst>
                                          <p:attrName>ppt_h</p:attrName>
                                        </p:attrNameLst>
                                      </p:cBhvr>
                                      <p:tavLst>
                                        <p:tav tm="0">
                                          <p:val>
                                            <p:fltVal val="0"/>
                                          </p:val>
                                        </p:tav>
                                        <p:tav tm="100000">
                                          <p:val>
                                            <p:strVal val="#ppt_h"/>
                                          </p:val>
                                        </p:tav>
                                      </p:tavLst>
                                    </p:anim>
                                    <p:animEffect transition="in" filter="fade">
                                      <p:cBhvr>
                                        <p:cTn id="9" dur="750"/>
                                        <p:tgtEl>
                                          <p:spTgt spid="5"/>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71"/>
                                        </p:tgtEl>
                                        <p:attrNameLst>
                                          <p:attrName>style.visibility</p:attrName>
                                        </p:attrNameLst>
                                      </p:cBhvr>
                                      <p:to>
                                        <p:strVal val="visible"/>
                                      </p:to>
                                    </p:set>
                                    <p:animEffect transition="in" filter="fade">
                                      <p:cBhvr>
                                        <p:cTn id="13" dur="500"/>
                                        <p:tgtEl>
                                          <p:spTgt spid="71"/>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72"/>
                                        </p:tgtEl>
                                        <p:attrNameLst>
                                          <p:attrName>style.visibility</p:attrName>
                                        </p:attrNameLst>
                                      </p:cBhvr>
                                      <p:to>
                                        <p:strVal val="visible"/>
                                      </p:to>
                                    </p:set>
                                    <p:animEffect transition="in" filter="fade">
                                      <p:cBhvr>
                                        <p:cTn id="16" dur="500"/>
                                        <p:tgtEl>
                                          <p:spTgt spid="72"/>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74"/>
                                        </p:tgtEl>
                                        <p:attrNameLst>
                                          <p:attrName>style.visibility</p:attrName>
                                        </p:attrNameLst>
                                      </p:cBhvr>
                                      <p:to>
                                        <p:strVal val="visible"/>
                                      </p:to>
                                    </p:set>
                                    <p:animEffect transition="in" filter="fade">
                                      <p:cBhvr>
                                        <p:cTn id="19" dur="500"/>
                                        <p:tgtEl>
                                          <p:spTgt spid="74"/>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P spid="7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2972903" y="3101093"/>
            <a:ext cx="3188747" cy="73199"/>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chemeClr val="accent1"/>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任意多边形 5"/>
          <p:cNvSpPr/>
          <p:nvPr/>
        </p:nvSpPr>
        <p:spPr>
          <a:xfrm rot="5400000">
            <a:off x="2972904" y="3050278"/>
            <a:ext cx="3188747" cy="73199"/>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chemeClr val="accent1"/>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2">
                  <a:lumMod val="50000"/>
                </a:schemeClr>
              </a:solidFill>
            </a:endParaRPr>
          </a:p>
        </p:txBody>
      </p:sp>
      <p:grpSp>
        <p:nvGrpSpPr>
          <p:cNvPr id="15" name="组合 17"/>
          <p:cNvGrpSpPr/>
          <p:nvPr/>
        </p:nvGrpSpPr>
        <p:grpSpPr>
          <a:xfrm>
            <a:off x="3430567" y="2042738"/>
            <a:ext cx="818753" cy="800613"/>
            <a:chOff x="4574090" y="2723650"/>
            <a:chExt cx="1091670" cy="1067484"/>
          </a:xfrm>
        </p:grpSpPr>
        <p:sp>
          <p:nvSpPr>
            <p:cNvPr id="7" name="椭圆 31"/>
            <p:cNvSpPr/>
            <p:nvPr/>
          </p:nvSpPr>
          <p:spPr>
            <a:xfrm>
              <a:off x="4574090" y="2723650"/>
              <a:ext cx="1091670" cy="106748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2">
                    <a:lumMod val="50000"/>
                  </a:schemeClr>
                </a:solidFill>
              </a:endParaRPr>
            </a:p>
          </p:txBody>
        </p:sp>
        <p:sp>
          <p:nvSpPr>
            <p:cNvPr id="11" name="文本框 10"/>
            <p:cNvSpPr txBox="1"/>
            <p:nvPr/>
          </p:nvSpPr>
          <p:spPr>
            <a:xfrm>
              <a:off x="4839349" y="2724211"/>
              <a:ext cx="617426" cy="1046440"/>
            </a:xfrm>
            <a:prstGeom prst="rect">
              <a:avLst/>
            </a:prstGeom>
            <a:noFill/>
          </p:spPr>
          <p:txBody>
            <a:bodyPr wrap="square" rtlCol="0">
              <a:spAutoFit/>
            </a:bodyPr>
            <a:lstStyle/>
            <a:p>
              <a:r>
                <a:rPr lang="en-US" altLang="zh-CN" sz="4500" b="1" dirty="0">
                  <a:solidFill>
                    <a:schemeClr val="bg2">
                      <a:lumMod val="50000"/>
                    </a:schemeClr>
                  </a:solidFill>
                  <a:latin typeface="Agency FB" pitchFamily="34" charset="0"/>
                  <a:ea typeface="方正静蕾简体" pitchFamily="2" charset="-122"/>
                </a:rPr>
                <a:t>S</a:t>
              </a:r>
              <a:endParaRPr lang="zh-CN" altLang="en-US" sz="4500" b="1" dirty="0">
                <a:solidFill>
                  <a:schemeClr val="bg2">
                    <a:lumMod val="50000"/>
                  </a:schemeClr>
                </a:solidFill>
                <a:latin typeface="Agency FB" pitchFamily="34" charset="0"/>
                <a:ea typeface="方正静蕾简体" pitchFamily="2" charset="-122"/>
              </a:endParaRPr>
            </a:p>
          </p:txBody>
        </p:sp>
      </p:grpSp>
      <p:grpSp>
        <p:nvGrpSpPr>
          <p:cNvPr id="16" name="组合 18"/>
          <p:cNvGrpSpPr/>
          <p:nvPr/>
        </p:nvGrpSpPr>
        <p:grpSpPr>
          <a:xfrm>
            <a:off x="4906606" y="2012657"/>
            <a:ext cx="818753" cy="800613"/>
            <a:chOff x="6542141" y="2683543"/>
            <a:chExt cx="1091670" cy="1067484"/>
          </a:xfrm>
        </p:grpSpPr>
        <p:sp>
          <p:nvSpPr>
            <p:cNvPr id="8" name="椭圆 31"/>
            <p:cNvSpPr/>
            <p:nvPr/>
          </p:nvSpPr>
          <p:spPr>
            <a:xfrm>
              <a:off x="6542141" y="2683543"/>
              <a:ext cx="1091670" cy="106748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2">
                    <a:lumMod val="50000"/>
                  </a:schemeClr>
                </a:solidFill>
              </a:endParaRPr>
            </a:p>
          </p:txBody>
        </p:sp>
        <p:sp>
          <p:nvSpPr>
            <p:cNvPr id="12" name="文本框 11"/>
            <p:cNvSpPr txBox="1"/>
            <p:nvPr/>
          </p:nvSpPr>
          <p:spPr>
            <a:xfrm>
              <a:off x="6779264" y="2693238"/>
              <a:ext cx="617426" cy="1046440"/>
            </a:xfrm>
            <a:prstGeom prst="rect">
              <a:avLst/>
            </a:prstGeom>
            <a:noFill/>
          </p:spPr>
          <p:txBody>
            <a:bodyPr wrap="square" rtlCol="0">
              <a:spAutoFit/>
            </a:bodyPr>
            <a:lstStyle/>
            <a:p>
              <a:r>
                <a:rPr lang="en-US" altLang="zh-CN" sz="4500" b="1" dirty="0">
                  <a:solidFill>
                    <a:schemeClr val="bg2">
                      <a:lumMod val="50000"/>
                    </a:schemeClr>
                  </a:solidFill>
                  <a:latin typeface="Agency FB" pitchFamily="34" charset="0"/>
                  <a:ea typeface="方正静蕾简体" pitchFamily="2" charset="-122"/>
                </a:rPr>
                <a:t>W</a:t>
              </a:r>
              <a:endParaRPr lang="zh-CN" altLang="en-US" sz="4500" b="1" dirty="0">
                <a:solidFill>
                  <a:schemeClr val="bg2">
                    <a:lumMod val="50000"/>
                  </a:schemeClr>
                </a:solidFill>
                <a:latin typeface="Agency FB" pitchFamily="34" charset="0"/>
                <a:ea typeface="方正静蕾简体" pitchFamily="2" charset="-122"/>
              </a:endParaRPr>
            </a:p>
          </p:txBody>
        </p:sp>
      </p:grpSp>
      <p:grpSp>
        <p:nvGrpSpPr>
          <p:cNvPr id="17" name="组合 20"/>
          <p:cNvGrpSpPr/>
          <p:nvPr/>
        </p:nvGrpSpPr>
        <p:grpSpPr>
          <a:xfrm>
            <a:off x="3460260" y="3432034"/>
            <a:ext cx="818753" cy="800613"/>
            <a:chOff x="4613680" y="4576045"/>
            <a:chExt cx="1091670" cy="1067484"/>
          </a:xfrm>
        </p:grpSpPr>
        <p:sp>
          <p:nvSpPr>
            <p:cNvPr id="9" name="椭圆 31"/>
            <p:cNvSpPr/>
            <p:nvPr/>
          </p:nvSpPr>
          <p:spPr>
            <a:xfrm>
              <a:off x="4613680" y="4576045"/>
              <a:ext cx="1091670" cy="106748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2">
                    <a:lumMod val="50000"/>
                  </a:schemeClr>
                </a:solidFill>
              </a:endParaRPr>
            </a:p>
          </p:txBody>
        </p:sp>
        <p:sp>
          <p:nvSpPr>
            <p:cNvPr id="13" name="文本框 12"/>
            <p:cNvSpPr txBox="1"/>
            <p:nvPr/>
          </p:nvSpPr>
          <p:spPr>
            <a:xfrm>
              <a:off x="4867484" y="4580238"/>
              <a:ext cx="617426" cy="1046440"/>
            </a:xfrm>
            <a:prstGeom prst="rect">
              <a:avLst/>
            </a:prstGeom>
            <a:noFill/>
          </p:spPr>
          <p:txBody>
            <a:bodyPr wrap="square" rtlCol="0">
              <a:spAutoFit/>
            </a:bodyPr>
            <a:lstStyle/>
            <a:p>
              <a:r>
                <a:rPr lang="en-US" altLang="zh-CN" sz="4500" b="1" dirty="0">
                  <a:solidFill>
                    <a:schemeClr val="bg2">
                      <a:lumMod val="50000"/>
                    </a:schemeClr>
                  </a:solidFill>
                  <a:latin typeface="Agency FB" pitchFamily="34" charset="0"/>
                  <a:ea typeface="方正静蕾简体" pitchFamily="2" charset="-122"/>
                </a:rPr>
                <a:t>O</a:t>
              </a:r>
              <a:endParaRPr lang="zh-CN" altLang="en-US" sz="4500" b="1" dirty="0">
                <a:solidFill>
                  <a:schemeClr val="bg2">
                    <a:lumMod val="50000"/>
                  </a:schemeClr>
                </a:solidFill>
                <a:latin typeface="Agency FB" pitchFamily="34" charset="0"/>
                <a:ea typeface="方正静蕾简体" pitchFamily="2" charset="-122"/>
              </a:endParaRPr>
            </a:p>
          </p:txBody>
        </p:sp>
      </p:grpSp>
      <p:grpSp>
        <p:nvGrpSpPr>
          <p:cNvPr id="18" name="组合 19"/>
          <p:cNvGrpSpPr/>
          <p:nvPr/>
        </p:nvGrpSpPr>
        <p:grpSpPr>
          <a:xfrm>
            <a:off x="4965990" y="3424206"/>
            <a:ext cx="818753" cy="819627"/>
            <a:chOff x="6621320" y="4565608"/>
            <a:chExt cx="1091670" cy="1092836"/>
          </a:xfrm>
        </p:grpSpPr>
        <p:sp>
          <p:nvSpPr>
            <p:cNvPr id="10" name="椭圆 31"/>
            <p:cNvSpPr/>
            <p:nvPr/>
          </p:nvSpPr>
          <p:spPr>
            <a:xfrm>
              <a:off x="6621320" y="4565608"/>
              <a:ext cx="1091670" cy="106748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2">
                    <a:lumMod val="50000"/>
                  </a:schemeClr>
                </a:solidFill>
              </a:endParaRPr>
            </a:p>
          </p:txBody>
        </p:sp>
        <p:sp>
          <p:nvSpPr>
            <p:cNvPr id="14" name="文本框 13"/>
            <p:cNvSpPr txBox="1"/>
            <p:nvPr/>
          </p:nvSpPr>
          <p:spPr>
            <a:xfrm>
              <a:off x="6900646" y="4612004"/>
              <a:ext cx="617426" cy="1046440"/>
            </a:xfrm>
            <a:prstGeom prst="rect">
              <a:avLst/>
            </a:prstGeom>
            <a:noFill/>
          </p:spPr>
          <p:txBody>
            <a:bodyPr wrap="square" rtlCol="0">
              <a:spAutoFit/>
            </a:bodyPr>
            <a:lstStyle/>
            <a:p>
              <a:r>
                <a:rPr lang="en-US" altLang="zh-CN" sz="4500" b="1" dirty="0">
                  <a:solidFill>
                    <a:schemeClr val="bg2">
                      <a:lumMod val="50000"/>
                    </a:schemeClr>
                  </a:solidFill>
                  <a:latin typeface="Agency FB" pitchFamily="34" charset="0"/>
                  <a:ea typeface="方正静蕾简体" pitchFamily="2" charset="-122"/>
                </a:rPr>
                <a:t>T</a:t>
              </a:r>
              <a:endParaRPr lang="zh-CN" altLang="en-US" sz="4500" b="1" dirty="0">
                <a:solidFill>
                  <a:schemeClr val="bg2">
                    <a:lumMod val="50000"/>
                  </a:schemeClr>
                </a:solidFill>
                <a:latin typeface="Agency FB" pitchFamily="34" charset="0"/>
                <a:ea typeface="方正静蕾简体" pitchFamily="2" charset="-122"/>
              </a:endParaRPr>
            </a:p>
          </p:txBody>
        </p:sp>
      </p:grpSp>
      <p:sp>
        <p:nvSpPr>
          <p:cNvPr id="22" name="文本框 2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749690" y="1799475"/>
            <a:ext cx="1754326" cy="946413"/>
          </a:xfrm>
          <a:prstGeom prst="rect">
            <a:avLst/>
          </a:prstGeom>
          <a:noFill/>
          <a:effectLst/>
        </p:spPr>
        <p:txBody>
          <a:bodyPr wrap="none" lIns="68580" tIns="34290" rIns="68580" bIns="34290" rtlCol="0">
            <a:spAutoFit/>
          </a:bodyPr>
          <a:lstStyle/>
          <a:p>
            <a:r>
              <a:rPr lang="zh-CN" altLang="en-US" sz="1500" dirty="0">
                <a:solidFill>
                  <a:schemeClr val="bg2">
                    <a:lumMod val="50000"/>
                  </a:schemeClr>
                </a:solidFill>
                <a:latin typeface="微软雅黑" pitchFamily="34" charset="-122"/>
                <a:ea typeface="微软雅黑" pitchFamily="34" charset="-122"/>
              </a:rPr>
              <a:t>单击此处输入标题</a:t>
            </a:r>
            <a:endParaRPr lang="en-US" altLang="zh-CN" sz="1500" dirty="0">
              <a:solidFill>
                <a:schemeClr val="bg2">
                  <a:lumMod val="50000"/>
                </a:schemeClr>
              </a:solidFill>
              <a:latin typeface="微软雅黑" pitchFamily="34" charset="-122"/>
              <a:ea typeface="微软雅黑" pitchFamily="34" charset="-122"/>
            </a:endParaRPr>
          </a:p>
          <a:p>
            <a:r>
              <a:rPr lang="zh-CN" altLang="en-US" sz="900" dirty="0">
                <a:solidFill>
                  <a:schemeClr val="bg2">
                    <a:lumMod val="50000"/>
                  </a:schemeClr>
                </a:solidFill>
                <a:latin typeface="微软雅黑" pitchFamily="34" charset="-122"/>
                <a:ea typeface="微软雅黑" pitchFamily="34" charset="-122"/>
              </a:rPr>
              <a:t>请在这里输入您的主要叙述内容</a:t>
            </a:r>
            <a:endParaRPr lang="en-US" altLang="zh-CN" sz="900" dirty="0">
              <a:solidFill>
                <a:schemeClr val="bg2">
                  <a:lumMod val="50000"/>
                </a:schemeClr>
              </a:solidFill>
              <a:latin typeface="微软雅黑" pitchFamily="34" charset="-122"/>
              <a:ea typeface="微软雅黑" pitchFamily="34" charset="-122"/>
            </a:endParaRPr>
          </a:p>
          <a:p>
            <a:r>
              <a:rPr lang="zh-CN" altLang="en-US" sz="900" dirty="0">
                <a:solidFill>
                  <a:schemeClr val="bg2">
                    <a:lumMod val="50000"/>
                  </a:schemeClr>
                </a:solidFill>
                <a:latin typeface="微软雅黑" pitchFamily="34" charset="-122"/>
                <a:ea typeface="微软雅黑" pitchFamily="34" charset="-122"/>
              </a:rPr>
              <a:t>请在这里输入您的主要叙述内容</a:t>
            </a:r>
            <a:endParaRPr lang="en-US" altLang="zh-CN" sz="900" dirty="0">
              <a:solidFill>
                <a:schemeClr val="bg2">
                  <a:lumMod val="50000"/>
                </a:schemeClr>
              </a:solidFill>
              <a:latin typeface="微软雅黑" pitchFamily="34" charset="-122"/>
              <a:ea typeface="微软雅黑" pitchFamily="34" charset="-122"/>
            </a:endParaRPr>
          </a:p>
          <a:p>
            <a:endParaRPr lang="en-US" altLang="zh-CN" sz="2400" dirty="0">
              <a:solidFill>
                <a:schemeClr val="bg2">
                  <a:lumMod val="50000"/>
                </a:schemeClr>
              </a:solidFill>
              <a:latin typeface="微软雅黑" pitchFamily="34" charset="-122"/>
              <a:ea typeface="微软雅黑" pitchFamily="34" charset="-122"/>
            </a:endParaRPr>
          </a:p>
        </p:txBody>
      </p:sp>
      <p:sp>
        <p:nvSpPr>
          <p:cNvPr id="23" name="文本框 2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751554" y="3681616"/>
            <a:ext cx="1754326" cy="946413"/>
          </a:xfrm>
          <a:prstGeom prst="rect">
            <a:avLst/>
          </a:prstGeom>
          <a:noFill/>
          <a:effectLst/>
        </p:spPr>
        <p:txBody>
          <a:bodyPr wrap="none" lIns="68580" tIns="34290" rIns="68580" bIns="34290" rtlCol="0">
            <a:spAutoFit/>
          </a:bodyPr>
          <a:lstStyle/>
          <a:p>
            <a:r>
              <a:rPr lang="zh-CN" altLang="en-US" sz="1500" dirty="0">
                <a:solidFill>
                  <a:schemeClr val="bg2">
                    <a:lumMod val="50000"/>
                  </a:schemeClr>
                </a:solidFill>
                <a:latin typeface="微软雅黑" pitchFamily="34" charset="-122"/>
                <a:ea typeface="微软雅黑" pitchFamily="34" charset="-122"/>
              </a:rPr>
              <a:t>单击此处输入标题</a:t>
            </a:r>
            <a:endParaRPr lang="en-US" altLang="zh-CN" sz="1500" dirty="0">
              <a:solidFill>
                <a:schemeClr val="bg2">
                  <a:lumMod val="50000"/>
                </a:schemeClr>
              </a:solidFill>
              <a:latin typeface="微软雅黑" pitchFamily="34" charset="-122"/>
              <a:ea typeface="微软雅黑" pitchFamily="34" charset="-122"/>
            </a:endParaRPr>
          </a:p>
          <a:p>
            <a:r>
              <a:rPr lang="zh-CN" altLang="en-US" sz="900" dirty="0">
                <a:solidFill>
                  <a:schemeClr val="bg2">
                    <a:lumMod val="50000"/>
                  </a:schemeClr>
                </a:solidFill>
                <a:latin typeface="微软雅黑" pitchFamily="34" charset="-122"/>
                <a:ea typeface="微软雅黑" pitchFamily="34" charset="-122"/>
              </a:rPr>
              <a:t>请在这里输入您的主要叙述内容</a:t>
            </a:r>
            <a:endParaRPr lang="en-US" altLang="zh-CN" sz="900" dirty="0">
              <a:solidFill>
                <a:schemeClr val="bg2">
                  <a:lumMod val="50000"/>
                </a:schemeClr>
              </a:solidFill>
              <a:latin typeface="微软雅黑" pitchFamily="34" charset="-122"/>
              <a:ea typeface="微软雅黑" pitchFamily="34" charset="-122"/>
            </a:endParaRPr>
          </a:p>
          <a:p>
            <a:r>
              <a:rPr lang="zh-CN" altLang="en-US" sz="900" dirty="0">
                <a:solidFill>
                  <a:schemeClr val="bg2">
                    <a:lumMod val="50000"/>
                  </a:schemeClr>
                </a:solidFill>
                <a:latin typeface="微软雅黑" pitchFamily="34" charset="-122"/>
                <a:ea typeface="微软雅黑" pitchFamily="34" charset="-122"/>
              </a:rPr>
              <a:t>请在这里输入您的主要叙述内容</a:t>
            </a:r>
            <a:endParaRPr lang="en-US" altLang="zh-CN" sz="900" dirty="0">
              <a:solidFill>
                <a:schemeClr val="bg2">
                  <a:lumMod val="50000"/>
                </a:schemeClr>
              </a:solidFill>
              <a:latin typeface="微软雅黑" pitchFamily="34" charset="-122"/>
              <a:ea typeface="微软雅黑" pitchFamily="34" charset="-122"/>
            </a:endParaRPr>
          </a:p>
          <a:p>
            <a:endParaRPr lang="en-US" altLang="zh-CN" sz="2400" dirty="0">
              <a:solidFill>
                <a:schemeClr val="bg2">
                  <a:lumMod val="50000"/>
                </a:schemeClr>
              </a:solidFill>
              <a:latin typeface="微软雅黑" pitchFamily="34" charset="-122"/>
              <a:ea typeface="微软雅黑" pitchFamily="34" charset="-122"/>
            </a:endParaRPr>
          </a:p>
        </p:txBody>
      </p:sp>
      <p:sp>
        <p:nvSpPr>
          <p:cNvPr id="24" name="文本框 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683354" y="3670731"/>
            <a:ext cx="1754326" cy="946413"/>
          </a:xfrm>
          <a:prstGeom prst="rect">
            <a:avLst/>
          </a:prstGeom>
          <a:noFill/>
          <a:effectLst/>
        </p:spPr>
        <p:txBody>
          <a:bodyPr wrap="none" lIns="68580" tIns="34290" rIns="68580" bIns="34290" rtlCol="0">
            <a:spAutoFit/>
          </a:bodyPr>
          <a:lstStyle/>
          <a:p>
            <a:r>
              <a:rPr lang="zh-CN" altLang="en-US" sz="1500" dirty="0">
                <a:solidFill>
                  <a:schemeClr val="bg2">
                    <a:lumMod val="50000"/>
                  </a:schemeClr>
                </a:solidFill>
                <a:latin typeface="微软雅黑" pitchFamily="34" charset="-122"/>
                <a:ea typeface="微软雅黑" pitchFamily="34" charset="-122"/>
              </a:rPr>
              <a:t>单击此处输入标题</a:t>
            </a:r>
            <a:endParaRPr lang="en-US" altLang="zh-CN" sz="1500" dirty="0">
              <a:solidFill>
                <a:schemeClr val="bg2">
                  <a:lumMod val="50000"/>
                </a:schemeClr>
              </a:solidFill>
              <a:latin typeface="微软雅黑" pitchFamily="34" charset="-122"/>
              <a:ea typeface="微软雅黑" pitchFamily="34" charset="-122"/>
            </a:endParaRPr>
          </a:p>
          <a:p>
            <a:r>
              <a:rPr lang="zh-CN" altLang="en-US" sz="900" dirty="0">
                <a:solidFill>
                  <a:schemeClr val="bg2">
                    <a:lumMod val="50000"/>
                  </a:schemeClr>
                </a:solidFill>
                <a:latin typeface="微软雅黑" pitchFamily="34" charset="-122"/>
                <a:ea typeface="微软雅黑" pitchFamily="34" charset="-122"/>
              </a:rPr>
              <a:t>请在这里输入您的主要叙述内容</a:t>
            </a:r>
            <a:endParaRPr lang="en-US" altLang="zh-CN" sz="900" dirty="0">
              <a:solidFill>
                <a:schemeClr val="bg2">
                  <a:lumMod val="50000"/>
                </a:schemeClr>
              </a:solidFill>
              <a:latin typeface="微软雅黑" pitchFamily="34" charset="-122"/>
              <a:ea typeface="微软雅黑" pitchFamily="34" charset="-122"/>
            </a:endParaRPr>
          </a:p>
          <a:p>
            <a:r>
              <a:rPr lang="zh-CN" altLang="en-US" sz="900" dirty="0">
                <a:solidFill>
                  <a:schemeClr val="bg2">
                    <a:lumMod val="50000"/>
                  </a:schemeClr>
                </a:solidFill>
                <a:latin typeface="微软雅黑" pitchFamily="34" charset="-122"/>
                <a:ea typeface="微软雅黑" pitchFamily="34" charset="-122"/>
              </a:rPr>
              <a:t>请在这里输入您的主要叙述内容</a:t>
            </a:r>
            <a:endParaRPr lang="en-US" altLang="zh-CN" sz="900" dirty="0">
              <a:solidFill>
                <a:schemeClr val="bg2">
                  <a:lumMod val="50000"/>
                </a:schemeClr>
              </a:solidFill>
              <a:latin typeface="微软雅黑" pitchFamily="34" charset="-122"/>
              <a:ea typeface="微软雅黑" pitchFamily="34" charset="-122"/>
            </a:endParaRPr>
          </a:p>
          <a:p>
            <a:endParaRPr lang="en-US" altLang="zh-CN" sz="2400" dirty="0">
              <a:solidFill>
                <a:schemeClr val="bg2">
                  <a:lumMod val="50000"/>
                </a:schemeClr>
              </a:solidFill>
              <a:latin typeface="微软雅黑" pitchFamily="34" charset="-122"/>
              <a:ea typeface="微软雅黑" pitchFamily="34" charset="-122"/>
            </a:endParaRPr>
          </a:p>
        </p:txBody>
      </p:sp>
      <p:sp>
        <p:nvSpPr>
          <p:cNvPr id="25" name="文本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675045" y="1783824"/>
            <a:ext cx="1754326" cy="946413"/>
          </a:xfrm>
          <a:prstGeom prst="rect">
            <a:avLst/>
          </a:prstGeom>
          <a:noFill/>
          <a:effectLst/>
        </p:spPr>
        <p:txBody>
          <a:bodyPr wrap="none" lIns="68580" tIns="34290" rIns="68580" bIns="34290" rtlCol="0">
            <a:spAutoFit/>
          </a:bodyPr>
          <a:lstStyle/>
          <a:p>
            <a:r>
              <a:rPr lang="zh-CN" altLang="en-US" sz="1500" dirty="0">
                <a:solidFill>
                  <a:schemeClr val="bg2">
                    <a:lumMod val="50000"/>
                  </a:schemeClr>
                </a:solidFill>
                <a:latin typeface="微软雅黑" pitchFamily="34" charset="-122"/>
                <a:ea typeface="微软雅黑" pitchFamily="34" charset="-122"/>
              </a:rPr>
              <a:t>单击此处输入标题</a:t>
            </a:r>
            <a:endParaRPr lang="en-US" altLang="zh-CN" sz="1500" dirty="0">
              <a:solidFill>
                <a:schemeClr val="bg2">
                  <a:lumMod val="50000"/>
                </a:schemeClr>
              </a:solidFill>
              <a:latin typeface="微软雅黑" pitchFamily="34" charset="-122"/>
              <a:ea typeface="微软雅黑" pitchFamily="34" charset="-122"/>
            </a:endParaRPr>
          </a:p>
          <a:p>
            <a:r>
              <a:rPr lang="zh-CN" altLang="en-US" sz="900" dirty="0">
                <a:solidFill>
                  <a:schemeClr val="bg2">
                    <a:lumMod val="50000"/>
                  </a:schemeClr>
                </a:solidFill>
                <a:latin typeface="微软雅黑" pitchFamily="34" charset="-122"/>
                <a:ea typeface="微软雅黑" pitchFamily="34" charset="-122"/>
              </a:rPr>
              <a:t>请在这里输入您的主要叙述内容</a:t>
            </a:r>
            <a:endParaRPr lang="en-US" altLang="zh-CN" sz="900" dirty="0">
              <a:solidFill>
                <a:schemeClr val="bg2">
                  <a:lumMod val="50000"/>
                </a:schemeClr>
              </a:solidFill>
              <a:latin typeface="微软雅黑" pitchFamily="34" charset="-122"/>
              <a:ea typeface="微软雅黑" pitchFamily="34" charset="-122"/>
            </a:endParaRPr>
          </a:p>
          <a:p>
            <a:r>
              <a:rPr lang="zh-CN" altLang="en-US" sz="900" dirty="0">
                <a:solidFill>
                  <a:schemeClr val="bg2">
                    <a:lumMod val="50000"/>
                  </a:schemeClr>
                </a:solidFill>
                <a:latin typeface="微软雅黑" pitchFamily="34" charset="-122"/>
                <a:ea typeface="微软雅黑" pitchFamily="34" charset="-122"/>
              </a:rPr>
              <a:t>请在这里输入您的主要叙述内容</a:t>
            </a:r>
            <a:endParaRPr lang="en-US" altLang="zh-CN" sz="900" dirty="0">
              <a:solidFill>
                <a:schemeClr val="bg2">
                  <a:lumMod val="50000"/>
                </a:schemeClr>
              </a:solidFill>
              <a:latin typeface="微软雅黑" pitchFamily="34" charset="-122"/>
              <a:ea typeface="微软雅黑" pitchFamily="34" charset="-122"/>
            </a:endParaRPr>
          </a:p>
          <a:p>
            <a:endParaRPr lang="en-US" altLang="zh-CN" sz="2400" dirty="0">
              <a:solidFill>
                <a:schemeClr val="bg2">
                  <a:lumMod val="50000"/>
                </a:schemeClr>
              </a:solidFill>
              <a:latin typeface="微软雅黑" pitchFamily="34" charset="-122"/>
              <a:ea typeface="微软雅黑" pitchFamily="34" charset="-122"/>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out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par>
                                <p:cTn id="23" presetID="53" presetClass="entr" presetSubtype="16"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par>
                                <p:cTn id="43" presetID="10" presetClass="entr" presetSubtype="0" fill="hold" grpId="0" nodeType="withEffect">
                                  <p:stCondLst>
                                    <p:cond delay="75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2" grpId="0"/>
      <p:bldP spid="23" grpId="0"/>
      <p:bldP spid="24"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1331640" y="2707058"/>
            <a:ext cx="3384376" cy="1169551"/>
          </a:xfrm>
          <a:prstGeom prst="rect">
            <a:avLst/>
          </a:prstGeom>
          <a:noFill/>
        </p:spPr>
        <p:txBody>
          <a:bodyPr wrap="square" rtlCol="0">
            <a:spAutoFit/>
          </a:bodyPr>
          <a:lstStyle/>
          <a:p>
            <a:r>
              <a:rPr lang="zh-CN" altLang="en-US" sz="1000" dirty="0">
                <a:solidFill>
                  <a:schemeClr val="tx1">
                    <a:lumMod val="50000"/>
                    <a:lumOff val="50000"/>
                  </a:schemeClr>
                </a:solidFill>
                <a:latin typeface="微软雅黑" pitchFamily="34" charset="-122"/>
                <a:ea typeface="微软雅黑" pitchFamily="34" charset="-122"/>
              </a:rPr>
              <a:t>插入文本框内容插入文本框内容插入文本框内容</a:t>
            </a:r>
            <a:endParaRPr lang="en-US" altLang="zh-CN" sz="1000" dirty="0">
              <a:solidFill>
                <a:schemeClr val="tx1">
                  <a:lumMod val="50000"/>
                  <a:lumOff val="50000"/>
                </a:schemeClr>
              </a:solidFill>
              <a:latin typeface="微软雅黑" pitchFamily="34" charset="-122"/>
              <a:ea typeface="微软雅黑" pitchFamily="34" charset="-122"/>
            </a:endParaRPr>
          </a:p>
          <a:p>
            <a:endParaRPr lang="en-US" altLang="zh-CN" sz="1000" dirty="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插入文本框内容插入文本框内容插入文本框内容</a:t>
            </a:r>
            <a:endParaRPr lang="en-US" altLang="zh-CN" sz="1000" dirty="0">
              <a:solidFill>
                <a:schemeClr val="tx1">
                  <a:lumMod val="50000"/>
                  <a:lumOff val="50000"/>
                </a:schemeClr>
              </a:solidFill>
              <a:latin typeface="微软雅黑" pitchFamily="34" charset="-122"/>
              <a:ea typeface="微软雅黑" pitchFamily="34" charset="-122"/>
            </a:endParaRPr>
          </a:p>
          <a:p>
            <a:endParaRPr lang="en-US" altLang="zh-CN" sz="1000" dirty="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插入文本框内容插入文本框内容插入文本框内容</a:t>
            </a:r>
            <a:endParaRPr lang="en-US" altLang="zh-CN" sz="1000" dirty="0">
              <a:solidFill>
                <a:schemeClr val="tx1">
                  <a:lumMod val="50000"/>
                  <a:lumOff val="50000"/>
                </a:schemeClr>
              </a:solidFill>
              <a:latin typeface="微软雅黑" pitchFamily="34" charset="-122"/>
              <a:ea typeface="微软雅黑" pitchFamily="34" charset="-122"/>
            </a:endParaRPr>
          </a:p>
          <a:p>
            <a:endParaRPr lang="en-US" altLang="zh-CN" sz="1000" dirty="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插入文本框内容插入文本框内容插入文本框内容</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29" name="TextBox 28"/>
          <p:cNvSpPr txBox="1"/>
          <p:nvPr/>
        </p:nvSpPr>
        <p:spPr>
          <a:xfrm>
            <a:off x="1331640" y="2193710"/>
            <a:ext cx="1415772" cy="276999"/>
          </a:xfrm>
          <a:prstGeom prst="rect">
            <a:avLst/>
          </a:prstGeom>
          <a:noFill/>
        </p:spPr>
        <p:txBody>
          <a:bodyPr wrap="none" rtlCol="0">
            <a:spAutoFit/>
          </a:bodyPr>
          <a:lstStyle/>
          <a:p>
            <a:r>
              <a:rPr lang="zh-CN" altLang="en-US" sz="1200" b="1" dirty="0">
                <a:solidFill>
                  <a:schemeClr val="tx1">
                    <a:lumMod val="50000"/>
                    <a:lumOff val="50000"/>
                  </a:schemeClr>
                </a:solidFill>
                <a:latin typeface="微软雅黑" pitchFamily="34" charset="-122"/>
                <a:ea typeface="微软雅黑" pitchFamily="34" charset="-122"/>
              </a:rPr>
              <a:t>单击输入标题文本</a:t>
            </a:r>
          </a:p>
        </p:txBody>
      </p:sp>
      <p:grpSp>
        <p:nvGrpSpPr>
          <p:cNvPr id="5" name="组合 25"/>
          <p:cNvGrpSpPr/>
          <p:nvPr/>
        </p:nvGrpSpPr>
        <p:grpSpPr>
          <a:xfrm>
            <a:off x="4283968" y="1473630"/>
            <a:ext cx="3801074" cy="2898320"/>
            <a:chOff x="4355976" y="1419622"/>
            <a:chExt cx="3801074" cy="2898320"/>
          </a:xfrm>
        </p:grpSpPr>
        <p:pic>
          <p:nvPicPr>
            <p:cNvPr id="8" name="图片 7"/>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355976" y="1419622"/>
              <a:ext cx="3801074" cy="2898320"/>
            </a:xfrm>
            <a:prstGeom prst="rect">
              <a:avLst/>
            </a:prstGeom>
          </p:spPr>
        </p:pic>
        <p:sp>
          <p:nvSpPr>
            <p:cNvPr id="9" name="TextBox 8"/>
            <p:cNvSpPr txBox="1"/>
            <p:nvPr/>
          </p:nvSpPr>
          <p:spPr>
            <a:xfrm>
              <a:off x="5445597" y="2829985"/>
              <a:ext cx="671979" cy="523220"/>
            </a:xfrm>
            <a:prstGeom prst="rect">
              <a:avLst/>
            </a:prstGeom>
            <a:noFill/>
          </p:spPr>
          <p:txBody>
            <a:bodyPr wrap="none" rtlCol="0">
              <a:spAutoFit/>
            </a:bodyPr>
            <a:lstStyle/>
            <a:p>
              <a:r>
                <a:rPr lang="en-US" altLang="zh-CN" sz="2800" dirty="0">
                  <a:solidFill>
                    <a:schemeClr val="tx1">
                      <a:lumMod val="50000"/>
                      <a:lumOff val="50000"/>
                    </a:schemeClr>
                  </a:solidFill>
                  <a:latin typeface="汉仪太极体简" pitchFamily="2" charset="-122"/>
                  <a:ea typeface="汉仪太极体简" pitchFamily="2" charset="-122"/>
                </a:rPr>
                <a:t>20</a:t>
              </a:r>
              <a:r>
                <a:rPr lang="en-US" altLang="zh-CN" sz="2000" dirty="0">
                  <a:solidFill>
                    <a:schemeClr val="tx1">
                      <a:lumMod val="50000"/>
                      <a:lumOff val="50000"/>
                    </a:schemeClr>
                  </a:solidFill>
                  <a:latin typeface="汉仪太极体简" pitchFamily="2" charset="-122"/>
                  <a:ea typeface="汉仪太极体简" pitchFamily="2" charset="-122"/>
                </a:rPr>
                <a:t>%</a:t>
              </a:r>
              <a:endParaRPr lang="zh-CN" altLang="en-US" sz="2000" dirty="0">
                <a:solidFill>
                  <a:schemeClr val="tx1">
                    <a:lumMod val="50000"/>
                    <a:lumOff val="50000"/>
                  </a:schemeClr>
                </a:solidFill>
                <a:latin typeface="汉仪太极体简" pitchFamily="2" charset="-122"/>
                <a:ea typeface="汉仪太极体简" pitchFamily="2" charset="-122"/>
              </a:endParaRPr>
            </a:p>
          </p:txBody>
        </p:sp>
        <p:sp>
          <p:nvSpPr>
            <p:cNvPr id="32" name="TextBox 31"/>
            <p:cNvSpPr txBox="1"/>
            <p:nvPr/>
          </p:nvSpPr>
          <p:spPr>
            <a:xfrm>
              <a:off x="6084168" y="1974420"/>
              <a:ext cx="671979" cy="523220"/>
            </a:xfrm>
            <a:prstGeom prst="rect">
              <a:avLst/>
            </a:prstGeom>
            <a:noFill/>
          </p:spPr>
          <p:txBody>
            <a:bodyPr wrap="none" rtlCol="0">
              <a:spAutoFit/>
            </a:bodyPr>
            <a:lstStyle/>
            <a:p>
              <a:r>
                <a:rPr lang="en-US" altLang="zh-CN" sz="2800" dirty="0">
                  <a:solidFill>
                    <a:schemeClr val="tx1">
                      <a:lumMod val="50000"/>
                      <a:lumOff val="50000"/>
                    </a:schemeClr>
                  </a:solidFill>
                  <a:latin typeface="汉仪太极体简" pitchFamily="2" charset="-122"/>
                  <a:ea typeface="汉仪太极体简" pitchFamily="2" charset="-122"/>
                </a:rPr>
                <a:t>60</a:t>
              </a:r>
              <a:r>
                <a:rPr lang="en-US" altLang="zh-CN" sz="2000" dirty="0">
                  <a:solidFill>
                    <a:schemeClr val="tx1">
                      <a:lumMod val="50000"/>
                      <a:lumOff val="50000"/>
                    </a:schemeClr>
                  </a:solidFill>
                  <a:latin typeface="汉仪太极体简" pitchFamily="2" charset="-122"/>
                  <a:ea typeface="汉仪太极体简" pitchFamily="2" charset="-122"/>
                </a:rPr>
                <a:t>%</a:t>
              </a:r>
              <a:endParaRPr lang="zh-CN" altLang="en-US" sz="2000" dirty="0">
                <a:solidFill>
                  <a:schemeClr val="tx1">
                    <a:lumMod val="50000"/>
                    <a:lumOff val="50000"/>
                  </a:schemeClr>
                </a:solidFill>
                <a:latin typeface="汉仪太极体简" pitchFamily="2" charset="-122"/>
                <a:ea typeface="汉仪太极体简" pitchFamily="2" charset="-122"/>
              </a:endParaRPr>
            </a:p>
          </p:txBody>
        </p:sp>
        <p:sp>
          <p:nvSpPr>
            <p:cNvPr id="33" name="TextBox 32"/>
            <p:cNvSpPr txBox="1"/>
            <p:nvPr/>
          </p:nvSpPr>
          <p:spPr>
            <a:xfrm>
              <a:off x="6813749" y="1472466"/>
              <a:ext cx="671979" cy="523220"/>
            </a:xfrm>
            <a:prstGeom prst="rect">
              <a:avLst/>
            </a:prstGeom>
            <a:noFill/>
          </p:spPr>
          <p:txBody>
            <a:bodyPr wrap="none" rtlCol="0">
              <a:spAutoFit/>
            </a:bodyPr>
            <a:lstStyle/>
            <a:p>
              <a:r>
                <a:rPr lang="en-US" altLang="zh-CN" sz="2800" dirty="0">
                  <a:solidFill>
                    <a:schemeClr val="tx1">
                      <a:lumMod val="50000"/>
                      <a:lumOff val="50000"/>
                    </a:schemeClr>
                  </a:solidFill>
                  <a:latin typeface="汉仪太极体简" pitchFamily="2" charset="-122"/>
                  <a:ea typeface="汉仪太极体简" pitchFamily="2" charset="-122"/>
                </a:rPr>
                <a:t>80</a:t>
              </a:r>
              <a:r>
                <a:rPr lang="en-US" altLang="zh-CN" sz="2000" dirty="0">
                  <a:solidFill>
                    <a:schemeClr val="tx1">
                      <a:lumMod val="50000"/>
                      <a:lumOff val="50000"/>
                    </a:schemeClr>
                  </a:solidFill>
                  <a:latin typeface="汉仪太极体简" pitchFamily="2" charset="-122"/>
                  <a:ea typeface="汉仪太极体简" pitchFamily="2" charset="-122"/>
                </a:rPr>
                <a:t>%</a:t>
              </a:r>
              <a:endParaRPr lang="zh-CN" altLang="en-US" sz="2000" dirty="0">
                <a:solidFill>
                  <a:schemeClr val="tx1">
                    <a:lumMod val="50000"/>
                    <a:lumOff val="50000"/>
                  </a:schemeClr>
                </a:solidFill>
                <a:latin typeface="汉仪太极体简" pitchFamily="2" charset="-122"/>
                <a:ea typeface="汉仪太极体简" pitchFamily="2" charset="-122"/>
              </a:endParaRPr>
            </a:p>
          </p:txBody>
        </p:sp>
      </p:grpSp>
      <p:sp>
        <p:nvSpPr>
          <p:cNvPr id="2" name="矩形 1"/>
          <p:cNvSpPr/>
          <p:nvPr/>
        </p:nvSpPr>
        <p:spPr>
          <a:xfrm>
            <a:off x="5430763" y="4137926"/>
            <a:ext cx="646331" cy="230832"/>
          </a:xfrm>
          <a:prstGeom prst="rect">
            <a:avLst/>
          </a:prstGeom>
        </p:spPr>
        <p:txBody>
          <a:bodyPr wrap="none">
            <a:spAutoFit/>
          </a:bodyPr>
          <a:lstStyle/>
          <a:p>
            <a:r>
              <a:rPr lang="zh-CN" altLang="en-US" sz="900" dirty="0">
                <a:solidFill>
                  <a:schemeClr val="tx1">
                    <a:lumMod val="50000"/>
                    <a:lumOff val="50000"/>
                  </a:schemeClr>
                </a:solidFill>
                <a:latin typeface="微软雅黑" pitchFamily="34" charset="-122"/>
                <a:ea typeface="微软雅黑" pitchFamily="34" charset="-122"/>
              </a:rPr>
              <a:t>插入内容</a:t>
            </a:r>
            <a:endParaRPr lang="zh-CN" altLang="en-US" sz="900" dirty="0">
              <a:solidFill>
                <a:schemeClr val="tx1">
                  <a:lumMod val="50000"/>
                  <a:lumOff val="50000"/>
                </a:schemeClr>
              </a:solidFill>
            </a:endParaRPr>
          </a:p>
        </p:txBody>
      </p:sp>
      <p:sp>
        <p:nvSpPr>
          <p:cNvPr id="30" name="矩形 29"/>
          <p:cNvSpPr/>
          <p:nvPr/>
        </p:nvSpPr>
        <p:spPr>
          <a:xfrm>
            <a:off x="6084168" y="4137926"/>
            <a:ext cx="646331" cy="230832"/>
          </a:xfrm>
          <a:prstGeom prst="rect">
            <a:avLst/>
          </a:prstGeom>
        </p:spPr>
        <p:txBody>
          <a:bodyPr wrap="none">
            <a:spAutoFit/>
          </a:bodyPr>
          <a:lstStyle/>
          <a:p>
            <a:r>
              <a:rPr lang="zh-CN" altLang="en-US" sz="900" dirty="0">
                <a:solidFill>
                  <a:schemeClr val="tx1">
                    <a:lumMod val="50000"/>
                    <a:lumOff val="50000"/>
                  </a:schemeClr>
                </a:solidFill>
                <a:latin typeface="微软雅黑" pitchFamily="34" charset="-122"/>
                <a:ea typeface="微软雅黑" pitchFamily="34" charset="-122"/>
              </a:rPr>
              <a:t>插入内容</a:t>
            </a:r>
            <a:endParaRPr lang="zh-CN" altLang="en-US" sz="900" dirty="0">
              <a:solidFill>
                <a:schemeClr val="tx1">
                  <a:lumMod val="50000"/>
                  <a:lumOff val="50000"/>
                </a:schemeClr>
              </a:solidFill>
            </a:endParaRPr>
          </a:p>
        </p:txBody>
      </p:sp>
      <p:sp>
        <p:nvSpPr>
          <p:cNvPr id="31" name="矩形 30"/>
          <p:cNvSpPr/>
          <p:nvPr/>
        </p:nvSpPr>
        <p:spPr>
          <a:xfrm>
            <a:off x="6785198" y="4137926"/>
            <a:ext cx="646331" cy="230832"/>
          </a:xfrm>
          <a:prstGeom prst="rect">
            <a:avLst/>
          </a:prstGeom>
        </p:spPr>
        <p:txBody>
          <a:bodyPr wrap="none">
            <a:spAutoFit/>
          </a:bodyPr>
          <a:lstStyle/>
          <a:p>
            <a:r>
              <a:rPr lang="zh-CN" altLang="en-US" sz="900" dirty="0">
                <a:solidFill>
                  <a:schemeClr val="tx1">
                    <a:lumMod val="50000"/>
                    <a:lumOff val="50000"/>
                  </a:schemeClr>
                </a:solidFill>
                <a:latin typeface="微软雅黑" pitchFamily="34" charset="-122"/>
                <a:ea typeface="微软雅黑" pitchFamily="34" charset="-122"/>
              </a:rPr>
              <a:t>插入内容</a:t>
            </a:r>
            <a:endParaRPr lang="zh-CN" altLang="en-US" sz="900" dirty="0">
              <a:solidFill>
                <a:schemeClr val="tx1">
                  <a:lumMod val="50000"/>
                  <a:lumOff val="50000"/>
                </a:schemeClr>
              </a:solidFill>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1000"/>
                                        <p:tgtEl>
                                          <p:spTgt spid="30"/>
                                        </p:tgtEl>
                                      </p:cBhvr>
                                    </p:animEffect>
                                    <p:anim calcmode="lin" valueType="num">
                                      <p:cBhvr>
                                        <p:cTn id="19" dur="1000" fill="hold"/>
                                        <p:tgtEl>
                                          <p:spTgt spid="30"/>
                                        </p:tgtEl>
                                        <p:attrNameLst>
                                          <p:attrName>ppt_x</p:attrName>
                                        </p:attrNameLst>
                                      </p:cBhvr>
                                      <p:tavLst>
                                        <p:tav tm="0">
                                          <p:val>
                                            <p:strVal val="#ppt_x"/>
                                          </p:val>
                                        </p:tav>
                                        <p:tav tm="100000">
                                          <p:val>
                                            <p:strVal val="#ppt_x"/>
                                          </p:val>
                                        </p:tav>
                                      </p:tavLst>
                                    </p:anim>
                                    <p:anim calcmode="lin" valueType="num">
                                      <p:cBhvr>
                                        <p:cTn id="20" dur="1000" fill="hold"/>
                                        <p:tgtEl>
                                          <p:spTgt spid="30"/>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1000"/>
                                        <p:tgtEl>
                                          <p:spTgt spid="31"/>
                                        </p:tgtEl>
                                      </p:cBhvr>
                                    </p:animEffect>
                                    <p:anim calcmode="lin" valueType="num">
                                      <p:cBhvr>
                                        <p:cTn id="25" dur="1000" fill="hold"/>
                                        <p:tgtEl>
                                          <p:spTgt spid="31"/>
                                        </p:tgtEl>
                                        <p:attrNameLst>
                                          <p:attrName>ppt_x</p:attrName>
                                        </p:attrNameLst>
                                      </p:cBhvr>
                                      <p:tavLst>
                                        <p:tav tm="0">
                                          <p:val>
                                            <p:strVal val="#ppt_x"/>
                                          </p:val>
                                        </p:tav>
                                        <p:tav tm="100000">
                                          <p:val>
                                            <p:strVal val="#ppt_x"/>
                                          </p:val>
                                        </p:tav>
                                      </p:tavLst>
                                    </p:anim>
                                    <p:anim calcmode="lin" valueType="num">
                                      <p:cBhvr>
                                        <p:cTn id="26" dur="1000" fill="hold"/>
                                        <p:tgtEl>
                                          <p:spTgt spid="31"/>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2" presetClass="entr" presetSubtype="8"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0-#ppt_w/2"/>
                                          </p:val>
                                        </p:tav>
                                        <p:tav tm="100000">
                                          <p:val>
                                            <p:strVal val="#ppt_x"/>
                                          </p:val>
                                        </p:tav>
                                      </p:tavLst>
                                    </p:anim>
                                    <p:anim calcmode="lin" valueType="num">
                                      <p:cBhvr additive="base">
                                        <p:cTn id="31" dur="500" fill="hold"/>
                                        <p:tgtEl>
                                          <p:spTgt spid="29"/>
                                        </p:tgtEl>
                                        <p:attrNameLst>
                                          <p:attrName>ppt_y</p:attrName>
                                        </p:attrNameLst>
                                      </p:cBhvr>
                                      <p:tavLst>
                                        <p:tav tm="0">
                                          <p:val>
                                            <p:strVal val="#ppt_y"/>
                                          </p:val>
                                        </p:tav>
                                        <p:tav tm="100000">
                                          <p:val>
                                            <p:strVal val="#ppt_y"/>
                                          </p:val>
                                        </p:tav>
                                      </p:tavLst>
                                    </p:anim>
                                  </p:childTnLst>
                                </p:cTn>
                              </p:par>
                            </p:childTnLst>
                          </p:cTn>
                        </p:par>
                        <p:par>
                          <p:cTn id="32" fill="hold">
                            <p:stCondLst>
                              <p:cond delay="4000"/>
                            </p:stCondLst>
                            <p:childTnLst>
                              <p:par>
                                <p:cTn id="33" presetID="2" presetClass="entr" presetSubtype="8"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0-#ppt_w/2"/>
                                          </p:val>
                                        </p:tav>
                                        <p:tav tm="100000">
                                          <p:val>
                                            <p:strVal val="#ppt_x"/>
                                          </p:val>
                                        </p:tav>
                                      </p:tavLst>
                                    </p:anim>
                                    <p:anim calcmode="lin" valueType="num">
                                      <p:cBhvr additive="base">
                                        <p:cTn id="36"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2" grpId="0"/>
      <p:bldP spid="30"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reeform 294"/>
          <p:cNvSpPr/>
          <p:nvPr/>
        </p:nvSpPr>
        <p:spPr bwMode="auto">
          <a:xfrm>
            <a:off x="-107950" y="1217613"/>
            <a:ext cx="9290050" cy="212725"/>
          </a:xfrm>
          <a:custGeom>
            <a:avLst/>
            <a:gdLst>
              <a:gd name="T0" fmla="*/ 2147483647 w 105"/>
              <a:gd name="T1" fmla="*/ 2147483647 h 13"/>
              <a:gd name="T2" fmla="*/ 2147483647 w 105"/>
              <a:gd name="T3" fmla="*/ 2147483647 h 13"/>
              <a:gd name="T4" fmla="*/ 2147483647 w 105"/>
              <a:gd name="T5" fmla="*/ 2147483647 h 13"/>
              <a:gd name="T6" fmla="*/ 2147483647 w 105"/>
              <a:gd name="T7" fmla="*/ 2147483647 h 13"/>
              <a:gd name="T8" fmla="*/ 2147483647 w 105"/>
              <a:gd name="T9" fmla="*/ 2147483647 h 13"/>
              <a:gd name="T10" fmla="*/ 2147483647 w 105"/>
              <a:gd name="T11" fmla="*/ 2147483647 h 13"/>
              <a:gd name="T12" fmla="*/ 2147483647 w 105"/>
              <a:gd name="T13" fmla="*/ 2147483647 h 13"/>
              <a:gd name="T14" fmla="*/ 2147483647 w 105"/>
              <a:gd name="T15" fmla="*/ 2147483647 h 13"/>
              <a:gd name="T16" fmla="*/ 2147483647 w 105"/>
              <a:gd name="T17" fmla="*/ 2147483647 h 13"/>
              <a:gd name="T18" fmla="*/ 2147483647 w 105"/>
              <a:gd name="T19" fmla="*/ 2147483647 h 13"/>
              <a:gd name="T20" fmla="*/ 2147483647 w 105"/>
              <a:gd name="T21" fmla="*/ 2147483647 h 13"/>
              <a:gd name="T22" fmla="*/ 2147483647 w 105"/>
              <a:gd name="T23" fmla="*/ 2147483647 h 13"/>
              <a:gd name="T24" fmla="*/ 2147483647 w 105"/>
              <a:gd name="T25" fmla="*/ 2147483647 h 13"/>
              <a:gd name="T26" fmla="*/ 2147483647 w 105"/>
              <a:gd name="T27" fmla="*/ 2147483647 h 13"/>
              <a:gd name="T28" fmla="*/ 2147483647 w 105"/>
              <a:gd name="T29" fmla="*/ 2147483647 h 13"/>
              <a:gd name="T30" fmla="*/ 2147483647 w 105"/>
              <a:gd name="T31" fmla="*/ 2147483647 h 13"/>
              <a:gd name="T32" fmla="*/ 2147483647 w 105"/>
              <a:gd name="T33" fmla="*/ 2147483647 h 13"/>
              <a:gd name="T34" fmla="*/ 2147483647 w 105"/>
              <a:gd name="T35" fmla="*/ 2147483647 h 13"/>
              <a:gd name="T36" fmla="*/ 2147483647 w 105"/>
              <a:gd name="T37" fmla="*/ 2147483647 h 13"/>
              <a:gd name="T38" fmla="*/ 2147483647 w 105"/>
              <a:gd name="T39" fmla="*/ 2147483647 h 13"/>
              <a:gd name="T40" fmla="*/ 2147483647 w 105"/>
              <a:gd name="T41" fmla="*/ 2147483647 h 13"/>
              <a:gd name="T42" fmla="*/ 2147483647 w 105"/>
              <a:gd name="T43" fmla="*/ 2147483647 h 13"/>
              <a:gd name="T44" fmla="*/ 2147483647 w 105"/>
              <a:gd name="T45" fmla="*/ 2147483647 h 13"/>
              <a:gd name="T46" fmla="*/ 2147483647 w 105"/>
              <a:gd name="T47" fmla="*/ 2147483647 h 13"/>
              <a:gd name="T48" fmla="*/ 2147483647 w 105"/>
              <a:gd name="T49" fmla="*/ 2147483647 h 13"/>
              <a:gd name="T50" fmla="*/ 2147483647 w 105"/>
              <a:gd name="T51" fmla="*/ 2147483647 h 13"/>
              <a:gd name="T52" fmla="*/ 2147483647 w 105"/>
              <a:gd name="T53" fmla="*/ 2147483647 h 13"/>
              <a:gd name="T54" fmla="*/ 2147483647 w 105"/>
              <a:gd name="T55" fmla="*/ 2147483647 h 13"/>
              <a:gd name="T56" fmla="*/ 2147483647 w 105"/>
              <a:gd name="T57" fmla="*/ 2147483647 h 13"/>
              <a:gd name="T58" fmla="*/ 2147483647 w 105"/>
              <a:gd name="T59" fmla="*/ 2147483647 h 13"/>
              <a:gd name="T60" fmla="*/ 2147483647 w 105"/>
              <a:gd name="T61" fmla="*/ 2147483647 h 13"/>
              <a:gd name="T62" fmla="*/ 2147483647 w 105"/>
              <a:gd name="T63" fmla="*/ 2147483647 h 13"/>
              <a:gd name="T64" fmla="*/ 2147483647 w 105"/>
              <a:gd name="T65" fmla="*/ 2147483647 h 13"/>
              <a:gd name="T66" fmla="*/ 2147483647 w 105"/>
              <a:gd name="T67" fmla="*/ 2147483647 h 13"/>
              <a:gd name="T68" fmla="*/ 2147483647 w 105"/>
              <a:gd name="T69" fmla="*/ 2147483647 h 13"/>
              <a:gd name="T70" fmla="*/ 2147483647 w 105"/>
              <a:gd name="T71" fmla="*/ 2147483647 h 13"/>
              <a:gd name="T72" fmla="*/ 2147483647 w 105"/>
              <a:gd name="T73" fmla="*/ 2147483647 h 13"/>
              <a:gd name="T74" fmla="*/ 2147483647 w 105"/>
              <a:gd name="T75" fmla="*/ 2147483647 h 13"/>
              <a:gd name="T76" fmla="*/ 2147483647 w 105"/>
              <a:gd name="T77" fmla="*/ 2147483647 h 13"/>
              <a:gd name="T78" fmla="*/ 2147483647 w 105"/>
              <a:gd name="T79" fmla="*/ 2147483647 h 13"/>
              <a:gd name="T80" fmla="*/ 2147483647 w 105"/>
              <a:gd name="T81" fmla="*/ 2147483647 h 1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05" h="13">
                <a:moveTo>
                  <a:pt x="24" y="12"/>
                </a:moveTo>
                <a:cubicBezTo>
                  <a:pt x="24" y="12"/>
                  <a:pt x="24" y="11"/>
                  <a:pt x="25" y="12"/>
                </a:cubicBezTo>
                <a:cubicBezTo>
                  <a:pt x="27" y="13"/>
                  <a:pt x="29" y="13"/>
                  <a:pt x="32" y="12"/>
                </a:cubicBezTo>
                <a:cubicBezTo>
                  <a:pt x="32" y="12"/>
                  <a:pt x="32" y="12"/>
                  <a:pt x="32" y="12"/>
                </a:cubicBezTo>
                <a:cubicBezTo>
                  <a:pt x="34" y="11"/>
                  <a:pt x="35" y="9"/>
                  <a:pt x="36" y="8"/>
                </a:cubicBezTo>
                <a:cubicBezTo>
                  <a:pt x="39" y="6"/>
                  <a:pt x="42" y="4"/>
                  <a:pt x="45" y="5"/>
                </a:cubicBezTo>
                <a:cubicBezTo>
                  <a:pt x="45" y="5"/>
                  <a:pt x="45" y="5"/>
                  <a:pt x="45" y="5"/>
                </a:cubicBezTo>
                <a:cubicBezTo>
                  <a:pt x="46" y="5"/>
                  <a:pt x="48" y="6"/>
                  <a:pt x="50" y="7"/>
                </a:cubicBezTo>
                <a:cubicBezTo>
                  <a:pt x="50" y="7"/>
                  <a:pt x="50" y="7"/>
                  <a:pt x="50" y="7"/>
                </a:cubicBezTo>
                <a:cubicBezTo>
                  <a:pt x="51" y="7"/>
                  <a:pt x="51" y="7"/>
                  <a:pt x="51" y="7"/>
                </a:cubicBezTo>
                <a:cubicBezTo>
                  <a:pt x="52" y="7"/>
                  <a:pt x="52" y="8"/>
                  <a:pt x="53" y="8"/>
                </a:cubicBezTo>
                <a:cubicBezTo>
                  <a:pt x="55" y="9"/>
                  <a:pt x="58" y="10"/>
                  <a:pt x="60" y="10"/>
                </a:cubicBezTo>
                <a:cubicBezTo>
                  <a:pt x="62" y="10"/>
                  <a:pt x="63" y="11"/>
                  <a:pt x="64" y="10"/>
                </a:cubicBezTo>
                <a:cubicBezTo>
                  <a:pt x="66" y="10"/>
                  <a:pt x="67" y="9"/>
                  <a:pt x="68" y="8"/>
                </a:cubicBezTo>
                <a:cubicBezTo>
                  <a:pt x="70" y="6"/>
                  <a:pt x="71" y="3"/>
                  <a:pt x="73" y="3"/>
                </a:cubicBezTo>
                <a:cubicBezTo>
                  <a:pt x="75" y="2"/>
                  <a:pt x="78" y="2"/>
                  <a:pt x="81" y="3"/>
                </a:cubicBezTo>
                <a:cubicBezTo>
                  <a:pt x="83" y="3"/>
                  <a:pt x="85" y="4"/>
                  <a:pt x="87" y="5"/>
                </a:cubicBezTo>
                <a:cubicBezTo>
                  <a:pt x="88" y="6"/>
                  <a:pt x="90" y="7"/>
                  <a:pt x="92" y="8"/>
                </a:cubicBezTo>
                <a:cubicBezTo>
                  <a:pt x="94" y="8"/>
                  <a:pt x="96" y="8"/>
                  <a:pt x="97" y="8"/>
                </a:cubicBezTo>
                <a:cubicBezTo>
                  <a:pt x="97" y="8"/>
                  <a:pt x="98" y="8"/>
                  <a:pt x="99" y="7"/>
                </a:cubicBezTo>
                <a:cubicBezTo>
                  <a:pt x="100" y="7"/>
                  <a:pt x="101" y="6"/>
                  <a:pt x="102" y="6"/>
                </a:cubicBezTo>
                <a:cubicBezTo>
                  <a:pt x="102" y="6"/>
                  <a:pt x="102" y="6"/>
                  <a:pt x="102" y="6"/>
                </a:cubicBezTo>
                <a:cubicBezTo>
                  <a:pt x="102" y="6"/>
                  <a:pt x="102" y="6"/>
                  <a:pt x="102" y="6"/>
                </a:cubicBezTo>
                <a:cubicBezTo>
                  <a:pt x="101" y="7"/>
                  <a:pt x="100" y="7"/>
                  <a:pt x="101" y="7"/>
                </a:cubicBezTo>
                <a:cubicBezTo>
                  <a:pt x="99" y="8"/>
                  <a:pt x="96" y="7"/>
                  <a:pt x="95" y="7"/>
                </a:cubicBezTo>
                <a:cubicBezTo>
                  <a:pt x="95" y="7"/>
                  <a:pt x="93" y="8"/>
                  <a:pt x="88" y="6"/>
                </a:cubicBezTo>
                <a:cubicBezTo>
                  <a:pt x="85" y="5"/>
                  <a:pt x="82" y="3"/>
                  <a:pt x="82" y="3"/>
                </a:cubicBezTo>
                <a:cubicBezTo>
                  <a:pt x="81" y="2"/>
                  <a:pt x="84" y="5"/>
                  <a:pt x="83" y="4"/>
                </a:cubicBezTo>
                <a:cubicBezTo>
                  <a:pt x="86" y="6"/>
                  <a:pt x="89" y="7"/>
                  <a:pt x="92" y="8"/>
                </a:cubicBezTo>
                <a:cubicBezTo>
                  <a:pt x="94" y="8"/>
                  <a:pt x="95" y="8"/>
                  <a:pt x="97" y="8"/>
                </a:cubicBezTo>
                <a:cubicBezTo>
                  <a:pt x="98" y="8"/>
                  <a:pt x="99" y="8"/>
                  <a:pt x="100" y="8"/>
                </a:cubicBezTo>
                <a:cubicBezTo>
                  <a:pt x="100" y="8"/>
                  <a:pt x="101" y="8"/>
                  <a:pt x="101" y="8"/>
                </a:cubicBezTo>
                <a:cubicBezTo>
                  <a:pt x="102" y="8"/>
                  <a:pt x="102" y="8"/>
                  <a:pt x="103" y="7"/>
                </a:cubicBezTo>
                <a:cubicBezTo>
                  <a:pt x="105" y="3"/>
                  <a:pt x="105" y="3"/>
                  <a:pt x="105" y="3"/>
                </a:cubicBezTo>
                <a:cubicBezTo>
                  <a:pt x="101" y="5"/>
                  <a:pt x="101" y="5"/>
                  <a:pt x="101" y="5"/>
                </a:cubicBezTo>
                <a:cubicBezTo>
                  <a:pt x="99" y="6"/>
                  <a:pt x="97" y="7"/>
                  <a:pt x="95" y="6"/>
                </a:cubicBezTo>
                <a:cubicBezTo>
                  <a:pt x="92" y="6"/>
                  <a:pt x="90" y="5"/>
                  <a:pt x="88" y="4"/>
                </a:cubicBezTo>
                <a:cubicBezTo>
                  <a:pt x="86" y="3"/>
                  <a:pt x="84" y="2"/>
                  <a:pt x="81" y="1"/>
                </a:cubicBezTo>
                <a:cubicBezTo>
                  <a:pt x="79" y="0"/>
                  <a:pt x="76" y="0"/>
                  <a:pt x="73" y="1"/>
                </a:cubicBezTo>
                <a:cubicBezTo>
                  <a:pt x="73" y="1"/>
                  <a:pt x="72" y="1"/>
                  <a:pt x="71" y="1"/>
                </a:cubicBezTo>
                <a:cubicBezTo>
                  <a:pt x="71" y="2"/>
                  <a:pt x="70" y="2"/>
                  <a:pt x="70" y="3"/>
                </a:cubicBezTo>
                <a:cubicBezTo>
                  <a:pt x="68" y="4"/>
                  <a:pt x="67" y="6"/>
                  <a:pt x="66" y="7"/>
                </a:cubicBezTo>
                <a:cubicBezTo>
                  <a:pt x="65" y="8"/>
                  <a:pt x="64" y="8"/>
                  <a:pt x="63" y="8"/>
                </a:cubicBezTo>
                <a:cubicBezTo>
                  <a:pt x="62" y="8"/>
                  <a:pt x="61" y="8"/>
                  <a:pt x="60" y="8"/>
                </a:cubicBezTo>
                <a:cubicBezTo>
                  <a:pt x="57" y="8"/>
                  <a:pt x="55" y="6"/>
                  <a:pt x="52" y="5"/>
                </a:cubicBezTo>
                <a:cubicBezTo>
                  <a:pt x="49" y="4"/>
                  <a:pt x="47" y="3"/>
                  <a:pt x="43" y="3"/>
                </a:cubicBezTo>
                <a:cubicBezTo>
                  <a:pt x="40" y="3"/>
                  <a:pt x="37" y="4"/>
                  <a:pt x="35" y="6"/>
                </a:cubicBezTo>
                <a:cubicBezTo>
                  <a:pt x="34" y="8"/>
                  <a:pt x="32" y="9"/>
                  <a:pt x="30" y="10"/>
                </a:cubicBezTo>
                <a:cubicBezTo>
                  <a:pt x="29" y="10"/>
                  <a:pt x="27" y="10"/>
                  <a:pt x="26" y="10"/>
                </a:cubicBezTo>
                <a:cubicBezTo>
                  <a:pt x="26" y="10"/>
                  <a:pt x="26" y="10"/>
                  <a:pt x="26" y="10"/>
                </a:cubicBezTo>
                <a:cubicBezTo>
                  <a:pt x="23" y="9"/>
                  <a:pt x="21" y="7"/>
                  <a:pt x="19" y="5"/>
                </a:cubicBezTo>
                <a:cubicBezTo>
                  <a:pt x="16" y="3"/>
                  <a:pt x="13" y="3"/>
                  <a:pt x="11" y="2"/>
                </a:cubicBezTo>
                <a:cubicBezTo>
                  <a:pt x="9" y="2"/>
                  <a:pt x="6" y="3"/>
                  <a:pt x="4" y="4"/>
                </a:cubicBezTo>
                <a:cubicBezTo>
                  <a:pt x="5" y="3"/>
                  <a:pt x="6" y="3"/>
                  <a:pt x="7" y="3"/>
                </a:cubicBezTo>
                <a:cubicBezTo>
                  <a:pt x="5" y="3"/>
                  <a:pt x="3" y="4"/>
                  <a:pt x="2" y="5"/>
                </a:cubicBezTo>
                <a:cubicBezTo>
                  <a:pt x="0" y="7"/>
                  <a:pt x="1" y="7"/>
                  <a:pt x="1" y="7"/>
                </a:cubicBezTo>
                <a:cubicBezTo>
                  <a:pt x="1" y="7"/>
                  <a:pt x="2" y="6"/>
                  <a:pt x="2" y="6"/>
                </a:cubicBezTo>
                <a:cubicBezTo>
                  <a:pt x="3" y="5"/>
                  <a:pt x="2" y="6"/>
                  <a:pt x="4" y="5"/>
                </a:cubicBezTo>
                <a:cubicBezTo>
                  <a:pt x="3" y="6"/>
                  <a:pt x="2" y="6"/>
                  <a:pt x="1" y="7"/>
                </a:cubicBezTo>
                <a:cubicBezTo>
                  <a:pt x="1" y="7"/>
                  <a:pt x="1" y="7"/>
                  <a:pt x="2" y="7"/>
                </a:cubicBezTo>
                <a:cubicBezTo>
                  <a:pt x="2" y="7"/>
                  <a:pt x="2" y="6"/>
                  <a:pt x="3" y="6"/>
                </a:cubicBezTo>
                <a:cubicBezTo>
                  <a:pt x="3" y="5"/>
                  <a:pt x="4" y="5"/>
                  <a:pt x="4" y="5"/>
                </a:cubicBezTo>
                <a:cubicBezTo>
                  <a:pt x="3" y="6"/>
                  <a:pt x="2" y="7"/>
                  <a:pt x="1" y="8"/>
                </a:cubicBezTo>
                <a:cubicBezTo>
                  <a:pt x="1" y="8"/>
                  <a:pt x="2" y="7"/>
                  <a:pt x="2" y="6"/>
                </a:cubicBezTo>
                <a:cubicBezTo>
                  <a:pt x="3" y="5"/>
                  <a:pt x="4" y="5"/>
                  <a:pt x="4" y="5"/>
                </a:cubicBezTo>
                <a:cubicBezTo>
                  <a:pt x="4" y="5"/>
                  <a:pt x="3" y="6"/>
                  <a:pt x="2" y="6"/>
                </a:cubicBezTo>
                <a:cubicBezTo>
                  <a:pt x="2" y="7"/>
                  <a:pt x="1" y="8"/>
                  <a:pt x="1" y="8"/>
                </a:cubicBezTo>
                <a:cubicBezTo>
                  <a:pt x="1" y="8"/>
                  <a:pt x="2" y="7"/>
                  <a:pt x="2" y="6"/>
                </a:cubicBezTo>
                <a:cubicBezTo>
                  <a:pt x="1" y="8"/>
                  <a:pt x="1" y="9"/>
                  <a:pt x="1" y="10"/>
                </a:cubicBezTo>
                <a:cubicBezTo>
                  <a:pt x="1" y="11"/>
                  <a:pt x="1" y="10"/>
                  <a:pt x="1" y="9"/>
                </a:cubicBezTo>
                <a:cubicBezTo>
                  <a:pt x="1" y="10"/>
                  <a:pt x="1" y="12"/>
                  <a:pt x="1" y="13"/>
                </a:cubicBezTo>
                <a:cubicBezTo>
                  <a:pt x="1" y="13"/>
                  <a:pt x="1" y="13"/>
                  <a:pt x="1" y="13"/>
                </a:cubicBezTo>
                <a:cubicBezTo>
                  <a:pt x="1" y="12"/>
                  <a:pt x="1" y="11"/>
                  <a:pt x="1" y="10"/>
                </a:cubicBezTo>
                <a:cubicBezTo>
                  <a:pt x="1" y="11"/>
                  <a:pt x="1" y="12"/>
                  <a:pt x="1" y="13"/>
                </a:cubicBezTo>
                <a:cubicBezTo>
                  <a:pt x="1" y="12"/>
                  <a:pt x="1" y="12"/>
                  <a:pt x="1" y="12"/>
                </a:cubicBezTo>
                <a:cubicBezTo>
                  <a:pt x="1" y="12"/>
                  <a:pt x="1" y="11"/>
                  <a:pt x="1" y="11"/>
                </a:cubicBezTo>
                <a:cubicBezTo>
                  <a:pt x="1" y="11"/>
                  <a:pt x="1" y="12"/>
                  <a:pt x="1" y="12"/>
                </a:cubicBezTo>
                <a:cubicBezTo>
                  <a:pt x="1" y="12"/>
                  <a:pt x="1" y="11"/>
                  <a:pt x="1" y="11"/>
                </a:cubicBezTo>
                <a:cubicBezTo>
                  <a:pt x="1" y="9"/>
                  <a:pt x="2" y="8"/>
                  <a:pt x="3" y="7"/>
                </a:cubicBezTo>
                <a:cubicBezTo>
                  <a:pt x="5" y="4"/>
                  <a:pt x="10" y="4"/>
                  <a:pt x="14" y="5"/>
                </a:cubicBezTo>
                <a:cubicBezTo>
                  <a:pt x="16" y="6"/>
                  <a:pt x="17" y="7"/>
                  <a:pt x="19" y="8"/>
                </a:cubicBezTo>
                <a:cubicBezTo>
                  <a:pt x="21" y="9"/>
                  <a:pt x="22" y="11"/>
                  <a:pt x="24" y="12"/>
                </a:cubicBezTo>
                <a:close/>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2" name="组合 1"/>
          <p:cNvGrpSpPr/>
          <p:nvPr/>
        </p:nvGrpSpPr>
        <p:grpSpPr bwMode="auto">
          <a:xfrm>
            <a:off x="522288" y="3867152"/>
            <a:ext cx="2178050" cy="804824"/>
            <a:chOff x="783626" y="3401047"/>
            <a:chExt cx="2177317" cy="804759"/>
          </a:xfrm>
        </p:grpSpPr>
        <p:sp>
          <p:nvSpPr>
            <p:cNvPr id="3" name="Rectangle 16"/>
            <p:cNvSpPr/>
            <p:nvPr/>
          </p:nvSpPr>
          <p:spPr>
            <a:xfrm>
              <a:off x="783626" y="3651852"/>
              <a:ext cx="2177317" cy="553954"/>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10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a:t>
              </a:r>
            </a:p>
          </p:txBody>
        </p:sp>
        <p:sp>
          <p:nvSpPr>
            <p:cNvPr id="4" name="Rectangle 17"/>
            <p:cNvSpPr/>
            <p:nvPr/>
          </p:nvSpPr>
          <p:spPr>
            <a:xfrm>
              <a:off x="853452" y="3401047"/>
              <a:ext cx="799950" cy="276977"/>
            </a:xfrm>
            <a:prstGeom prst="rect">
              <a:avLst/>
            </a:prstGeom>
          </p:spPr>
          <p:txBody>
            <a:bodyPr wrap="none">
              <a:spAutoFit/>
            </a:bodyPr>
            <a:lstStyle/>
            <a:p>
              <a:r>
                <a:rPr lang="zh-CN" altLang="en-US" sz="1200" b="1" dirty="0">
                  <a:solidFill>
                    <a:schemeClr val="tx1">
                      <a:lumMod val="50000"/>
                      <a:lumOff val="50000"/>
                    </a:schemeClr>
                  </a:solidFill>
                  <a:latin typeface="微软雅黑" pitchFamily="34" charset="-122"/>
                  <a:ea typeface="微软雅黑" pitchFamily="34" charset="-122"/>
                </a:rPr>
                <a:t>添加标题</a:t>
              </a:r>
            </a:p>
          </p:txBody>
        </p:sp>
      </p:grpSp>
      <p:grpSp>
        <p:nvGrpSpPr>
          <p:cNvPr id="6" name="组合 1"/>
          <p:cNvGrpSpPr/>
          <p:nvPr/>
        </p:nvGrpSpPr>
        <p:grpSpPr bwMode="auto">
          <a:xfrm>
            <a:off x="3513138" y="3867152"/>
            <a:ext cx="2178050" cy="804824"/>
            <a:chOff x="783626" y="3401047"/>
            <a:chExt cx="2177317" cy="804759"/>
          </a:xfrm>
        </p:grpSpPr>
        <p:sp>
          <p:nvSpPr>
            <p:cNvPr id="29" name="Rectangle 16"/>
            <p:cNvSpPr/>
            <p:nvPr/>
          </p:nvSpPr>
          <p:spPr>
            <a:xfrm>
              <a:off x="783626" y="3651852"/>
              <a:ext cx="2177317" cy="553954"/>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10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a:t>
              </a:r>
            </a:p>
          </p:txBody>
        </p:sp>
        <p:sp>
          <p:nvSpPr>
            <p:cNvPr id="30" name="Rectangle 17"/>
            <p:cNvSpPr/>
            <p:nvPr/>
          </p:nvSpPr>
          <p:spPr>
            <a:xfrm>
              <a:off x="853452" y="3401047"/>
              <a:ext cx="799950" cy="276977"/>
            </a:xfrm>
            <a:prstGeom prst="rect">
              <a:avLst/>
            </a:prstGeom>
          </p:spPr>
          <p:txBody>
            <a:bodyPr wrap="none">
              <a:spAutoFit/>
            </a:bodyPr>
            <a:lstStyle/>
            <a:p>
              <a:r>
                <a:rPr lang="zh-CN" altLang="en-US" sz="1200" b="1" dirty="0">
                  <a:solidFill>
                    <a:schemeClr val="tx1">
                      <a:lumMod val="50000"/>
                      <a:lumOff val="50000"/>
                    </a:schemeClr>
                  </a:solidFill>
                  <a:latin typeface="微软雅黑" pitchFamily="34" charset="-122"/>
                  <a:ea typeface="微软雅黑" pitchFamily="34" charset="-122"/>
                </a:rPr>
                <a:t>添加标题</a:t>
              </a:r>
            </a:p>
          </p:txBody>
        </p:sp>
      </p:grpSp>
      <p:grpSp>
        <p:nvGrpSpPr>
          <p:cNvPr id="7" name="组合 1"/>
          <p:cNvGrpSpPr/>
          <p:nvPr/>
        </p:nvGrpSpPr>
        <p:grpSpPr bwMode="auto">
          <a:xfrm>
            <a:off x="6437313" y="3867152"/>
            <a:ext cx="2178050" cy="804824"/>
            <a:chOff x="783626" y="3401047"/>
            <a:chExt cx="2177317" cy="804759"/>
          </a:xfrm>
        </p:grpSpPr>
        <p:sp>
          <p:nvSpPr>
            <p:cNvPr id="36" name="Rectangle 16"/>
            <p:cNvSpPr/>
            <p:nvPr/>
          </p:nvSpPr>
          <p:spPr>
            <a:xfrm>
              <a:off x="783626" y="3651852"/>
              <a:ext cx="2177317" cy="553954"/>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10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a:t>
              </a:r>
            </a:p>
          </p:txBody>
        </p:sp>
        <p:sp>
          <p:nvSpPr>
            <p:cNvPr id="37" name="Rectangle 17"/>
            <p:cNvSpPr/>
            <p:nvPr/>
          </p:nvSpPr>
          <p:spPr>
            <a:xfrm>
              <a:off x="853452" y="3401047"/>
              <a:ext cx="799950" cy="276977"/>
            </a:xfrm>
            <a:prstGeom prst="rect">
              <a:avLst/>
            </a:prstGeom>
          </p:spPr>
          <p:txBody>
            <a:bodyPr wrap="none">
              <a:spAutoFit/>
            </a:bodyPr>
            <a:lstStyle/>
            <a:p>
              <a:r>
                <a:rPr lang="zh-CN" altLang="en-US" sz="1200" b="1" dirty="0">
                  <a:solidFill>
                    <a:schemeClr val="tx1">
                      <a:lumMod val="50000"/>
                      <a:lumOff val="50000"/>
                    </a:schemeClr>
                  </a:solidFill>
                  <a:latin typeface="微软雅黑" pitchFamily="34" charset="-122"/>
                  <a:ea typeface="微软雅黑" pitchFamily="34" charset="-122"/>
                </a:rPr>
                <a:t>添加标题</a:t>
              </a:r>
            </a:p>
          </p:txBody>
        </p:sp>
      </p:grpSp>
      <p:grpSp>
        <p:nvGrpSpPr>
          <p:cNvPr id="9" name="组合 37598"/>
          <p:cNvGrpSpPr/>
          <p:nvPr/>
        </p:nvGrpSpPr>
        <p:grpSpPr bwMode="auto">
          <a:xfrm>
            <a:off x="457200" y="1300163"/>
            <a:ext cx="2436813" cy="2397125"/>
            <a:chOff x="4843463" y="4633913"/>
            <a:chExt cx="600075" cy="550862"/>
          </a:xfrm>
        </p:grpSpPr>
        <p:sp>
          <p:nvSpPr>
            <p:cNvPr id="22554" name="Rectangle 715"/>
            <p:cNvSpPr>
              <a:spLocks noChangeArrowheads="1"/>
            </p:cNvSpPr>
            <p:nvPr/>
          </p:nvSpPr>
          <p:spPr bwMode="auto">
            <a:xfrm>
              <a:off x="4843463" y="4846638"/>
              <a:ext cx="600075" cy="338137"/>
            </a:xfrm>
            <a:prstGeom prst="rect">
              <a:avLst/>
            </a:prstGeom>
            <a:blipFill dpi="0" rotWithShape="1">
              <a:blip r:embed="rId3" cstate="print">
                <a:duotone>
                  <a:schemeClr val="accent1">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p>
          </p:txBody>
        </p:sp>
        <p:sp>
          <p:nvSpPr>
            <p:cNvPr id="22555" name="Rectangle 716"/>
            <p:cNvSpPr>
              <a:spLocks noChangeArrowheads="1"/>
            </p:cNvSpPr>
            <p:nvPr/>
          </p:nvSpPr>
          <p:spPr bwMode="auto">
            <a:xfrm>
              <a:off x="4892675" y="4895850"/>
              <a:ext cx="501650" cy="2397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rgbClr val="000000"/>
                </a:solidFill>
              </a:endParaRPr>
            </a:p>
          </p:txBody>
        </p:sp>
        <p:sp>
          <p:nvSpPr>
            <p:cNvPr id="22556" name="Freeform 718"/>
            <p:cNvSpPr/>
            <p:nvPr/>
          </p:nvSpPr>
          <p:spPr bwMode="auto">
            <a:xfrm>
              <a:off x="4918075" y="4656138"/>
              <a:ext cx="225425" cy="225425"/>
            </a:xfrm>
            <a:custGeom>
              <a:avLst/>
              <a:gdLst>
                <a:gd name="T0" fmla="*/ 2147483647 w 60"/>
                <a:gd name="T1" fmla="*/ 2147483647 h 60"/>
                <a:gd name="T2" fmla="*/ 2147483647 w 60"/>
                <a:gd name="T3" fmla="*/ 2147483647 h 60"/>
                <a:gd name="T4" fmla="*/ 2147483647 w 60"/>
                <a:gd name="T5" fmla="*/ 2147483647 h 60"/>
                <a:gd name="T6" fmla="*/ 2147483647 w 60"/>
                <a:gd name="T7" fmla="*/ 2147483647 h 60"/>
                <a:gd name="T8" fmla="*/ 2147483647 w 60"/>
                <a:gd name="T9" fmla="*/ 2147483647 h 60"/>
                <a:gd name="T10" fmla="*/ 2147483647 w 60"/>
                <a:gd name="T11" fmla="*/ 2147483647 h 60"/>
                <a:gd name="T12" fmla="*/ 2147483647 w 60"/>
                <a:gd name="T13" fmla="*/ 2147483647 h 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 h="60">
                  <a:moveTo>
                    <a:pt x="4" y="59"/>
                  </a:moveTo>
                  <a:cubicBezTo>
                    <a:pt x="3" y="60"/>
                    <a:pt x="2" y="60"/>
                    <a:pt x="1" y="59"/>
                  </a:cubicBezTo>
                  <a:cubicBezTo>
                    <a:pt x="0" y="58"/>
                    <a:pt x="0" y="57"/>
                    <a:pt x="1" y="56"/>
                  </a:cubicBezTo>
                  <a:cubicBezTo>
                    <a:pt x="56" y="1"/>
                    <a:pt x="56" y="1"/>
                    <a:pt x="56" y="1"/>
                  </a:cubicBezTo>
                  <a:cubicBezTo>
                    <a:pt x="57" y="0"/>
                    <a:pt x="58" y="0"/>
                    <a:pt x="59" y="1"/>
                  </a:cubicBezTo>
                  <a:cubicBezTo>
                    <a:pt x="60" y="2"/>
                    <a:pt x="60" y="3"/>
                    <a:pt x="59" y="4"/>
                  </a:cubicBezTo>
                  <a:lnTo>
                    <a:pt x="4" y="59"/>
                  </a:lnTo>
                  <a:close/>
                </a:path>
              </a:pathLst>
            </a:custGeom>
            <a:blipFill dpi="0" rotWithShape="1">
              <a:blip r:embed="rId4" cstate="print">
                <a:duotone>
                  <a:schemeClr val="accent1">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57" name="Freeform 719"/>
            <p:cNvSpPr/>
            <p:nvPr/>
          </p:nvSpPr>
          <p:spPr bwMode="auto">
            <a:xfrm>
              <a:off x="5143500" y="4656138"/>
              <a:ext cx="228600" cy="225425"/>
            </a:xfrm>
            <a:custGeom>
              <a:avLst/>
              <a:gdLst>
                <a:gd name="T0" fmla="*/ 2147483647 w 61"/>
                <a:gd name="T1" fmla="*/ 2147483647 h 60"/>
                <a:gd name="T2" fmla="*/ 2147483647 w 61"/>
                <a:gd name="T3" fmla="*/ 2147483647 h 60"/>
                <a:gd name="T4" fmla="*/ 2147483647 w 61"/>
                <a:gd name="T5" fmla="*/ 2147483647 h 60"/>
                <a:gd name="T6" fmla="*/ 2147483647 w 61"/>
                <a:gd name="T7" fmla="*/ 2147483647 h 60"/>
                <a:gd name="T8" fmla="*/ 2147483647 w 61"/>
                <a:gd name="T9" fmla="*/ 2147483647 h 60"/>
                <a:gd name="T10" fmla="*/ 2147483647 w 61"/>
                <a:gd name="T11" fmla="*/ 2147483647 h 60"/>
                <a:gd name="T12" fmla="*/ 2147483647 w 61"/>
                <a:gd name="T13" fmla="*/ 2147483647 h 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 h="60">
                  <a:moveTo>
                    <a:pt x="56" y="59"/>
                  </a:moveTo>
                  <a:cubicBezTo>
                    <a:pt x="57" y="60"/>
                    <a:pt x="59" y="60"/>
                    <a:pt x="60" y="59"/>
                  </a:cubicBezTo>
                  <a:cubicBezTo>
                    <a:pt x="61" y="58"/>
                    <a:pt x="61" y="57"/>
                    <a:pt x="60" y="56"/>
                  </a:cubicBezTo>
                  <a:cubicBezTo>
                    <a:pt x="5" y="1"/>
                    <a:pt x="5" y="1"/>
                    <a:pt x="5" y="1"/>
                  </a:cubicBezTo>
                  <a:cubicBezTo>
                    <a:pt x="4" y="0"/>
                    <a:pt x="2" y="0"/>
                    <a:pt x="1" y="1"/>
                  </a:cubicBezTo>
                  <a:cubicBezTo>
                    <a:pt x="0" y="2"/>
                    <a:pt x="0" y="3"/>
                    <a:pt x="1" y="4"/>
                  </a:cubicBezTo>
                  <a:lnTo>
                    <a:pt x="56" y="59"/>
                  </a:lnTo>
                  <a:close/>
                </a:path>
              </a:pathLst>
            </a:custGeom>
            <a:blipFill dpi="0" rotWithShape="1">
              <a:blip r:embed="rId4" cstate="print">
                <a:duotone>
                  <a:schemeClr val="accent1">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58" name="Oval 720"/>
            <p:cNvSpPr>
              <a:spLocks noChangeArrowheads="1"/>
            </p:cNvSpPr>
            <p:nvPr/>
          </p:nvSpPr>
          <p:spPr bwMode="auto">
            <a:xfrm>
              <a:off x="5110163" y="4633913"/>
              <a:ext cx="66675" cy="66675"/>
            </a:xfrm>
            <a:prstGeom prst="ellipse">
              <a:avLst/>
            </a:prstGeom>
            <a:blipFill dpi="0" rotWithShape="1">
              <a:blip r:embed="rId5" cstate="print">
                <a:duotone>
                  <a:schemeClr val="accent1">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rgbClr val="000000"/>
                </a:solidFill>
              </a:endParaRPr>
            </a:p>
          </p:txBody>
        </p:sp>
      </p:grpSp>
      <p:grpSp>
        <p:nvGrpSpPr>
          <p:cNvPr id="11" name="组合 37598"/>
          <p:cNvGrpSpPr/>
          <p:nvPr/>
        </p:nvGrpSpPr>
        <p:grpSpPr bwMode="auto">
          <a:xfrm>
            <a:off x="3397250" y="1241425"/>
            <a:ext cx="2436813" cy="2397125"/>
            <a:chOff x="4843463" y="4633913"/>
            <a:chExt cx="600075" cy="550862"/>
          </a:xfrm>
        </p:grpSpPr>
        <p:sp>
          <p:nvSpPr>
            <p:cNvPr id="22547" name="Rectangle 715"/>
            <p:cNvSpPr>
              <a:spLocks noChangeArrowheads="1"/>
            </p:cNvSpPr>
            <p:nvPr/>
          </p:nvSpPr>
          <p:spPr bwMode="auto">
            <a:xfrm>
              <a:off x="4843463" y="4846638"/>
              <a:ext cx="600075" cy="338137"/>
            </a:xfrm>
            <a:prstGeom prst="rect">
              <a:avLst/>
            </a:prstGeom>
            <a:blipFill dpi="0" rotWithShape="1">
              <a:blip r:embed="rId3" cstate="print">
                <a:duotone>
                  <a:schemeClr val="accent1">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p>
          </p:txBody>
        </p:sp>
        <p:sp>
          <p:nvSpPr>
            <p:cNvPr id="22548" name="Rectangle 716"/>
            <p:cNvSpPr>
              <a:spLocks noChangeArrowheads="1"/>
            </p:cNvSpPr>
            <p:nvPr/>
          </p:nvSpPr>
          <p:spPr bwMode="auto">
            <a:xfrm>
              <a:off x="4892675" y="4895850"/>
              <a:ext cx="501650" cy="2397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rgbClr val="000000"/>
                </a:solidFill>
              </a:endParaRPr>
            </a:p>
          </p:txBody>
        </p:sp>
        <p:sp>
          <p:nvSpPr>
            <p:cNvPr id="22549" name="Freeform 718"/>
            <p:cNvSpPr/>
            <p:nvPr/>
          </p:nvSpPr>
          <p:spPr bwMode="auto">
            <a:xfrm>
              <a:off x="4918075" y="4656138"/>
              <a:ext cx="225425" cy="225425"/>
            </a:xfrm>
            <a:custGeom>
              <a:avLst/>
              <a:gdLst>
                <a:gd name="T0" fmla="*/ 2147483647 w 60"/>
                <a:gd name="T1" fmla="*/ 2147483647 h 60"/>
                <a:gd name="T2" fmla="*/ 2147483647 w 60"/>
                <a:gd name="T3" fmla="*/ 2147483647 h 60"/>
                <a:gd name="T4" fmla="*/ 2147483647 w 60"/>
                <a:gd name="T5" fmla="*/ 2147483647 h 60"/>
                <a:gd name="T6" fmla="*/ 2147483647 w 60"/>
                <a:gd name="T7" fmla="*/ 2147483647 h 60"/>
                <a:gd name="T8" fmla="*/ 2147483647 w 60"/>
                <a:gd name="T9" fmla="*/ 2147483647 h 60"/>
                <a:gd name="T10" fmla="*/ 2147483647 w 60"/>
                <a:gd name="T11" fmla="*/ 2147483647 h 60"/>
                <a:gd name="T12" fmla="*/ 2147483647 w 60"/>
                <a:gd name="T13" fmla="*/ 2147483647 h 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 h="60">
                  <a:moveTo>
                    <a:pt x="4" y="59"/>
                  </a:moveTo>
                  <a:cubicBezTo>
                    <a:pt x="3" y="60"/>
                    <a:pt x="2" y="60"/>
                    <a:pt x="1" y="59"/>
                  </a:cubicBezTo>
                  <a:cubicBezTo>
                    <a:pt x="0" y="58"/>
                    <a:pt x="0" y="57"/>
                    <a:pt x="1" y="56"/>
                  </a:cubicBezTo>
                  <a:cubicBezTo>
                    <a:pt x="56" y="1"/>
                    <a:pt x="56" y="1"/>
                    <a:pt x="56" y="1"/>
                  </a:cubicBezTo>
                  <a:cubicBezTo>
                    <a:pt x="57" y="0"/>
                    <a:pt x="58" y="0"/>
                    <a:pt x="59" y="1"/>
                  </a:cubicBezTo>
                  <a:cubicBezTo>
                    <a:pt x="60" y="2"/>
                    <a:pt x="60" y="3"/>
                    <a:pt x="59" y="4"/>
                  </a:cubicBezTo>
                  <a:lnTo>
                    <a:pt x="4" y="59"/>
                  </a:lnTo>
                  <a:close/>
                </a:path>
              </a:pathLst>
            </a:custGeom>
            <a:blipFill dpi="0" rotWithShape="1">
              <a:blip r:embed="rId4" cstate="print">
                <a:duotone>
                  <a:schemeClr val="accent1">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50" name="Freeform 719"/>
            <p:cNvSpPr/>
            <p:nvPr/>
          </p:nvSpPr>
          <p:spPr bwMode="auto">
            <a:xfrm>
              <a:off x="5143500" y="4656138"/>
              <a:ext cx="228600" cy="225425"/>
            </a:xfrm>
            <a:custGeom>
              <a:avLst/>
              <a:gdLst>
                <a:gd name="T0" fmla="*/ 2147483647 w 61"/>
                <a:gd name="T1" fmla="*/ 2147483647 h 60"/>
                <a:gd name="T2" fmla="*/ 2147483647 w 61"/>
                <a:gd name="T3" fmla="*/ 2147483647 h 60"/>
                <a:gd name="T4" fmla="*/ 2147483647 w 61"/>
                <a:gd name="T5" fmla="*/ 2147483647 h 60"/>
                <a:gd name="T6" fmla="*/ 2147483647 w 61"/>
                <a:gd name="T7" fmla="*/ 2147483647 h 60"/>
                <a:gd name="T8" fmla="*/ 2147483647 w 61"/>
                <a:gd name="T9" fmla="*/ 2147483647 h 60"/>
                <a:gd name="T10" fmla="*/ 2147483647 w 61"/>
                <a:gd name="T11" fmla="*/ 2147483647 h 60"/>
                <a:gd name="T12" fmla="*/ 2147483647 w 61"/>
                <a:gd name="T13" fmla="*/ 2147483647 h 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 h="60">
                  <a:moveTo>
                    <a:pt x="56" y="59"/>
                  </a:moveTo>
                  <a:cubicBezTo>
                    <a:pt x="57" y="60"/>
                    <a:pt x="59" y="60"/>
                    <a:pt x="60" y="59"/>
                  </a:cubicBezTo>
                  <a:cubicBezTo>
                    <a:pt x="61" y="58"/>
                    <a:pt x="61" y="57"/>
                    <a:pt x="60" y="56"/>
                  </a:cubicBezTo>
                  <a:cubicBezTo>
                    <a:pt x="5" y="1"/>
                    <a:pt x="5" y="1"/>
                    <a:pt x="5" y="1"/>
                  </a:cubicBezTo>
                  <a:cubicBezTo>
                    <a:pt x="4" y="0"/>
                    <a:pt x="2" y="0"/>
                    <a:pt x="1" y="1"/>
                  </a:cubicBezTo>
                  <a:cubicBezTo>
                    <a:pt x="0" y="2"/>
                    <a:pt x="0" y="3"/>
                    <a:pt x="1" y="4"/>
                  </a:cubicBezTo>
                  <a:lnTo>
                    <a:pt x="56" y="59"/>
                  </a:lnTo>
                  <a:close/>
                </a:path>
              </a:pathLst>
            </a:custGeom>
            <a:blipFill dpi="0" rotWithShape="1">
              <a:blip r:embed="rId4" cstate="print">
                <a:duotone>
                  <a:schemeClr val="accent1">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51" name="Oval 720"/>
            <p:cNvSpPr>
              <a:spLocks noChangeArrowheads="1"/>
            </p:cNvSpPr>
            <p:nvPr/>
          </p:nvSpPr>
          <p:spPr bwMode="auto">
            <a:xfrm>
              <a:off x="5110163" y="4633913"/>
              <a:ext cx="66675" cy="66675"/>
            </a:xfrm>
            <a:prstGeom prst="ellipse">
              <a:avLst/>
            </a:prstGeom>
            <a:blipFill dpi="0" rotWithShape="1">
              <a:blip r:embed="rId5" cstate="print">
                <a:duotone>
                  <a:schemeClr val="accent1">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rgbClr val="000000"/>
                </a:solidFill>
              </a:endParaRPr>
            </a:p>
          </p:txBody>
        </p:sp>
      </p:grpSp>
      <p:grpSp>
        <p:nvGrpSpPr>
          <p:cNvPr id="13" name="组合 37598"/>
          <p:cNvGrpSpPr/>
          <p:nvPr/>
        </p:nvGrpSpPr>
        <p:grpSpPr bwMode="auto">
          <a:xfrm>
            <a:off x="6311900" y="1177925"/>
            <a:ext cx="2436813" cy="2398713"/>
            <a:chOff x="4843463" y="4633913"/>
            <a:chExt cx="600075" cy="550862"/>
          </a:xfrm>
        </p:grpSpPr>
        <p:sp>
          <p:nvSpPr>
            <p:cNvPr id="22540" name="Rectangle 715"/>
            <p:cNvSpPr>
              <a:spLocks noChangeArrowheads="1"/>
            </p:cNvSpPr>
            <p:nvPr/>
          </p:nvSpPr>
          <p:spPr bwMode="auto">
            <a:xfrm>
              <a:off x="4843463" y="4846638"/>
              <a:ext cx="600075" cy="338137"/>
            </a:xfrm>
            <a:prstGeom prst="rect">
              <a:avLst/>
            </a:prstGeom>
            <a:blipFill dpi="0" rotWithShape="1">
              <a:blip r:embed="rId3" cstate="print">
                <a:duotone>
                  <a:schemeClr val="accent1">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p>
          </p:txBody>
        </p:sp>
        <p:sp>
          <p:nvSpPr>
            <p:cNvPr id="22541" name="Rectangle 716"/>
            <p:cNvSpPr>
              <a:spLocks noChangeArrowheads="1"/>
            </p:cNvSpPr>
            <p:nvPr/>
          </p:nvSpPr>
          <p:spPr bwMode="auto">
            <a:xfrm>
              <a:off x="4892675" y="4895850"/>
              <a:ext cx="501650" cy="2397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rgbClr val="000000"/>
                </a:solidFill>
              </a:endParaRPr>
            </a:p>
          </p:txBody>
        </p:sp>
        <p:sp>
          <p:nvSpPr>
            <p:cNvPr id="22542" name="Freeform 718"/>
            <p:cNvSpPr/>
            <p:nvPr/>
          </p:nvSpPr>
          <p:spPr bwMode="auto">
            <a:xfrm>
              <a:off x="4918075" y="4656138"/>
              <a:ext cx="225425" cy="225425"/>
            </a:xfrm>
            <a:custGeom>
              <a:avLst/>
              <a:gdLst>
                <a:gd name="T0" fmla="*/ 2147483647 w 60"/>
                <a:gd name="T1" fmla="*/ 2147483647 h 60"/>
                <a:gd name="T2" fmla="*/ 2147483647 w 60"/>
                <a:gd name="T3" fmla="*/ 2147483647 h 60"/>
                <a:gd name="T4" fmla="*/ 2147483647 w 60"/>
                <a:gd name="T5" fmla="*/ 2147483647 h 60"/>
                <a:gd name="T6" fmla="*/ 2147483647 w 60"/>
                <a:gd name="T7" fmla="*/ 2147483647 h 60"/>
                <a:gd name="T8" fmla="*/ 2147483647 w 60"/>
                <a:gd name="T9" fmla="*/ 2147483647 h 60"/>
                <a:gd name="T10" fmla="*/ 2147483647 w 60"/>
                <a:gd name="T11" fmla="*/ 2147483647 h 60"/>
                <a:gd name="T12" fmla="*/ 2147483647 w 60"/>
                <a:gd name="T13" fmla="*/ 2147483647 h 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 h="60">
                  <a:moveTo>
                    <a:pt x="4" y="59"/>
                  </a:moveTo>
                  <a:cubicBezTo>
                    <a:pt x="3" y="60"/>
                    <a:pt x="2" y="60"/>
                    <a:pt x="1" y="59"/>
                  </a:cubicBezTo>
                  <a:cubicBezTo>
                    <a:pt x="0" y="58"/>
                    <a:pt x="0" y="57"/>
                    <a:pt x="1" y="56"/>
                  </a:cubicBezTo>
                  <a:cubicBezTo>
                    <a:pt x="56" y="1"/>
                    <a:pt x="56" y="1"/>
                    <a:pt x="56" y="1"/>
                  </a:cubicBezTo>
                  <a:cubicBezTo>
                    <a:pt x="57" y="0"/>
                    <a:pt x="58" y="0"/>
                    <a:pt x="59" y="1"/>
                  </a:cubicBezTo>
                  <a:cubicBezTo>
                    <a:pt x="60" y="2"/>
                    <a:pt x="60" y="3"/>
                    <a:pt x="59" y="4"/>
                  </a:cubicBezTo>
                  <a:lnTo>
                    <a:pt x="4" y="59"/>
                  </a:lnTo>
                  <a:close/>
                </a:path>
              </a:pathLst>
            </a:custGeom>
            <a:blipFill dpi="0" rotWithShape="1">
              <a:blip r:embed="rId4" cstate="print">
                <a:duotone>
                  <a:schemeClr val="accent1">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43" name="Freeform 719"/>
            <p:cNvSpPr/>
            <p:nvPr/>
          </p:nvSpPr>
          <p:spPr bwMode="auto">
            <a:xfrm>
              <a:off x="5143500" y="4656138"/>
              <a:ext cx="228600" cy="225425"/>
            </a:xfrm>
            <a:custGeom>
              <a:avLst/>
              <a:gdLst>
                <a:gd name="T0" fmla="*/ 2147483647 w 61"/>
                <a:gd name="T1" fmla="*/ 2147483647 h 60"/>
                <a:gd name="T2" fmla="*/ 2147483647 w 61"/>
                <a:gd name="T3" fmla="*/ 2147483647 h 60"/>
                <a:gd name="T4" fmla="*/ 2147483647 w 61"/>
                <a:gd name="T5" fmla="*/ 2147483647 h 60"/>
                <a:gd name="T6" fmla="*/ 2147483647 w 61"/>
                <a:gd name="T7" fmla="*/ 2147483647 h 60"/>
                <a:gd name="T8" fmla="*/ 2147483647 w 61"/>
                <a:gd name="T9" fmla="*/ 2147483647 h 60"/>
                <a:gd name="T10" fmla="*/ 2147483647 w 61"/>
                <a:gd name="T11" fmla="*/ 2147483647 h 60"/>
                <a:gd name="T12" fmla="*/ 2147483647 w 61"/>
                <a:gd name="T13" fmla="*/ 2147483647 h 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 h="60">
                  <a:moveTo>
                    <a:pt x="56" y="59"/>
                  </a:moveTo>
                  <a:cubicBezTo>
                    <a:pt x="57" y="60"/>
                    <a:pt x="59" y="60"/>
                    <a:pt x="60" y="59"/>
                  </a:cubicBezTo>
                  <a:cubicBezTo>
                    <a:pt x="61" y="58"/>
                    <a:pt x="61" y="57"/>
                    <a:pt x="60" y="56"/>
                  </a:cubicBezTo>
                  <a:cubicBezTo>
                    <a:pt x="5" y="1"/>
                    <a:pt x="5" y="1"/>
                    <a:pt x="5" y="1"/>
                  </a:cubicBezTo>
                  <a:cubicBezTo>
                    <a:pt x="4" y="0"/>
                    <a:pt x="2" y="0"/>
                    <a:pt x="1" y="1"/>
                  </a:cubicBezTo>
                  <a:cubicBezTo>
                    <a:pt x="0" y="2"/>
                    <a:pt x="0" y="3"/>
                    <a:pt x="1" y="4"/>
                  </a:cubicBezTo>
                  <a:lnTo>
                    <a:pt x="56" y="59"/>
                  </a:lnTo>
                  <a:close/>
                </a:path>
              </a:pathLst>
            </a:custGeom>
            <a:blipFill dpi="0" rotWithShape="1">
              <a:blip r:embed="rId4" cstate="print">
                <a:duotone>
                  <a:schemeClr val="accent1">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44" name="Oval 720"/>
            <p:cNvSpPr>
              <a:spLocks noChangeArrowheads="1"/>
            </p:cNvSpPr>
            <p:nvPr/>
          </p:nvSpPr>
          <p:spPr bwMode="auto">
            <a:xfrm>
              <a:off x="5110163" y="4633913"/>
              <a:ext cx="66675" cy="66675"/>
            </a:xfrm>
            <a:prstGeom prst="ellipse">
              <a:avLst/>
            </a:prstGeom>
            <a:blipFill dpi="0" rotWithShape="1">
              <a:blip r:embed="rId5" cstate="print">
                <a:duotone>
                  <a:schemeClr val="accent1">
                    <a:shade val="45000"/>
                    <a:satMod val="135000"/>
                  </a:schemeClr>
                  <a:prstClr val="white"/>
                </a:duotone>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rgbClr val="000000"/>
                </a:solidFill>
              </a:endParaRPr>
            </a:p>
          </p:txBody>
        </p:sp>
      </p:grpSp>
    </p:spTree>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fade">
                                      <p:cBhvr>
                                        <p:cTn id="7" dur="500"/>
                                        <p:tgtEl>
                                          <p:spTgt spid="22530"/>
                                        </p:tgtEl>
                                      </p:cBhvr>
                                    </p:animEffect>
                                  </p:childTnLst>
                                </p:cTn>
                              </p:par>
                              <p:par>
                                <p:cTn id="8" presetID="10" presetClass="entr" presetSubtype="0" fill="hold" nodeType="withEffect">
                                  <p:stCondLst>
                                    <p:cond delay="3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9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12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未标题-1.png"/>
          <p:cNvPicPr>
            <a:picLocks noChangeAspect="1" noChangeArrowheads="1"/>
          </p:cNvPicPr>
          <p:nvPr/>
        </p:nvPicPr>
        <p:blipFill>
          <a:blip r:embed="rId2" cstate="print"/>
          <a:srcRect/>
          <a:stretch>
            <a:fillRect/>
          </a:stretch>
        </p:blipFill>
        <p:spPr bwMode="auto">
          <a:xfrm>
            <a:off x="0" y="0"/>
            <a:ext cx="9144000" cy="5148262"/>
          </a:xfrm>
          <a:prstGeom prst="rect">
            <a:avLst/>
          </a:prstGeom>
          <a:noFill/>
        </p:spPr>
      </p:pic>
      <p:sp>
        <p:nvSpPr>
          <p:cNvPr id="20" name="文本框 38"/>
          <p:cNvSpPr txBox="1"/>
          <p:nvPr/>
        </p:nvSpPr>
        <p:spPr>
          <a:xfrm>
            <a:off x="2853727" y="2500903"/>
            <a:ext cx="2942409" cy="377026"/>
          </a:xfrm>
          <a:prstGeom prst="rect">
            <a:avLst/>
          </a:prstGeom>
          <a:noFill/>
        </p:spPr>
        <p:txBody>
          <a:bodyPr wrap="none" lIns="68580" tIns="34290" rIns="68580" bIns="34290" rtlCol="0">
            <a:spAutoFit/>
          </a:bodyPr>
          <a:lstStyle/>
          <a:p>
            <a:r>
              <a:rPr lang="en-US" altLang="zh-CN" sz="2000" dirty="0">
                <a:solidFill>
                  <a:schemeClr val="accent1"/>
                </a:solidFill>
                <a:latin typeface="微软雅黑" pitchFamily="34" charset="-122"/>
                <a:ea typeface="微软雅黑" pitchFamily="34" charset="-122"/>
              </a:rPr>
              <a:t>ADD YOUR TITLE HERE</a:t>
            </a:r>
            <a:endParaRPr lang="zh-CN" altLang="en-US" sz="2000" dirty="0">
              <a:solidFill>
                <a:schemeClr val="accent1"/>
              </a:solidFill>
              <a:latin typeface="微软雅黑" pitchFamily="34" charset="-122"/>
              <a:ea typeface="微软雅黑" pitchFamily="34" charset="-122"/>
            </a:endParaRPr>
          </a:p>
        </p:txBody>
      </p:sp>
      <p:sp>
        <p:nvSpPr>
          <p:cNvPr id="21" name="TextBox 19"/>
          <p:cNvSpPr>
            <a:spLocks noChangeArrowheads="1"/>
          </p:cNvSpPr>
          <p:nvPr/>
        </p:nvSpPr>
        <p:spPr bwMode="auto">
          <a:xfrm>
            <a:off x="3036277" y="2932951"/>
            <a:ext cx="262576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1100" spc="300" dirty="0">
                <a:solidFill>
                  <a:schemeClr val="tx1">
                    <a:lumMod val="50000"/>
                    <a:lumOff val="50000"/>
                  </a:schemeClr>
                </a:solidFill>
                <a:latin typeface="+mj-ea"/>
                <a:ea typeface="+mj-ea"/>
              </a:rPr>
              <a:t>输入描述性文字输入描述性文输入描述性文</a:t>
            </a:r>
            <a:endParaRPr lang="en-US" altLang="zh-CN" sz="1100" spc="300" dirty="0">
              <a:latin typeface="+mj-ea"/>
              <a:ea typeface="+mj-ea"/>
            </a:endParaRPr>
          </a:p>
        </p:txBody>
      </p:sp>
      <p:sp>
        <p:nvSpPr>
          <p:cNvPr id="22" name="椭圆 21"/>
          <p:cNvSpPr/>
          <p:nvPr/>
        </p:nvSpPr>
        <p:spPr>
          <a:xfrm>
            <a:off x="3612341" y="772711"/>
            <a:ext cx="1620000" cy="1625600"/>
          </a:xfrm>
          <a:prstGeom prst="ellipse">
            <a:avLst/>
          </a:prstGeom>
          <a:blipFill dpi="0" rotWithShape="1">
            <a:blip r:embed="rId3" cstate="print">
              <a:duotone>
                <a:schemeClr val="accent1">
                  <a:shade val="45000"/>
                  <a:satMod val="135000"/>
                </a:schemeClr>
                <a:prstClr val="white"/>
              </a:duotone>
            </a:blip>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30"/>
          <p:cNvSpPr txBox="1"/>
          <p:nvPr/>
        </p:nvSpPr>
        <p:spPr>
          <a:xfrm>
            <a:off x="4060395" y="772711"/>
            <a:ext cx="596596" cy="1569660"/>
          </a:xfrm>
          <a:prstGeom prst="rect">
            <a:avLst/>
          </a:prstGeom>
          <a:noFill/>
        </p:spPr>
        <p:txBody>
          <a:bodyPr wrap="square" rtlCol="0">
            <a:spAutoFit/>
          </a:bodyPr>
          <a:lstStyle/>
          <a:p>
            <a:r>
              <a:rPr lang="en-US" altLang="zh-CN" sz="9600" dirty="0">
                <a:solidFill>
                  <a:schemeClr val="bg1"/>
                </a:solidFill>
                <a:latin typeface="Impact" pitchFamily="34" charset="0"/>
              </a:rPr>
              <a:t>2</a:t>
            </a:r>
            <a:endParaRPr lang="zh-CN" altLang="en-US" sz="9600" dirty="0">
              <a:solidFill>
                <a:schemeClr val="bg1"/>
              </a:solidFill>
              <a:latin typeface="Impact" pitchFamily="34" charset="0"/>
            </a:endParaRPr>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60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par>
                                <p:cTn id="19" presetID="10" presetClass="entr" presetSubtype="0" fill="hold" grpId="0" nodeType="withEffect">
                                  <p:stCondLst>
                                    <p:cond delay="60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grpId="0" nodeType="withEffect">
                                  <p:stCondLst>
                                    <p:cond delay="9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animBg="1"/>
      <p:bldP spid="23" grpId="0"/>
    </p:bldLst>
  </p:timing>
</p:sld>
</file>

<file path=ppt/theme/theme1.xml><?xml version="1.0" encoding="utf-8"?>
<a:theme xmlns:a="http://schemas.openxmlformats.org/drawingml/2006/main" name="Office 主题​​">
  <a:themeElements>
    <a:clrScheme name="自定义 927">
      <a:dk1>
        <a:srgbClr val="000000"/>
      </a:dk1>
      <a:lt1>
        <a:srgbClr val="F4F6F0"/>
      </a:lt1>
      <a:dk2>
        <a:srgbClr val="000000"/>
      </a:dk2>
      <a:lt2>
        <a:srgbClr val="FFFFFF"/>
      </a:lt2>
      <a:accent1>
        <a:srgbClr val="7F7F7F"/>
      </a:accent1>
      <a:accent2>
        <a:srgbClr val="7F7F7F"/>
      </a:accent2>
      <a:accent3>
        <a:srgbClr val="7F7F7F"/>
      </a:accent3>
      <a:accent4>
        <a:srgbClr val="7F7F7F"/>
      </a:accent4>
      <a:accent5>
        <a:srgbClr val="7F7F7F"/>
      </a:accent5>
      <a:accent6>
        <a:srgbClr val="7F7F7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1418</Words>
  <Application>Microsoft Office PowerPoint</Application>
  <PresentationFormat>全屏显示(16:9)</PresentationFormat>
  <Paragraphs>206</Paragraphs>
  <Slides>26</Slides>
  <Notes>11</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樊广庆</cp:lastModifiedBy>
  <cp:revision>76</cp:revision>
  <dcterms:created xsi:type="dcterms:W3CDTF">2016-05-13T05:34:00Z</dcterms:created>
  <dcterms:modified xsi:type="dcterms:W3CDTF">2023-08-02T01:38:00Z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