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3" r:id="rId5"/>
    <p:sldId id="267" r:id="rId6"/>
    <p:sldId id="268" r:id="rId7"/>
    <p:sldId id="269" r:id="rId8"/>
    <p:sldId id="270" r:id="rId9"/>
    <p:sldId id="260" r:id="rId10"/>
    <p:sldId id="264" r:id="rId11"/>
    <p:sldId id="271" r:id="rId12"/>
    <p:sldId id="272" r:id="rId13"/>
    <p:sldId id="273" r:id="rId14"/>
    <p:sldId id="274" r:id="rId15"/>
    <p:sldId id="261" r:id="rId16"/>
    <p:sldId id="265" r:id="rId17"/>
    <p:sldId id="275" r:id="rId18"/>
    <p:sldId id="276" r:id="rId19"/>
    <p:sldId id="277" r:id="rId20"/>
    <p:sldId id="278" r:id="rId21"/>
    <p:sldId id="262" r:id="rId22"/>
    <p:sldId id="266" r:id="rId23"/>
    <p:sldId id="279" r:id="rId24"/>
    <p:sldId id="280" r:id="rId25"/>
    <p:sldId id="281" r:id="rId26"/>
    <p:sldId id="282" r:id="rId27"/>
    <p:sldId id="25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D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D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A83B-74EE-473D-8365-F8628D4D2E7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332F5-0440-4CF4-9DC5-EC590F6036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2790"/>
          <a:stretch>
            <a:fillRect/>
          </a:stretch>
        </p:blipFill>
        <p:spPr>
          <a:xfrm>
            <a:off x="9456962" y="0"/>
            <a:ext cx="2444307" cy="36607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77440"/>
            <a:ext cx="2702467" cy="4480560"/>
          </a:xfrm>
          <a:prstGeom prst="rect">
            <a:avLst/>
          </a:prstGeom>
        </p:spPr>
      </p:pic>
      <p:sp>
        <p:nvSpPr>
          <p:cNvPr id="8" name="出自【趣你的PPT】(微信:qunideppt)：最优质的PPT资源库"/>
          <p:cNvSpPr txBox="1"/>
          <p:nvPr/>
        </p:nvSpPr>
        <p:spPr>
          <a:xfrm>
            <a:off x="3222667" y="3419179"/>
            <a:ext cx="5714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小清新可爱通用模板</a:t>
            </a: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>
            <a:off x="4221171" y="4209114"/>
            <a:ext cx="37170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</a:p>
        </p:txBody>
      </p:sp>
      <p:grpSp>
        <p:nvGrpSpPr>
          <p:cNvPr id="12" name="Group 16出自【趣你的PPT】(微信:qunideppt)：最优质的PPT资源库"/>
          <p:cNvGrpSpPr/>
          <p:nvPr/>
        </p:nvGrpSpPr>
        <p:grpSpPr>
          <a:xfrm>
            <a:off x="4558659" y="1830357"/>
            <a:ext cx="3042110" cy="1880464"/>
            <a:chOff x="6489994" y="2045153"/>
            <a:chExt cx="3042110" cy="1880464"/>
          </a:xfrm>
        </p:grpSpPr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6489994" y="2045153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7294551" y="2063569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出自【趣你的PPT】(微信:qunideppt)：最优质的PPT资源库"/>
            <p:cNvSpPr txBox="1"/>
            <p:nvPr/>
          </p:nvSpPr>
          <p:spPr>
            <a:xfrm>
              <a:off x="8132908" y="2045153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X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出自【趣你的PPT】(微信:qunideppt)：最优质的PPT资源库"/>
            <p:cNvSpPr txBox="1"/>
            <p:nvPr/>
          </p:nvSpPr>
          <p:spPr>
            <a:xfrm>
              <a:off x="8775170" y="2063569"/>
              <a:ext cx="756934" cy="186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78275" y="5102225"/>
            <a:ext cx="4756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www.92ppt.net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21"/>
          <p:cNvSpPr/>
          <p:nvPr/>
        </p:nvSpPr>
        <p:spPr>
          <a:xfrm>
            <a:off x="1266895" y="1579611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22"/>
          <p:cNvSpPr/>
          <p:nvPr/>
        </p:nvSpPr>
        <p:spPr>
          <a:xfrm>
            <a:off x="4127928" y="1579611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23"/>
          <p:cNvSpPr/>
          <p:nvPr/>
        </p:nvSpPr>
        <p:spPr>
          <a:xfrm>
            <a:off x="6988964" y="1579611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6"/>
          <p:cNvSpPr/>
          <p:nvPr/>
        </p:nvSpPr>
        <p:spPr>
          <a:xfrm>
            <a:off x="9840307" y="1579611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39"/>
          <p:cNvSpPr/>
          <p:nvPr/>
        </p:nvSpPr>
        <p:spPr>
          <a:xfrm>
            <a:off x="1266895" y="3941595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40"/>
          <p:cNvSpPr/>
          <p:nvPr/>
        </p:nvSpPr>
        <p:spPr>
          <a:xfrm>
            <a:off x="4127928" y="3941595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ru-RU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41"/>
          <p:cNvSpPr/>
          <p:nvPr/>
        </p:nvSpPr>
        <p:spPr>
          <a:xfrm>
            <a:off x="6988964" y="3941595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48"/>
          <p:cNvSpPr/>
          <p:nvPr/>
        </p:nvSpPr>
        <p:spPr>
          <a:xfrm>
            <a:off x="9840307" y="3941595"/>
            <a:ext cx="861430" cy="86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17"/>
          <p:cNvSpPr>
            <a:spLocks noChangeArrowheads="1"/>
          </p:cNvSpPr>
          <p:nvPr/>
        </p:nvSpPr>
        <p:spPr bwMode="auto">
          <a:xfrm>
            <a:off x="1473375" y="4191477"/>
            <a:ext cx="384355" cy="355070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lnTo>
                  <a:pt x="266" y="426"/>
                </a:ln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18"/>
          <p:cNvSpPr>
            <a:spLocks noChangeArrowheads="1"/>
          </p:cNvSpPr>
          <p:nvPr/>
        </p:nvSpPr>
        <p:spPr bwMode="auto">
          <a:xfrm>
            <a:off x="1527392" y="1825797"/>
            <a:ext cx="340431" cy="362392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9"/>
          <p:cNvSpPr>
            <a:spLocks noChangeArrowheads="1"/>
          </p:cNvSpPr>
          <p:nvPr/>
        </p:nvSpPr>
        <p:spPr bwMode="auto">
          <a:xfrm>
            <a:off x="10064204" y="4175450"/>
            <a:ext cx="413639" cy="369713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22"/>
          <p:cNvSpPr>
            <a:spLocks noChangeArrowheads="1"/>
          </p:cNvSpPr>
          <p:nvPr/>
        </p:nvSpPr>
        <p:spPr bwMode="auto">
          <a:xfrm>
            <a:off x="4373786" y="4234019"/>
            <a:ext cx="369713" cy="311144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23"/>
          <p:cNvSpPr>
            <a:spLocks noChangeArrowheads="1"/>
          </p:cNvSpPr>
          <p:nvPr/>
        </p:nvSpPr>
        <p:spPr bwMode="auto">
          <a:xfrm>
            <a:off x="7205537" y="4215269"/>
            <a:ext cx="377035" cy="38435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24"/>
          <p:cNvSpPr>
            <a:spLocks noChangeArrowheads="1"/>
          </p:cNvSpPr>
          <p:nvPr/>
        </p:nvSpPr>
        <p:spPr bwMode="auto">
          <a:xfrm>
            <a:off x="7205537" y="1798328"/>
            <a:ext cx="428283" cy="413639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26"/>
          <p:cNvSpPr>
            <a:spLocks noChangeArrowheads="1"/>
          </p:cNvSpPr>
          <p:nvPr/>
        </p:nvSpPr>
        <p:spPr bwMode="auto">
          <a:xfrm>
            <a:off x="10064201" y="1834932"/>
            <a:ext cx="413642" cy="377035"/>
          </a:xfrm>
          <a:custGeom>
            <a:avLst/>
            <a:gdLst>
              <a:gd name="T0" fmla="*/ 247 w 497"/>
              <a:gd name="T1" fmla="*/ 274 h 452"/>
              <a:gd name="T2" fmla="*/ 247 w 497"/>
              <a:gd name="T3" fmla="*/ 274 h 452"/>
              <a:gd name="T4" fmla="*/ 363 w 497"/>
              <a:gd name="T5" fmla="*/ 230 h 452"/>
              <a:gd name="T6" fmla="*/ 337 w 497"/>
              <a:gd name="T7" fmla="*/ 151 h 452"/>
              <a:gd name="T8" fmla="*/ 247 w 497"/>
              <a:gd name="T9" fmla="*/ 186 h 452"/>
              <a:gd name="T10" fmla="*/ 168 w 497"/>
              <a:gd name="T11" fmla="*/ 151 h 452"/>
              <a:gd name="T12" fmla="*/ 133 w 497"/>
              <a:gd name="T13" fmla="*/ 230 h 452"/>
              <a:gd name="T14" fmla="*/ 247 w 497"/>
              <a:gd name="T15" fmla="*/ 274 h 452"/>
              <a:gd name="T16" fmla="*/ 247 w 497"/>
              <a:gd name="T17" fmla="*/ 106 h 452"/>
              <a:gd name="T18" fmla="*/ 247 w 497"/>
              <a:gd name="T19" fmla="*/ 106 h 452"/>
              <a:gd name="T20" fmla="*/ 309 w 497"/>
              <a:gd name="T21" fmla="*/ 88 h 452"/>
              <a:gd name="T22" fmla="*/ 284 w 497"/>
              <a:gd name="T23" fmla="*/ 17 h 452"/>
              <a:gd name="T24" fmla="*/ 247 w 497"/>
              <a:gd name="T25" fmla="*/ 0 h 452"/>
              <a:gd name="T26" fmla="*/ 212 w 497"/>
              <a:gd name="T27" fmla="*/ 17 h 452"/>
              <a:gd name="T28" fmla="*/ 186 w 497"/>
              <a:gd name="T29" fmla="*/ 88 h 452"/>
              <a:gd name="T30" fmla="*/ 247 w 497"/>
              <a:gd name="T31" fmla="*/ 106 h 452"/>
              <a:gd name="T32" fmla="*/ 469 w 497"/>
              <a:gd name="T33" fmla="*/ 301 h 452"/>
              <a:gd name="T34" fmla="*/ 469 w 497"/>
              <a:gd name="T35" fmla="*/ 301 h 452"/>
              <a:gd name="T36" fmla="*/ 372 w 497"/>
              <a:gd name="T37" fmla="*/ 266 h 452"/>
              <a:gd name="T38" fmla="*/ 381 w 497"/>
              <a:gd name="T39" fmla="*/ 292 h 452"/>
              <a:gd name="T40" fmla="*/ 247 w 497"/>
              <a:gd name="T41" fmla="*/ 345 h 452"/>
              <a:gd name="T42" fmla="*/ 115 w 497"/>
              <a:gd name="T43" fmla="*/ 292 h 452"/>
              <a:gd name="T44" fmla="*/ 124 w 497"/>
              <a:gd name="T45" fmla="*/ 266 h 452"/>
              <a:gd name="T46" fmla="*/ 26 w 497"/>
              <a:gd name="T47" fmla="*/ 301 h 452"/>
              <a:gd name="T48" fmla="*/ 26 w 497"/>
              <a:gd name="T49" fmla="*/ 345 h 452"/>
              <a:gd name="T50" fmla="*/ 203 w 497"/>
              <a:gd name="T51" fmla="*/ 434 h 452"/>
              <a:gd name="T52" fmla="*/ 292 w 497"/>
              <a:gd name="T53" fmla="*/ 434 h 452"/>
              <a:gd name="T54" fmla="*/ 469 w 497"/>
              <a:gd name="T55" fmla="*/ 345 h 452"/>
              <a:gd name="T56" fmla="*/ 469 w 497"/>
              <a:gd name="T57" fmla="*/ 30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29"/>
          <p:cNvSpPr>
            <a:spLocks noChangeArrowheads="1"/>
          </p:cNvSpPr>
          <p:nvPr/>
        </p:nvSpPr>
        <p:spPr bwMode="auto">
          <a:xfrm>
            <a:off x="4409848" y="1834932"/>
            <a:ext cx="278200" cy="340429"/>
          </a:xfrm>
          <a:custGeom>
            <a:avLst/>
            <a:gdLst>
              <a:gd name="T0" fmla="*/ 168 w 337"/>
              <a:gd name="T1" fmla="*/ 0 h 409"/>
              <a:gd name="T2" fmla="*/ 168 w 337"/>
              <a:gd name="T3" fmla="*/ 0 h 409"/>
              <a:gd name="T4" fmla="*/ 0 w 337"/>
              <a:gd name="T5" fmla="*/ 62 h 409"/>
              <a:gd name="T6" fmla="*/ 35 w 337"/>
              <a:gd name="T7" fmla="*/ 363 h 409"/>
              <a:gd name="T8" fmla="*/ 168 w 337"/>
              <a:gd name="T9" fmla="*/ 408 h 409"/>
              <a:gd name="T10" fmla="*/ 301 w 337"/>
              <a:gd name="T11" fmla="*/ 363 h 409"/>
              <a:gd name="T12" fmla="*/ 336 w 337"/>
              <a:gd name="T13" fmla="*/ 62 h 409"/>
              <a:gd name="T14" fmla="*/ 168 w 337"/>
              <a:gd name="T15" fmla="*/ 0 h 409"/>
              <a:gd name="T16" fmla="*/ 168 w 337"/>
              <a:gd name="T17" fmla="*/ 107 h 409"/>
              <a:gd name="T18" fmla="*/ 168 w 337"/>
              <a:gd name="T19" fmla="*/ 107 h 409"/>
              <a:gd name="T20" fmla="*/ 35 w 337"/>
              <a:gd name="T21" fmla="*/ 71 h 409"/>
              <a:gd name="T22" fmla="*/ 168 w 337"/>
              <a:gd name="T23" fmla="*/ 36 h 409"/>
              <a:gd name="T24" fmla="*/ 301 w 337"/>
              <a:gd name="T25" fmla="*/ 71 h 409"/>
              <a:gd name="T26" fmla="*/ 168 w 337"/>
              <a:gd name="T27" fmla="*/ 10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28568" y="26597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078749" y="30091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389602" y="26597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939783" y="30091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258493" y="26597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808674" y="30091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097821" y="26597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648002" y="30091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528568" y="50368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078749" y="53862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389602" y="50368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3939783" y="53862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258493" y="50368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6808674" y="53862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097821" y="50368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9648002" y="53862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7810004" y="2627792"/>
            <a:ext cx="2052489" cy="2055199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rot="10800000" flipH="1">
            <a:off x="7800071" y="2624180"/>
            <a:ext cx="1990184" cy="2004632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7371152" y="3628302"/>
            <a:ext cx="2818222" cy="0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rot="10800000" flipH="1">
            <a:off x="8805998" y="2280142"/>
            <a:ext cx="3612" cy="2838088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9"/>
          <p:cNvSpPr/>
          <p:nvPr/>
        </p:nvSpPr>
        <p:spPr bwMode="auto">
          <a:xfrm rot="20054367">
            <a:off x="9563605" y="4380490"/>
            <a:ext cx="915629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22"/>
          <p:cNvSpPr/>
          <p:nvPr/>
        </p:nvSpPr>
        <p:spPr bwMode="auto">
          <a:xfrm>
            <a:off x="9852086" y="4659902"/>
            <a:ext cx="383770" cy="383770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 rot="20054367">
            <a:off x="9563605" y="1949649"/>
            <a:ext cx="915629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768527" y="2266092"/>
            <a:ext cx="467329" cy="303909"/>
            <a:chOff x="3052192" y="3133599"/>
            <a:chExt cx="258763" cy="168276"/>
          </a:xfrm>
          <a:solidFill>
            <a:schemeClr val="bg1"/>
          </a:solidFill>
        </p:grpSpPr>
        <p:sp>
          <p:nvSpPr>
            <p:cNvPr id="15" name="Freeform 158@|5FFC:0|FBC:0|LFC:0|LBC:16777215"/>
            <p:cNvSpPr/>
            <p:nvPr/>
          </p:nvSpPr>
          <p:spPr bwMode="auto">
            <a:xfrm>
              <a:off x="3160142" y="3133599"/>
              <a:ext cx="150813" cy="131763"/>
            </a:xfrm>
            <a:custGeom>
              <a:avLst/>
              <a:gdLst>
                <a:gd name="T0" fmla="*/ 167 w 167"/>
                <a:gd name="T1" fmla="*/ 0 h 146"/>
                <a:gd name="T2" fmla="*/ 0 w 167"/>
                <a:gd name="T3" fmla="*/ 0 h 146"/>
                <a:gd name="T4" fmla="*/ 0 w 167"/>
                <a:gd name="T5" fmla="*/ 146 h 146"/>
                <a:gd name="T6" fmla="*/ 76 w 167"/>
                <a:gd name="T7" fmla="*/ 146 h 146"/>
                <a:gd name="T8" fmla="*/ 110 w 167"/>
                <a:gd name="T9" fmla="*/ 124 h 146"/>
                <a:gd name="T10" fmla="*/ 145 w 167"/>
                <a:gd name="T11" fmla="*/ 146 h 146"/>
                <a:gd name="T12" fmla="*/ 167 w 167"/>
                <a:gd name="T13" fmla="*/ 146 h 146"/>
                <a:gd name="T14" fmla="*/ 167 w 16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46">
                  <a:moveTo>
                    <a:pt x="1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82" y="133"/>
                    <a:pt x="95" y="124"/>
                    <a:pt x="110" y="124"/>
                  </a:cubicBezTo>
                  <a:cubicBezTo>
                    <a:pt x="126" y="124"/>
                    <a:pt x="139" y="133"/>
                    <a:pt x="145" y="146"/>
                  </a:cubicBezTo>
                  <a:cubicBezTo>
                    <a:pt x="167" y="146"/>
                    <a:pt x="167" y="146"/>
                    <a:pt x="167" y="146"/>
                  </a:cubicBez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9@|5FFC:0|FBC:0|LFC:0|LBC:16777215"/>
            <p:cNvSpPr>
              <a:spLocks noEditPoints="1"/>
            </p:cNvSpPr>
            <p:nvPr/>
          </p:nvSpPr>
          <p:spPr bwMode="auto">
            <a:xfrm>
              <a:off x="3052192" y="3170112"/>
              <a:ext cx="90488" cy="95250"/>
            </a:xfrm>
            <a:custGeom>
              <a:avLst/>
              <a:gdLst>
                <a:gd name="T0" fmla="*/ 72 w 102"/>
                <a:gd name="T1" fmla="*/ 83 h 105"/>
                <a:gd name="T2" fmla="*/ 102 w 102"/>
                <a:gd name="T3" fmla="*/ 98 h 105"/>
                <a:gd name="T4" fmla="*/ 102 w 102"/>
                <a:gd name="T5" fmla="*/ 0 h 105"/>
                <a:gd name="T6" fmla="*/ 39 w 102"/>
                <a:gd name="T7" fmla="*/ 0 h 105"/>
                <a:gd name="T8" fmla="*/ 0 w 102"/>
                <a:gd name="T9" fmla="*/ 42 h 105"/>
                <a:gd name="T10" fmla="*/ 0 w 102"/>
                <a:gd name="T11" fmla="*/ 105 h 105"/>
                <a:gd name="T12" fmla="*/ 37 w 102"/>
                <a:gd name="T13" fmla="*/ 105 h 105"/>
                <a:gd name="T14" fmla="*/ 72 w 102"/>
                <a:gd name="T15" fmla="*/ 83 h 105"/>
                <a:gd name="T16" fmla="*/ 24 w 102"/>
                <a:gd name="T17" fmla="*/ 46 h 105"/>
                <a:gd name="T18" fmla="*/ 45 w 102"/>
                <a:gd name="T19" fmla="*/ 21 h 105"/>
                <a:gd name="T20" fmla="*/ 79 w 102"/>
                <a:gd name="T21" fmla="*/ 21 h 105"/>
                <a:gd name="T22" fmla="*/ 79 w 102"/>
                <a:gd name="T23" fmla="*/ 67 h 105"/>
                <a:gd name="T24" fmla="*/ 24 w 102"/>
                <a:gd name="T25" fmla="*/ 67 h 105"/>
                <a:gd name="T26" fmla="*/ 24 w 102"/>
                <a:gd name="T27" fmla="*/ 4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5">
                  <a:moveTo>
                    <a:pt x="72" y="83"/>
                  </a:moveTo>
                  <a:cubicBezTo>
                    <a:pt x="84" y="83"/>
                    <a:pt x="95" y="89"/>
                    <a:pt x="102" y="98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43" y="92"/>
                    <a:pt x="56" y="83"/>
                    <a:pt x="72" y="83"/>
                  </a:cubicBezTo>
                  <a:close/>
                  <a:moveTo>
                    <a:pt x="24" y="4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24" y="67"/>
                    <a:pt x="24" y="67"/>
                    <a:pt x="24" y="67"/>
                  </a:cubicBezTo>
                  <a:lnTo>
                    <a:pt x="2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0@|1FFC:0|FBC:0|LFC:0|LBC:16777215"/>
            <p:cNvSpPr>
              <a:spLocks noChangeArrowheads="1"/>
            </p:cNvSpPr>
            <p:nvPr/>
          </p:nvSpPr>
          <p:spPr bwMode="auto">
            <a:xfrm>
              <a:off x="3093467" y="3255837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61@|1FFC:0|FBC:0|LFC:0|LBC:16777215"/>
            <p:cNvSpPr>
              <a:spLocks noChangeArrowheads="1"/>
            </p:cNvSpPr>
            <p:nvPr/>
          </p:nvSpPr>
          <p:spPr bwMode="auto">
            <a:xfrm>
              <a:off x="3236342" y="3255837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AutoShape 12"/>
          <p:cNvSpPr/>
          <p:nvPr/>
        </p:nvSpPr>
        <p:spPr bwMode="auto">
          <a:xfrm rot="20054367">
            <a:off x="8341863" y="1454812"/>
            <a:ext cx="916532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502095" y="1736632"/>
            <a:ext cx="560477" cy="288834"/>
            <a:chOff x="2015554" y="3149474"/>
            <a:chExt cx="258763" cy="133350"/>
          </a:xfrm>
          <a:solidFill>
            <a:schemeClr val="bg1"/>
          </a:solidFill>
        </p:grpSpPr>
        <p:sp>
          <p:nvSpPr>
            <p:cNvPr id="21" name="Freeform 226@|5FFC:0|FBC:0|LFC:0|LBC:16777215"/>
            <p:cNvSpPr>
              <a:spLocks noEditPoints="1"/>
            </p:cNvSpPr>
            <p:nvPr/>
          </p:nvSpPr>
          <p:spPr bwMode="auto">
            <a:xfrm>
              <a:off x="2015554" y="3149474"/>
              <a:ext cx="258763" cy="107950"/>
            </a:xfrm>
            <a:custGeom>
              <a:avLst/>
              <a:gdLst>
                <a:gd name="T0" fmla="*/ 265 w 288"/>
                <a:gd name="T1" fmla="*/ 46 h 120"/>
                <a:gd name="T2" fmla="*/ 252 w 288"/>
                <a:gd name="T3" fmla="*/ 46 h 120"/>
                <a:gd name="T4" fmla="*/ 217 w 288"/>
                <a:gd name="T5" fmla="*/ 0 h 120"/>
                <a:gd name="T6" fmla="*/ 115 w 288"/>
                <a:gd name="T7" fmla="*/ 0 h 120"/>
                <a:gd name="T8" fmla="*/ 68 w 288"/>
                <a:gd name="T9" fmla="*/ 46 h 120"/>
                <a:gd name="T10" fmla="*/ 55 w 288"/>
                <a:gd name="T11" fmla="*/ 46 h 120"/>
                <a:gd name="T12" fmla="*/ 0 w 288"/>
                <a:gd name="T13" fmla="*/ 69 h 120"/>
                <a:gd name="T14" fmla="*/ 0 w 288"/>
                <a:gd name="T15" fmla="*/ 105 h 120"/>
                <a:gd name="T16" fmla="*/ 10 w 288"/>
                <a:gd name="T17" fmla="*/ 119 h 120"/>
                <a:gd name="T18" fmla="*/ 54 w 288"/>
                <a:gd name="T19" fmla="*/ 76 h 120"/>
                <a:gd name="T20" fmla="*/ 97 w 288"/>
                <a:gd name="T21" fmla="*/ 119 h 120"/>
                <a:gd name="T22" fmla="*/ 97 w 288"/>
                <a:gd name="T23" fmla="*/ 120 h 120"/>
                <a:gd name="T24" fmla="*/ 189 w 288"/>
                <a:gd name="T25" fmla="*/ 120 h 120"/>
                <a:gd name="T26" fmla="*/ 189 w 288"/>
                <a:gd name="T27" fmla="*/ 119 h 120"/>
                <a:gd name="T28" fmla="*/ 232 w 288"/>
                <a:gd name="T29" fmla="*/ 76 h 120"/>
                <a:gd name="T30" fmla="*/ 276 w 288"/>
                <a:gd name="T31" fmla="*/ 119 h 120"/>
                <a:gd name="T32" fmla="*/ 288 w 288"/>
                <a:gd name="T33" fmla="*/ 105 h 120"/>
                <a:gd name="T34" fmla="*/ 288 w 288"/>
                <a:gd name="T35" fmla="*/ 65 h 120"/>
                <a:gd name="T36" fmla="*/ 265 w 288"/>
                <a:gd name="T37" fmla="*/ 46 h 120"/>
                <a:gd name="T38" fmla="*/ 209 w 288"/>
                <a:gd name="T39" fmla="*/ 12 h 120"/>
                <a:gd name="T40" fmla="*/ 233 w 288"/>
                <a:gd name="T41" fmla="*/ 43 h 120"/>
                <a:gd name="T42" fmla="*/ 174 w 288"/>
                <a:gd name="T43" fmla="*/ 43 h 120"/>
                <a:gd name="T44" fmla="*/ 174 w 288"/>
                <a:gd name="T45" fmla="*/ 12 h 120"/>
                <a:gd name="T46" fmla="*/ 209 w 288"/>
                <a:gd name="T47" fmla="*/ 12 h 120"/>
                <a:gd name="T48" fmla="*/ 123 w 288"/>
                <a:gd name="T49" fmla="*/ 12 h 120"/>
                <a:gd name="T50" fmla="*/ 156 w 288"/>
                <a:gd name="T51" fmla="*/ 12 h 120"/>
                <a:gd name="T52" fmla="*/ 156 w 288"/>
                <a:gd name="T53" fmla="*/ 43 h 120"/>
                <a:gd name="T54" fmla="*/ 93 w 288"/>
                <a:gd name="T55" fmla="*/ 43 h 120"/>
                <a:gd name="T56" fmla="*/ 123 w 288"/>
                <a:gd name="T5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120">
                  <a:moveTo>
                    <a:pt x="265" y="46"/>
                  </a:moveTo>
                  <a:cubicBezTo>
                    <a:pt x="252" y="46"/>
                    <a:pt x="252" y="46"/>
                    <a:pt x="252" y="46"/>
                  </a:cubicBezTo>
                  <a:cubicBezTo>
                    <a:pt x="244" y="29"/>
                    <a:pt x="223" y="0"/>
                    <a:pt x="2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80" y="29"/>
                    <a:pt x="68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46" y="46"/>
                    <a:pt x="0" y="48"/>
                    <a:pt x="0" y="6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7"/>
                    <a:pt x="10" y="119"/>
                  </a:cubicBezTo>
                  <a:cubicBezTo>
                    <a:pt x="11" y="95"/>
                    <a:pt x="30" y="76"/>
                    <a:pt x="54" y="76"/>
                  </a:cubicBezTo>
                  <a:cubicBezTo>
                    <a:pt x="78" y="76"/>
                    <a:pt x="97" y="95"/>
                    <a:pt x="97" y="119"/>
                  </a:cubicBezTo>
                  <a:cubicBezTo>
                    <a:pt x="97" y="119"/>
                    <a:pt x="97" y="120"/>
                    <a:pt x="97" y="120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0"/>
                    <a:pt x="189" y="119"/>
                    <a:pt x="189" y="119"/>
                  </a:cubicBezTo>
                  <a:cubicBezTo>
                    <a:pt x="189" y="95"/>
                    <a:pt x="209" y="76"/>
                    <a:pt x="232" y="76"/>
                  </a:cubicBezTo>
                  <a:cubicBezTo>
                    <a:pt x="256" y="76"/>
                    <a:pt x="276" y="95"/>
                    <a:pt x="276" y="119"/>
                  </a:cubicBezTo>
                  <a:cubicBezTo>
                    <a:pt x="283" y="118"/>
                    <a:pt x="288" y="112"/>
                    <a:pt x="288" y="10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8" y="56"/>
                    <a:pt x="273" y="46"/>
                    <a:pt x="265" y="46"/>
                  </a:cubicBezTo>
                  <a:close/>
                  <a:moveTo>
                    <a:pt x="209" y="12"/>
                  </a:moveTo>
                  <a:cubicBezTo>
                    <a:pt x="215" y="12"/>
                    <a:pt x="222" y="26"/>
                    <a:pt x="233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12"/>
                    <a:pt x="174" y="12"/>
                    <a:pt x="174" y="12"/>
                  </a:cubicBezTo>
                  <a:lnTo>
                    <a:pt x="209" y="12"/>
                  </a:lnTo>
                  <a:close/>
                  <a:moveTo>
                    <a:pt x="123" y="12"/>
                  </a:moveTo>
                  <a:cubicBezTo>
                    <a:pt x="156" y="12"/>
                    <a:pt x="156" y="12"/>
                    <a:pt x="156" y="12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6" y="27"/>
                    <a:pt x="117" y="12"/>
                    <a:pt x="1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27@|1FFC:0|FBC:0|LFC:0|LBC:16777215"/>
            <p:cNvSpPr>
              <a:spLocks noChangeArrowheads="1"/>
            </p:cNvSpPr>
            <p:nvPr/>
          </p:nvSpPr>
          <p:spPr bwMode="auto">
            <a:xfrm>
              <a:off x="2039367" y="3232024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8@|1FFC:0|FBC:0|LFC:0|LBC:16777215"/>
            <p:cNvSpPr>
              <a:spLocks noChangeArrowheads="1"/>
            </p:cNvSpPr>
            <p:nvPr/>
          </p:nvSpPr>
          <p:spPr bwMode="auto">
            <a:xfrm>
              <a:off x="2199704" y="3232024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AutoShape 14"/>
          <p:cNvSpPr/>
          <p:nvPr/>
        </p:nvSpPr>
        <p:spPr bwMode="auto">
          <a:xfrm rot="20054367">
            <a:off x="7130958" y="1960485"/>
            <a:ext cx="916532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389572" y="2217337"/>
            <a:ext cx="425918" cy="389338"/>
            <a:chOff x="1496442" y="3097087"/>
            <a:chExt cx="258762" cy="236538"/>
          </a:xfrm>
          <a:solidFill>
            <a:schemeClr val="bg1"/>
          </a:solidFill>
        </p:grpSpPr>
        <p:sp>
          <p:nvSpPr>
            <p:cNvPr id="26" name="Freeform 259@|5FFC:0|FBC:0|LFC:0|LBC:16777215"/>
            <p:cNvSpPr/>
            <p:nvPr/>
          </p:nvSpPr>
          <p:spPr bwMode="auto">
            <a:xfrm>
              <a:off x="1496442" y="3097087"/>
              <a:ext cx="104775" cy="236538"/>
            </a:xfrm>
            <a:custGeom>
              <a:avLst/>
              <a:gdLst>
                <a:gd name="T0" fmla="*/ 63 w 117"/>
                <a:gd name="T1" fmla="*/ 0 h 263"/>
                <a:gd name="T2" fmla="*/ 0 w 117"/>
                <a:gd name="T3" fmla="*/ 73 h 263"/>
                <a:gd name="T4" fmla="*/ 9 w 117"/>
                <a:gd name="T5" fmla="*/ 168 h 263"/>
                <a:gd name="T6" fmla="*/ 9 w 117"/>
                <a:gd name="T7" fmla="*/ 219 h 263"/>
                <a:gd name="T8" fmla="*/ 53 w 117"/>
                <a:gd name="T9" fmla="*/ 263 h 263"/>
                <a:gd name="T10" fmla="*/ 97 w 117"/>
                <a:gd name="T11" fmla="*/ 219 h 263"/>
                <a:gd name="T12" fmla="*/ 91 w 117"/>
                <a:gd name="T13" fmla="*/ 163 h 263"/>
                <a:gd name="T14" fmla="*/ 117 w 117"/>
                <a:gd name="T15" fmla="*/ 63 h 263"/>
                <a:gd name="T16" fmla="*/ 63 w 117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63">
                  <a:moveTo>
                    <a:pt x="63" y="0"/>
                  </a:moveTo>
                  <a:cubicBezTo>
                    <a:pt x="17" y="0"/>
                    <a:pt x="0" y="48"/>
                    <a:pt x="0" y="73"/>
                  </a:cubicBezTo>
                  <a:cubicBezTo>
                    <a:pt x="0" y="88"/>
                    <a:pt x="3" y="128"/>
                    <a:pt x="9" y="168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9" y="244"/>
                    <a:pt x="29" y="263"/>
                    <a:pt x="53" y="263"/>
                  </a:cubicBezTo>
                  <a:cubicBezTo>
                    <a:pt x="77" y="263"/>
                    <a:pt x="96" y="246"/>
                    <a:pt x="97" y="219"/>
                  </a:cubicBezTo>
                  <a:cubicBezTo>
                    <a:pt x="98" y="209"/>
                    <a:pt x="95" y="187"/>
                    <a:pt x="91" y="163"/>
                  </a:cubicBezTo>
                  <a:cubicBezTo>
                    <a:pt x="92" y="117"/>
                    <a:pt x="117" y="119"/>
                    <a:pt x="117" y="63"/>
                  </a:cubicBezTo>
                  <a:cubicBezTo>
                    <a:pt x="117" y="29"/>
                    <a:pt x="9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0@|5FFC:0|FBC:0|LFC:0|LBC:16777215"/>
            <p:cNvSpPr/>
            <p:nvPr/>
          </p:nvSpPr>
          <p:spPr bwMode="auto">
            <a:xfrm>
              <a:off x="1650429" y="3097087"/>
              <a:ext cx="104775" cy="236538"/>
            </a:xfrm>
            <a:custGeom>
              <a:avLst/>
              <a:gdLst>
                <a:gd name="T0" fmla="*/ 54 w 117"/>
                <a:gd name="T1" fmla="*/ 0 h 263"/>
                <a:gd name="T2" fmla="*/ 0 w 117"/>
                <a:gd name="T3" fmla="*/ 63 h 263"/>
                <a:gd name="T4" fmla="*/ 26 w 117"/>
                <a:gd name="T5" fmla="*/ 163 h 263"/>
                <a:gd name="T6" fmla="*/ 20 w 117"/>
                <a:gd name="T7" fmla="*/ 219 h 263"/>
                <a:gd name="T8" fmla="*/ 64 w 117"/>
                <a:gd name="T9" fmla="*/ 263 h 263"/>
                <a:gd name="T10" fmla="*/ 108 w 117"/>
                <a:gd name="T11" fmla="*/ 219 h 263"/>
                <a:gd name="T12" fmla="*/ 108 w 117"/>
                <a:gd name="T13" fmla="*/ 168 h 263"/>
                <a:gd name="T14" fmla="*/ 117 w 117"/>
                <a:gd name="T15" fmla="*/ 73 h 263"/>
                <a:gd name="T16" fmla="*/ 54 w 117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63">
                  <a:moveTo>
                    <a:pt x="54" y="0"/>
                  </a:moveTo>
                  <a:cubicBezTo>
                    <a:pt x="19" y="0"/>
                    <a:pt x="0" y="29"/>
                    <a:pt x="0" y="63"/>
                  </a:cubicBezTo>
                  <a:cubicBezTo>
                    <a:pt x="0" y="119"/>
                    <a:pt x="25" y="117"/>
                    <a:pt x="26" y="163"/>
                  </a:cubicBezTo>
                  <a:cubicBezTo>
                    <a:pt x="22" y="187"/>
                    <a:pt x="19" y="209"/>
                    <a:pt x="20" y="219"/>
                  </a:cubicBezTo>
                  <a:cubicBezTo>
                    <a:pt x="21" y="246"/>
                    <a:pt x="39" y="263"/>
                    <a:pt x="64" y="263"/>
                  </a:cubicBezTo>
                  <a:cubicBezTo>
                    <a:pt x="88" y="263"/>
                    <a:pt x="108" y="244"/>
                    <a:pt x="108" y="219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4" y="128"/>
                    <a:pt x="117" y="88"/>
                    <a:pt x="117" y="73"/>
                  </a:cubicBezTo>
                  <a:cubicBezTo>
                    <a:pt x="117" y="48"/>
                    <a:pt x="100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AutoShape 7"/>
          <p:cNvSpPr/>
          <p:nvPr/>
        </p:nvSpPr>
        <p:spPr bwMode="auto">
          <a:xfrm rot="20054367">
            <a:off x="6625285" y="3171390"/>
            <a:ext cx="915629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438"/>
          <p:cNvSpPr>
            <a:spLocks noEditPoints="1"/>
          </p:cNvSpPr>
          <p:nvPr/>
        </p:nvSpPr>
        <p:spPr bwMode="auto">
          <a:xfrm>
            <a:off x="6913890" y="3459139"/>
            <a:ext cx="331819" cy="358189"/>
          </a:xfrm>
          <a:custGeom>
            <a:avLst/>
            <a:gdLst>
              <a:gd name="T0" fmla="*/ 266 w 266"/>
              <a:gd name="T1" fmla="*/ 64 h 288"/>
              <a:gd name="T2" fmla="*/ 261 w 266"/>
              <a:gd name="T3" fmla="*/ 22 h 288"/>
              <a:gd name="T4" fmla="*/ 234 w 266"/>
              <a:gd name="T5" fmla="*/ 0 h 288"/>
              <a:gd name="T6" fmla="*/ 31 w 266"/>
              <a:gd name="T7" fmla="*/ 0 h 288"/>
              <a:gd name="T8" fmla="*/ 4 w 266"/>
              <a:gd name="T9" fmla="*/ 22 h 288"/>
              <a:gd name="T10" fmla="*/ 0 w 266"/>
              <a:gd name="T11" fmla="*/ 63 h 288"/>
              <a:gd name="T12" fmla="*/ 0 w 266"/>
              <a:gd name="T13" fmla="*/ 248 h 288"/>
              <a:gd name="T14" fmla="*/ 23 w 266"/>
              <a:gd name="T15" fmla="*/ 248 h 288"/>
              <a:gd name="T16" fmla="*/ 23 w 266"/>
              <a:gd name="T17" fmla="*/ 268 h 288"/>
              <a:gd name="T18" fmla="*/ 43 w 266"/>
              <a:gd name="T19" fmla="*/ 288 h 288"/>
              <a:gd name="T20" fmla="*/ 63 w 266"/>
              <a:gd name="T21" fmla="*/ 268 h 288"/>
              <a:gd name="T22" fmla="*/ 63 w 266"/>
              <a:gd name="T23" fmla="*/ 248 h 288"/>
              <a:gd name="T24" fmla="*/ 204 w 266"/>
              <a:gd name="T25" fmla="*/ 248 h 288"/>
              <a:gd name="T26" fmla="*/ 204 w 266"/>
              <a:gd name="T27" fmla="*/ 268 h 288"/>
              <a:gd name="T28" fmla="*/ 224 w 266"/>
              <a:gd name="T29" fmla="*/ 288 h 288"/>
              <a:gd name="T30" fmla="*/ 244 w 266"/>
              <a:gd name="T31" fmla="*/ 268 h 288"/>
              <a:gd name="T32" fmla="*/ 244 w 266"/>
              <a:gd name="T33" fmla="*/ 248 h 288"/>
              <a:gd name="T34" fmla="*/ 266 w 266"/>
              <a:gd name="T35" fmla="*/ 248 h 288"/>
              <a:gd name="T36" fmla="*/ 266 w 266"/>
              <a:gd name="T37" fmla="*/ 64 h 288"/>
              <a:gd name="T38" fmla="*/ 101 w 266"/>
              <a:gd name="T39" fmla="*/ 16 h 288"/>
              <a:gd name="T40" fmla="*/ 165 w 266"/>
              <a:gd name="T41" fmla="*/ 16 h 288"/>
              <a:gd name="T42" fmla="*/ 174 w 266"/>
              <a:gd name="T43" fmla="*/ 25 h 288"/>
              <a:gd name="T44" fmla="*/ 165 w 266"/>
              <a:gd name="T45" fmla="*/ 33 h 288"/>
              <a:gd name="T46" fmla="*/ 101 w 266"/>
              <a:gd name="T47" fmla="*/ 33 h 288"/>
              <a:gd name="T48" fmla="*/ 93 w 266"/>
              <a:gd name="T49" fmla="*/ 25 h 288"/>
              <a:gd name="T50" fmla="*/ 101 w 266"/>
              <a:gd name="T51" fmla="*/ 16 h 288"/>
              <a:gd name="T52" fmla="*/ 33 w 266"/>
              <a:gd name="T53" fmla="*/ 67 h 288"/>
              <a:gd name="T54" fmla="*/ 47 w 266"/>
              <a:gd name="T55" fmla="*/ 52 h 288"/>
              <a:gd name="T56" fmla="*/ 219 w 266"/>
              <a:gd name="T57" fmla="*/ 52 h 288"/>
              <a:gd name="T58" fmla="*/ 234 w 266"/>
              <a:gd name="T59" fmla="*/ 67 h 288"/>
              <a:gd name="T60" fmla="*/ 238 w 266"/>
              <a:gd name="T61" fmla="*/ 156 h 288"/>
              <a:gd name="T62" fmla="*/ 223 w 266"/>
              <a:gd name="T63" fmla="*/ 171 h 288"/>
              <a:gd name="T64" fmla="*/ 43 w 266"/>
              <a:gd name="T65" fmla="*/ 171 h 288"/>
              <a:gd name="T66" fmla="*/ 28 w 266"/>
              <a:gd name="T67" fmla="*/ 156 h 288"/>
              <a:gd name="T68" fmla="*/ 33 w 266"/>
              <a:gd name="T69" fmla="*/ 67 h 288"/>
              <a:gd name="T70" fmla="*/ 63 w 266"/>
              <a:gd name="T71" fmla="*/ 223 h 288"/>
              <a:gd name="T72" fmla="*/ 48 w 266"/>
              <a:gd name="T73" fmla="*/ 230 h 288"/>
              <a:gd name="T74" fmla="*/ 27 w 266"/>
              <a:gd name="T75" fmla="*/ 210 h 288"/>
              <a:gd name="T76" fmla="*/ 27 w 266"/>
              <a:gd name="T77" fmla="*/ 210 h 288"/>
              <a:gd name="T78" fmla="*/ 48 w 266"/>
              <a:gd name="T79" fmla="*/ 189 h 288"/>
              <a:gd name="T80" fmla="*/ 69 w 266"/>
              <a:gd name="T81" fmla="*/ 210 h 288"/>
              <a:gd name="T82" fmla="*/ 63 w 266"/>
              <a:gd name="T83" fmla="*/ 223 h 288"/>
              <a:gd name="T84" fmla="*/ 220 w 266"/>
              <a:gd name="T85" fmla="*/ 230 h 288"/>
              <a:gd name="T86" fmla="*/ 204 w 266"/>
              <a:gd name="T87" fmla="*/ 222 h 288"/>
              <a:gd name="T88" fmla="*/ 199 w 266"/>
              <a:gd name="T89" fmla="*/ 210 h 288"/>
              <a:gd name="T90" fmla="*/ 220 w 266"/>
              <a:gd name="T91" fmla="*/ 189 h 288"/>
              <a:gd name="T92" fmla="*/ 240 w 266"/>
              <a:gd name="T93" fmla="*/ 210 h 288"/>
              <a:gd name="T94" fmla="*/ 240 w 266"/>
              <a:gd name="T95" fmla="*/ 211 h 288"/>
              <a:gd name="T96" fmla="*/ 220 w 266"/>
              <a:gd name="T97" fmla="*/ 23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10"/>
          <p:cNvSpPr/>
          <p:nvPr/>
        </p:nvSpPr>
        <p:spPr bwMode="auto">
          <a:xfrm rot="20054367">
            <a:off x="7130958" y="4391326"/>
            <a:ext cx="916532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336570" y="4697061"/>
            <a:ext cx="468467" cy="379106"/>
            <a:chOff x="4940301" y="3163888"/>
            <a:chExt cx="274637" cy="222250"/>
          </a:xfrm>
          <a:solidFill>
            <a:schemeClr val="bg1"/>
          </a:solidFill>
        </p:grpSpPr>
        <p:sp>
          <p:nvSpPr>
            <p:cNvPr id="32" name="Oval 302@|1FFC:0|FBC:0|LFC:0|LBC:16777215"/>
            <p:cNvSpPr>
              <a:spLocks noChangeArrowheads="1"/>
            </p:cNvSpPr>
            <p:nvPr/>
          </p:nvSpPr>
          <p:spPr bwMode="auto">
            <a:xfrm>
              <a:off x="5048251" y="3348038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303@|1FFC:0|FBC:0|LFC:0|LBC:16777215"/>
            <p:cNvSpPr>
              <a:spLocks noChangeArrowheads="1"/>
            </p:cNvSpPr>
            <p:nvPr/>
          </p:nvSpPr>
          <p:spPr bwMode="auto">
            <a:xfrm>
              <a:off x="5141913" y="3348038"/>
              <a:ext cx="3968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04@|5FFC:0|FBC:0|LFC:0|LBC:16777215"/>
            <p:cNvSpPr/>
            <p:nvPr/>
          </p:nvSpPr>
          <p:spPr bwMode="auto">
            <a:xfrm>
              <a:off x="4940301" y="3163888"/>
              <a:ext cx="255588" cy="166687"/>
            </a:xfrm>
            <a:custGeom>
              <a:avLst/>
              <a:gdLst>
                <a:gd name="T0" fmla="*/ 256 w 267"/>
                <a:gd name="T1" fmla="*/ 153 h 174"/>
                <a:gd name="T2" fmla="*/ 113 w 267"/>
                <a:gd name="T3" fmla="*/ 153 h 174"/>
                <a:gd name="T4" fmla="*/ 64 w 267"/>
                <a:gd name="T5" fmla="*/ 7 h 174"/>
                <a:gd name="T6" fmla="*/ 54 w 267"/>
                <a:gd name="T7" fmla="*/ 0 h 174"/>
                <a:gd name="T8" fmla="*/ 10 w 267"/>
                <a:gd name="T9" fmla="*/ 0 h 174"/>
                <a:gd name="T10" fmla="*/ 0 w 267"/>
                <a:gd name="T11" fmla="*/ 10 h 174"/>
                <a:gd name="T12" fmla="*/ 10 w 267"/>
                <a:gd name="T13" fmla="*/ 21 h 174"/>
                <a:gd name="T14" fmla="*/ 46 w 267"/>
                <a:gd name="T15" fmla="*/ 21 h 174"/>
                <a:gd name="T16" fmla="*/ 96 w 267"/>
                <a:gd name="T17" fmla="*/ 167 h 174"/>
                <a:gd name="T18" fmla="*/ 105 w 267"/>
                <a:gd name="T19" fmla="*/ 174 h 174"/>
                <a:gd name="T20" fmla="*/ 256 w 267"/>
                <a:gd name="T21" fmla="*/ 174 h 174"/>
                <a:gd name="T22" fmla="*/ 267 w 267"/>
                <a:gd name="T23" fmla="*/ 164 h 174"/>
                <a:gd name="T24" fmla="*/ 256 w 267"/>
                <a:gd name="T25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174">
                  <a:moveTo>
                    <a:pt x="256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2" y="3"/>
                    <a:pt x="58" y="0"/>
                    <a:pt x="5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1"/>
                    <a:pt x="10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7" y="171"/>
                    <a:pt x="101" y="174"/>
                    <a:pt x="105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62" y="174"/>
                    <a:pt x="267" y="170"/>
                    <a:pt x="267" y="164"/>
                  </a:cubicBezTo>
                  <a:cubicBezTo>
                    <a:pt x="267" y="158"/>
                    <a:pt x="262" y="153"/>
                    <a:pt x="256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05@|5FFC:0|FBC:0|LFC:0|LBC:16777215"/>
            <p:cNvSpPr/>
            <p:nvPr/>
          </p:nvSpPr>
          <p:spPr bwMode="auto">
            <a:xfrm>
              <a:off x="5027613" y="3186113"/>
              <a:ext cx="187325" cy="107950"/>
            </a:xfrm>
            <a:custGeom>
              <a:avLst/>
              <a:gdLst>
                <a:gd name="T0" fmla="*/ 187 w 196"/>
                <a:gd name="T1" fmla="*/ 16 h 112"/>
                <a:gd name="T2" fmla="*/ 9 w 196"/>
                <a:gd name="T3" fmla="*/ 1 h 112"/>
                <a:gd name="T4" fmla="*/ 2 w 196"/>
                <a:gd name="T5" fmla="*/ 10 h 112"/>
                <a:gd name="T6" fmla="*/ 33 w 196"/>
                <a:gd name="T7" fmla="*/ 102 h 112"/>
                <a:gd name="T8" fmla="*/ 47 w 196"/>
                <a:gd name="T9" fmla="*/ 112 h 112"/>
                <a:gd name="T10" fmla="*/ 176 w 196"/>
                <a:gd name="T11" fmla="*/ 112 h 112"/>
                <a:gd name="T12" fmla="*/ 188 w 196"/>
                <a:gd name="T13" fmla="*/ 101 h 112"/>
                <a:gd name="T14" fmla="*/ 196 w 196"/>
                <a:gd name="T15" fmla="*/ 28 h 112"/>
                <a:gd name="T16" fmla="*/ 187 w 196"/>
                <a:gd name="T17" fmla="*/ 1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12">
                  <a:moveTo>
                    <a:pt x="187" y="16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5" y="107"/>
                    <a:pt x="41" y="112"/>
                    <a:pt x="47" y="112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82" y="112"/>
                    <a:pt x="187" y="107"/>
                    <a:pt x="188" y="101"/>
                  </a:cubicBezTo>
                  <a:cubicBezTo>
                    <a:pt x="196" y="28"/>
                    <a:pt x="196" y="28"/>
                    <a:pt x="196" y="28"/>
                  </a:cubicBezTo>
                  <a:cubicBezTo>
                    <a:pt x="196" y="22"/>
                    <a:pt x="192" y="17"/>
                    <a:pt x="1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AutoShape 11"/>
          <p:cNvSpPr/>
          <p:nvPr/>
        </p:nvSpPr>
        <p:spPr bwMode="auto">
          <a:xfrm rot="20054367">
            <a:off x="8341863" y="4906931"/>
            <a:ext cx="916532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12169" y="5152310"/>
            <a:ext cx="404176" cy="415993"/>
            <a:chOff x="5494338" y="4791075"/>
            <a:chExt cx="271463" cy="279400"/>
          </a:xfrm>
          <a:solidFill>
            <a:schemeClr val="bg1"/>
          </a:solidFill>
        </p:grpSpPr>
        <p:sp>
          <p:nvSpPr>
            <p:cNvPr id="38" name="Freeform 278@|5FFC:0|FBC:0|LFC:0|LBC:16777215"/>
            <p:cNvSpPr/>
            <p:nvPr/>
          </p:nvSpPr>
          <p:spPr bwMode="auto">
            <a:xfrm>
              <a:off x="5494338" y="4791075"/>
              <a:ext cx="271463" cy="279400"/>
            </a:xfrm>
            <a:custGeom>
              <a:avLst/>
              <a:gdLst>
                <a:gd name="T0" fmla="*/ 102 w 283"/>
                <a:gd name="T1" fmla="*/ 233 h 292"/>
                <a:gd name="T2" fmla="*/ 102 w 283"/>
                <a:gd name="T3" fmla="*/ 8 h 292"/>
                <a:gd name="T4" fmla="*/ 94 w 283"/>
                <a:gd name="T5" fmla="*/ 0 h 292"/>
                <a:gd name="T6" fmla="*/ 86 w 283"/>
                <a:gd name="T7" fmla="*/ 8 h 292"/>
                <a:gd name="T8" fmla="*/ 86 w 283"/>
                <a:gd name="T9" fmla="*/ 233 h 292"/>
                <a:gd name="T10" fmla="*/ 0 w 283"/>
                <a:gd name="T11" fmla="*/ 233 h 292"/>
                <a:gd name="T12" fmla="*/ 141 w 283"/>
                <a:gd name="T13" fmla="*/ 288 h 292"/>
                <a:gd name="T14" fmla="*/ 283 w 283"/>
                <a:gd name="T15" fmla="*/ 233 h 292"/>
                <a:gd name="T16" fmla="*/ 102 w 283"/>
                <a:gd name="T17" fmla="*/ 23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292">
                  <a:moveTo>
                    <a:pt x="102" y="233"/>
                  </a:moveTo>
                  <a:cubicBezTo>
                    <a:pt x="102" y="8"/>
                    <a:pt x="102" y="8"/>
                    <a:pt x="102" y="8"/>
                  </a:cubicBezTo>
                  <a:cubicBezTo>
                    <a:pt x="102" y="4"/>
                    <a:pt x="98" y="0"/>
                    <a:pt x="94" y="0"/>
                  </a:cubicBezTo>
                  <a:cubicBezTo>
                    <a:pt x="89" y="0"/>
                    <a:pt x="86" y="4"/>
                    <a:pt x="86" y="8"/>
                  </a:cubicBezTo>
                  <a:cubicBezTo>
                    <a:pt x="86" y="233"/>
                    <a:pt x="86" y="233"/>
                    <a:pt x="86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92"/>
                    <a:pt x="0" y="288"/>
                    <a:pt x="141" y="288"/>
                  </a:cubicBezTo>
                  <a:cubicBezTo>
                    <a:pt x="219" y="288"/>
                    <a:pt x="283" y="268"/>
                    <a:pt x="283" y="233"/>
                  </a:cubicBezTo>
                  <a:lnTo>
                    <a:pt x="102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279@|5FFC:0|FBC:0|LFC:0|LBC:16777215"/>
            <p:cNvSpPr/>
            <p:nvPr/>
          </p:nvSpPr>
          <p:spPr bwMode="auto">
            <a:xfrm>
              <a:off x="5618163" y="4819650"/>
              <a:ext cx="122238" cy="163512"/>
            </a:xfrm>
            <a:custGeom>
              <a:avLst/>
              <a:gdLst>
                <a:gd name="T0" fmla="*/ 0 w 128"/>
                <a:gd name="T1" fmla="*/ 0 h 172"/>
                <a:gd name="T2" fmla="*/ 0 w 128"/>
                <a:gd name="T3" fmla="*/ 172 h 172"/>
                <a:gd name="T4" fmla="*/ 128 w 128"/>
                <a:gd name="T5" fmla="*/ 172 h 172"/>
                <a:gd name="T6" fmla="*/ 0 w 12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1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280@|5FFC:0|FBC:0|LFC:0|LBC:16777215"/>
            <p:cNvSpPr/>
            <p:nvPr/>
          </p:nvSpPr>
          <p:spPr bwMode="auto">
            <a:xfrm>
              <a:off x="5503863" y="4818063"/>
              <a:ext cx="46038" cy="165100"/>
            </a:xfrm>
            <a:custGeom>
              <a:avLst/>
              <a:gdLst>
                <a:gd name="T0" fmla="*/ 49 w 49"/>
                <a:gd name="T1" fmla="*/ 0 h 173"/>
                <a:gd name="T2" fmla="*/ 0 w 49"/>
                <a:gd name="T3" fmla="*/ 173 h 173"/>
                <a:gd name="T4" fmla="*/ 49 w 49"/>
                <a:gd name="T5" fmla="*/ 173 h 173"/>
                <a:gd name="T6" fmla="*/ 49 w 49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73">
                  <a:moveTo>
                    <a:pt x="49" y="0"/>
                  </a:moveTo>
                  <a:cubicBezTo>
                    <a:pt x="49" y="0"/>
                    <a:pt x="0" y="122"/>
                    <a:pt x="0" y="173"/>
                  </a:cubicBezTo>
                  <a:cubicBezTo>
                    <a:pt x="49" y="173"/>
                    <a:pt x="49" y="173"/>
                    <a:pt x="49" y="17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AutoShape 8"/>
          <p:cNvSpPr/>
          <p:nvPr/>
        </p:nvSpPr>
        <p:spPr bwMode="auto">
          <a:xfrm rot="20054367">
            <a:off x="10068374" y="3180420"/>
            <a:ext cx="916532" cy="915629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800 h 19678"/>
              <a:gd name="T4" fmla="*/ 2885 w 19678"/>
              <a:gd name="T5" fmla="*/ 16797 h 19678"/>
              <a:gd name="T6" fmla="*/ 2882 w 19678"/>
              <a:gd name="T7" fmla="*/ 2882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9FD2C4"/>
          </a:solidFill>
          <a:ln w="635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43"/>
          <p:cNvSpPr>
            <a:spLocks noEditPoints="1"/>
          </p:cNvSpPr>
          <p:nvPr/>
        </p:nvSpPr>
        <p:spPr bwMode="auto">
          <a:xfrm>
            <a:off x="10322989" y="3417899"/>
            <a:ext cx="417193" cy="41719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64 w 288"/>
              <a:gd name="T11" fmla="*/ 144 h 288"/>
              <a:gd name="T12" fmla="*/ 144 w 288"/>
              <a:gd name="T13" fmla="*/ 264 h 288"/>
              <a:gd name="T14" fmla="*/ 24 w 288"/>
              <a:gd name="T15" fmla="*/ 144 h 288"/>
              <a:gd name="T16" fmla="*/ 144 w 288"/>
              <a:gd name="T17" fmla="*/ 24 h 288"/>
              <a:gd name="T18" fmla="*/ 144 w 288"/>
              <a:gd name="T19" fmla="*/ 144 h 288"/>
              <a:gd name="T20" fmla="*/ 264 w 288"/>
              <a:gd name="T21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74792" y="3884305"/>
            <a:ext cx="3416308" cy="14773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574792" y="3502941"/>
            <a:ext cx="1498608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3"/>
          <p:cNvSpPr>
            <a:spLocks noChangeArrowheads="1"/>
          </p:cNvSpPr>
          <p:nvPr/>
        </p:nvSpPr>
        <p:spPr bwMode="auto">
          <a:xfrm rot="13978264">
            <a:off x="3977388" y="3152446"/>
            <a:ext cx="2086632" cy="21170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>
              <a:defRPr/>
            </a:pPr>
            <a:endParaRPr lang="en-US" sz="2150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3"/>
          <p:cNvSpPr>
            <a:spLocks noChangeArrowheads="1"/>
          </p:cNvSpPr>
          <p:nvPr/>
        </p:nvSpPr>
        <p:spPr bwMode="auto">
          <a:xfrm rot="19397468">
            <a:off x="4473131" y="1667188"/>
            <a:ext cx="2086904" cy="2116762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>
              <a:defRPr/>
            </a:pPr>
            <a:endParaRPr lang="en-US" sz="2150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3"/>
          <p:cNvSpPr>
            <a:spLocks noChangeArrowheads="1"/>
          </p:cNvSpPr>
          <p:nvPr/>
        </p:nvSpPr>
        <p:spPr bwMode="auto">
          <a:xfrm rot="3202081">
            <a:off x="5946127" y="2160267"/>
            <a:ext cx="2086632" cy="21170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>
              <a:defRPr/>
            </a:pPr>
            <a:endParaRPr lang="en-US" sz="2150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3"/>
          <p:cNvSpPr>
            <a:spLocks noChangeArrowheads="1"/>
          </p:cNvSpPr>
          <p:nvPr/>
        </p:nvSpPr>
        <p:spPr bwMode="auto">
          <a:xfrm rot="8579122">
            <a:off x="5449334" y="3635442"/>
            <a:ext cx="2086904" cy="2116762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>
              <a:defRPr/>
            </a:pPr>
            <a:endParaRPr lang="en-US" sz="2150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4813481" y="2157307"/>
            <a:ext cx="1319494" cy="954069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3560"/>
            <a:r>
              <a:rPr lang="en-US" sz="54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S</a:t>
            </a:r>
            <a:endParaRPr lang="ru-RU" sz="54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/>
              <a:sym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5815402" y="4418450"/>
            <a:ext cx="1319494" cy="954069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3560"/>
            <a:r>
              <a:rPr lang="en-US" sz="54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T</a:t>
            </a:r>
            <a:endParaRPr lang="ru-RU" sz="54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/>
              <a:sym typeface="Arial" panose="020B0604020202020204" pitchFamily="34" charset="0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6450609" y="2820124"/>
            <a:ext cx="1319494" cy="954069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3560"/>
            <a:r>
              <a:rPr lang="en-US" sz="54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W</a:t>
            </a:r>
            <a:endParaRPr lang="ru-RU" sz="54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/>
              <a:sym typeface="Arial" panose="020B0604020202020204" pitchFamily="34" charset="0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4326832" y="3766264"/>
            <a:ext cx="1319494" cy="954069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3560"/>
            <a:r>
              <a:rPr lang="en-US" sz="54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O</a:t>
            </a:r>
            <a:endParaRPr lang="ru-RU" sz="54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834562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834562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834562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834562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80763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280763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280763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280763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3"/>
          <p:cNvSpPr/>
          <p:nvPr/>
        </p:nvSpPr>
        <p:spPr bwMode="auto">
          <a:xfrm>
            <a:off x="2025054" y="4831857"/>
            <a:ext cx="802481" cy="802482"/>
          </a:xfrm>
          <a:custGeom>
            <a:avLst/>
            <a:gdLst>
              <a:gd name="T0" fmla="*/ 111719595 w 19679"/>
              <a:gd name="T1" fmla="*/ 19169843 h 19679"/>
              <a:gd name="T2" fmla="*/ 111719595 w 19679"/>
              <a:gd name="T3" fmla="*/ 111719746 h 19679"/>
              <a:gd name="T4" fmla="*/ 19169831 w 19679"/>
              <a:gd name="T5" fmla="*/ 111719746 h 19679"/>
              <a:gd name="T6" fmla="*/ 19169831 w 19679"/>
              <a:gd name="T7" fmla="*/ 19169843 h 19679"/>
              <a:gd name="T8" fmla="*/ 111719595 w 19679"/>
              <a:gd name="T9" fmla="*/ 19169843 h 19679"/>
              <a:gd name="T10" fmla="*/ 111719595 w 19679"/>
              <a:gd name="T11" fmla="*/ 1916984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utoShape 4"/>
          <p:cNvSpPr/>
          <p:nvPr/>
        </p:nvSpPr>
        <p:spPr bwMode="auto">
          <a:xfrm>
            <a:off x="6417666" y="3779344"/>
            <a:ext cx="803275" cy="802482"/>
          </a:xfrm>
          <a:custGeom>
            <a:avLst/>
            <a:gdLst>
              <a:gd name="T0" fmla="*/ 111940753 w 19679"/>
              <a:gd name="T1" fmla="*/ 19169843 h 19679"/>
              <a:gd name="T2" fmla="*/ 111940753 w 19679"/>
              <a:gd name="T3" fmla="*/ 111719746 h 19679"/>
              <a:gd name="T4" fmla="*/ 19207738 w 19679"/>
              <a:gd name="T5" fmla="*/ 111719746 h 19679"/>
              <a:gd name="T6" fmla="*/ 19207738 w 19679"/>
              <a:gd name="T7" fmla="*/ 19169843 h 19679"/>
              <a:gd name="T8" fmla="*/ 111940753 w 19679"/>
              <a:gd name="T9" fmla="*/ 19169843 h 19679"/>
              <a:gd name="T10" fmla="*/ 111940753 w 19679"/>
              <a:gd name="T11" fmla="*/ 1916984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5"/>
          <p:cNvSpPr/>
          <p:nvPr/>
        </p:nvSpPr>
        <p:spPr bwMode="auto">
          <a:xfrm>
            <a:off x="4213422" y="4311951"/>
            <a:ext cx="803275" cy="801688"/>
          </a:xfrm>
          <a:custGeom>
            <a:avLst/>
            <a:gdLst>
              <a:gd name="T0" fmla="*/ 111940753 w 19679"/>
              <a:gd name="T1" fmla="*/ 19131892 h 19679"/>
              <a:gd name="T2" fmla="*/ 111940753 w 19679"/>
              <a:gd name="T3" fmla="*/ 111498725 h 19679"/>
              <a:gd name="T4" fmla="*/ 19207738 w 19679"/>
              <a:gd name="T5" fmla="*/ 111498725 h 19679"/>
              <a:gd name="T6" fmla="*/ 19207738 w 19679"/>
              <a:gd name="T7" fmla="*/ 19131892 h 19679"/>
              <a:gd name="T8" fmla="*/ 111940753 w 19679"/>
              <a:gd name="T9" fmla="*/ 19131892 h 19679"/>
              <a:gd name="T10" fmla="*/ 111940753 w 19679"/>
              <a:gd name="T11" fmla="*/ 1913189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6"/>
          <p:cNvSpPr/>
          <p:nvPr/>
        </p:nvSpPr>
        <p:spPr bwMode="auto">
          <a:xfrm>
            <a:off x="8581429" y="3248326"/>
            <a:ext cx="802481" cy="801688"/>
          </a:xfrm>
          <a:custGeom>
            <a:avLst/>
            <a:gdLst>
              <a:gd name="T0" fmla="*/ 111719595 w 19679"/>
              <a:gd name="T1" fmla="*/ 19131892 h 19679"/>
              <a:gd name="T2" fmla="*/ 111719595 w 19679"/>
              <a:gd name="T3" fmla="*/ 111498725 h 19679"/>
              <a:gd name="T4" fmla="*/ 19169831 w 19679"/>
              <a:gd name="T5" fmla="*/ 111498725 h 19679"/>
              <a:gd name="T6" fmla="*/ 19169831 w 19679"/>
              <a:gd name="T7" fmla="*/ 19131892 h 19679"/>
              <a:gd name="T8" fmla="*/ 111719595 w 19679"/>
              <a:gd name="T9" fmla="*/ 19131892 h 19679"/>
              <a:gd name="T10" fmla="*/ 111719595 w 19679"/>
              <a:gd name="T11" fmla="*/ 1913189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7"/>
          <p:cNvSpPr/>
          <p:nvPr/>
        </p:nvSpPr>
        <p:spPr bwMode="auto">
          <a:xfrm>
            <a:off x="1552772" y="4415138"/>
            <a:ext cx="2229644" cy="1343819"/>
          </a:xfrm>
          <a:custGeom>
            <a:avLst/>
            <a:gdLst>
              <a:gd name="T0" fmla="*/ 0 w 21600"/>
              <a:gd name="T1" fmla="*/ 0 h 21600"/>
              <a:gd name="T2" fmla="*/ 920613401 w 21600"/>
              <a:gd name="T3" fmla="*/ 0 h 21600"/>
              <a:gd name="T4" fmla="*/ 920613401 w 21600"/>
              <a:gd name="T5" fmla="*/ 59358952 h 21600"/>
              <a:gd name="T6" fmla="*/ 92572754 w 21600"/>
              <a:gd name="T7" fmla="*/ 59358952 h 21600"/>
              <a:gd name="T8" fmla="*/ 92572754 w 21600"/>
              <a:gd name="T9" fmla="*/ 334416326 h 21600"/>
              <a:gd name="T10" fmla="*/ 0 w 21600"/>
              <a:gd name="T11" fmla="*/ 334416326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8"/>
          <p:cNvSpPr/>
          <p:nvPr/>
        </p:nvSpPr>
        <p:spPr bwMode="auto">
          <a:xfrm>
            <a:off x="3776066" y="3914282"/>
            <a:ext cx="2229644" cy="1343819"/>
          </a:xfrm>
          <a:custGeom>
            <a:avLst/>
            <a:gdLst>
              <a:gd name="T0" fmla="*/ 0 w 21600"/>
              <a:gd name="T1" fmla="*/ 0 h 21600"/>
              <a:gd name="T2" fmla="*/ 920612988 w 21600"/>
              <a:gd name="T3" fmla="*/ 0 h 21600"/>
              <a:gd name="T4" fmla="*/ 920612988 w 21600"/>
              <a:gd name="T5" fmla="*/ 59358974 h 21600"/>
              <a:gd name="T6" fmla="*/ 92572734 w 21600"/>
              <a:gd name="T7" fmla="*/ 59358974 h 21600"/>
              <a:gd name="T8" fmla="*/ 92572734 w 21600"/>
              <a:gd name="T9" fmla="*/ 334416575 h 21600"/>
              <a:gd name="T10" fmla="*/ 0 w 21600"/>
              <a:gd name="T11" fmla="*/ 334416575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9"/>
          <p:cNvSpPr/>
          <p:nvPr/>
        </p:nvSpPr>
        <p:spPr bwMode="auto">
          <a:xfrm>
            <a:off x="5998566" y="3408663"/>
            <a:ext cx="2229644" cy="1343819"/>
          </a:xfrm>
          <a:custGeom>
            <a:avLst/>
            <a:gdLst>
              <a:gd name="T0" fmla="*/ 0 w 21600"/>
              <a:gd name="T1" fmla="*/ 0 h 21600"/>
              <a:gd name="T2" fmla="*/ 920612988 w 21600"/>
              <a:gd name="T3" fmla="*/ 0 h 21600"/>
              <a:gd name="T4" fmla="*/ 920612988 w 21600"/>
              <a:gd name="T5" fmla="*/ 59358952 h 21600"/>
              <a:gd name="T6" fmla="*/ 92572734 w 21600"/>
              <a:gd name="T7" fmla="*/ 59358952 h 21600"/>
              <a:gd name="T8" fmla="*/ 92572734 w 21600"/>
              <a:gd name="T9" fmla="*/ 334416326 h 21600"/>
              <a:gd name="T10" fmla="*/ 0 w 21600"/>
              <a:gd name="T11" fmla="*/ 334416326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AutoShape 10"/>
          <p:cNvSpPr/>
          <p:nvPr/>
        </p:nvSpPr>
        <p:spPr bwMode="auto">
          <a:xfrm>
            <a:off x="8215510" y="2907013"/>
            <a:ext cx="2229644" cy="1343819"/>
          </a:xfrm>
          <a:custGeom>
            <a:avLst/>
            <a:gdLst>
              <a:gd name="T0" fmla="*/ 0 w 21600"/>
              <a:gd name="T1" fmla="*/ 0 h 21600"/>
              <a:gd name="T2" fmla="*/ 920613401 w 21600"/>
              <a:gd name="T3" fmla="*/ 0 h 21600"/>
              <a:gd name="T4" fmla="*/ 920613401 w 21600"/>
              <a:gd name="T5" fmla="*/ 59358952 h 21600"/>
              <a:gd name="T6" fmla="*/ 92572754 w 21600"/>
              <a:gd name="T7" fmla="*/ 59358952 h 21600"/>
              <a:gd name="T8" fmla="*/ 92572754 w 21600"/>
              <a:gd name="T9" fmla="*/ 334416326 h 21600"/>
              <a:gd name="T10" fmla="*/ 0 w 21600"/>
              <a:gd name="T11" fmla="*/ 334416326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11"/>
          <p:cNvSpPr/>
          <p:nvPr/>
        </p:nvSpPr>
        <p:spPr bwMode="auto">
          <a:xfrm>
            <a:off x="8836222" y="3503913"/>
            <a:ext cx="323850" cy="287338"/>
          </a:xfrm>
          <a:custGeom>
            <a:avLst/>
            <a:gdLst>
              <a:gd name="T0" fmla="*/ 19617545 w 21263"/>
              <a:gd name="T1" fmla="*/ 1876760 h 21266"/>
              <a:gd name="T2" fmla="*/ 17822061 w 21263"/>
              <a:gd name="T3" fmla="*/ 419157 h 21266"/>
              <a:gd name="T4" fmla="*/ 16924791 w 21263"/>
              <a:gd name="T5" fmla="*/ 419157 h 21266"/>
              <a:gd name="T6" fmla="*/ 16775409 w 21263"/>
              <a:gd name="T7" fmla="*/ 816424 h 21266"/>
              <a:gd name="T8" fmla="*/ 16327231 w 21263"/>
              <a:gd name="T9" fmla="*/ 949324 h 21266"/>
              <a:gd name="T10" fmla="*/ 16327231 w 21263"/>
              <a:gd name="T11" fmla="*/ 949324 h 21266"/>
              <a:gd name="T12" fmla="*/ 11839937 w 21263"/>
              <a:gd name="T13" fmla="*/ 4925543 h 21266"/>
              <a:gd name="T14" fmla="*/ 11540227 w 21263"/>
              <a:gd name="T15" fmla="*/ 5985878 h 21266"/>
              <a:gd name="T16" fmla="*/ 11989319 w 21263"/>
              <a:gd name="T17" fmla="*/ 6383876 h 21266"/>
              <a:gd name="T18" fmla="*/ 11989319 w 21263"/>
              <a:gd name="T19" fmla="*/ 6383876 h 21266"/>
              <a:gd name="T20" fmla="*/ 12138732 w 21263"/>
              <a:gd name="T21" fmla="*/ 6516046 h 21266"/>
              <a:gd name="T22" fmla="*/ 11092049 w 21263"/>
              <a:gd name="T23" fmla="*/ 7311284 h 21266"/>
              <a:gd name="T24" fmla="*/ 7800820 w 21263"/>
              <a:gd name="T25" fmla="*/ 4395402 h 21266"/>
              <a:gd name="T26" fmla="*/ 6754137 w 21263"/>
              <a:gd name="T27" fmla="*/ 1081495 h 21266"/>
              <a:gd name="T28" fmla="*/ 2865348 w 21263"/>
              <a:gd name="T29" fmla="*/ 154086 h 21266"/>
              <a:gd name="T30" fmla="*/ 5108980 w 21263"/>
              <a:gd name="T31" fmla="*/ 2141830 h 21266"/>
              <a:gd name="T32" fmla="*/ 4510506 w 21263"/>
              <a:gd name="T33" fmla="*/ 3997404 h 21266"/>
              <a:gd name="T34" fmla="*/ 2416226 w 21263"/>
              <a:gd name="T35" fmla="*/ 4527572 h 21266"/>
              <a:gd name="T36" fmla="*/ 173508 w 21263"/>
              <a:gd name="T37" fmla="*/ 2539828 h 21266"/>
              <a:gd name="T38" fmla="*/ 1220191 w 21263"/>
              <a:gd name="T39" fmla="*/ 5985878 h 21266"/>
              <a:gd name="T40" fmla="*/ 5108980 w 21263"/>
              <a:gd name="T41" fmla="*/ 6781116 h 21266"/>
              <a:gd name="T42" fmla="*/ 5258393 w 21263"/>
              <a:gd name="T43" fmla="*/ 6781116 h 21266"/>
              <a:gd name="T44" fmla="*/ 8399295 w 21263"/>
              <a:gd name="T45" fmla="*/ 9697026 h 21266"/>
              <a:gd name="T46" fmla="*/ 5407776 w 21263"/>
              <a:gd name="T47" fmla="*/ 12480738 h 21266"/>
              <a:gd name="T48" fmla="*/ 5108980 w 21263"/>
              <a:gd name="T49" fmla="*/ 12348568 h 21266"/>
              <a:gd name="T50" fmla="*/ 4361093 w 21263"/>
              <a:gd name="T51" fmla="*/ 12878735 h 21266"/>
              <a:gd name="T52" fmla="*/ 2865348 w 21263"/>
              <a:gd name="T53" fmla="*/ 14999380 h 21266"/>
              <a:gd name="T54" fmla="*/ 3164113 w 21263"/>
              <a:gd name="T55" fmla="*/ 15264477 h 21266"/>
              <a:gd name="T56" fmla="*/ 5558102 w 21263"/>
              <a:gd name="T57" fmla="*/ 13939071 h 21266"/>
              <a:gd name="T58" fmla="*/ 6155663 w 21263"/>
              <a:gd name="T59" fmla="*/ 13143806 h 21266"/>
              <a:gd name="T60" fmla="*/ 6006250 w 21263"/>
              <a:gd name="T61" fmla="*/ 13010906 h 21266"/>
              <a:gd name="T62" fmla="*/ 9147182 w 21263"/>
              <a:gd name="T63" fmla="*/ 10360094 h 21266"/>
              <a:gd name="T64" fmla="*/ 14382364 w 21263"/>
              <a:gd name="T65" fmla="*/ 14999380 h 21266"/>
              <a:gd name="T66" fmla="*/ 15728756 w 21263"/>
              <a:gd name="T67" fmla="*/ 15529547 h 21266"/>
              <a:gd name="T68" fmla="*/ 17075118 w 21263"/>
              <a:gd name="T69" fmla="*/ 14999380 h 21266"/>
              <a:gd name="T70" fmla="*/ 17075118 w 21263"/>
              <a:gd name="T71" fmla="*/ 12613638 h 21266"/>
              <a:gd name="T72" fmla="*/ 11839937 w 21263"/>
              <a:gd name="T73" fmla="*/ 7974352 h 21266"/>
              <a:gd name="T74" fmla="*/ 12737206 w 21263"/>
              <a:gd name="T75" fmla="*/ 7179114 h 21266"/>
              <a:gd name="T76" fmla="*/ 13185385 w 21263"/>
              <a:gd name="T77" fmla="*/ 7576382 h 21266"/>
              <a:gd name="T78" fmla="*/ 14382364 w 21263"/>
              <a:gd name="T79" fmla="*/ 7311284 h 21266"/>
              <a:gd name="T80" fmla="*/ 18869658 w 21263"/>
              <a:gd name="T81" fmla="*/ 3202166 h 21266"/>
              <a:gd name="T82" fmla="*/ 18869658 w 21263"/>
              <a:gd name="T83" fmla="*/ 3202166 h 21266"/>
              <a:gd name="T84" fmla="*/ 18869658 w 21263"/>
              <a:gd name="T85" fmla="*/ 3202166 h 21266"/>
              <a:gd name="T86" fmla="*/ 19019071 w 21263"/>
              <a:gd name="T87" fmla="*/ 2804898 h 21266"/>
              <a:gd name="T88" fmla="*/ 19617545 w 21263"/>
              <a:gd name="T89" fmla="*/ 2671998 h 21266"/>
              <a:gd name="T90" fmla="*/ 19617545 w 21263"/>
              <a:gd name="T91" fmla="*/ 1876760 h 21266"/>
              <a:gd name="T92" fmla="*/ 15878139 w 21263"/>
              <a:gd name="T93" fmla="*/ 13408903 h 21266"/>
              <a:gd name="T94" fmla="*/ 16626026 w 21263"/>
              <a:gd name="T95" fmla="*/ 14071241 h 21266"/>
              <a:gd name="T96" fmla="*/ 15878139 w 21263"/>
              <a:gd name="T97" fmla="*/ 14734309 h 21266"/>
              <a:gd name="T98" fmla="*/ 15130251 w 21263"/>
              <a:gd name="T99" fmla="*/ 14071241 h 21266"/>
              <a:gd name="T100" fmla="*/ 15878139 w 21263"/>
              <a:gd name="T101" fmla="*/ 13408903 h 21266"/>
              <a:gd name="T102" fmla="*/ 13335711 w 21263"/>
              <a:gd name="T103" fmla="*/ 5190640 h 21266"/>
              <a:gd name="T104" fmla="*/ 13036002 w 21263"/>
              <a:gd name="T105" fmla="*/ 4925543 h 21266"/>
              <a:gd name="T106" fmla="*/ 16476613 w 21263"/>
              <a:gd name="T107" fmla="*/ 2009660 h 21266"/>
              <a:gd name="T108" fmla="*/ 16775409 w 21263"/>
              <a:gd name="T109" fmla="*/ 2274730 h 21266"/>
              <a:gd name="T110" fmla="*/ 13335711 w 21263"/>
              <a:gd name="T111" fmla="*/ 5190640 h 21266"/>
              <a:gd name="T112" fmla="*/ 14382364 w 21263"/>
              <a:gd name="T113" fmla="*/ 6118778 h 21266"/>
              <a:gd name="T114" fmla="*/ 14083599 w 21263"/>
              <a:gd name="T115" fmla="*/ 5985878 h 21266"/>
              <a:gd name="T116" fmla="*/ 17523296 w 21263"/>
              <a:gd name="T117" fmla="*/ 2937069 h 21266"/>
              <a:gd name="T118" fmla="*/ 17822061 w 21263"/>
              <a:gd name="T119" fmla="*/ 3202166 h 21266"/>
              <a:gd name="T120" fmla="*/ 14382364 w 21263"/>
              <a:gd name="T121" fmla="*/ 6118778 h 21266"/>
              <a:gd name="T122" fmla="*/ 14382364 w 21263"/>
              <a:gd name="T123" fmla="*/ 6118778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9FD2C4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27"/>
          <p:cNvSpPr/>
          <p:nvPr/>
        </p:nvSpPr>
        <p:spPr bwMode="auto">
          <a:xfrm>
            <a:off x="2216347" y="5039819"/>
            <a:ext cx="407194" cy="404813"/>
          </a:xfrm>
          <a:custGeom>
            <a:avLst/>
            <a:gdLst>
              <a:gd name="T0" fmla="*/ 3038304 w 20931"/>
              <a:gd name="T1" fmla="*/ 2801589 h 20973"/>
              <a:gd name="T2" fmla="*/ 3038304 w 20931"/>
              <a:gd name="T3" fmla="*/ 16884038 h 20973"/>
              <a:gd name="T4" fmla="*/ 13165959 w 20931"/>
              <a:gd name="T5" fmla="*/ 19471032 h 20973"/>
              <a:gd name="T6" fmla="*/ 16349585 w 20931"/>
              <a:gd name="T7" fmla="*/ 22631785 h 20973"/>
              <a:gd name="T8" fmla="*/ 20689797 w 20931"/>
              <a:gd name="T9" fmla="*/ 21770431 h 20973"/>
              <a:gd name="T10" fmla="*/ 20689797 w 20931"/>
              <a:gd name="T11" fmla="*/ 25794005 h 20973"/>
              <a:gd name="T12" fmla="*/ 21847862 w 20931"/>
              <a:gd name="T13" fmla="*/ 26942952 h 20973"/>
              <a:gd name="T14" fmla="*/ 25609781 w 20931"/>
              <a:gd name="T15" fmla="*/ 26942952 h 20973"/>
              <a:gd name="T16" fmla="*/ 25609781 w 20931"/>
              <a:gd name="T17" fmla="*/ 31254119 h 20973"/>
              <a:gd name="T18" fmla="*/ 31686389 w 20931"/>
              <a:gd name="T19" fmla="*/ 31254119 h 20973"/>
              <a:gd name="T20" fmla="*/ 31686389 w 20931"/>
              <a:gd name="T21" fmla="*/ 25218778 h 20973"/>
              <a:gd name="T22" fmla="*/ 19533212 w 20931"/>
              <a:gd name="T23" fmla="*/ 13148097 h 20973"/>
              <a:gd name="T24" fmla="*/ 17217005 w 20931"/>
              <a:gd name="T25" fmla="*/ 2801589 h 20973"/>
              <a:gd name="T26" fmla="*/ 3038304 w 20931"/>
              <a:gd name="T27" fmla="*/ 2801589 h 20973"/>
              <a:gd name="T28" fmla="*/ 3907241 w 20931"/>
              <a:gd name="T29" fmla="*/ 14297044 h 20973"/>
              <a:gd name="T30" fmla="*/ 5063827 w 20931"/>
              <a:gd name="T31" fmla="*/ 4813356 h 20973"/>
              <a:gd name="T32" fmla="*/ 14324062 w 20931"/>
              <a:gd name="T33" fmla="*/ 3952042 h 20973"/>
              <a:gd name="T34" fmla="*/ 3907241 w 20931"/>
              <a:gd name="T35" fmla="*/ 14297044 h 20973"/>
              <a:gd name="T36" fmla="*/ 3907241 w 20931"/>
              <a:gd name="T37" fmla="*/ 14297044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9FD2C4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29"/>
          <p:cNvSpPr/>
          <p:nvPr/>
        </p:nvSpPr>
        <p:spPr bwMode="auto">
          <a:xfrm>
            <a:off x="4485679" y="4523882"/>
            <a:ext cx="269081" cy="252413"/>
          </a:xfrm>
          <a:custGeom>
            <a:avLst/>
            <a:gdLst>
              <a:gd name="T0" fmla="*/ 4 w 21600"/>
              <a:gd name="T1" fmla="*/ 4 h 21600"/>
              <a:gd name="T2" fmla="*/ 4 w 21600"/>
              <a:gd name="T3" fmla="*/ 5 h 21600"/>
              <a:gd name="T4" fmla="*/ 5 w 21600"/>
              <a:gd name="T5" fmla="*/ 2 h 21600"/>
              <a:gd name="T6" fmla="*/ 3 w 21600"/>
              <a:gd name="T7" fmla="*/ 0 h 21600"/>
              <a:gd name="T8" fmla="*/ 0 w 21600"/>
              <a:gd name="T9" fmla="*/ 2 h 21600"/>
              <a:gd name="T10" fmla="*/ 2 w 21600"/>
              <a:gd name="T11" fmla="*/ 5 h 21600"/>
              <a:gd name="T12" fmla="*/ 2 w 21600"/>
              <a:gd name="T13" fmla="*/ 4 h 21600"/>
              <a:gd name="T14" fmla="*/ 1 w 21600"/>
              <a:gd name="T15" fmla="*/ 2 h 21600"/>
              <a:gd name="T16" fmla="*/ 3 w 21600"/>
              <a:gd name="T17" fmla="*/ 1 h 21600"/>
              <a:gd name="T18" fmla="*/ 5 w 21600"/>
              <a:gd name="T19" fmla="*/ 2 h 21600"/>
              <a:gd name="T20" fmla="*/ 4 w 21600"/>
              <a:gd name="T21" fmla="*/ 4 h 21600"/>
              <a:gd name="T22" fmla="*/ 4 w 21600"/>
              <a:gd name="T23" fmla="*/ 4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9FD2C4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30"/>
          <p:cNvSpPr/>
          <p:nvPr/>
        </p:nvSpPr>
        <p:spPr bwMode="auto">
          <a:xfrm>
            <a:off x="4426941" y="4465938"/>
            <a:ext cx="387350" cy="373063"/>
          </a:xfrm>
          <a:custGeom>
            <a:avLst/>
            <a:gdLst>
              <a:gd name="T0" fmla="*/ 6 w 21600"/>
              <a:gd name="T1" fmla="*/ 0 h 21600"/>
              <a:gd name="T2" fmla="*/ 0 w 21600"/>
              <a:gd name="T3" fmla="*/ 5 h 21600"/>
              <a:gd name="T4" fmla="*/ 4 w 21600"/>
              <a:gd name="T5" fmla="*/ 10 h 21600"/>
              <a:gd name="T6" fmla="*/ 4 w 21600"/>
              <a:gd name="T7" fmla="*/ 10 h 21600"/>
              <a:gd name="T8" fmla="*/ 1 w 21600"/>
              <a:gd name="T9" fmla="*/ 5 h 21600"/>
              <a:gd name="T10" fmla="*/ 6 w 21600"/>
              <a:gd name="T11" fmla="*/ 1 h 21600"/>
              <a:gd name="T12" fmla="*/ 10 w 21600"/>
              <a:gd name="T13" fmla="*/ 5 h 21600"/>
              <a:gd name="T14" fmla="*/ 7 w 21600"/>
              <a:gd name="T15" fmla="*/ 10 h 21600"/>
              <a:gd name="T16" fmla="*/ 7 w 21600"/>
              <a:gd name="T17" fmla="*/ 10 h 21600"/>
              <a:gd name="T18" fmla="*/ 11 w 21600"/>
              <a:gd name="T19" fmla="*/ 5 h 21600"/>
              <a:gd name="T20" fmla="*/ 6 w 21600"/>
              <a:gd name="T21" fmla="*/ 0 h 21600"/>
              <a:gd name="T22" fmla="*/ 6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9FD2C4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31"/>
          <p:cNvSpPr/>
          <p:nvPr/>
        </p:nvSpPr>
        <p:spPr bwMode="auto">
          <a:xfrm>
            <a:off x="4565847" y="4618338"/>
            <a:ext cx="117475" cy="311150"/>
          </a:xfrm>
          <a:custGeom>
            <a:avLst/>
            <a:gdLst>
              <a:gd name="T0" fmla="*/ 1 w 21600"/>
              <a:gd name="T1" fmla="*/ 6 h 21600"/>
              <a:gd name="T2" fmla="*/ 1 w 21600"/>
              <a:gd name="T3" fmla="*/ 2 h 21600"/>
              <a:gd name="T4" fmla="*/ 1 w 21600"/>
              <a:gd name="T5" fmla="*/ 1 h 21600"/>
              <a:gd name="T6" fmla="*/ 0 w 21600"/>
              <a:gd name="T7" fmla="*/ 0 h 21600"/>
              <a:gd name="T8" fmla="*/ 0 w 21600"/>
              <a:gd name="T9" fmla="*/ 1 h 21600"/>
              <a:gd name="T10" fmla="*/ 0 w 21600"/>
              <a:gd name="T11" fmla="*/ 2 h 21600"/>
              <a:gd name="T12" fmla="*/ 0 w 21600"/>
              <a:gd name="T13" fmla="*/ 2 h 21600"/>
              <a:gd name="T14" fmla="*/ 0 w 21600"/>
              <a:gd name="T15" fmla="*/ 6 h 21600"/>
              <a:gd name="T16" fmla="*/ 0 w 21600"/>
              <a:gd name="T17" fmla="*/ 7 h 21600"/>
              <a:gd name="T18" fmla="*/ 1 w 21600"/>
              <a:gd name="T19" fmla="*/ 7 h 21600"/>
              <a:gd name="T20" fmla="*/ 1 w 21600"/>
              <a:gd name="T21" fmla="*/ 6 h 21600"/>
              <a:gd name="T22" fmla="*/ 1 w 21600"/>
              <a:gd name="T23" fmla="*/ 6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9FD2C4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33"/>
          <p:cNvSpPr/>
          <p:nvPr/>
        </p:nvSpPr>
        <p:spPr bwMode="auto">
          <a:xfrm>
            <a:off x="6814542" y="4010326"/>
            <a:ext cx="59531" cy="330994"/>
          </a:xfrm>
          <a:prstGeom prst="rect">
            <a:avLst/>
          </a:prstGeom>
          <a:solidFill>
            <a:srgbClr val="9FD2C4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34"/>
          <p:cNvSpPr/>
          <p:nvPr/>
        </p:nvSpPr>
        <p:spPr bwMode="auto">
          <a:xfrm>
            <a:off x="6717704" y="4077001"/>
            <a:ext cx="59531" cy="265113"/>
          </a:xfrm>
          <a:prstGeom prst="rect">
            <a:avLst/>
          </a:prstGeom>
          <a:solidFill>
            <a:srgbClr val="9FD2C4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35"/>
          <p:cNvSpPr/>
          <p:nvPr/>
        </p:nvSpPr>
        <p:spPr bwMode="auto">
          <a:xfrm>
            <a:off x="6616104" y="4128594"/>
            <a:ext cx="61913" cy="212725"/>
          </a:xfrm>
          <a:prstGeom prst="rect">
            <a:avLst/>
          </a:prstGeom>
          <a:solidFill>
            <a:srgbClr val="9FD2C4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36"/>
          <p:cNvSpPr/>
          <p:nvPr/>
        </p:nvSpPr>
        <p:spPr bwMode="auto">
          <a:xfrm>
            <a:off x="6911379" y="3929363"/>
            <a:ext cx="60325" cy="411956"/>
          </a:xfrm>
          <a:prstGeom prst="rect">
            <a:avLst/>
          </a:prstGeom>
          <a:solidFill>
            <a:srgbClr val="9FD2C4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545740" y="340866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549822" y="3730664"/>
            <a:ext cx="202780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782416" y="280028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3786498" y="3122290"/>
            <a:ext cx="202780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005710" y="2296654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009792" y="2618655"/>
            <a:ext cx="202780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215510" y="1742220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19592" y="2064221"/>
            <a:ext cx="202780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1579623" y="1914026"/>
            <a:ext cx="1316724" cy="1462095"/>
            <a:chOff x="1044013" y="942906"/>
            <a:chExt cx="1316724" cy="1462095"/>
          </a:xfrm>
          <a:solidFill>
            <a:schemeClr val="bg1"/>
          </a:solidFill>
        </p:grpSpPr>
        <p:sp>
          <p:nvSpPr>
            <p:cNvPr id="8" name="Freeform 1"/>
            <p:cNvSpPr>
              <a:spLocks noChangeArrowheads="1"/>
            </p:cNvSpPr>
            <p:nvPr/>
          </p:nvSpPr>
          <p:spPr bwMode="auto">
            <a:xfrm>
              <a:off x="1235045" y="942906"/>
              <a:ext cx="872225" cy="944911"/>
            </a:xfrm>
            <a:custGeom>
              <a:avLst/>
              <a:gdLst>
                <a:gd name="T0" fmla="*/ 1038 w 4126"/>
                <a:gd name="T1" fmla="*/ 4471 h 4472"/>
                <a:gd name="T2" fmla="*/ 1038 w 4126"/>
                <a:gd name="T3" fmla="*/ 4471 h 4472"/>
                <a:gd name="T4" fmla="*/ 532 w 4126"/>
                <a:gd name="T5" fmla="*/ 3593 h 4472"/>
                <a:gd name="T6" fmla="*/ 319 w 4126"/>
                <a:gd name="T7" fmla="*/ 3699 h 4472"/>
                <a:gd name="T8" fmla="*/ 26 w 4126"/>
                <a:gd name="T9" fmla="*/ 3486 h 4472"/>
                <a:gd name="T10" fmla="*/ 452 w 4126"/>
                <a:gd name="T11" fmla="*/ 265 h 4472"/>
                <a:gd name="T12" fmla="*/ 798 w 4126"/>
                <a:gd name="T13" fmla="*/ 52 h 4472"/>
                <a:gd name="T14" fmla="*/ 3779 w 4126"/>
                <a:gd name="T15" fmla="*/ 1303 h 4472"/>
                <a:gd name="T16" fmla="*/ 3832 w 4126"/>
                <a:gd name="T17" fmla="*/ 1677 h 4472"/>
                <a:gd name="T18" fmla="*/ 3619 w 4126"/>
                <a:gd name="T19" fmla="*/ 1809 h 4472"/>
                <a:gd name="T20" fmla="*/ 4125 w 4126"/>
                <a:gd name="T21" fmla="*/ 2687 h 4472"/>
                <a:gd name="T22" fmla="*/ 1038 w 4126"/>
                <a:gd name="T23" fmla="*/ 4471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1038" y="4471"/>
                  </a:moveTo>
                  <a:lnTo>
                    <a:pt x="1038" y="4471"/>
                  </a:lnTo>
                  <a:cubicBezTo>
                    <a:pt x="532" y="3593"/>
                    <a:pt x="532" y="3593"/>
                    <a:pt x="532" y="3593"/>
                  </a:cubicBezTo>
                  <a:cubicBezTo>
                    <a:pt x="319" y="3699"/>
                    <a:pt x="319" y="3699"/>
                    <a:pt x="319" y="3699"/>
                  </a:cubicBezTo>
                  <a:cubicBezTo>
                    <a:pt x="159" y="3806"/>
                    <a:pt x="0" y="3672"/>
                    <a:pt x="26" y="3486"/>
                  </a:cubicBezTo>
                  <a:cubicBezTo>
                    <a:pt x="452" y="265"/>
                    <a:pt x="452" y="265"/>
                    <a:pt x="452" y="265"/>
                  </a:cubicBezTo>
                  <a:cubicBezTo>
                    <a:pt x="478" y="80"/>
                    <a:pt x="611" y="0"/>
                    <a:pt x="798" y="52"/>
                  </a:cubicBezTo>
                  <a:cubicBezTo>
                    <a:pt x="3779" y="1303"/>
                    <a:pt x="3779" y="1303"/>
                    <a:pt x="3779" y="1303"/>
                  </a:cubicBezTo>
                  <a:cubicBezTo>
                    <a:pt x="3965" y="1384"/>
                    <a:pt x="3991" y="1596"/>
                    <a:pt x="3832" y="1677"/>
                  </a:cubicBezTo>
                  <a:cubicBezTo>
                    <a:pt x="3619" y="1809"/>
                    <a:pt x="3619" y="1809"/>
                    <a:pt x="3619" y="1809"/>
                  </a:cubicBezTo>
                  <a:cubicBezTo>
                    <a:pt x="4125" y="2687"/>
                    <a:pt x="4125" y="2687"/>
                    <a:pt x="4125" y="2687"/>
                  </a:cubicBezTo>
                  <a:cubicBezTo>
                    <a:pt x="3087" y="3273"/>
                    <a:pt x="2075" y="3858"/>
                    <a:pt x="1038" y="44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 noChangeArrowheads="1"/>
            </p:cNvSpPr>
            <p:nvPr/>
          </p:nvSpPr>
          <p:spPr bwMode="auto">
            <a:xfrm>
              <a:off x="1044013" y="1184259"/>
              <a:ext cx="1316724" cy="1220742"/>
            </a:xfrm>
            <a:custGeom>
              <a:avLst/>
              <a:gdLst>
                <a:gd name="T0" fmla="*/ 0 w 6230"/>
                <a:gd name="T1" fmla="*/ 3593 h 5776"/>
                <a:gd name="T2" fmla="*/ 6229 w 6230"/>
                <a:gd name="T3" fmla="*/ 0 h 5776"/>
                <a:gd name="T4" fmla="*/ 6229 w 6230"/>
                <a:gd name="T5" fmla="*/ 4338 h 5776"/>
                <a:gd name="T6" fmla="*/ 3780 w 6230"/>
                <a:gd name="T7" fmla="*/ 5775 h 5776"/>
                <a:gd name="T8" fmla="*/ 0 w 6230"/>
                <a:gd name="T9" fmla="*/ 3593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3593"/>
                  </a:moveTo>
                  <a:lnTo>
                    <a:pt x="6229" y="0"/>
                  </a:lnTo>
                  <a:lnTo>
                    <a:pt x="6229" y="4338"/>
                  </a:lnTo>
                  <a:lnTo>
                    <a:pt x="3780" y="5775"/>
                  </a:lnTo>
                  <a:lnTo>
                    <a:pt x="0" y="359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48109" y="2959578"/>
            <a:ext cx="1502165" cy="1518939"/>
            <a:chOff x="312499" y="1988458"/>
            <a:chExt cx="1502165" cy="1518939"/>
          </a:xfrm>
          <a:solidFill>
            <a:schemeClr val="bg1"/>
          </a:solidFill>
        </p:grpSpPr>
        <p:sp>
          <p:nvSpPr>
            <p:cNvPr id="11" name="Freeform 2"/>
            <p:cNvSpPr>
              <a:spLocks noChangeArrowheads="1"/>
            </p:cNvSpPr>
            <p:nvPr/>
          </p:nvSpPr>
          <p:spPr bwMode="auto">
            <a:xfrm>
              <a:off x="312499" y="2264290"/>
              <a:ext cx="861043" cy="967275"/>
            </a:xfrm>
            <a:custGeom>
              <a:avLst/>
              <a:gdLst>
                <a:gd name="T0" fmla="*/ 4072 w 4073"/>
                <a:gd name="T1" fmla="*/ 4071 h 4578"/>
                <a:gd name="T2" fmla="*/ 4072 w 4073"/>
                <a:gd name="T3" fmla="*/ 4071 h 4578"/>
                <a:gd name="T4" fmla="*/ 3061 w 4073"/>
                <a:gd name="T5" fmla="*/ 4071 h 4578"/>
                <a:gd name="T6" fmla="*/ 3061 w 4073"/>
                <a:gd name="T7" fmla="*/ 4310 h 4578"/>
                <a:gd name="T8" fmla="*/ 2714 w 4073"/>
                <a:gd name="T9" fmla="*/ 4470 h 4578"/>
                <a:gd name="T10" fmla="*/ 159 w 4073"/>
                <a:gd name="T11" fmla="*/ 2500 h 4578"/>
                <a:gd name="T12" fmla="*/ 159 w 4073"/>
                <a:gd name="T13" fmla="*/ 2076 h 4578"/>
                <a:gd name="T14" fmla="*/ 2714 w 4073"/>
                <a:gd name="T15" fmla="*/ 107 h 4578"/>
                <a:gd name="T16" fmla="*/ 3061 w 4073"/>
                <a:gd name="T17" fmla="*/ 266 h 4578"/>
                <a:gd name="T18" fmla="*/ 3061 w 4073"/>
                <a:gd name="T19" fmla="*/ 505 h 4578"/>
                <a:gd name="T20" fmla="*/ 4072 w 4073"/>
                <a:gd name="T21" fmla="*/ 505 h 4578"/>
                <a:gd name="T22" fmla="*/ 4072 w 4073"/>
                <a:gd name="T23" fmla="*/ 4071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4072" y="4071"/>
                  </a:moveTo>
                  <a:lnTo>
                    <a:pt x="4072" y="4071"/>
                  </a:lnTo>
                  <a:cubicBezTo>
                    <a:pt x="3061" y="4071"/>
                    <a:pt x="3061" y="4071"/>
                    <a:pt x="3061" y="4071"/>
                  </a:cubicBezTo>
                  <a:cubicBezTo>
                    <a:pt x="3061" y="4310"/>
                    <a:pt x="3061" y="4310"/>
                    <a:pt x="3061" y="4310"/>
                  </a:cubicBezTo>
                  <a:cubicBezTo>
                    <a:pt x="3061" y="4497"/>
                    <a:pt x="2874" y="4577"/>
                    <a:pt x="2714" y="4470"/>
                  </a:cubicBezTo>
                  <a:cubicBezTo>
                    <a:pt x="159" y="2500"/>
                    <a:pt x="159" y="2500"/>
                    <a:pt x="159" y="2500"/>
                  </a:cubicBezTo>
                  <a:cubicBezTo>
                    <a:pt x="0" y="2368"/>
                    <a:pt x="0" y="2209"/>
                    <a:pt x="159" y="2076"/>
                  </a:cubicBezTo>
                  <a:cubicBezTo>
                    <a:pt x="2714" y="107"/>
                    <a:pt x="2714" y="107"/>
                    <a:pt x="2714" y="107"/>
                  </a:cubicBezTo>
                  <a:cubicBezTo>
                    <a:pt x="2874" y="0"/>
                    <a:pt x="3061" y="79"/>
                    <a:pt x="3061" y="266"/>
                  </a:cubicBezTo>
                  <a:cubicBezTo>
                    <a:pt x="3061" y="505"/>
                    <a:pt x="3061" y="505"/>
                    <a:pt x="3061" y="505"/>
                  </a:cubicBezTo>
                  <a:cubicBezTo>
                    <a:pt x="4072" y="505"/>
                    <a:pt x="4072" y="505"/>
                    <a:pt x="4072" y="505"/>
                  </a:cubicBezTo>
                  <a:cubicBezTo>
                    <a:pt x="4072" y="1703"/>
                    <a:pt x="4072" y="2874"/>
                    <a:pt x="4072" y="40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1021648" y="1988458"/>
              <a:ext cx="793016" cy="1518939"/>
            </a:xfrm>
            <a:custGeom>
              <a:avLst/>
              <a:gdLst>
                <a:gd name="T0" fmla="*/ 0 w 3754"/>
                <a:gd name="T1" fmla="*/ 7186 h 7187"/>
                <a:gd name="T2" fmla="*/ 0 w 3754"/>
                <a:gd name="T3" fmla="*/ 0 h 7187"/>
                <a:gd name="T4" fmla="*/ 3753 w 3754"/>
                <a:gd name="T5" fmla="*/ 2183 h 7187"/>
                <a:gd name="T6" fmla="*/ 3753 w 3754"/>
                <a:gd name="T7" fmla="*/ 5003 h 7187"/>
                <a:gd name="T8" fmla="*/ 0 w 3754"/>
                <a:gd name="T9" fmla="*/ 7186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4" h="7187">
                  <a:moveTo>
                    <a:pt x="0" y="7186"/>
                  </a:moveTo>
                  <a:lnTo>
                    <a:pt x="0" y="0"/>
                  </a:lnTo>
                  <a:lnTo>
                    <a:pt x="3753" y="2183"/>
                  </a:lnTo>
                  <a:lnTo>
                    <a:pt x="3753" y="5003"/>
                  </a:lnTo>
                  <a:lnTo>
                    <a:pt x="0" y="718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79623" y="4061973"/>
            <a:ext cx="1316724" cy="1462096"/>
            <a:chOff x="1044013" y="3090853"/>
            <a:chExt cx="1316724" cy="1462096"/>
          </a:xfrm>
          <a:solidFill>
            <a:schemeClr val="bg1"/>
          </a:solidFill>
        </p:grpSpPr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>
              <a:off x="1235045" y="3608038"/>
              <a:ext cx="872225" cy="944911"/>
            </a:xfrm>
            <a:custGeom>
              <a:avLst/>
              <a:gdLst>
                <a:gd name="T0" fmla="*/ 4125 w 4126"/>
                <a:gd name="T1" fmla="*/ 1784 h 4473"/>
                <a:gd name="T2" fmla="*/ 4125 w 4126"/>
                <a:gd name="T3" fmla="*/ 1784 h 4473"/>
                <a:gd name="T4" fmla="*/ 3619 w 4126"/>
                <a:gd name="T5" fmla="*/ 2662 h 4473"/>
                <a:gd name="T6" fmla="*/ 3832 w 4126"/>
                <a:gd name="T7" fmla="*/ 2795 h 4473"/>
                <a:gd name="T8" fmla="*/ 3779 w 4126"/>
                <a:gd name="T9" fmla="*/ 3168 h 4473"/>
                <a:gd name="T10" fmla="*/ 798 w 4126"/>
                <a:gd name="T11" fmla="*/ 4419 h 4473"/>
                <a:gd name="T12" fmla="*/ 452 w 4126"/>
                <a:gd name="T13" fmla="*/ 4206 h 4473"/>
                <a:gd name="T14" fmla="*/ 26 w 4126"/>
                <a:gd name="T15" fmla="*/ 986 h 4473"/>
                <a:gd name="T16" fmla="*/ 319 w 4126"/>
                <a:gd name="T17" fmla="*/ 773 h 4473"/>
                <a:gd name="T18" fmla="*/ 532 w 4126"/>
                <a:gd name="T19" fmla="*/ 879 h 4473"/>
                <a:gd name="T20" fmla="*/ 1038 w 4126"/>
                <a:gd name="T21" fmla="*/ 0 h 4473"/>
                <a:gd name="T22" fmla="*/ 4125 w 4126"/>
                <a:gd name="T23" fmla="*/ 1784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4125" y="1784"/>
                  </a:moveTo>
                  <a:lnTo>
                    <a:pt x="4125" y="1784"/>
                  </a:lnTo>
                  <a:cubicBezTo>
                    <a:pt x="3619" y="2662"/>
                    <a:pt x="3619" y="2662"/>
                    <a:pt x="3619" y="2662"/>
                  </a:cubicBezTo>
                  <a:cubicBezTo>
                    <a:pt x="3832" y="2795"/>
                    <a:pt x="3832" y="2795"/>
                    <a:pt x="3832" y="2795"/>
                  </a:cubicBezTo>
                  <a:cubicBezTo>
                    <a:pt x="3991" y="2875"/>
                    <a:pt x="3965" y="3088"/>
                    <a:pt x="3779" y="3168"/>
                  </a:cubicBezTo>
                  <a:cubicBezTo>
                    <a:pt x="798" y="4419"/>
                    <a:pt x="798" y="4419"/>
                    <a:pt x="798" y="4419"/>
                  </a:cubicBezTo>
                  <a:cubicBezTo>
                    <a:pt x="611" y="4472"/>
                    <a:pt x="478" y="4392"/>
                    <a:pt x="452" y="4206"/>
                  </a:cubicBezTo>
                  <a:cubicBezTo>
                    <a:pt x="26" y="986"/>
                    <a:pt x="26" y="986"/>
                    <a:pt x="26" y="986"/>
                  </a:cubicBezTo>
                  <a:cubicBezTo>
                    <a:pt x="0" y="799"/>
                    <a:pt x="159" y="666"/>
                    <a:pt x="319" y="773"/>
                  </a:cubicBezTo>
                  <a:cubicBezTo>
                    <a:pt x="532" y="879"/>
                    <a:pt x="532" y="879"/>
                    <a:pt x="532" y="879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2075" y="613"/>
                    <a:pt x="3087" y="1199"/>
                    <a:pt x="4125" y="178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9"/>
            <p:cNvSpPr>
              <a:spLocks noChangeArrowheads="1"/>
            </p:cNvSpPr>
            <p:nvPr/>
          </p:nvSpPr>
          <p:spPr bwMode="auto">
            <a:xfrm>
              <a:off x="1044013" y="3090853"/>
              <a:ext cx="1316724" cy="1220742"/>
            </a:xfrm>
            <a:custGeom>
              <a:avLst/>
              <a:gdLst>
                <a:gd name="T0" fmla="*/ 6229 w 6230"/>
                <a:gd name="T1" fmla="*/ 5776 h 5777"/>
                <a:gd name="T2" fmla="*/ 0 w 6230"/>
                <a:gd name="T3" fmla="*/ 2183 h 5777"/>
                <a:gd name="T4" fmla="*/ 3780 w 6230"/>
                <a:gd name="T5" fmla="*/ 0 h 5777"/>
                <a:gd name="T6" fmla="*/ 6229 w 6230"/>
                <a:gd name="T7" fmla="*/ 1437 h 5777"/>
                <a:gd name="T8" fmla="*/ 6229 w 6230"/>
                <a:gd name="T9" fmla="*/ 5776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5776"/>
                  </a:moveTo>
                  <a:lnTo>
                    <a:pt x="0" y="2183"/>
                  </a:lnTo>
                  <a:lnTo>
                    <a:pt x="3780" y="0"/>
                  </a:lnTo>
                  <a:lnTo>
                    <a:pt x="6229" y="1437"/>
                  </a:lnTo>
                  <a:lnTo>
                    <a:pt x="6229" y="577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951328" y="4061973"/>
            <a:ext cx="1316724" cy="1462096"/>
            <a:chOff x="2415718" y="3090853"/>
            <a:chExt cx="1316724" cy="1462096"/>
          </a:xfrm>
          <a:solidFill>
            <a:schemeClr val="bg1"/>
          </a:solidFill>
        </p:grpSpPr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>
              <a:off x="2669185" y="3608038"/>
              <a:ext cx="872225" cy="944911"/>
            </a:xfrm>
            <a:custGeom>
              <a:avLst/>
              <a:gdLst>
                <a:gd name="T0" fmla="*/ 3087 w 4126"/>
                <a:gd name="T1" fmla="*/ 0 h 4473"/>
                <a:gd name="T2" fmla="*/ 3087 w 4126"/>
                <a:gd name="T3" fmla="*/ 0 h 4473"/>
                <a:gd name="T4" fmla="*/ 3592 w 4126"/>
                <a:gd name="T5" fmla="*/ 879 h 4473"/>
                <a:gd name="T6" fmla="*/ 3805 w 4126"/>
                <a:gd name="T7" fmla="*/ 773 h 4473"/>
                <a:gd name="T8" fmla="*/ 4098 w 4126"/>
                <a:gd name="T9" fmla="*/ 986 h 4473"/>
                <a:gd name="T10" fmla="*/ 3672 w 4126"/>
                <a:gd name="T11" fmla="*/ 4206 h 4473"/>
                <a:gd name="T12" fmla="*/ 3327 w 4126"/>
                <a:gd name="T13" fmla="*/ 4419 h 4473"/>
                <a:gd name="T14" fmla="*/ 346 w 4126"/>
                <a:gd name="T15" fmla="*/ 3168 h 4473"/>
                <a:gd name="T16" fmla="*/ 292 w 4126"/>
                <a:gd name="T17" fmla="*/ 2795 h 4473"/>
                <a:gd name="T18" fmla="*/ 505 w 4126"/>
                <a:gd name="T19" fmla="*/ 2662 h 4473"/>
                <a:gd name="T20" fmla="*/ 0 w 4126"/>
                <a:gd name="T21" fmla="*/ 1784 h 4473"/>
                <a:gd name="T22" fmla="*/ 3087 w 4126"/>
                <a:gd name="T23" fmla="*/ 0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3087" y="0"/>
                  </a:moveTo>
                  <a:lnTo>
                    <a:pt x="3087" y="0"/>
                  </a:lnTo>
                  <a:cubicBezTo>
                    <a:pt x="3592" y="879"/>
                    <a:pt x="3592" y="879"/>
                    <a:pt x="3592" y="879"/>
                  </a:cubicBezTo>
                  <a:cubicBezTo>
                    <a:pt x="3805" y="773"/>
                    <a:pt x="3805" y="773"/>
                    <a:pt x="3805" y="773"/>
                  </a:cubicBezTo>
                  <a:cubicBezTo>
                    <a:pt x="3965" y="666"/>
                    <a:pt x="4125" y="799"/>
                    <a:pt x="4098" y="986"/>
                  </a:cubicBezTo>
                  <a:cubicBezTo>
                    <a:pt x="3672" y="4206"/>
                    <a:pt x="3672" y="4206"/>
                    <a:pt x="3672" y="4206"/>
                  </a:cubicBezTo>
                  <a:cubicBezTo>
                    <a:pt x="3646" y="4392"/>
                    <a:pt x="3513" y="4472"/>
                    <a:pt x="3327" y="4419"/>
                  </a:cubicBezTo>
                  <a:cubicBezTo>
                    <a:pt x="346" y="3168"/>
                    <a:pt x="346" y="3168"/>
                    <a:pt x="346" y="3168"/>
                  </a:cubicBezTo>
                  <a:cubicBezTo>
                    <a:pt x="159" y="3088"/>
                    <a:pt x="133" y="2875"/>
                    <a:pt x="292" y="2795"/>
                  </a:cubicBezTo>
                  <a:cubicBezTo>
                    <a:pt x="505" y="2662"/>
                    <a:pt x="505" y="2662"/>
                    <a:pt x="505" y="2662"/>
                  </a:cubicBezTo>
                  <a:cubicBezTo>
                    <a:pt x="0" y="1784"/>
                    <a:pt x="0" y="1784"/>
                    <a:pt x="0" y="1784"/>
                  </a:cubicBezTo>
                  <a:cubicBezTo>
                    <a:pt x="1011" y="1199"/>
                    <a:pt x="2049" y="613"/>
                    <a:pt x="308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 noChangeArrowheads="1"/>
            </p:cNvSpPr>
            <p:nvPr/>
          </p:nvSpPr>
          <p:spPr bwMode="auto">
            <a:xfrm>
              <a:off x="2415718" y="3090853"/>
              <a:ext cx="1316724" cy="1220742"/>
            </a:xfrm>
            <a:custGeom>
              <a:avLst/>
              <a:gdLst>
                <a:gd name="T0" fmla="*/ 6229 w 6230"/>
                <a:gd name="T1" fmla="*/ 2183 h 5777"/>
                <a:gd name="T2" fmla="*/ 0 w 6230"/>
                <a:gd name="T3" fmla="*/ 5776 h 5777"/>
                <a:gd name="T4" fmla="*/ 0 w 6230"/>
                <a:gd name="T5" fmla="*/ 1437 h 5777"/>
                <a:gd name="T6" fmla="*/ 2449 w 6230"/>
                <a:gd name="T7" fmla="*/ 0 h 5777"/>
                <a:gd name="T8" fmla="*/ 6229 w 6230"/>
                <a:gd name="T9" fmla="*/ 2183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2183"/>
                  </a:moveTo>
                  <a:lnTo>
                    <a:pt x="0" y="5776"/>
                  </a:lnTo>
                  <a:lnTo>
                    <a:pt x="0" y="1437"/>
                  </a:lnTo>
                  <a:lnTo>
                    <a:pt x="2449" y="0"/>
                  </a:lnTo>
                  <a:lnTo>
                    <a:pt x="6229" y="218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497400" y="2959578"/>
            <a:ext cx="1502166" cy="1518939"/>
            <a:chOff x="2961790" y="1988458"/>
            <a:chExt cx="1502166" cy="1518939"/>
          </a:xfrm>
          <a:solidFill>
            <a:schemeClr val="bg1"/>
          </a:solidFill>
        </p:grpSpPr>
        <p:sp>
          <p:nvSpPr>
            <p:cNvPr id="20" name="Freeform 5"/>
            <p:cNvSpPr>
              <a:spLocks noChangeArrowheads="1"/>
            </p:cNvSpPr>
            <p:nvPr/>
          </p:nvSpPr>
          <p:spPr bwMode="auto">
            <a:xfrm>
              <a:off x="3602913" y="2264290"/>
              <a:ext cx="861043" cy="967275"/>
            </a:xfrm>
            <a:custGeom>
              <a:avLst/>
              <a:gdLst>
                <a:gd name="T0" fmla="*/ 0 w 4073"/>
                <a:gd name="T1" fmla="*/ 505 h 4578"/>
                <a:gd name="T2" fmla="*/ 0 w 4073"/>
                <a:gd name="T3" fmla="*/ 505 h 4578"/>
                <a:gd name="T4" fmla="*/ 1011 w 4073"/>
                <a:gd name="T5" fmla="*/ 505 h 4578"/>
                <a:gd name="T6" fmla="*/ 1011 w 4073"/>
                <a:gd name="T7" fmla="*/ 266 h 4578"/>
                <a:gd name="T8" fmla="*/ 1357 w 4073"/>
                <a:gd name="T9" fmla="*/ 107 h 4578"/>
                <a:gd name="T10" fmla="*/ 3912 w 4073"/>
                <a:gd name="T11" fmla="*/ 2076 h 4578"/>
                <a:gd name="T12" fmla="*/ 3912 w 4073"/>
                <a:gd name="T13" fmla="*/ 2500 h 4578"/>
                <a:gd name="T14" fmla="*/ 1357 w 4073"/>
                <a:gd name="T15" fmla="*/ 4470 h 4578"/>
                <a:gd name="T16" fmla="*/ 1011 w 4073"/>
                <a:gd name="T17" fmla="*/ 4310 h 4578"/>
                <a:gd name="T18" fmla="*/ 1011 w 4073"/>
                <a:gd name="T19" fmla="*/ 4071 h 4578"/>
                <a:gd name="T20" fmla="*/ 0 w 4073"/>
                <a:gd name="T21" fmla="*/ 4071 h 4578"/>
                <a:gd name="T22" fmla="*/ 0 w 4073"/>
                <a:gd name="T23" fmla="*/ 505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0" y="505"/>
                  </a:moveTo>
                  <a:lnTo>
                    <a:pt x="0" y="505"/>
                  </a:lnTo>
                  <a:cubicBezTo>
                    <a:pt x="1011" y="505"/>
                    <a:pt x="1011" y="505"/>
                    <a:pt x="1011" y="505"/>
                  </a:cubicBezTo>
                  <a:cubicBezTo>
                    <a:pt x="1011" y="266"/>
                    <a:pt x="1011" y="266"/>
                    <a:pt x="1011" y="266"/>
                  </a:cubicBezTo>
                  <a:cubicBezTo>
                    <a:pt x="1011" y="79"/>
                    <a:pt x="1197" y="0"/>
                    <a:pt x="1357" y="107"/>
                  </a:cubicBezTo>
                  <a:cubicBezTo>
                    <a:pt x="3912" y="2076"/>
                    <a:pt x="3912" y="2076"/>
                    <a:pt x="3912" y="2076"/>
                  </a:cubicBezTo>
                  <a:cubicBezTo>
                    <a:pt x="4072" y="2209"/>
                    <a:pt x="4072" y="2368"/>
                    <a:pt x="3912" y="2500"/>
                  </a:cubicBezTo>
                  <a:cubicBezTo>
                    <a:pt x="1357" y="4470"/>
                    <a:pt x="1357" y="4470"/>
                    <a:pt x="1357" y="4470"/>
                  </a:cubicBezTo>
                  <a:cubicBezTo>
                    <a:pt x="1197" y="4577"/>
                    <a:pt x="1011" y="4497"/>
                    <a:pt x="1011" y="4310"/>
                  </a:cubicBezTo>
                  <a:cubicBezTo>
                    <a:pt x="1011" y="4071"/>
                    <a:pt x="1011" y="4071"/>
                    <a:pt x="1011" y="4071"/>
                  </a:cubicBezTo>
                  <a:cubicBezTo>
                    <a:pt x="0" y="4071"/>
                    <a:pt x="0" y="4071"/>
                    <a:pt x="0" y="4071"/>
                  </a:cubicBezTo>
                  <a:cubicBezTo>
                    <a:pt x="0" y="2874"/>
                    <a:pt x="0" y="1703"/>
                    <a:pt x="0" y="5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2961790" y="1988458"/>
              <a:ext cx="793016" cy="1518939"/>
            </a:xfrm>
            <a:custGeom>
              <a:avLst/>
              <a:gdLst>
                <a:gd name="T0" fmla="*/ 3752 w 3753"/>
                <a:gd name="T1" fmla="*/ 0 h 7187"/>
                <a:gd name="T2" fmla="*/ 3752 w 3753"/>
                <a:gd name="T3" fmla="*/ 7186 h 7187"/>
                <a:gd name="T4" fmla="*/ 0 w 3753"/>
                <a:gd name="T5" fmla="*/ 5003 h 7187"/>
                <a:gd name="T6" fmla="*/ 0 w 3753"/>
                <a:gd name="T7" fmla="*/ 2183 h 7187"/>
                <a:gd name="T8" fmla="*/ 3752 w 3753"/>
                <a:gd name="T9" fmla="*/ 0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3" h="7187">
                  <a:moveTo>
                    <a:pt x="3752" y="0"/>
                  </a:moveTo>
                  <a:lnTo>
                    <a:pt x="3752" y="7186"/>
                  </a:lnTo>
                  <a:lnTo>
                    <a:pt x="0" y="5003"/>
                  </a:lnTo>
                  <a:lnTo>
                    <a:pt x="0" y="2183"/>
                  </a:lnTo>
                  <a:lnTo>
                    <a:pt x="375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951328" y="1914026"/>
            <a:ext cx="1316724" cy="1462095"/>
            <a:chOff x="2415718" y="942906"/>
            <a:chExt cx="1316724" cy="1462095"/>
          </a:xfrm>
          <a:solidFill>
            <a:schemeClr val="bg1"/>
          </a:solidFill>
        </p:grpSpPr>
        <p:sp>
          <p:nvSpPr>
            <p:cNvPr id="23" name="Freeform 6"/>
            <p:cNvSpPr>
              <a:spLocks noChangeArrowheads="1"/>
            </p:cNvSpPr>
            <p:nvPr/>
          </p:nvSpPr>
          <p:spPr bwMode="auto">
            <a:xfrm>
              <a:off x="2669185" y="942906"/>
              <a:ext cx="872225" cy="944911"/>
            </a:xfrm>
            <a:custGeom>
              <a:avLst/>
              <a:gdLst>
                <a:gd name="T0" fmla="*/ 0 w 4126"/>
                <a:gd name="T1" fmla="*/ 2687 h 4472"/>
                <a:gd name="T2" fmla="*/ 0 w 4126"/>
                <a:gd name="T3" fmla="*/ 2687 h 4472"/>
                <a:gd name="T4" fmla="*/ 505 w 4126"/>
                <a:gd name="T5" fmla="*/ 1809 h 4472"/>
                <a:gd name="T6" fmla="*/ 292 w 4126"/>
                <a:gd name="T7" fmla="*/ 1677 h 4472"/>
                <a:gd name="T8" fmla="*/ 346 w 4126"/>
                <a:gd name="T9" fmla="*/ 1303 h 4472"/>
                <a:gd name="T10" fmla="*/ 3327 w 4126"/>
                <a:gd name="T11" fmla="*/ 52 h 4472"/>
                <a:gd name="T12" fmla="*/ 3672 w 4126"/>
                <a:gd name="T13" fmla="*/ 265 h 4472"/>
                <a:gd name="T14" fmla="*/ 4098 w 4126"/>
                <a:gd name="T15" fmla="*/ 3486 h 4472"/>
                <a:gd name="T16" fmla="*/ 3805 w 4126"/>
                <a:gd name="T17" fmla="*/ 3699 h 4472"/>
                <a:gd name="T18" fmla="*/ 3592 w 4126"/>
                <a:gd name="T19" fmla="*/ 3593 h 4472"/>
                <a:gd name="T20" fmla="*/ 3087 w 4126"/>
                <a:gd name="T21" fmla="*/ 4471 h 4472"/>
                <a:gd name="T22" fmla="*/ 0 w 4126"/>
                <a:gd name="T23" fmla="*/ 2687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0" y="2687"/>
                  </a:moveTo>
                  <a:lnTo>
                    <a:pt x="0" y="2687"/>
                  </a:lnTo>
                  <a:cubicBezTo>
                    <a:pt x="505" y="1809"/>
                    <a:pt x="505" y="1809"/>
                    <a:pt x="505" y="1809"/>
                  </a:cubicBezTo>
                  <a:cubicBezTo>
                    <a:pt x="292" y="1677"/>
                    <a:pt x="292" y="1677"/>
                    <a:pt x="292" y="1677"/>
                  </a:cubicBezTo>
                  <a:cubicBezTo>
                    <a:pt x="133" y="1596"/>
                    <a:pt x="159" y="1384"/>
                    <a:pt x="346" y="1303"/>
                  </a:cubicBezTo>
                  <a:cubicBezTo>
                    <a:pt x="3327" y="52"/>
                    <a:pt x="3327" y="52"/>
                    <a:pt x="3327" y="52"/>
                  </a:cubicBezTo>
                  <a:cubicBezTo>
                    <a:pt x="3513" y="0"/>
                    <a:pt x="3646" y="80"/>
                    <a:pt x="3672" y="265"/>
                  </a:cubicBezTo>
                  <a:cubicBezTo>
                    <a:pt x="4098" y="3486"/>
                    <a:pt x="4098" y="3486"/>
                    <a:pt x="4098" y="3486"/>
                  </a:cubicBezTo>
                  <a:cubicBezTo>
                    <a:pt x="4125" y="3672"/>
                    <a:pt x="3965" y="3806"/>
                    <a:pt x="3805" y="3699"/>
                  </a:cubicBezTo>
                  <a:cubicBezTo>
                    <a:pt x="3592" y="3593"/>
                    <a:pt x="3592" y="3593"/>
                    <a:pt x="3592" y="3593"/>
                  </a:cubicBezTo>
                  <a:cubicBezTo>
                    <a:pt x="3087" y="4471"/>
                    <a:pt x="3087" y="4471"/>
                    <a:pt x="3087" y="4471"/>
                  </a:cubicBezTo>
                  <a:cubicBezTo>
                    <a:pt x="2049" y="3858"/>
                    <a:pt x="1037" y="3273"/>
                    <a:pt x="0" y="26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2"/>
            <p:cNvSpPr>
              <a:spLocks noChangeArrowheads="1"/>
            </p:cNvSpPr>
            <p:nvPr/>
          </p:nvSpPr>
          <p:spPr bwMode="auto">
            <a:xfrm>
              <a:off x="2415718" y="1184259"/>
              <a:ext cx="1316724" cy="1220742"/>
            </a:xfrm>
            <a:custGeom>
              <a:avLst/>
              <a:gdLst>
                <a:gd name="T0" fmla="*/ 0 w 6230"/>
                <a:gd name="T1" fmla="*/ 0 h 5776"/>
                <a:gd name="T2" fmla="*/ 6229 w 6230"/>
                <a:gd name="T3" fmla="*/ 3593 h 5776"/>
                <a:gd name="T4" fmla="*/ 2449 w 6230"/>
                <a:gd name="T5" fmla="*/ 5775 h 5776"/>
                <a:gd name="T6" fmla="*/ 0 w 6230"/>
                <a:gd name="T7" fmla="*/ 4338 h 5776"/>
                <a:gd name="T8" fmla="*/ 0 w 6230"/>
                <a:gd name="T9" fmla="*/ 0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0"/>
                  </a:moveTo>
                  <a:lnTo>
                    <a:pt x="6229" y="3593"/>
                  </a:lnTo>
                  <a:lnTo>
                    <a:pt x="2449" y="5775"/>
                  </a:lnTo>
                  <a:lnTo>
                    <a:pt x="0" y="433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13"/>
          <p:cNvSpPr>
            <a:spLocks noChangeArrowheads="1"/>
          </p:cNvSpPr>
          <p:nvPr/>
        </p:nvSpPr>
        <p:spPr bwMode="auto">
          <a:xfrm>
            <a:off x="2406187" y="3122654"/>
            <a:ext cx="1035302" cy="1191855"/>
          </a:xfrm>
          <a:custGeom>
            <a:avLst/>
            <a:gdLst>
              <a:gd name="T0" fmla="*/ 2449 w 4897"/>
              <a:gd name="T1" fmla="*/ 0 h 5642"/>
              <a:gd name="T2" fmla="*/ 3672 w 4897"/>
              <a:gd name="T3" fmla="*/ 691 h 5642"/>
              <a:gd name="T4" fmla="*/ 4896 w 4897"/>
              <a:gd name="T5" fmla="*/ 1410 h 5642"/>
              <a:gd name="T6" fmla="*/ 4896 w 4897"/>
              <a:gd name="T7" fmla="*/ 2821 h 5642"/>
              <a:gd name="T8" fmla="*/ 4896 w 4897"/>
              <a:gd name="T9" fmla="*/ 4230 h 5642"/>
              <a:gd name="T10" fmla="*/ 3672 w 4897"/>
              <a:gd name="T11" fmla="*/ 4949 h 5642"/>
              <a:gd name="T12" fmla="*/ 2449 w 4897"/>
              <a:gd name="T13" fmla="*/ 5641 h 5642"/>
              <a:gd name="T14" fmla="*/ 1225 w 4897"/>
              <a:gd name="T15" fmla="*/ 4949 h 5642"/>
              <a:gd name="T16" fmla="*/ 0 w 4897"/>
              <a:gd name="T17" fmla="*/ 4230 h 5642"/>
              <a:gd name="T18" fmla="*/ 0 w 4897"/>
              <a:gd name="T19" fmla="*/ 2821 h 5642"/>
              <a:gd name="T20" fmla="*/ 0 w 4897"/>
              <a:gd name="T21" fmla="*/ 1410 h 5642"/>
              <a:gd name="T22" fmla="*/ 1225 w 4897"/>
              <a:gd name="T23" fmla="*/ 691 h 5642"/>
              <a:gd name="T24" fmla="*/ 2449 w 4897"/>
              <a:gd name="T25" fmla="*/ 0 h 5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97" h="5642">
                <a:moveTo>
                  <a:pt x="2449" y="0"/>
                </a:moveTo>
                <a:lnTo>
                  <a:pt x="3672" y="691"/>
                </a:lnTo>
                <a:lnTo>
                  <a:pt x="4896" y="1410"/>
                </a:lnTo>
                <a:lnTo>
                  <a:pt x="4896" y="2821"/>
                </a:lnTo>
                <a:lnTo>
                  <a:pt x="4896" y="4230"/>
                </a:lnTo>
                <a:lnTo>
                  <a:pt x="3672" y="4949"/>
                </a:lnTo>
                <a:lnTo>
                  <a:pt x="2449" y="5641"/>
                </a:lnTo>
                <a:lnTo>
                  <a:pt x="1225" y="4949"/>
                </a:lnTo>
                <a:lnTo>
                  <a:pt x="0" y="4230"/>
                </a:lnTo>
                <a:lnTo>
                  <a:pt x="0" y="2821"/>
                </a:lnTo>
                <a:lnTo>
                  <a:pt x="0" y="1410"/>
                </a:lnTo>
                <a:lnTo>
                  <a:pt x="1225" y="691"/>
                </a:lnTo>
                <a:lnTo>
                  <a:pt x="2449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5390560" y="2359244"/>
            <a:ext cx="820099" cy="54709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7410982" y="2359243"/>
            <a:ext cx="820099" cy="54709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8" name="Content Placeholder 2"/>
          <p:cNvSpPr txBox="1"/>
          <p:nvPr/>
        </p:nvSpPr>
        <p:spPr>
          <a:xfrm>
            <a:off x="9431404" y="2359243"/>
            <a:ext cx="703197" cy="54709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9" name="Content Placeholder 2"/>
          <p:cNvSpPr txBox="1"/>
          <p:nvPr/>
        </p:nvSpPr>
        <p:spPr>
          <a:xfrm>
            <a:off x="5390560" y="3936664"/>
            <a:ext cx="820099" cy="53817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0" name="Content Placeholder 2"/>
          <p:cNvSpPr txBox="1"/>
          <p:nvPr/>
        </p:nvSpPr>
        <p:spPr>
          <a:xfrm>
            <a:off x="7410982" y="3936663"/>
            <a:ext cx="820099" cy="5381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31" name="Content Placeholder 2"/>
          <p:cNvSpPr txBox="1"/>
          <p:nvPr/>
        </p:nvSpPr>
        <p:spPr>
          <a:xfrm>
            <a:off x="9431405" y="3936663"/>
            <a:ext cx="703196" cy="5381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761990" y="3509990"/>
            <a:ext cx="305739" cy="412391"/>
            <a:chOff x="3687763" y="361950"/>
            <a:chExt cx="204788" cy="276225"/>
          </a:xfrm>
          <a:solidFill>
            <a:srgbClr val="9FD2C4"/>
          </a:solidFill>
        </p:grpSpPr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3687763" y="361950"/>
              <a:ext cx="204788" cy="276225"/>
            </a:xfrm>
            <a:custGeom>
              <a:avLst/>
              <a:gdLst>
                <a:gd name="T0" fmla="*/ 192 w 213"/>
                <a:gd name="T1" fmla="*/ 0 h 288"/>
                <a:gd name="T2" fmla="*/ 21 w 213"/>
                <a:gd name="T3" fmla="*/ 0 h 288"/>
                <a:gd name="T4" fmla="*/ 0 w 213"/>
                <a:gd name="T5" fmla="*/ 22 h 288"/>
                <a:gd name="T6" fmla="*/ 0 w 213"/>
                <a:gd name="T7" fmla="*/ 267 h 288"/>
                <a:gd name="T8" fmla="*/ 21 w 213"/>
                <a:gd name="T9" fmla="*/ 288 h 288"/>
                <a:gd name="T10" fmla="*/ 192 w 213"/>
                <a:gd name="T11" fmla="*/ 288 h 288"/>
                <a:gd name="T12" fmla="*/ 213 w 213"/>
                <a:gd name="T13" fmla="*/ 267 h 288"/>
                <a:gd name="T14" fmla="*/ 213 w 213"/>
                <a:gd name="T15" fmla="*/ 22 h 288"/>
                <a:gd name="T16" fmla="*/ 192 w 213"/>
                <a:gd name="T17" fmla="*/ 0 h 288"/>
                <a:gd name="T18" fmla="*/ 188 w 213"/>
                <a:gd name="T19" fmla="*/ 262 h 288"/>
                <a:gd name="T20" fmla="*/ 25 w 213"/>
                <a:gd name="T21" fmla="*/ 262 h 288"/>
                <a:gd name="T22" fmla="*/ 25 w 213"/>
                <a:gd name="T23" fmla="*/ 152 h 288"/>
                <a:gd name="T24" fmla="*/ 188 w 213"/>
                <a:gd name="T25" fmla="*/ 152 h 288"/>
                <a:gd name="T26" fmla="*/ 188 w 213"/>
                <a:gd name="T27" fmla="*/ 262 h 288"/>
                <a:gd name="T28" fmla="*/ 188 w 213"/>
                <a:gd name="T29" fmla="*/ 136 h 288"/>
                <a:gd name="T30" fmla="*/ 25 w 213"/>
                <a:gd name="T31" fmla="*/ 136 h 288"/>
                <a:gd name="T32" fmla="*/ 25 w 213"/>
                <a:gd name="T33" fmla="*/ 26 h 288"/>
                <a:gd name="T34" fmla="*/ 188 w 213"/>
                <a:gd name="T35" fmla="*/ 26 h 288"/>
                <a:gd name="T36" fmla="*/ 188 w 213"/>
                <a:gd name="T37" fmla="*/ 1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288">
                  <a:moveTo>
                    <a:pt x="19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3" y="0"/>
                    <a:pt x="0" y="3"/>
                    <a:pt x="0" y="22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85"/>
                    <a:pt x="3" y="288"/>
                    <a:pt x="21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210" y="288"/>
                    <a:pt x="213" y="285"/>
                    <a:pt x="213" y="267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3" y="3"/>
                    <a:pt x="210" y="0"/>
                    <a:pt x="192" y="0"/>
                  </a:cubicBezTo>
                  <a:close/>
                  <a:moveTo>
                    <a:pt x="188" y="262"/>
                  </a:moveTo>
                  <a:cubicBezTo>
                    <a:pt x="25" y="262"/>
                    <a:pt x="25" y="262"/>
                    <a:pt x="25" y="26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88" y="152"/>
                    <a:pt x="188" y="152"/>
                    <a:pt x="188" y="152"/>
                  </a:cubicBezTo>
                  <a:lnTo>
                    <a:pt x="188" y="262"/>
                  </a:lnTo>
                  <a:close/>
                  <a:moveTo>
                    <a:pt x="188" y="136"/>
                  </a:moveTo>
                  <a:cubicBezTo>
                    <a:pt x="25" y="136"/>
                    <a:pt x="25" y="136"/>
                    <a:pt x="25" y="13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88" y="26"/>
                    <a:pt x="188" y="26"/>
                    <a:pt x="188" y="26"/>
                  </a:cubicBezTo>
                  <a:lnTo>
                    <a:pt x="18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26"/>
            <p:cNvSpPr>
              <a:spLocks noEditPoints="1"/>
            </p:cNvSpPr>
            <p:nvPr/>
          </p:nvSpPr>
          <p:spPr bwMode="auto">
            <a:xfrm>
              <a:off x="3727451" y="401638"/>
              <a:ext cx="125413" cy="74612"/>
            </a:xfrm>
            <a:custGeom>
              <a:avLst/>
              <a:gdLst>
                <a:gd name="T0" fmla="*/ 0 w 79"/>
                <a:gd name="T1" fmla="*/ 0 h 47"/>
                <a:gd name="T2" fmla="*/ 0 w 79"/>
                <a:gd name="T3" fmla="*/ 47 h 47"/>
                <a:gd name="T4" fmla="*/ 79 w 79"/>
                <a:gd name="T5" fmla="*/ 47 h 47"/>
                <a:gd name="T6" fmla="*/ 79 w 79"/>
                <a:gd name="T7" fmla="*/ 0 h 47"/>
                <a:gd name="T8" fmla="*/ 0 w 79"/>
                <a:gd name="T9" fmla="*/ 0 h 47"/>
                <a:gd name="T10" fmla="*/ 58 w 79"/>
                <a:gd name="T11" fmla="*/ 36 h 47"/>
                <a:gd name="T12" fmla="*/ 21 w 79"/>
                <a:gd name="T13" fmla="*/ 36 h 47"/>
                <a:gd name="T14" fmla="*/ 21 w 79"/>
                <a:gd name="T15" fmla="*/ 27 h 47"/>
                <a:gd name="T16" fmla="*/ 58 w 79"/>
                <a:gd name="T17" fmla="*/ 27 h 47"/>
                <a:gd name="T18" fmla="*/ 58 w 79"/>
                <a:gd name="T1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47">
                  <a:moveTo>
                    <a:pt x="0" y="0"/>
                  </a:move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  <a:lnTo>
                    <a:pt x="0" y="0"/>
                  </a:lnTo>
                  <a:close/>
                  <a:moveTo>
                    <a:pt x="58" y="36"/>
                  </a:moveTo>
                  <a:lnTo>
                    <a:pt x="21" y="36"/>
                  </a:lnTo>
                  <a:lnTo>
                    <a:pt x="21" y="27"/>
                  </a:lnTo>
                  <a:lnTo>
                    <a:pt x="58" y="27"/>
                  </a:lnTo>
                  <a:lnTo>
                    <a:pt x="5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27"/>
            <p:cNvSpPr>
              <a:spLocks noEditPoints="1"/>
            </p:cNvSpPr>
            <p:nvPr/>
          </p:nvSpPr>
          <p:spPr bwMode="auto">
            <a:xfrm>
              <a:off x="3727451" y="522288"/>
              <a:ext cx="125413" cy="74612"/>
            </a:xfrm>
            <a:custGeom>
              <a:avLst/>
              <a:gdLst>
                <a:gd name="T0" fmla="*/ 0 w 79"/>
                <a:gd name="T1" fmla="*/ 0 h 47"/>
                <a:gd name="T2" fmla="*/ 0 w 79"/>
                <a:gd name="T3" fmla="*/ 47 h 47"/>
                <a:gd name="T4" fmla="*/ 79 w 79"/>
                <a:gd name="T5" fmla="*/ 47 h 47"/>
                <a:gd name="T6" fmla="*/ 79 w 79"/>
                <a:gd name="T7" fmla="*/ 0 h 47"/>
                <a:gd name="T8" fmla="*/ 0 w 79"/>
                <a:gd name="T9" fmla="*/ 0 h 47"/>
                <a:gd name="T10" fmla="*/ 58 w 79"/>
                <a:gd name="T11" fmla="*/ 36 h 47"/>
                <a:gd name="T12" fmla="*/ 21 w 79"/>
                <a:gd name="T13" fmla="*/ 36 h 47"/>
                <a:gd name="T14" fmla="*/ 21 w 79"/>
                <a:gd name="T15" fmla="*/ 27 h 47"/>
                <a:gd name="T16" fmla="*/ 58 w 79"/>
                <a:gd name="T17" fmla="*/ 27 h 47"/>
                <a:gd name="T18" fmla="*/ 58 w 79"/>
                <a:gd name="T1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47">
                  <a:moveTo>
                    <a:pt x="0" y="0"/>
                  </a:move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  <a:lnTo>
                    <a:pt x="0" y="0"/>
                  </a:lnTo>
                  <a:close/>
                  <a:moveTo>
                    <a:pt x="58" y="36"/>
                  </a:moveTo>
                  <a:lnTo>
                    <a:pt x="21" y="36"/>
                  </a:lnTo>
                  <a:lnTo>
                    <a:pt x="21" y="27"/>
                  </a:lnTo>
                  <a:lnTo>
                    <a:pt x="58" y="27"/>
                  </a:lnTo>
                  <a:lnTo>
                    <a:pt x="5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219"/>
          <p:cNvSpPr>
            <a:spLocks noEditPoints="1"/>
          </p:cNvSpPr>
          <p:nvPr/>
        </p:nvSpPr>
        <p:spPr bwMode="auto">
          <a:xfrm>
            <a:off x="3323720" y="2566913"/>
            <a:ext cx="300999" cy="421872"/>
          </a:xfrm>
          <a:custGeom>
            <a:avLst/>
            <a:gdLst>
              <a:gd name="T0" fmla="*/ 205 w 211"/>
              <a:gd name="T1" fmla="*/ 64 h 295"/>
              <a:gd name="T2" fmla="*/ 61 w 211"/>
              <a:gd name="T3" fmla="*/ 11 h 295"/>
              <a:gd name="T4" fmla="*/ 11 w 211"/>
              <a:gd name="T5" fmla="*/ 19 h 295"/>
              <a:gd name="T6" fmla="*/ 0 w 211"/>
              <a:gd name="T7" fmla="*/ 45 h 295"/>
              <a:gd name="T8" fmla="*/ 1 w 211"/>
              <a:gd name="T9" fmla="*/ 50 h 295"/>
              <a:gd name="T10" fmla="*/ 1 w 211"/>
              <a:gd name="T11" fmla="*/ 228 h 295"/>
              <a:gd name="T12" fmla="*/ 7 w 211"/>
              <a:gd name="T13" fmla="*/ 237 h 295"/>
              <a:gd name="T14" fmla="*/ 153 w 211"/>
              <a:gd name="T15" fmla="*/ 295 h 295"/>
              <a:gd name="T16" fmla="*/ 157 w 211"/>
              <a:gd name="T17" fmla="*/ 295 h 295"/>
              <a:gd name="T18" fmla="*/ 162 w 211"/>
              <a:gd name="T19" fmla="*/ 294 h 295"/>
              <a:gd name="T20" fmla="*/ 166 w 211"/>
              <a:gd name="T21" fmla="*/ 286 h 295"/>
              <a:gd name="T22" fmla="*/ 166 w 211"/>
              <a:gd name="T23" fmla="*/ 276 h 295"/>
              <a:gd name="T24" fmla="*/ 193 w 211"/>
              <a:gd name="T25" fmla="*/ 251 h 295"/>
              <a:gd name="T26" fmla="*/ 201 w 211"/>
              <a:gd name="T27" fmla="*/ 256 h 295"/>
              <a:gd name="T28" fmla="*/ 211 w 211"/>
              <a:gd name="T29" fmla="*/ 246 h 295"/>
              <a:gd name="T30" fmla="*/ 211 w 211"/>
              <a:gd name="T31" fmla="*/ 73 h 295"/>
              <a:gd name="T32" fmla="*/ 205 w 211"/>
              <a:gd name="T33" fmla="*/ 64 h 295"/>
              <a:gd name="T34" fmla="*/ 21 w 211"/>
              <a:gd name="T35" fmla="*/ 49 h 295"/>
              <a:gd name="T36" fmla="*/ 19 w 211"/>
              <a:gd name="T37" fmla="*/ 44 h 295"/>
              <a:gd name="T38" fmla="*/ 24 w 211"/>
              <a:gd name="T39" fmla="*/ 33 h 295"/>
              <a:gd name="T40" fmla="*/ 54 w 211"/>
              <a:gd name="T41" fmla="*/ 28 h 295"/>
              <a:gd name="T42" fmla="*/ 55 w 211"/>
              <a:gd name="T43" fmla="*/ 29 h 295"/>
              <a:gd name="T44" fmla="*/ 190 w 211"/>
              <a:gd name="T45" fmla="*/ 79 h 295"/>
              <a:gd name="T46" fmla="*/ 161 w 211"/>
              <a:gd name="T47" fmla="*/ 106 h 295"/>
              <a:gd name="T48" fmla="*/ 160 w 211"/>
              <a:gd name="T49" fmla="*/ 106 h 295"/>
              <a:gd name="T50" fmla="*/ 21 w 211"/>
              <a:gd name="T51" fmla="*/ 49 h 295"/>
              <a:gd name="T52" fmla="*/ 166 w 211"/>
              <a:gd name="T53" fmla="*/ 111 h 295"/>
              <a:gd name="T54" fmla="*/ 192 w 211"/>
              <a:gd name="T55" fmla="*/ 86 h 295"/>
              <a:gd name="T56" fmla="*/ 192 w 211"/>
              <a:gd name="T57" fmla="*/ 244 h 295"/>
              <a:gd name="T58" fmla="*/ 166 w 211"/>
              <a:gd name="T59" fmla="*/ 268 h 295"/>
              <a:gd name="T60" fmla="*/ 166 w 211"/>
              <a:gd name="T61" fmla="*/ 115 h 295"/>
              <a:gd name="T62" fmla="*/ 166 w 211"/>
              <a:gd name="T63" fmla="*/ 11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76074" y="4533292"/>
            <a:ext cx="412393" cy="410021"/>
            <a:chOff x="344488" y="363538"/>
            <a:chExt cx="276226" cy="274637"/>
          </a:xfrm>
          <a:solidFill>
            <a:srgbClr val="9FD2C4"/>
          </a:solidFill>
        </p:grpSpPr>
        <p:sp>
          <p:nvSpPr>
            <p:cNvPr id="38" name="Freeform 223"/>
            <p:cNvSpPr>
              <a:spLocks noEditPoints="1"/>
            </p:cNvSpPr>
            <p:nvPr/>
          </p:nvSpPr>
          <p:spPr bwMode="auto">
            <a:xfrm>
              <a:off x="344488" y="363538"/>
              <a:ext cx="68263" cy="68262"/>
            </a:xfrm>
            <a:custGeom>
              <a:avLst/>
              <a:gdLst>
                <a:gd name="T0" fmla="*/ 0 w 43"/>
                <a:gd name="T1" fmla="*/ 43 h 43"/>
                <a:gd name="T2" fmla="*/ 43 w 43"/>
                <a:gd name="T3" fmla="*/ 43 h 43"/>
                <a:gd name="T4" fmla="*/ 43 w 43"/>
                <a:gd name="T5" fmla="*/ 0 h 43"/>
                <a:gd name="T6" fmla="*/ 0 w 43"/>
                <a:gd name="T7" fmla="*/ 0 h 43"/>
                <a:gd name="T8" fmla="*/ 0 w 43"/>
                <a:gd name="T9" fmla="*/ 43 h 43"/>
                <a:gd name="T10" fmla="*/ 10 w 43"/>
                <a:gd name="T11" fmla="*/ 9 h 43"/>
                <a:gd name="T12" fmla="*/ 34 w 43"/>
                <a:gd name="T13" fmla="*/ 9 h 43"/>
                <a:gd name="T14" fmla="*/ 34 w 43"/>
                <a:gd name="T15" fmla="*/ 33 h 43"/>
                <a:gd name="T16" fmla="*/ 10 w 43"/>
                <a:gd name="T17" fmla="*/ 33 h 43"/>
                <a:gd name="T18" fmla="*/ 10 w 43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0" y="43"/>
                  </a:moveTo>
                  <a:lnTo>
                    <a:pt x="43" y="43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43"/>
                  </a:lnTo>
                  <a:close/>
                  <a:moveTo>
                    <a:pt x="10" y="9"/>
                  </a:moveTo>
                  <a:lnTo>
                    <a:pt x="34" y="9"/>
                  </a:lnTo>
                  <a:lnTo>
                    <a:pt x="34" y="33"/>
                  </a:lnTo>
                  <a:lnTo>
                    <a:pt x="10" y="33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224"/>
            <p:cNvSpPr>
              <a:spLocks noEditPoints="1"/>
            </p:cNvSpPr>
            <p:nvPr/>
          </p:nvSpPr>
          <p:spPr bwMode="auto">
            <a:xfrm>
              <a:off x="344488" y="465138"/>
              <a:ext cx="68263" cy="68262"/>
            </a:xfrm>
            <a:custGeom>
              <a:avLst/>
              <a:gdLst>
                <a:gd name="T0" fmla="*/ 0 w 43"/>
                <a:gd name="T1" fmla="*/ 43 h 43"/>
                <a:gd name="T2" fmla="*/ 43 w 43"/>
                <a:gd name="T3" fmla="*/ 43 h 43"/>
                <a:gd name="T4" fmla="*/ 43 w 43"/>
                <a:gd name="T5" fmla="*/ 0 h 43"/>
                <a:gd name="T6" fmla="*/ 0 w 43"/>
                <a:gd name="T7" fmla="*/ 0 h 43"/>
                <a:gd name="T8" fmla="*/ 0 w 43"/>
                <a:gd name="T9" fmla="*/ 43 h 43"/>
                <a:gd name="T10" fmla="*/ 10 w 43"/>
                <a:gd name="T11" fmla="*/ 10 h 43"/>
                <a:gd name="T12" fmla="*/ 34 w 43"/>
                <a:gd name="T13" fmla="*/ 10 h 43"/>
                <a:gd name="T14" fmla="*/ 34 w 43"/>
                <a:gd name="T15" fmla="*/ 34 h 43"/>
                <a:gd name="T16" fmla="*/ 10 w 43"/>
                <a:gd name="T17" fmla="*/ 34 h 43"/>
                <a:gd name="T18" fmla="*/ 10 w 43"/>
                <a:gd name="T1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0" y="43"/>
                  </a:moveTo>
                  <a:lnTo>
                    <a:pt x="43" y="43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43"/>
                  </a:lnTo>
                  <a:close/>
                  <a:moveTo>
                    <a:pt x="10" y="10"/>
                  </a:moveTo>
                  <a:lnTo>
                    <a:pt x="34" y="10"/>
                  </a:lnTo>
                  <a:lnTo>
                    <a:pt x="34" y="34"/>
                  </a:lnTo>
                  <a:lnTo>
                    <a:pt x="10" y="34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225"/>
            <p:cNvSpPr>
              <a:spLocks noChangeArrowheads="1"/>
            </p:cNvSpPr>
            <p:nvPr/>
          </p:nvSpPr>
          <p:spPr bwMode="auto">
            <a:xfrm>
              <a:off x="447676" y="377825"/>
              <a:ext cx="17303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226"/>
            <p:cNvSpPr>
              <a:spLocks noChangeArrowheads="1"/>
            </p:cNvSpPr>
            <p:nvPr/>
          </p:nvSpPr>
          <p:spPr bwMode="auto">
            <a:xfrm>
              <a:off x="447676" y="481013"/>
              <a:ext cx="17303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227"/>
            <p:cNvSpPr>
              <a:spLocks noEditPoints="1"/>
            </p:cNvSpPr>
            <p:nvPr/>
          </p:nvSpPr>
          <p:spPr bwMode="auto">
            <a:xfrm>
              <a:off x="344488" y="568325"/>
              <a:ext cx="68263" cy="69850"/>
            </a:xfrm>
            <a:custGeom>
              <a:avLst/>
              <a:gdLst>
                <a:gd name="T0" fmla="*/ 0 w 43"/>
                <a:gd name="T1" fmla="*/ 44 h 44"/>
                <a:gd name="T2" fmla="*/ 43 w 43"/>
                <a:gd name="T3" fmla="*/ 44 h 44"/>
                <a:gd name="T4" fmla="*/ 43 w 43"/>
                <a:gd name="T5" fmla="*/ 0 h 44"/>
                <a:gd name="T6" fmla="*/ 0 w 43"/>
                <a:gd name="T7" fmla="*/ 0 h 44"/>
                <a:gd name="T8" fmla="*/ 0 w 43"/>
                <a:gd name="T9" fmla="*/ 44 h 44"/>
                <a:gd name="T10" fmla="*/ 10 w 43"/>
                <a:gd name="T11" fmla="*/ 10 h 44"/>
                <a:gd name="T12" fmla="*/ 34 w 43"/>
                <a:gd name="T13" fmla="*/ 10 h 44"/>
                <a:gd name="T14" fmla="*/ 34 w 43"/>
                <a:gd name="T15" fmla="*/ 34 h 44"/>
                <a:gd name="T16" fmla="*/ 10 w 43"/>
                <a:gd name="T17" fmla="*/ 34 h 44"/>
                <a:gd name="T18" fmla="*/ 10 w 43"/>
                <a:gd name="T1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4">
                  <a:moveTo>
                    <a:pt x="0" y="44"/>
                  </a:moveTo>
                  <a:lnTo>
                    <a:pt x="43" y="44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10" y="10"/>
                  </a:moveTo>
                  <a:lnTo>
                    <a:pt x="34" y="10"/>
                  </a:lnTo>
                  <a:lnTo>
                    <a:pt x="34" y="34"/>
                  </a:lnTo>
                  <a:lnTo>
                    <a:pt x="10" y="34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228"/>
            <p:cNvSpPr>
              <a:spLocks noChangeArrowheads="1"/>
            </p:cNvSpPr>
            <p:nvPr/>
          </p:nvSpPr>
          <p:spPr bwMode="auto">
            <a:xfrm>
              <a:off x="447676" y="584200"/>
              <a:ext cx="17303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09994" y="3552651"/>
            <a:ext cx="298628" cy="412391"/>
            <a:chOff x="1485901" y="361950"/>
            <a:chExt cx="200025" cy="276225"/>
          </a:xfrm>
          <a:solidFill>
            <a:srgbClr val="9FD2C4"/>
          </a:solidFill>
        </p:grpSpPr>
        <p:sp>
          <p:nvSpPr>
            <p:cNvPr id="45" name="Freeform 229"/>
            <p:cNvSpPr>
              <a:spLocks noEditPoints="1"/>
            </p:cNvSpPr>
            <p:nvPr/>
          </p:nvSpPr>
          <p:spPr bwMode="auto">
            <a:xfrm>
              <a:off x="1528763" y="4619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4 h 21"/>
                <a:gd name="T12" fmla="*/ 17 w 21"/>
                <a:gd name="T13" fmla="*/ 4 h 21"/>
                <a:gd name="T14" fmla="*/ 17 w 21"/>
                <a:gd name="T15" fmla="*/ 16 h 21"/>
                <a:gd name="T16" fmla="*/ 5 w 21"/>
                <a:gd name="T17" fmla="*/ 16 h 21"/>
                <a:gd name="T18" fmla="*/ 5 w 21"/>
                <a:gd name="T1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4"/>
                  </a:moveTo>
                  <a:lnTo>
                    <a:pt x="17" y="4"/>
                  </a:lnTo>
                  <a:lnTo>
                    <a:pt x="17" y="16"/>
                  </a:lnTo>
                  <a:lnTo>
                    <a:pt x="5" y="16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30"/>
            <p:cNvSpPr>
              <a:spLocks noEditPoints="1"/>
            </p:cNvSpPr>
            <p:nvPr/>
          </p:nvSpPr>
          <p:spPr bwMode="auto">
            <a:xfrm>
              <a:off x="1528763" y="5127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4 h 21"/>
                <a:gd name="T12" fmla="*/ 17 w 21"/>
                <a:gd name="T13" fmla="*/ 4 h 21"/>
                <a:gd name="T14" fmla="*/ 17 w 21"/>
                <a:gd name="T15" fmla="*/ 16 h 21"/>
                <a:gd name="T16" fmla="*/ 5 w 21"/>
                <a:gd name="T17" fmla="*/ 16 h 21"/>
                <a:gd name="T18" fmla="*/ 5 w 21"/>
                <a:gd name="T1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4"/>
                  </a:moveTo>
                  <a:lnTo>
                    <a:pt x="17" y="4"/>
                  </a:lnTo>
                  <a:lnTo>
                    <a:pt x="17" y="16"/>
                  </a:lnTo>
                  <a:lnTo>
                    <a:pt x="5" y="16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231"/>
            <p:cNvSpPr>
              <a:spLocks noChangeArrowheads="1"/>
            </p:cNvSpPr>
            <p:nvPr/>
          </p:nvSpPr>
          <p:spPr bwMode="auto">
            <a:xfrm>
              <a:off x="1579563" y="468313"/>
              <a:ext cx="603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232"/>
            <p:cNvSpPr>
              <a:spLocks noChangeArrowheads="1"/>
            </p:cNvSpPr>
            <p:nvPr/>
          </p:nvSpPr>
          <p:spPr bwMode="auto">
            <a:xfrm>
              <a:off x="1579563" y="519113"/>
              <a:ext cx="603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33"/>
            <p:cNvSpPr>
              <a:spLocks noEditPoints="1"/>
            </p:cNvSpPr>
            <p:nvPr/>
          </p:nvSpPr>
          <p:spPr bwMode="auto">
            <a:xfrm>
              <a:off x="1528763" y="561975"/>
              <a:ext cx="33338" cy="34925"/>
            </a:xfrm>
            <a:custGeom>
              <a:avLst/>
              <a:gdLst>
                <a:gd name="T0" fmla="*/ 0 w 21"/>
                <a:gd name="T1" fmla="*/ 22 h 22"/>
                <a:gd name="T2" fmla="*/ 21 w 21"/>
                <a:gd name="T3" fmla="*/ 22 h 22"/>
                <a:gd name="T4" fmla="*/ 21 w 21"/>
                <a:gd name="T5" fmla="*/ 0 h 22"/>
                <a:gd name="T6" fmla="*/ 0 w 21"/>
                <a:gd name="T7" fmla="*/ 0 h 22"/>
                <a:gd name="T8" fmla="*/ 0 w 21"/>
                <a:gd name="T9" fmla="*/ 22 h 22"/>
                <a:gd name="T10" fmla="*/ 5 w 21"/>
                <a:gd name="T11" fmla="*/ 5 h 22"/>
                <a:gd name="T12" fmla="*/ 17 w 21"/>
                <a:gd name="T13" fmla="*/ 5 h 22"/>
                <a:gd name="T14" fmla="*/ 17 w 21"/>
                <a:gd name="T15" fmla="*/ 17 h 22"/>
                <a:gd name="T16" fmla="*/ 5 w 21"/>
                <a:gd name="T17" fmla="*/ 17 h 22"/>
                <a:gd name="T18" fmla="*/ 5 w 21"/>
                <a:gd name="T1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2">
                  <a:moveTo>
                    <a:pt x="0" y="22"/>
                  </a:moveTo>
                  <a:lnTo>
                    <a:pt x="21" y="2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2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234"/>
            <p:cNvSpPr>
              <a:spLocks noChangeArrowheads="1"/>
            </p:cNvSpPr>
            <p:nvPr/>
          </p:nvSpPr>
          <p:spPr bwMode="auto">
            <a:xfrm>
              <a:off x="1579563" y="569913"/>
              <a:ext cx="603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235"/>
            <p:cNvSpPr>
              <a:spLocks noEditPoints="1"/>
            </p:cNvSpPr>
            <p:nvPr/>
          </p:nvSpPr>
          <p:spPr bwMode="auto">
            <a:xfrm>
              <a:off x="1485901" y="361950"/>
              <a:ext cx="200025" cy="276225"/>
            </a:xfrm>
            <a:custGeom>
              <a:avLst/>
              <a:gdLst>
                <a:gd name="T0" fmla="*/ 36 w 126"/>
                <a:gd name="T1" fmla="*/ 0 h 174"/>
                <a:gd name="T2" fmla="*/ 36 w 126"/>
                <a:gd name="T3" fmla="*/ 0 h 174"/>
                <a:gd name="T4" fmla="*/ 0 w 126"/>
                <a:gd name="T5" fmla="*/ 36 h 174"/>
                <a:gd name="T6" fmla="*/ 0 w 126"/>
                <a:gd name="T7" fmla="*/ 174 h 174"/>
                <a:gd name="T8" fmla="*/ 126 w 126"/>
                <a:gd name="T9" fmla="*/ 174 h 174"/>
                <a:gd name="T10" fmla="*/ 126 w 126"/>
                <a:gd name="T11" fmla="*/ 0 h 174"/>
                <a:gd name="T12" fmla="*/ 36 w 126"/>
                <a:gd name="T13" fmla="*/ 0 h 174"/>
                <a:gd name="T14" fmla="*/ 111 w 126"/>
                <a:gd name="T15" fmla="*/ 159 h 174"/>
                <a:gd name="T16" fmla="*/ 14 w 126"/>
                <a:gd name="T17" fmla="*/ 159 h 174"/>
                <a:gd name="T18" fmla="*/ 14 w 126"/>
                <a:gd name="T19" fmla="*/ 51 h 174"/>
                <a:gd name="T20" fmla="*/ 50 w 126"/>
                <a:gd name="T21" fmla="*/ 51 h 174"/>
                <a:gd name="T22" fmla="*/ 50 w 126"/>
                <a:gd name="T23" fmla="*/ 14 h 174"/>
                <a:gd name="T24" fmla="*/ 111 w 126"/>
                <a:gd name="T25" fmla="*/ 14 h 174"/>
                <a:gd name="T26" fmla="*/ 111 w 126"/>
                <a:gd name="T27" fmla="*/ 15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174">
                  <a:moveTo>
                    <a:pt x="36" y="0"/>
                  </a:moveTo>
                  <a:lnTo>
                    <a:pt x="36" y="0"/>
                  </a:lnTo>
                  <a:lnTo>
                    <a:pt x="0" y="36"/>
                  </a:lnTo>
                  <a:lnTo>
                    <a:pt x="0" y="174"/>
                  </a:lnTo>
                  <a:lnTo>
                    <a:pt x="126" y="174"/>
                  </a:lnTo>
                  <a:lnTo>
                    <a:pt x="126" y="0"/>
                  </a:lnTo>
                  <a:lnTo>
                    <a:pt x="36" y="0"/>
                  </a:lnTo>
                  <a:close/>
                  <a:moveTo>
                    <a:pt x="111" y="159"/>
                  </a:moveTo>
                  <a:lnTo>
                    <a:pt x="14" y="159"/>
                  </a:lnTo>
                  <a:lnTo>
                    <a:pt x="14" y="51"/>
                  </a:lnTo>
                  <a:lnTo>
                    <a:pt x="50" y="51"/>
                  </a:lnTo>
                  <a:lnTo>
                    <a:pt x="50" y="14"/>
                  </a:lnTo>
                  <a:lnTo>
                    <a:pt x="111" y="14"/>
                  </a:lnTo>
                  <a:lnTo>
                    <a:pt x="111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65547" y="4533292"/>
            <a:ext cx="336549" cy="412391"/>
            <a:chOff x="920751" y="361950"/>
            <a:chExt cx="225425" cy="276225"/>
          </a:xfrm>
          <a:solidFill>
            <a:srgbClr val="9FD2C4"/>
          </a:solidFill>
        </p:grpSpPr>
        <p:sp>
          <p:nvSpPr>
            <p:cNvPr id="53" name="Freeform 236"/>
            <p:cNvSpPr>
              <a:spLocks noEditPoints="1"/>
            </p:cNvSpPr>
            <p:nvPr/>
          </p:nvSpPr>
          <p:spPr bwMode="auto">
            <a:xfrm>
              <a:off x="969963" y="4492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237"/>
            <p:cNvSpPr>
              <a:spLocks noEditPoints="1"/>
            </p:cNvSpPr>
            <p:nvPr/>
          </p:nvSpPr>
          <p:spPr bwMode="auto">
            <a:xfrm>
              <a:off x="969963" y="5000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238"/>
            <p:cNvSpPr>
              <a:spLocks noChangeArrowheads="1"/>
            </p:cNvSpPr>
            <p:nvPr/>
          </p:nvSpPr>
          <p:spPr bwMode="auto">
            <a:xfrm>
              <a:off x="1020763" y="4572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239"/>
            <p:cNvSpPr>
              <a:spLocks noChangeArrowheads="1"/>
            </p:cNvSpPr>
            <p:nvPr/>
          </p:nvSpPr>
          <p:spPr bwMode="auto">
            <a:xfrm>
              <a:off x="1020763" y="5080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240"/>
            <p:cNvSpPr>
              <a:spLocks noEditPoints="1"/>
            </p:cNvSpPr>
            <p:nvPr/>
          </p:nvSpPr>
          <p:spPr bwMode="auto">
            <a:xfrm>
              <a:off x="969963" y="5508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241"/>
            <p:cNvSpPr>
              <a:spLocks noChangeArrowheads="1"/>
            </p:cNvSpPr>
            <p:nvPr/>
          </p:nvSpPr>
          <p:spPr bwMode="auto">
            <a:xfrm>
              <a:off x="1020763" y="5588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242"/>
            <p:cNvSpPr>
              <a:spLocks noEditPoints="1"/>
            </p:cNvSpPr>
            <p:nvPr/>
          </p:nvSpPr>
          <p:spPr bwMode="auto">
            <a:xfrm>
              <a:off x="920751" y="361950"/>
              <a:ext cx="225425" cy="276225"/>
            </a:xfrm>
            <a:custGeom>
              <a:avLst/>
              <a:gdLst>
                <a:gd name="T0" fmla="*/ 211 w 236"/>
                <a:gd name="T1" fmla="*/ 22 h 288"/>
                <a:gd name="T2" fmla="*/ 196 w 236"/>
                <a:gd name="T3" fmla="*/ 22 h 288"/>
                <a:gd name="T4" fmla="*/ 196 w 236"/>
                <a:gd name="T5" fmla="*/ 12 h 288"/>
                <a:gd name="T6" fmla="*/ 184 w 236"/>
                <a:gd name="T7" fmla="*/ 0 h 288"/>
                <a:gd name="T8" fmla="*/ 172 w 236"/>
                <a:gd name="T9" fmla="*/ 12 h 288"/>
                <a:gd name="T10" fmla="*/ 172 w 236"/>
                <a:gd name="T11" fmla="*/ 22 h 288"/>
                <a:gd name="T12" fmla="*/ 130 w 236"/>
                <a:gd name="T13" fmla="*/ 22 h 288"/>
                <a:gd name="T14" fmla="*/ 130 w 236"/>
                <a:gd name="T15" fmla="*/ 12 h 288"/>
                <a:gd name="T16" fmla="*/ 118 w 236"/>
                <a:gd name="T17" fmla="*/ 0 h 288"/>
                <a:gd name="T18" fmla="*/ 106 w 236"/>
                <a:gd name="T19" fmla="*/ 12 h 288"/>
                <a:gd name="T20" fmla="*/ 106 w 236"/>
                <a:gd name="T21" fmla="*/ 22 h 288"/>
                <a:gd name="T22" fmla="*/ 65 w 236"/>
                <a:gd name="T23" fmla="*/ 22 h 288"/>
                <a:gd name="T24" fmla="*/ 65 w 236"/>
                <a:gd name="T25" fmla="*/ 12 h 288"/>
                <a:gd name="T26" fmla="*/ 52 w 236"/>
                <a:gd name="T27" fmla="*/ 0 h 288"/>
                <a:gd name="T28" fmla="*/ 40 w 236"/>
                <a:gd name="T29" fmla="*/ 12 h 288"/>
                <a:gd name="T30" fmla="*/ 40 w 236"/>
                <a:gd name="T31" fmla="*/ 22 h 288"/>
                <a:gd name="T32" fmla="*/ 26 w 236"/>
                <a:gd name="T33" fmla="*/ 22 h 288"/>
                <a:gd name="T34" fmla="*/ 0 w 236"/>
                <a:gd name="T35" fmla="*/ 47 h 288"/>
                <a:gd name="T36" fmla="*/ 0 w 236"/>
                <a:gd name="T37" fmla="*/ 262 h 288"/>
                <a:gd name="T38" fmla="*/ 26 w 236"/>
                <a:gd name="T39" fmla="*/ 288 h 288"/>
                <a:gd name="T40" fmla="*/ 211 w 236"/>
                <a:gd name="T41" fmla="*/ 288 h 288"/>
                <a:gd name="T42" fmla="*/ 236 w 236"/>
                <a:gd name="T43" fmla="*/ 262 h 288"/>
                <a:gd name="T44" fmla="*/ 236 w 236"/>
                <a:gd name="T45" fmla="*/ 47 h 288"/>
                <a:gd name="T46" fmla="*/ 211 w 236"/>
                <a:gd name="T47" fmla="*/ 22 h 288"/>
                <a:gd name="T48" fmla="*/ 211 w 236"/>
                <a:gd name="T49" fmla="*/ 260 h 288"/>
                <a:gd name="T50" fmla="*/ 26 w 236"/>
                <a:gd name="T51" fmla="*/ 260 h 288"/>
                <a:gd name="T52" fmla="*/ 26 w 236"/>
                <a:gd name="T53" fmla="*/ 49 h 288"/>
                <a:gd name="T54" fmla="*/ 40 w 236"/>
                <a:gd name="T55" fmla="*/ 49 h 288"/>
                <a:gd name="T56" fmla="*/ 40 w 236"/>
                <a:gd name="T57" fmla="*/ 58 h 288"/>
                <a:gd name="T58" fmla="*/ 52 w 236"/>
                <a:gd name="T59" fmla="*/ 70 h 288"/>
                <a:gd name="T60" fmla="*/ 65 w 236"/>
                <a:gd name="T61" fmla="*/ 58 h 288"/>
                <a:gd name="T62" fmla="*/ 65 w 236"/>
                <a:gd name="T63" fmla="*/ 49 h 288"/>
                <a:gd name="T64" fmla="*/ 106 w 236"/>
                <a:gd name="T65" fmla="*/ 49 h 288"/>
                <a:gd name="T66" fmla="*/ 106 w 236"/>
                <a:gd name="T67" fmla="*/ 58 h 288"/>
                <a:gd name="T68" fmla="*/ 118 w 236"/>
                <a:gd name="T69" fmla="*/ 70 h 288"/>
                <a:gd name="T70" fmla="*/ 130 w 236"/>
                <a:gd name="T71" fmla="*/ 58 h 288"/>
                <a:gd name="T72" fmla="*/ 130 w 236"/>
                <a:gd name="T73" fmla="*/ 49 h 288"/>
                <a:gd name="T74" fmla="*/ 172 w 236"/>
                <a:gd name="T75" fmla="*/ 49 h 288"/>
                <a:gd name="T76" fmla="*/ 172 w 236"/>
                <a:gd name="T77" fmla="*/ 58 h 288"/>
                <a:gd name="T78" fmla="*/ 184 w 236"/>
                <a:gd name="T79" fmla="*/ 70 h 288"/>
                <a:gd name="T80" fmla="*/ 196 w 236"/>
                <a:gd name="T81" fmla="*/ 58 h 288"/>
                <a:gd name="T82" fmla="*/ 196 w 236"/>
                <a:gd name="T83" fmla="*/ 49 h 288"/>
                <a:gd name="T84" fmla="*/ 211 w 236"/>
                <a:gd name="T85" fmla="*/ 49 h 288"/>
                <a:gd name="T86" fmla="*/ 211 w 236"/>
                <a:gd name="T8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" h="288">
                  <a:moveTo>
                    <a:pt x="211" y="22"/>
                  </a:moveTo>
                  <a:cubicBezTo>
                    <a:pt x="196" y="22"/>
                    <a:pt x="196" y="22"/>
                    <a:pt x="196" y="2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6"/>
                    <a:pt x="191" y="0"/>
                    <a:pt x="184" y="0"/>
                  </a:cubicBezTo>
                  <a:cubicBezTo>
                    <a:pt x="177" y="0"/>
                    <a:pt x="172" y="6"/>
                    <a:pt x="172" y="1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6"/>
                    <a:pt x="125" y="0"/>
                    <a:pt x="118" y="0"/>
                  </a:cubicBezTo>
                  <a:cubicBezTo>
                    <a:pt x="111" y="0"/>
                    <a:pt x="106" y="6"/>
                    <a:pt x="106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6"/>
                    <a:pt x="59" y="0"/>
                    <a:pt x="52" y="0"/>
                  </a:cubicBezTo>
                  <a:cubicBezTo>
                    <a:pt x="46" y="0"/>
                    <a:pt x="40" y="6"/>
                    <a:pt x="40" y="1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2" y="22"/>
                    <a:pt x="0" y="33"/>
                    <a:pt x="0" y="4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7"/>
                    <a:pt x="12" y="288"/>
                    <a:pt x="26" y="288"/>
                  </a:cubicBezTo>
                  <a:cubicBezTo>
                    <a:pt x="211" y="288"/>
                    <a:pt x="211" y="288"/>
                    <a:pt x="211" y="288"/>
                  </a:cubicBezTo>
                  <a:cubicBezTo>
                    <a:pt x="225" y="288"/>
                    <a:pt x="236" y="277"/>
                    <a:pt x="236" y="262"/>
                  </a:cubicBezTo>
                  <a:cubicBezTo>
                    <a:pt x="236" y="47"/>
                    <a:pt x="236" y="47"/>
                    <a:pt x="236" y="47"/>
                  </a:cubicBezTo>
                  <a:cubicBezTo>
                    <a:pt x="236" y="33"/>
                    <a:pt x="225" y="22"/>
                    <a:pt x="211" y="22"/>
                  </a:cubicBezTo>
                  <a:close/>
                  <a:moveTo>
                    <a:pt x="211" y="260"/>
                  </a:moveTo>
                  <a:cubicBezTo>
                    <a:pt x="26" y="260"/>
                    <a:pt x="26" y="260"/>
                    <a:pt x="26" y="26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65"/>
                    <a:pt x="46" y="70"/>
                    <a:pt x="52" y="70"/>
                  </a:cubicBezTo>
                  <a:cubicBezTo>
                    <a:pt x="59" y="70"/>
                    <a:pt x="65" y="65"/>
                    <a:pt x="65" y="5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65"/>
                    <a:pt x="111" y="70"/>
                    <a:pt x="118" y="70"/>
                  </a:cubicBezTo>
                  <a:cubicBezTo>
                    <a:pt x="125" y="70"/>
                    <a:pt x="130" y="65"/>
                    <a:pt x="130" y="58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65"/>
                    <a:pt x="177" y="70"/>
                    <a:pt x="184" y="70"/>
                  </a:cubicBezTo>
                  <a:cubicBezTo>
                    <a:pt x="191" y="70"/>
                    <a:pt x="196" y="65"/>
                    <a:pt x="196" y="58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211" y="49"/>
                    <a:pt x="211" y="49"/>
                    <a:pt x="211" y="49"/>
                  </a:cubicBezTo>
                  <a:lnTo>
                    <a:pt x="211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186974" y="2589586"/>
            <a:ext cx="381581" cy="412391"/>
            <a:chOff x="2008188" y="361950"/>
            <a:chExt cx="255588" cy="276225"/>
          </a:xfrm>
          <a:solidFill>
            <a:srgbClr val="9FD2C4"/>
          </a:solidFill>
        </p:grpSpPr>
        <p:sp>
          <p:nvSpPr>
            <p:cNvPr id="61" name="Freeform 281"/>
            <p:cNvSpPr>
              <a:spLocks noEditPoints="1"/>
            </p:cNvSpPr>
            <p:nvPr/>
          </p:nvSpPr>
          <p:spPr bwMode="auto">
            <a:xfrm>
              <a:off x="2008188" y="361950"/>
              <a:ext cx="255588" cy="276225"/>
            </a:xfrm>
            <a:custGeom>
              <a:avLst/>
              <a:gdLst>
                <a:gd name="T0" fmla="*/ 237 w 266"/>
                <a:gd name="T1" fmla="*/ 24 h 288"/>
                <a:gd name="T2" fmla="*/ 221 w 266"/>
                <a:gd name="T3" fmla="*/ 24 h 288"/>
                <a:gd name="T4" fmla="*/ 221 w 266"/>
                <a:gd name="T5" fmla="*/ 14 h 288"/>
                <a:gd name="T6" fmla="*/ 207 w 266"/>
                <a:gd name="T7" fmla="*/ 0 h 288"/>
                <a:gd name="T8" fmla="*/ 193 w 266"/>
                <a:gd name="T9" fmla="*/ 14 h 288"/>
                <a:gd name="T10" fmla="*/ 193 w 266"/>
                <a:gd name="T11" fmla="*/ 24 h 288"/>
                <a:gd name="T12" fmla="*/ 146 w 266"/>
                <a:gd name="T13" fmla="*/ 24 h 288"/>
                <a:gd name="T14" fmla="*/ 146 w 266"/>
                <a:gd name="T15" fmla="*/ 14 h 288"/>
                <a:gd name="T16" fmla="*/ 133 w 266"/>
                <a:gd name="T17" fmla="*/ 0 h 288"/>
                <a:gd name="T18" fmla="*/ 119 w 266"/>
                <a:gd name="T19" fmla="*/ 14 h 288"/>
                <a:gd name="T20" fmla="*/ 119 w 266"/>
                <a:gd name="T21" fmla="*/ 24 h 288"/>
                <a:gd name="T22" fmla="*/ 73 w 266"/>
                <a:gd name="T23" fmla="*/ 24 h 288"/>
                <a:gd name="T24" fmla="*/ 73 w 266"/>
                <a:gd name="T25" fmla="*/ 14 h 288"/>
                <a:gd name="T26" fmla="*/ 59 w 266"/>
                <a:gd name="T27" fmla="*/ 0 h 288"/>
                <a:gd name="T28" fmla="*/ 45 w 266"/>
                <a:gd name="T29" fmla="*/ 14 h 288"/>
                <a:gd name="T30" fmla="*/ 45 w 266"/>
                <a:gd name="T31" fmla="*/ 24 h 288"/>
                <a:gd name="T32" fmla="*/ 29 w 266"/>
                <a:gd name="T33" fmla="*/ 24 h 288"/>
                <a:gd name="T34" fmla="*/ 0 w 266"/>
                <a:gd name="T35" fmla="*/ 53 h 288"/>
                <a:gd name="T36" fmla="*/ 0 w 266"/>
                <a:gd name="T37" fmla="*/ 259 h 288"/>
                <a:gd name="T38" fmla="*/ 29 w 266"/>
                <a:gd name="T39" fmla="*/ 288 h 288"/>
                <a:gd name="T40" fmla="*/ 237 w 266"/>
                <a:gd name="T41" fmla="*/ 288 h 288"/>
                <a:gd name="T42" fmla="*/ 266 w 266"/>
                <a:gd name="T43" fmla="*/ 259 h 288"/>
                <a:gd name="T44" fmla="*/ 266 w 266"/>
                <a:gd name="T45" fmla="*/ 53 h 288"/>
                <a:gd name="T46" fmla="*/ 237 w 266"/>
                <a:gd name="T47" fmla="*/ 24 h 288"/>
                <a:gd name="T48" fmla="*/ 237 w 266"/>
                <a:gd name="T49" fmla="*/ 257 h 288"/>
                <a:gd name="T50" fmla="*/ 29 w 266"/>
                <a:gd name="T51" fmla="*/ 257 h 288"/>
                <a:gd name="T52" fmla="*/ 29 w 266"/>
                <a:gd name="T53" fmla="*/ 55 h 288"/>
                <a:gd name="T54" fmla="*/ 45 w 266"/>
                <a:gd name="T55" fmla="*/ 55 h 288"/>
                <a:gd name="T56" fmla="*/ 45 w 266"/>
                <a:gd name="T57" fmla="*/ 65 h 288"/>
                <a:gd name="T58" fmla="*/ 59 w 266"/>
                <a:gd name="T59" fmla="*/ 79 h 288"/>
                <a:gd name="T60" fmla="*/ 73 w 266"/>
                <a:gd name="T61" fmla="*/ 65 h 288"/>
                <a:gd name="T62" fmla="*/ 73 w 266"/>
                <a:gd name="T63" fmla="*/ 55 h 288"/>
                <a:gd name="T64" fmla="*/ 119 w 266"/>
                <a:gd name="T65" fmla="*/ 55 h 288"/>
                <a:gd name="T66" fmla="*/ 119 w 266"/>
                <a:gd name="T67" fmla="*/ 65 h 288"/>
                <a:gd name="T68" fmla="*/ 133 w 266"/>
                <a:gd name="T69" fmla="*/ 79 h 288"/>
                <a:gd name="T70" fmla="*/ 146 w 266"/>
                <a:gd name="T71" fmla="*/ 65 h 288"/>
                <a:gd name="T72" fmla="*/ 146 w 266"/>
                <a:gd name="T73" fmla="*/ 55 h 288"/>
                <a:gd name="T74" fmla="*/ 193 w 266"/>
                <a:gd name="T75" fmla="*/ 55 h 288"/>
                <a:gd name="T76" fmla="*/ 193 w 266"/>
                <a:gd name="T77" fmla="*/ 65 h 288"/>
                <a:gd name="T78" fmla="*/ 207 w 266"/>
                <a:gd name="T79" fmla="*/ 79 h 288"/>
                <a:gd name="T80" fmla="*/ 221 w 266"/>
                <a:gd name="T81" fmla="*/ 65 h 288"/>
                <a:gd name="T82" fmla="*/ 221 w 266"/>
                <a:gd name="T83" fmla="*/ 55 h 288"/>
                <a:gd name="T84" fmla="*/ 237 w 266"/>
                <a:gd name="T85" fmla="*/ 55 h 288"/>
                <a:gd name="T86" fmla="*/ 237 w 266"/>
                <a:gd name="T87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6" h="288">
                  <a:moveTo>
                    <a:pt x="237" y="24"/>
                  </a:moveTo>
                  <a:cubicBezTo>
                    <a:pt x="221" y="24"/>
                    <a:pt x="221" y="24"/>
                    <a:pt x="221" y="24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6"/>
                    <a:pt x="214" y="0"/>
                    <a:pt x="207" y="0"/>
                  </a:cubicBezTo>
                  <a:cubicBezTo>
                    <a:pt x="199" y="0"/>
                    <a:pt x="193" y="6"/>
                    <a:pt x="193" y="14"/>
                  </a:cubicBezTo>
                  <a:cubicBezTo>
                    <a:pt x="193" y="24"/>
                    <a:pt x="193" y="24"/>
                    <a:pt x="193" y="24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6"/>
                    <a:pt x="140" y="0"/>
                    <a:pt x="133" y="0"/>
                  </a:cubicBezTo>
                  <a:cubicBezTo>
                    <a:pt x="125" y="0"/>
                    <a:pt x="119" y="6"/>
                    <a:pt x="119" y="1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6"/>
                    <a:pt x="66" y="0"/>
                    <a:pt x="59" y="0"/>
                  </a:cubicBezTo>
                  <a:cubicBezTo>
                    <a:pt x="51" y="0"/>
                    <a:pt x="45" y="6"/>
                    <a:pt x="45" y="1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3" y="24"/>
                    <a:pt x="0" y="37"/>
                    <a:pt x="0" y="5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5"/>
                    <a:pt x="13" y="288"/>
                    <a:pt x="29" y="288"/>
                  </a:cubicBezTo>
                  <a:cubicBezTo>
                    <a:pt x="237" y="288"/>
                    <a:pt x="237" y="288"/>
                    <a:pt x="237" y="288"/>
                  </a:cubicBezTo>
                  <a:cubicBezTo>
                    <a:pt x="253" y="288"/>
                    <a:pt x="266" y="275"/>
                    <a:pt x="266" y="259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6" y="37"/>
                    <a:pt x="253" y="24"/>
                    <a:pt x="237" y="24"/>
                  </a:cubicBezTo>
                  <a:close/>
                  <a:moveTo>
                    <a:pt x="237" y="257"/>
                  </a:moveTo>
                  <a:cubicBezTo>
                    <a:pt x="29" y="257"/>
                    <a:pt x="29" y="257"/>
                    <a:pt x="29" y="25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73"/>
                    <a:pt x="51" y="79"/>
                    <a:pt x="59" y="79"/>
                  </a:cubicBezTo>
                  <a:cubicBezTo>
                    <a:pt x="66" y="79"/>
                    <a:pt x="73" y="73"/>
                    <a:pt x="73" y="6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9" y="73"/>
                    <a:pt x="125" y="79"/>
                    <a:pt x="133" y="79"/>
                  </a:cubicBezTo>
                  <a:cubicBezTo>
                    <a:pt x="140" y="79"/>
                    <a:pt x="146" y="73"/>
                    <a:pt x="146" y="65"/>
                  </a:cubicBezTo>
                  <a:cubicBezTo>
                    <a:pt x="146" y="55"/>
                    <a:pt x="146" y="55"/>
                    <a:pt x="146" y="55"/>
                  </a:cubicBezTo>
                  <a:cubicBezTo>
                    <a:pt x="193" y="55"/>
                    <a:pt x="193" y="55"/>
                    <a:pt x="193" y="55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3" y="73"/>
                    <a:pt x="199" y="79"/>
                    <a:pt x="207" y="79"/>
                  </a:cubicBezTo>
                  <a:cubicBezTo>
                    <a:pt x="214" y="79"/>
                    <a:pt x="221" y="73"/>
                    <a:pt x="221" y="65"/>
                  </a:cubicBezTo>
                  <a:cubicBezTo>
                    <a:pt x="221" y="55"/>
                    <a:pt x="221" y="55"/>
                    <a:pt x="221" y="55"/>
                  </a:cubicBezTo>
                  <a:cubicBezTo>
                    <a:pt x="237" y="55"/>
                    <a:pt x="237" y="55"/>
                    <a:pt x="237" y="55"/>
                  </a:cubicBezTo>
                  <a:lnTo>
                    <a:pt x="237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282"/>
            <p:cNvSpPr/>
            <p:nvPr/>
          </p:nvSpPr>
          <p:spPr bwMode="auto">
            <a:xfrm>
              <a:off x="2063751" y="466725"/>
              <a:ext cx="144463" cy="106362"/>
            </a:xfrm>
            <a:custGeom>
              <a:avLst/>
              <a:gdLst>
                <a:gd name="T0" fmla="*/ 133 w 150"/>
                <a:gd name="T1" fmla="*/ 3 h 111"/>
                <a:gd name="T2" fmla="*/ 124 w 150"/>
                <a:gd name="T3" fmla="*/ 3 h 111"/>
                <a:gd name="T4" fmla="*/ 58 w 150"/>
                <a:gd name="T5" fmla="*/ 69 h 111"/>
                <a:gd name="T6" fmla="*/ 50 w 150"/>
                <a:gd name="T7" fmla="*/ 69 h 111"/>
                <a:gd name="T8" fmla="*/ 25 w 150"/>
                <a:gd name="T9" fmla="*/ 45 h 111"/>
                <a:gd name="T10" fmla="*/ 17 w 150"/>
                <a:gd name="T11" fmla="*/ 45 h 111"/>
                <a:gd name="T12" fmla="*/ 2 w 150"/>
                <a:gd name="T13" fmla="*/ 60 h 111"/>
                <a:gd name="T14" fmla="*/ 2 w 150"/>
                <a:gd name="T15" fmla="*/ 68 h 111"/>
                <a:gd name="T16" fmla="*/ 40 w 150"/>
                <a:gd name="T17" fmla="*/ 106 h 111"/>
                <a:gd name="T18" fmla="*/ 50 w 150"/>
                <a:gd name="T19" fmla="*/ 111 h 111"/>
                <a:gd name="T20" fmla="*/ 57 w 150"/>
                <a:gd name="T21" fmla="*/ 111 h 111"/>
                <a:gd name="T22" fmla="*/ 67 w 150"/>
                <a:gd name="T23" fmla="*/ 106 h 111"/>
                <a:gd name="T24" fmla="*/ 148 w 150"/>
                <a:gd name="T25" fmla="*/ 26 h 111"/>
                <a:gd name="T26" fmla="*/ 148 w 150"/>
                <a:gd name="T27" fmla="*/ 17 h 111"/>
                <a:gd name="T28" fmla="*/ 133 w 150"/>
                <a:gd name="T29" fmla="*/ 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1">
                  <a:moveTo>
                    <a:pt x="133" y="3"/>
                  </a:moveTo>
                  <a:cubicBezTo>
                    <a:pt x="131" y="0"/>
                    <a:pt x="127" y="0"/>
                    <a:pt x="124" y="3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6" y="71"/>
                    <a:pt x="52" y="71"/>
                    <a:pt x="50" y="69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3"/>
                    <a:pt x="19" y="43"/>
                    <a:pt x="17" y="45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62"/>
                    <a:pt x="0" y="66"/>
                    <a:pt x="2" y="68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2" y="109"/>
                    <a:pt x="47" y="111"/>
                    <a:pt x="50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60" y="111"/>
                    <a:pt x="65" y="109"/>
                    <a:pt x="67" y="106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50" y="23"/>
                    <a:pt x="150" y="20"/>
                    <a:pt x="148" y="17"/>
                  </a:cubicBezTo>
                  <a:lnTo>
                    <a:pt x="13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70229" y="3500509"/>
            <a:ext cx="300999" cy="421872"/>
            <a:chOff x="2584451" y="355600"/>
            <a:chExt cx="201613" cy="282575"/>
          </a:xfrm>
          <a:solidFill>
            <a:srgbClr val="9FD2C4"/>
          </a:solidFill>
        </p:grpSpPr>
        <p:sp>
          <p:nvSpPr>
            <p:cNvPr id="64" name="Freeform 318"/>
            <p:cNvSpPr>
              <a:spLocks noEditPoints="1"/>
            </p:cNvSpPr>
            <p:nvPr/>
          </p:nvSpPr>
          <p:spPr bwMode="auto">
            <a:xfrm>
              <a:off x="2584451" y="355600"/>
              <a:ext cx="201613" cy="282575"/>
            </a:xfrm>
            <a:custGeom>
              <a:avLst/>
              <a:gdLst>
                <a:gd name="T0" fmla="*/ 205 w 211"/>
                <a:gd name="T1" fmla="*/ 64 h 295"/>
                <a:gd name="T2" fmla="*/ 62 w 211"/>
                <a:gd name="T3" fmla="*/ 11 h 295"/>
                <a:gd name="T4" fmla="*/ 11 w 211"/>
                <a:gd name="T5" fmla="*/ 19 h 295"/>
                <a:gd name="T6" fmla="*/ 1 w 211"/>
                <a:gd name="T7" fmla="*/ 45 h 295"/>
                <a:gd name="T8" fmla="*/ 1 w 211"/>
                <a:gd name="T9" fmla="*/ 50 h 295"/>
                <a:gd name="T10" fmla="*/ 1 w 211"/>
                <a:gd name="T11" fmla="*/ 228 h 295"/>
                <a:gd name="T12" fmla="*/ 7 w 211"/>
                <a:gd name="T13" fmla="*/ 237 h 295"/>
                <a:gd name="T14" fmla="*/ 154 w 211"/>
                <a:gd name="T15" fmla="*/ 295 h 295"/>
                <a:gd name="T16" fmla="*/ 157 w 211"/>
                <a:gd name="T17" fmla="*/ 295 h 295"/>
                <a:gd name="T18" fmla="*/ 163 w 211"/>
                <a:gd name="T19" fmla="*/ 294 h 295"/>
                <a:gd name="T20" fmla="*/ 167 w 211"/>
                <a:gd name="T21" fmla="*/ 286 h 295"/>
                <a:gd name="T22" fmla="*/ 167 w 211"/>
                <a:gd name="T23" fmla="*/ 281 h 295"/>
                <a:gd name="T24" fmla="*/ 196 w 211"/>
                <a:gd name="T25" fmla="*/ 253 h 295"/>
                <a:gd name="T26" fmla="*/ 202 w 211"/>
                <a:gd name="T27" fmla="*/ 256 h 295"/>
                <a:gd name="T28" fmla="*/ 211 w 211"/>
                <a:gd name="T29" fmla="*/ 246 h 295"/>
                <a:gd name="T30" fmla="*/ 211 w 211"/>
                <a:gd name="T31" fmla="*/ 73 h 295"/>
                <a:gd name="T32" fmla="*/ 205 w 211"/>
                <a:gd name="T33" fmla="*/ 64 h 295"/>
                <a:gd name="T34" fmla="*/ 24 w 211"/>
                <a:gd name="T35" fmla="*/ 33 h 295"/>
                <a:gd name="T36" fmla="*/ 55 w 211"/>
                <a:gd name="T37" fmla="*/ 28 h 295"/>
                <a:gd name="T38" fmla="*/ 55 w 211"/>
                <a:gd name="T39" fmla="*/ 28 h 295"/>
                <a:gd name="T40" fmla="*/ 187 w 211"/>
                <a:gd name="T41" fmla="*/ 78 h 295"/>
                <a:gd name="T42" fmla="*/ 158 w 211"/>
                <a:gd name="T43" fmla="*/ 105 h 295"/>
                <a:gd name="T44" fmla="*/ 21 w 211"/>
                <a:gd name="T45" fmla="*/ 49 h 295"/>
                <a:gd name="T46" fmla="*/ 20 w 211"/>
                <a:gd name="T47" fmla="*/ 44 h 295"/>
                <a:gd name="T48" fmla="*/ 24 w 211"/>
                <a:gd name="T49" fmla="*/ 33 h 295"/>
                <a:gd name="T50" fmla="*/ 148 w 211"/>
                <a:gd name="T51" fmla="*/ 272 h 295"/>
                <a:gd name="T52" fmla="*/ 20 w 211"/>
                <a:gd name="T53" fmla="*/ 222 h 295"/>
                <a:gd name="T54" fmla="*/ 20 w 211"/>
                <a:gd name="T55" fmla="*/ 69 h 295"/>
                <a:gd name="T56" fmla="*/ 148 w 211"/>
                <a:gd name="T57" fmla="*/ 121 h 295"/>
                <a:gd name="T58" fmla="*/ 148 w 211"/>
                <a:gd name="T59" fmla="*/ 272 h 295"/>
                <a:gd name="T60" fmla="*/ 167 w 211"/>
                <a:gd name="T61" fmla="*/ 115 h 295"/>
                <a:gd name="T62" fmla="*/ 192 w 211"/>
                <a:gd name="T63" fmla="*/ 91 h 295"/>
                <a:gd name="T64" fmla="*/ 192 w 211"/>
                <a:gd name="T65" fmla="*/ 239 h 295"/>
                <a:gd name="T66" fmla="*/ 167 w 211"/>
                <a:gd name="T67" fmla="*/ 263 h 295"/>
                <a:gd name="T68" fmla="*/ 167 w 211"/>
                <a:gd name="T69" fmla="*/ 115 h 295"/>
                <a:gd name="T70" fmla="*/ 167 w 211"/>
                <a:gd name="T71" fmla="*/ 11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95">
                  <a:moveTo>
                    <a:pt x="205" y="64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59" y="9"/>
                    <a:pt x="32" y="0"/>
                    <a:pt x="11" y="19"/>
                  </a:cubicBezTo>
                  <a:cubicBezTo>
                    <a:pt x="4" y="25"/>
                    <a:pt x="0" y="35"/>
                    <a:pt x="1" y="45"/>
                  </a:cubicBezTo>
                  <a:cubicBezTo>
                    <a:pt x="1" y="46"/>
                    <a:pt x="1" y="48"/>
                    <a:pt x="1" y="50"/>
                  </a:cubicBezTo>
                  <a:cubicBezTo>
                    <a:pt x="1" y="228"/>
                    <a:pt x="1" y="228"/>
                    <a:pt x="1" y="228"/>
                  </a:cubicBezTo>
                  <a:cubicBezTo>
                    <a:pt x="1" y="232"/>
                    <a:pt x="4" y="236"/>
                    <a:pt x="7" y="237"/>
                  </a:cubicBezTo>
                  <a:cubicBezTo>
                    <a:pt x="154" y="295"/>
                    <a:pt x="154" y="295"/>
                    <a:pt x="154" y="295"/>
                  </a:cubicBezTo>
                  <a:cubicBezTo>
                    <a:pt x="155" y="295"/>
                    <a:pt x="156" y="295"/>
                    <a:pt x="157" y="295"/>
                  </a:cubicBezTo>
                  <a:cubicBezTo>
                    <a:pt x="159" y="295"/>
                    <a:pt x="161" y="295"/>
                    <a:pt x="163" y="294"/>
                  </a:cubicBezTo>
                  <a:cubicBezTo>
                    <a:pt x="165" y="292"/>
                    <a:pt x="167" y="289"/>
                    <a:pt x="167" y="286"/>
                  </a:cubicBezTo>
                  <a:cubicBezTo>
                    <a:pt x="167" y="281"/>
                    <a:pt x="167" y="281"/>
                    <a:pt x="167" y="281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7" y="255"/>
                    <a:pt x="200" y="256"/>
                    <a:pt x="202" y="256"/>
                  </a:cubicBezTo>
                  <a:cubicBezTo>
                    <a:pt x="207" y="256"/>
                    <a:pt x="211" y="251"/>
                    <a:pt x="211" y="246"/>
                  </a:cubicBezTo>
                  <a:cubicBezTo>
                    <a:pt x="211" y="73"/>
                    <a:pt x="211" y="73"/>
                    <a:pt x="211" y="73"/>
                  </a:cubicBezTo>
                  <a:cubicBezTo>
                    <a:pt x="211" y="69"/>
                    <a:pt x="209" y="65"/>
                    <a:pt x="205" y="64"/>
                  </a:cubicBezTo>
                  <a:close/>
                  <a:moveTo>
                    <a:pt x="24" y="33"/>
                  </a:moveTo>
                  <a:cubicBezTo>
                    <a:pt x="37" y="21"/>
                    <a:pt x="54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8"/>
                    <a:pt x="20" y="46"/>
                    <a:pt x="20" y="44"/>
                  </a:cubicBezTo>
                  <a:cubicBezTo>
                    <a:pt x="20" y="40"/>
                    <a:pt x="21" y="36"/>
                    <a:pt x="24" y="33"/>
                  </a:cubicBezTo>
                  <a:close/>
                  <a:moveTo>
                    <a:pt x="148" y="272"/>
                  </a:moveTo>
                  <a:cubicBezTo>
                    <a:pt x="20" y="222"/>
                    <a:pt x="20" y="222"/>
                    <a:pt x="20" y="222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48" y="121"/>
                    <a:pt x="148" y="121"/>
                    <a:pt x="148" y="121"/>
                  </a:cubicBezTo>
                  <a:lnTo>
                    <a:pt x="148" y="272"/>
                  </a:lnTo>
                  <a:close/>
                  <a:moveTo>
                    <a:pt x="167" y="115"/>
                  </a:moveTo>
                  <a:cubicBezTo>
                    <a:pt x="192" y="91"/>
                    <a:pt x="192" y="91"/>
                    <a:pt x="192" y="91"/>
                  </a:cubicBezTo>
                  <a:cubicBezTo>
                    <a:pt x="192" y="239"/>
                    <a:pt x="192" y="239"/>
                    <a:pt x="192" y="239"/>
                  </a:cubicBezTo>
                  <a:cubicBezTo>
                    <a:pt x="167" y="263"/>
                    <a:pt x="167" y="263"/>
                    <a:pt x="167" y="263"/>
                  </a:cubicBezTo>
                  <a:cubicBezTo>
                    <a:pt x="167" y="115"/>
                    <a:pt x="167" y="115"/>
                    <a:pt x="167" y="115"/>
                  </a:cubicBezTo>
                  <a:cubicBezTo>
                    <a:pt x="167" y="115"/>
                    <a:pt x="167" y="115"/>
                    <a:pt x="167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319"/>
            <p:cNvSpPr/>
            <p:nvPr/>
          </p:nvSpPr>
          <p:spPr bwMode="auto">
            <a:xfrm>
              <a:off x="2624138" y="468313"/>
              <a:ext cx="79375" cy="42862"/>
            </a:xfrm>
            <a:custGeom>
              <a:avLst/>
              <a:gdLst>
                <a:gd name="T0" fmla="*/ 7 w 83"/>
                <a:gd name="T1" fmla="*/ 19 h 45"/>
                <a:gd name="T2" fmla="*/ 69 w 83"/>
                <a:gd name="T3" fmla="*/ 44 h 45"/>
                <a:gd name="T4" fmla="*/ 72 w 83"/>
                <a:gd name="T5" fmla="*/ 45 h 45"/>
                <a:gd name="T6" fmla="*/ 81 w 83"/>
                <a:gd name="T7" fmla="*/ 39 h 45"/>
                <a:gd name="T8" fmla="*/ 76 w 83"/>
                <a:gd name="T9" fmla="*/ 27 h 45"/>
                <a:gd name="T10" fmla="*/ 14 w 83"/>
                <a:gd name="T11" fmla="*/ 1 h 45"/>
                <a:gd name="T12" fmla="*/ 2 w 83"/>
                <a:gd name="T13" fmla="*/ 7 h 45"/>
                <a:gd name="T14" fmla="*/ 7 w 83"/>
                <a:gd name="T1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5">
                  <a:moveTo>
                    <a:pt x="7" y="19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70" y="45"/>
                    <a:pt x="71" y="45"/>
                    <a:pt x="72" y="45"/>
                  </a:cubicBezTo>
                  <a:cubicBezTo>
                    <a:pt x="76" y="45"/>
                    <a:pt x="79" y="43"/>
                    <a:pt x="81" y="39"/>
                  </a:cubicBezTo>
                  <a:cubicBezTo>
                    <a:pt x="83" y="34"/>
                    <a:pt x="81" y="29"/>
                    <a:pt x="76" y="2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4" y="2"/>
                    <a:pt x="2" y="7"/>
                  </a:cubicBezTo>
                  <a:cubicBezTo>
                    <a:pt x="0" y="12"/>
                    <a:pt x="2" y="17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320"/>
            <p:cNvSpPr/>
            <p:nvPr/>
          </p:nvSpPr>
          <p:spPr bwMode="auto">
            <a:xfrm>
              <a:off x="2624138" y="506413"/>
              <a:ext cx="79375" cy="44450"/>
            </a:xfrm>
            <a:custGeom>
              <a:avLst/>
              <a:gdLst>
                <a:gd name="T0" fmla="*/ 7 w 83"/>
                <a:gd name="T1" fmla="*/ 20 h 46"/>
                <a:gd name="T2" fmla="*/ 69 w 83"/>
                <a:gd name="T3" fmla="*/ 45 h 46"/>
                <a:gd name="T4" fmla="*/ 72 w 83"/>
                <a:gd name="T5" fmla="*/ 46 h 46"/>
                <a:gd name="T6" fmla="*/ 81 w 83"/>
                <a:gd name="T7" fmla="*/ 40 h 46"/>
                <a:gd name="T8" fmla="*/ 76 w 83"/>
                <a:gd name="T9" fmla="*/ 27 h 46"/>
                <a:gd name="T10" fmla="*/ 14 w 83"/>
                <a:gd name="T11" fmla="*/ 2 h 46"/>
                <a:gd name="T12" fmla="*/ 2 w 83"/>
                <a:gd name="T13" fmla="*/ 7 h 46"/>
                <a:gd name="T14" fmla="*/ 7 w 83"/>
                <a:gd name="T15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6">
                  <a:moveTo>
                    <a:pt x="7" y="20"/>
                  </a:moveTo>
                  <a:cubicBezTo>
                    <a:pt x="69" y="45"/>
                    <a:pt x="69" y="45"/>
                    <a:pt x="69" y="45"/>
                  </a:cubicBezTo>
                  <a:cubicBezTo>
                    <a:pt x="70" y="45"/>
                    <a:pt x="71" y="46"/>
                    <a:pt x="72" y="46"/>
                  </a:cubicBezTo>
                  <a:cubicBezTo>
                    <a:pt x="76" y="46"/>
                    <a:pt x="79" y="43"/>
                    <a:pt x="81" y="40"/>
                  </a:cubicBezTo>
                  <a:cubicBezTo>
                    <a:pt x="83" y="35"/>
                    <a:pt x="81" y="29"/>
                    <a:pt x="76" y="2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0"/>
                    <a:pt x="4" y="3"/>
                    <a:pt x="2" y="7"/>
                  </a:cubicBezTo>
                  <a:cubicBezTo>
                    <a:pt x="0" y="12"/>
                    <a:pt x="2" y="18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TextBox 13"/>
          <p:cNvSpPr txBox="1"/>
          <p:nvPr/>
        </p:nvSpPr>
        <p:spPr>
          <a:xfrm>
            <a:off x="5980611" y="2554268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5467553" y="2926080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8006946" y="2554268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7493888" y="2926080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13"/>
          <p:cNvSpPr txBox="1"/>
          <p:nvPr/>
        </p:nvSpPr>
        <p:spPr>
          <a:xfrm>
            <a:off x="10010583" y="2554268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9497525" y="2926080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13"/>
          <p:cNvSpPr txBox="1"/>
          <p:nvPr/>
        </p:nvSpPr>
        <p:spPr>
          <a:xfrm>
            <a:off x="5980611" y="4090677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13"/>
          <p:cNvSpPr txBox="1"/>
          <p:nvPr/>
        </p:nvSpPr>
        <p:spPr>
          <a:xfrm>
            <a:off x="5467553" y="4462489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8006946" y="4090677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13"/>
          <p:cNvSpPr txBox="1"/>
          <p:nvPr/>
        </p:nvSpPr>
        <p:spPr>
          <a:xfrm>
            <a:off x="7493888" y="4462489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13"/>
          <p:cNvSpPr txBox="1"/>
          <p:nvPr/>
        </p:nvSpPr>
        <p:spPr>
          <a:xfrm>
            <a:off x="10010583" y="4090677"/>
            <a:ext cx="80331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9497525" y="4462489"/>
            <a:ext cx="139335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665" y="771757"/>
            <a:ext cx="1454670" cy="241177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5867" y="3310338"/>
            <a:ext cx="512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95134" y="3167411"/>
            <a:ext cx="5201731" cy="1161979"/>
            <a:chOff x="3454400" y="3251200"/>
            <a:chExt cx="5201731" cy="116197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454400" y="3251200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454400" y="4413179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495134" y="4372932"/>
            <a:ext cx="520173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3376098" y="4710762"/>
            <a:ext cx="1516798" cy="1514687"/>
          </a:xfrm>
          <a:custGeom>
            <a:avLst/>
            <a:gdLst>
              <a:gd name="T0" fmla="*/ 568 w 631"/>
              <a:gd name="T1" fmla="*/ 316 h 632"/>
              <a:gd name="T2" fmla="*/ 315 w 631"/>
              <a:gd name="T3" fmla="*/ 568 h 632"/>
              <a:gd name="T4" fmla="*/ 63 w 631"/>
              <a:gd name="T5" fmla="*/ 316 h 632"/>
              <a:gd name="T6" fmla="*/ 315 w 631"/>
              <a:gd name="T7" fmla="*/ 64 h 632"/>
              <a:gd name="T8" fmla="*/ 568 w 631"/>
              <a:gd name="T9" fmla="*/ 316 h 632"/>
              <a:gd name="T10" fmla="*/ 631 w 631"/>
              <a:gd name="T11" fmla="*/ 316 h 632"/>
              <a:gd name="T12" fmla="*/ 315 w 631"/>
              <a:gd name="T13" fmla="*/ 0 h 632"/>
              <a:gd name="T14" fmla="*/ 0 w 631"/>
              <a:gd name="T15" fmla="*/ 316 h 632"/>
              <a:gd name="T16" fmla="*/ 315 w 631"/>
              <a:gd name="T17" fmla="*/ 632 h 632"/>
              <a:gd name="T18" fmla="*/ 631 w 631"/>
              <a:gd name="T1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1" h="632">
                <a:moveTo>
                  <a:pt x="568" y="316"/>
                </a:moveTo>
                <a:cubicBezTo>
                  <a:pt x="568" y="455"/>
                  <a:pt x="455" y="568"/>
                  <a:pt x="315" y="568"/>
                </a:cubicBezTo>
                <a:cubicBezTo>
                  <a:pt x="176" y="568"/>
                  <a:pt x="63" y="455"/>
                  <a:pt x="63" y="316"/>
                </a:cubicBezTo>
                <a:cubicBezTo>
                  <a:pt x="63" y="177"/>
                  <a:pt x="176" y="64"/>
                  <a:pt x="315" y="64"/>
                </a:cubicBezTo>
                <a:cubicBezTo>
                  <a:pt x="455" y="64"/>
                  <a:pt x="568" y="177"/>
                  <a:pt x="568" y="316"/>
                </a:cubicBezTo>
                <a:moveTo>
                  <a:pt x="631" y="316"/>
                </a:moveTo>
                <a:cubicBezTo>
                  <a:pt x="631" y="141"/>
                  <a:pt x="490" y="0"/>
                  <a:pt x="315" y="0"/>
                </a:cubicBezTo>
                <a:cubicBezTo>
                  <a:pt x="141" y="0"/>
                  <a:pt x="0" y="141"/>
                  <a:pt x="0" y="316"/>
                </a:cubicBezTo>
                <a:cubicBezTo>
                  <a:pt x="0" y="490"/>
                  <a:pt x="141" y="632"/>
                  <a:pt x="315" y="632"/>
                </a:cubicBezTo>
                <a:cubicBezTo>
                  <a:pt x="490" y="632"/>
                  <a:pt x="631" y="490"/>
                  <a:pt x="631" y="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3376098" y="3555206"/>
            <a:ext cx="1516798" cy="1512573"/>
          </a:xfrm>
          <a:custGeom>
            <a:avLst/>
            <a:gdLst>
              <a:gd name="T0" fmla="*/ 389 w 631"/>
              <a:gd name="T1" fmla="*/ 557 h 631"/>
              <a:gd name="T2" fmla="*/ 315 w 631"/>
              <a:gd name="T3" fmla="*/ 568 h 631"/>
              <a:gd name="T4" fmla="*/ 63 w 631"/>
              <a:gd name="T5" fmla="*/ 316 h 631"/>
              <a:gd name="T6" fmla="*/ 315 w 631"/>
              <a:gd name="T7" fmla="*/ 63 h 631"/>
              <a:gd name="T8" fmla="*/ 568 w 631"/>
              <a:gd name="T9" fmla="*/ 316 h 631"/>
              <a:gd name="T10" fmla="*/ 464 w 631"/>
              <a:gd name="T11" fmla="*/ 519 h 631"/>
              <a:gd name="T12" fmla="*/ 519 w 631"/>
              <a:gd name="T13" fmla="*/ 557 h 631"/>
              <a:gd name="T14" fmla="*/ 631 w 631"/>
              <a:gd name="T15" fmla="*/ 316 h 631"/>
              <a:gd name="T16" fmla="*/ 315 w 631"/>
              <a:gd name="T17" fmla="*/ 0 h 631"/>
              <a:gd name="T18" fmla="*/ 0 w 631"/>
              <a:gd name="T19" fmla="*/ 316 h 631"/>
              <a:gd name="T20" fmla="*/ 315 w 631"/>
              <a:gd name="T21" fmla="*/ 631 h 631"/>
              <a:gd name="T22" fmla="*/ 464 w 631"/>
              <a:gd name="T23" fmla="*/ 594 h 631"/>
              <a:gd name="T24" fmla="*/ 389 w 631"/>
              <a:gd name="T25" fmla="*/ 557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1" h="631">
                <a:moveTo>
                  <a:pt x="389" y="557"/>
                </a:moveTo>
                <a:cubicBezTo>
                  <a:pt x="366" y="564"/>
                  <a:pt x="341" y="568"/>
                  <a:pt x="315" y="568"/>
                </a:cubicBezTo>
                <a:cubicBezTo>
                  <a:pt x="176" y="568"/>
                  <a:pt x="63" y="455"/>
                  <a:pt x="63" y="316"/>
                </a:cubicBezTo>
                <a:cubicBezTo>
                  <a:pt x="63" y="176"/>
                  <a:pt x="176" y="63"/>
                  <a:pt x="315" y="63"/>
                </a:cubicBezTo>
                <a:cubicBezTo>
                  <a:pt x="455" y="63"/>
                  <a:pt x="568" y="176"/>
                  <a:pt x="568" y="316"/>
                </a:cubicBezTo>
                <a:cubicBezTo>
                  <a:pt x="568" y="399"/>
                  <a:pt x="527" y="473"/>
                  <a:pt x="464" y="519"/>
                </a:cubicBezTo>
                <a:cubicBezTo>
                  <a:pt x="484" y="530"/>
                  <a:pt x="502" y="542"/>
                  <a:pt x="519" y="557"/>
                </a:cubicBezTo>
                <a:cubicBezTo>
                  <a:pt x="588" y="499"/>
                  <a:pt x="631" y="412"/>
                  <a:pt x="631" y="316"/>
                </a:cubicBezTo>
                <a:cubicBezTo>
                  <a:pt x="631" y="141"/>
                  <a:pt x="490" y="0"/>
                  <a:pt x="315" y="0"/>
                </a:cubicBezTo>
                <a:cubicBezTo>
                  <a:pt x="141" y="0"/>
                  <a:pt x="0" y="141"/>
                  <a:pt x="0" y="316"/>
                </a:cubicBezTo>
                <a:cubicBezTo>
                  <a:pt x="0" y="490"/>
                  <a:pt x="141" y="631"/>
                  <a:pt x="315" y="631"/>
                </a:cubicBezTo>
                <a:cubicBezTo>
                  <a:pt x="369" y="631"/>
                  <a:pt x="420" y="618"/>
                  <a:pt x="464" y="594"/>
                </a:cubicBezTo>
                <a:cubicBezTo>
                  <a:pt x="442" y="578"/>
                  <a:pt x="416" y="565"/>
                  <a:pt x="389" y="55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3376098" y="2399652"/>
            <a:ext cx="1516798" cy="1512573"/>
          </a:xfrm>
          <a:custGeom>
            <a:avLst/>
            <a:gdLst>
              <a:gd name="T0" fmla="*/ 389 w 631"/>
              <a:gd name="T1" fmla="*/ 557 h 632"/>
              <a:gd name="T2" fmla="*/ 315 w 631"/>
              <a:gd name="T3" fmla="*/ 568 h 632"/>
              <a:gd name="T4" fmla="*/ 63 w 631"/>
              <a:gd name="T5" fmla="*/ 316 h 632"/>
              <a:gd name="T6" fmla="*/ 315 w 631"/>
              <a:gd name="T7" fmla="*/ 64 h 632"/>
              <a:gd name="T8" fmla="*/ 568 w 631"/>
              <a:gd name="T9" fmla="*/ 316 h 632"/>
              <a:gd name="T10" fmla="*/ 464 w 631"/>
              <a:gd name="T11" fmla="*/ 520 h 632"/>
              <a:gd name="T12" fmla="*/ 519 w 631"/>
              <a:gd name="T13" fmla="*/ 557 h 632"/>
              <a:gd name="T14" fmla="*/ 631 w 631"/>
              <a:gd name="T15" fmla="*/ 316 h 632"/>
              <a:gd name="T16" fmla="*/ 315 w 631"/>
              <a:gd name="T17" fmla="*/ 0 h 632"/>
              <a:gd name="T18" fmla="*/ 0 w 631"/>
              <a:gd name="T19" fmla="*/ 316 h 632"/>
              <a:gd name="T20" fmla="*/ 315 w 631"/>
              <a:gd name="T21" fmla="*/ 632 h 632"/>
              <a:gd name="T22" fmla="*/ 464 w 631"/>
              <a:gd name="T23" fmla="*/ 595 h 632"/>
              <a:gd name="T24" fmla="*/ 389 w 631"/>
              <a:gd name="T25" fmla="*/ 557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1" h="632">
                <a:moveTo>
                  <a:pt x="389" y="557"/>
                </a:moveTo>
                <a:cubicBezTo>
                  <a:pt x="366" y="564"/>
                  <a:pt x="341" y="568"/>
                  <a:pt x="315" y="568"/>
                </a:cubicBezTo>
                <a:cubicBezTo>
                  <a:pt x="176" y="568"/>
                  <a:pt x="63" y="455"/>
                  <a:pt x="63" y="316"/>
                </a:cubicBezTo>
                <a:cubicBezTo>
                  <a:pt x="63" y="177"/>
                  <a:pt x="176" y="64"/>
                  <a:pt x="315" y="64"/>
                </a:cubicBezTo>
                <a:cubicBezTo>
                  <a:pt x="455" y="64"/>
                  <a:pt x="568" y="177"/>
                  <a:pt x="568" y="316"/>
                </a:cubicBezTo>
                <a:cubicBezTo>
                  <a:pt x="568" y="400"/>
                  <a:pt x="527" y="474"/>
                  <a:pt x="464" y="520"/>
                </a:cubicBezTo>
                <a:cubicBezTo>
                  <a:pt x="484" y="530"/>
                  <a:pt x="502" y="543"/>
                  <a:pt x="519" y="557"/>
                </a:cubicBezTo>
                <a:cubicBezTo>
                  <a:pt x="588" y="499"/>
                  <a:pt x="631" y="413"/>
                  <a:pt x="631" y="316"/>
                </a:cubicBezTo>
                <a:cubicBezTo>
                  <a:pt x="631" y="142"/>
                  <a:pt x="490" y="0"/>
                  <a:pt x="315" y="0"/>
                </a:cubicBezTo>
                <a:cubicBezTo>
                  <a:pt x="141" y="0"/>
                  <a:pt x="0" y="142"/>
                  <a:pt x="0" y="316"/>
                </a:cubicBezTo>
                <a:cubicBezTo>
                  <a:pt x="0" y="491"/>
                  <a:pt x="141" y="632"/>
                  <a:pt x="315" y="632"/>
                </a:cubicBezTo>
                <a:cubicBezTo>
                  <a:pt x="369" y="632"/>
                  <a:pt x="420" y="618"/>
                  <a:pt x="464" y="595"/>
                </a:cubicBezTo>
                <a:cubicBezTo>
                  <a:pt x="442" y="578"/>
                  <a:pt x="416" y="566"/>
                  <a:pt x="389" y="55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3376098" y="1244097"/>
            <a:ext cx="1516798" cy="1512573"/>
          </a:xfrm>
          <a:custGeom>
            <a:avLst/>
            <a:gdLst>
              <a:gd name="T0" fmla="*/ 389 w 631"/>
              <a:gd name="T1" fmla="*/ 557 h 631"/>
              <a:gd name="T2" fmla="*/ 315 w 631"/>
              <a:gd name="T3" fmla="*/ 568 h 631"/>
              <a:gd name="T4" fmla="*/ 63 w 631"/>
              <a:gd name="T5" fmla="*/ 316 h 631"/>
              <a:gd name="T6" fmla="*/ 315 w 631"/>
              <a:gd name="T7" fmla="*/ 63 h 631"/>
              <a:gd name="T8" fmla="*/ 568 w 631"/>
              <a:gd name="T9" fmla="*/ 316 h 631"/>
              <a:gd name="T10" fmla="*/ 464 w 631"/>
              <a:gd name="T11" fmla="*/ 519 h 631"/>
              <a:gd name="T12" fmla="*/ 519 w 631"/>
              <a:gd name="T13" fmla="*/ 557 h 631"/>
              <a:gd name="T14" fmla="*/ 631 w 631"/>
              <a:gd name="T15" fmla="*/ 316 h 631"/>
              <a:gd name="T16" fmla="*/ 315 w 631"/>
              <a:gd name="T17" fmla="*/ 0 h 631"/>
              <a:gd name="T18" fmla="*/ 0 w 631"/>
              <a:gd name="T19" fmla="*/ 316 h 631"/>
              <a:gd name="T20" fmla="*/ 315 w 631"/>
              <a:gd name="T21" fmla="*/ 631 h 631"/>
              <a:gd name="T22" fmla="*/ 464 w 631"/>
              <a:gd name="T23" fmla="*/ 594 h 631"/>
              <a:gd name="T24" fmla="*/ 389 w 631"/>
              <a:gd name="T25" fmla="*/ 557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1" h="631">
                <a:moveTo>
                  <a:pt x="389" y="557"/>
                </a:moveTo>
                <a:cubicBezTo>
                  <a:pt x="366" y="564"/>
                  <a:pt x="341" y="568"/>
                  <a:pt x="315" y="568"/>
                </a:cubicBezTo>
                <a:cubicBezTo>
                  <a:pt x="176" y="568"/>
                  <a:pt x="63" y="455"/>
                  <a:pt x="63" y="316"/>
                </a:cubicBezTo>
                <a:cubicBezTo>
                  <a:pt x="63" y="177"/>
                  <a:pt x="176" y="63"/>
                  <a:pt x="315" y="63"/>
                </a:cubicBezTo>
                <a:cubicBezTo>
                  <a:pt x="455" y="63"/>
                  <a:pt x="568" y="177"/>
                  <a:pt x="568" y="316"/>
                </a:cubicBezTo>
                <a:cubicBezTo>
                  <a:pt x="568" y="399"/>
                  <a:pt x="527" y="473"/>
                  <a:pt x="464" y="519"/>
                </a:cubicBezTo>
                <a:cubicBezTo>
                  <a:pt x="484" y="530"/>
                  <a:pt x="502" y="543"/>
                  <a:pt x="519" y="557"/>
                </a:cubicBezTo>
                <a:cubicBezTo>
                  <a:pt x="588" y="499"/>
                  <a:pt x="631" y="412"/>
                  <a:pt x="631" y="316"/>
                </a:cubicBezTo>
                <a:cubicBezTo>
                  <a:pt x="631" y="141"/>
                  <a:pt x="490" y="0"/>
                  <a:pt x="315" y="0"/>
                </a:cubicBezTo>
                <a:cubicBezTo>
                  <a:pt x="141" y="0"/>
                  <a:pt x="0" y="141"/>
                  <a:pt x="0" y="316"/>
                </a:cubicBezTo>
                <a:cubicBezTo>
                  <a:pt x="0" y="490"/>
                  <a:pt x="141" y="631"/>
                  <a:pt x="315" y="631"/>
                </a:cubicBezTo>
                <a:cubicBezTo>
                  <a:pt x="369" y="631"/>
                  <a:pt x="420" y="618"/>
                  <a:pt x="464" y="594"/>
                </a:cubicBezTo>
                <a:cubicBezTo>
                  <a:pt x="442" y="578"/>
                  <a:pt x="416" y="565"/>
                  <a:pt x="389" y="5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23"/>
          <p:cNvGrpSpPr>
            <a:grpSpLocks noChangeAspect="1"/>
          </p:cNvGrpSpPr>
          <p:nvPr/>
        </p:nvGrpSpPr>
        <p:grpSpPr>
          <a:xfrm>
            <a:off x="3878629" y="1626608"/>
            <a:ext cx="513834" cy="680230"/>
            <a:chOff x="4127500" y="2260600"/>
            <a:chExt cx="612776" cy="811213"/>
          </a:xfrm>
          <a:solidFill>
            <a:schemeClr val="bg1"/>
          </a:solidFill>
        </p:grpSpPr>
        <p:sp>
          <p:nvSpPr>
            <p:cNvPr id="12" name="Freeform 22"/>
            <p:cNvSpPr/>
            <p:nvPr/>
          </p:nvSpPr>
          <p:spPr bwMode="auto">
            <a:xfrm>
              <a:off x="4491038" y="2894013"/>
              <a:ext cx="87313" cy="22225"/>
            </a:xfrm>
            <a:custGeom>
              <a:avLst/>
              <a:gdLst>
                <a:gd name="T0" fmla="*/ 61 w 63"/>
                <a:gd name="T1" fmla="*/ 9 h 16"/>
                <a:gd name="T2" fmla="*/ 2 w 63"/>
                <a:gd name="T3" fmla="*/ 0 h 16"/>
                <a:gd name="T4" fmla="*/ 0 w 63"/>
                <a:gd name="T5" fmla="*/ 5 h 16"/>
                <a:gd name="T6" fmla="*/ 63 w 63"/>
                <a:gd name="T7" fmla="*/ 16 h 16"/>
                <a:gd name="T8" fmla="*/ 61 w 63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6">
                  <a:moveTo>
                    <a:pt x="61" y="9"/>
                  </a:moveTo>
                  <a:cubicBezTo>
                    <a:pt x="61" y="9"/>
                    <a:pt x="19" y="4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59" y="9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3" name="Group 25"/>
            <p:cNvGrpSpPr/>
            <p:nvPr/>
          </p:nvGrpSpPr>
          <p:grpSpPr>
            <a:xfrm>
              <a:off x="4127500" y="2260600"/>
              <a:ext cx="612776" cy="811213"/>
              <a:chOff x="4127500" y="2260600"/>
              <a:chExt cx="612776" cy="811213"/>
            </a:xfrm>
            <a:grpFill/>
          </p:grpSpPr>
          <p:grpSp>
            <p:nvGrpSpPr>
              <p:cNvPr id="14" name="Group 26"/>
              <p:cNvGrpSpPr/>
              <p:nvPr/>
            </p:nvGrpSpPr>
            <p:grpSpPr>
              <a:xfrm>
                <a:off x="4127500" y="2260600"/>
                <a:ext cx="612776" cy="811213"/>
                <a:chOff x="4127500" y="2260600"/>
                <a:chExt cx="612776" cy="811213"/>
              </a:xfrm>
              <a:grpFill/>
            </p:grpSpPr>
            <p:sp>
              <p:nvSpPr>
                <p:cNvPr id="17" name="Freeform 19"/>
                <p:cNvSpPr/>
                <p:nvPr/>
              </p:nvSpPr>
              <p:spPr bwMode="auto">
                <a:xfrm>
                  <a:off x="4267200" y="2260600"/>
                  <a:ext cx="271463" cy="234950"/>
                </a:xfrm>
                <a:custGeom>
                  <a:avLst/>
                  <a:gdLst>
                    <a:gd name="T0" fmla="*/ 98 w 196"/>
                    <a:gd name="T1" fmla="*/ 0 h 170"/>
                    <a:gd name="T2" fmla="*/ 170 w 196"/>
                    <a:gd name="T3" fmla="*/ 32 h 170"/>
                    <a:gd name="T4" fmla="*/ 180 w 196"/>
                    <a:gd name="T5" fmla="*/ 121 h 170"/>
                    <a:gd name="T6" fmla="*/ 165 w 196"/>
                    <a:gd name="T7" fmla="*/ 168 h 170"/>
                    <a:gd name="T8" fmla="*/ 157 w 196"/>
                    <a:gd name="T9" fmla="*/ 121 h 170"/>
                    <a:gd name="T10" fmla="*/ 142 w 196"/>
                    <a:gd name="T11" fmla="*/ 67 h 170"/>
                    <a:gd name="T12" fmla="*/ 97 w 196"/>
                    <a:gd name="T13" fmla="*/ 61 h 170"/>
                    <a:gd name="T14" fmla="*/ 41 w 196"/>
                    <a:gd name="T15" fmla="*/ 71 h 170"/>
                    <a:gd name="T16" fmla="*/ 30 w 196"/>
                    <a:gd name="T17" fmla="*/ 123 h 170"/>
                    <a:gd name="T18" fmla="*/ 26 w 196"/>
                    <a:gd name="T19" fmla="*/ 159 h 170"/>
                    <a:gd name="T20" fmla="*/ 18 w 196"/>
                    <a:gd name="T21" fmla="*/ 97 h 170"/>
                    <a:gd name="T22" fmla="*/ 98 w 196"/>
                    <a:gd name="T2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6" h="170">
                      <a:moveTo>
                        <a:pt x="98" y="0"/>
                      </a:moveTo>
                      <a:cubicBezTo>
                        <a:pt x="98" y="0"/>
                        <a:pt x="145" y="4"/>
                        <a:pt x="170" y="32"/>
                      </a:cubicBezTo>
                      <a:cubicBezTo>
                        <a:pt x="196" y="60"/>
                        <a:pt x="186" y="97"/>
                        <a:pt x="180" y="121"/>
                      </a:cubicBezTo>
                      <a:cubicBezTo>
                        <a:pt x="180" y="121"/>
                        <a:pt x="165" y="165"/>
                        <a:pt x="165" y="168"/>
                      </a:cubicBezTo>
                      <a:cubicBezTo>
                        <a:pt x="165" y="170"/>
                        <a:pt x="162" y="132"/>
                        <a:pt x="157" y="121"/>
                      </a:cubicBezTo>
                      <a:cubicBezTo>
                        <a:pt x="152" y="110"/>
                        <a:pt x="160" y="79"/>
                        <a:pt x="142" y="67"/>
                      </a:cubicBezTo>
                      <a:cubicBezTo>
                        <a:pt x="123" y="55"/>
                        <a:pt x="97" y="61"/>
                        <a:pt x="97" y="61"/>
                      </a:cubicBezTo>
                      <a:cubicBezTo>
                        <a:pt x="97" y="61"/>
                        <a:pt x="59" y="50"/>
                        <a:pt x="41" y="71"/>
                      </a:cubicBezTo>
                      <a:cubicBezTo>
                        <a:pt x="23" y="91"/>
                        <a:pt x="33" y="107"/>
                        <a:pt x="30" y="123"/>
                      </a:cubicBezTo>
                      <a:cubicBezTo>
                        <a:pt x="28" y="139"/>
                        <a:pt x="26" y="159"/>
                        <a:pt x="26" y="159"/>
                      </a:cubicBezTo>
                      <a:cubicBezTo>
                        <a:pt x="26" y="159"/>
                        <a:pt x="19" y="115"/>
                        <a:pt x="18" y="97"/>
                      </a:cubicBezTo>
                      <a:cubicBezTo>
                        <a:pt x="16" y="80"/>
                        <a:pt x="0" y="18"/>
                        <a:pt x="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marL="0" marR="0" lvl="0" indent="0" defTabSz="121729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190" b="0" i="0" u="none" strike="noStrike" kern="0" cap="none" spc="0" normalizeH="0" baseline="0" noProof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Freeform 20"/>
                <p:cNvSpPr/>
                <p:nvPr/>
              </p:nvSpPr>
              <p:spPr bwMode="auto">
                <a:xfrm>
                  <a:off x="4127500" y="2557463"/>
                  <a:ext cx="612776" cy="514350"/>
                </a:xfrm>
                <a:custGeom>
                  <a:avLst/>
                  <a:gdLst>
                    <a:gd name="T0" fmla="*/ 152 w 442"/>
                    <a:gd name="T1" fmla="*/ 10 h 371"/>
                    <a:gd name="T2" fmla="*/ 158 w 442"/>
                    <a:gd name="T3" fmla="*/ 40 h 371"/>
                    <a:gd name="T4" fmla="*/ 200 w 442"/>
                    <a:gd name="T5" fmla="*/ 72 h 371"/>
                    <a:gd name="T6" fmla="*/ 258 w 442"/>
                    <a:gd name="T7" fmla="*/ 14 h 371"/>
                    <a:gd name="T8" fmla="*/ 257 w 442"/>
                    <a:gd name="T9" fmla="*/ 0 h 371"/>
                    <a:gd name="T10" fmla="*/ 277 w 442"/>
                    <a:gd name="T11" fmla="*/ 19 h 371"/>
                    <a:gd name="T12" fmla="*/ 278 w 442"/>
                    <a:gd name="T13" fmla="*/ 28 h 371"/>
                    <a:gd name="T14" fmla="*/ 374 w 442"/>
                    <a:gd name="T15" fmla="*/ 56 h 371"/>
                    <a:gd name="T16" fmla="*/ 429 w 442"/>
                    <a:gd name="T17" fmla="*/ 197 h 371"/>
                    <a:gd name="T18" fmla="*/ 420 w 442"/>
                    <a:gd name="T19" fmla="*/ 336 h 371"/>
                    <a:gd name="T20" fmla="*/ 360 w 442"/>
                    <a:gd name="T21" fmla="*/ 356 h 371"/>
                    <a:gd name="T22" fmla="*/ 325 w 442"/>
                    <a:gd name="T23" fmla="*/ 352 h 371"/>
                    <a:gd name="T24" fmla="*/ 324 w 442"/>
                    <a:gd name="T25" fmla="*/ 309 h 371"/>
                    <a:gd name="T26" fmla="*/ 316 w 442"/>
                    <a:gd name="T27" fmla="*/ 252 h 371"/>
                    <a:gd name="T28" fmla="*/ 334 w 442"/>
                    <a:gd name="T29" fmla="*/ 248 h 371"/>
                    <a:gd name="T30" fmla="*/ 311 w 442"/>
                    <a:gd name="T31" fmla="*/ 226 h 371"/>
                    <a:gd name="T32" fmla="*/ 269 w 442"/>
                    <a:gd name="T33" fmla="*/ 248 h 371"/>
                    <a:gd name="T34" fmla="*/ 208 w 442"/>
                    <a:gd name="T35" fmla="*/ 237 h 371"/>
                    <a:gd name="T36" fmla="*/ 206 w 442"/>
                    <a:gd name="T37" fmla="*/ 117 h 371"/>
                    <a:gd name="T38" fmla="*/ 202 w 442"/>
                    <a:gd name="T39" fmla="*/ 105 h 371"/>
                    <a:gd name="T40" fmla="*/ 211 w 442"/>
                    <a:gd name="T41" fmla="*/ 89 h 371"/>
                    <a:gd name="T42" fmla="*/ 234 w 442"/>
                    <a:gd name="T43" fmla="*/ 73 h 371"/>
                    <a:gd name="T44" fmla="*/ 227 w 442"/>
                    <a:gd name="T45" fmla="*/ 64 h 371"/>
                    <a:gd name="T46" fmla="*/ 204 w 442"/>
                    <a:gd name="T47" fmla="*/ 81 h 371"/>
                    <a:gd name="T48" fmla="*/ 196 w 442"/>
                    <a:gd name="T49" fmla="*/ 81 h 371"/>
                    <a:gd name="T50" fmla="*/ 176 w 442"/>
                    <a:gd name="T51" fmla="*/ 68 h 371"/>
                    <a:gd name="T52" fmla="*/ 166 w 442"/>
                    <a:gd name="T53" fmla="*/ 79 h 371"/>
                    <a:gd name="T54" fmla="*/ 187 w 442"/>
                    <a:gd name="T55" fmla="*/ 91 h 371"/>
                    <a:gd name="T56" fmla="*/ 184 w 442"/>
                    <a:gd name="T57" fmla="*/ 101 h 371"/>
                    <a:gd name="T58" fmla="*/ 174 w 442"/>
                    <a:gd name="T59" fmla="*/ 117 h 371"/>
                    <a:gd name="T60" fmla="*/ 165 w 442"/>
                    <a:gd name="T61" fmla="*/ 226 h 371"/>
                    <a:gd name="T62" fmla="*/ 118 w 442"/>
                    <a:gd name="T63" fmla="*/ 227 h 371"/>
                    <a:gd name="T64" fmla="*/ 89 w 442"/>
                    <a:gd name="T65" fmla="*/ 267 h 371"/>
                    <a:gd name="T66" fmla="*/ 102 w 442"/>
                    <a:gd name="T67" fmla="*/ 275 h 371"/>
                    <a:gd name="T68" fmla="*/ 98 w 442"/>
                    <a:gd name="T69" fmla="*/ 364 h 371"/>
                    <a:gd name="T70" fmla="*/ 53 w 442"/>
                    <a:gd name="T71" fmla="*/ 367 h 371"/>
                    <a:gd name="T72" fmla="*/ 4 w 442"/>
                    <a:gd name="T73" fmla="*/ 310 h 371"/>
                    <a:gd name="T74" fmla="*/ 6 w 442"/>
                    <a:gd name="T75" fmla="*/ 180 h 371"/>
                    <a:gd name="T76" fmla="*/ 46 w 442"/>
                    <a:gd name="T77" fmla="*/ 77 h 371"/>
                    <a:gd name="T78" fmla="*/ 125 w 442"/>
                    <a:gd name="T79" fmla="*/ 46 h 371"/>
                    <a:gd name="T80" fmla="*/ 152 w 442"/>
                    <a:gd name="T81" fmla="*/ 1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42" h="371">
                      <a:moveTo>
                        <a:pt x="152" y="10"/>
                      </a:moveTo>
                      <a:cubicBezTo>
                        <a:pt x="152" y="10"/>
                        <a:pt x="149" y="27"/>
                        <a:pt x="158" y="40"/>
                      </a:cubicBezTo>
                      <a:cubicBezTo>
                        <a:pt x="168" y="53"/>
                        <a:pt x="193" y="75"/>
                        <a:pt x="200" y="72"/>
                      </a:cubicBezTo>
                      <a:cubicBezTo>
                        <a:pt x="207" y="70"/>
                        <a:pt x="255" y="26"/>
                        <a:pt x="258" y="14"/>
                      </a:cubicBezTo>
                      <a:cubicBezTo>
                        <a:pt x="261" y="2"/>
                        <a:pt x="257" y="0"/>
                        <a:pt x="257" y="0"/>
                      </a:cubicBezTo>
                      <a:cubicBezTo>
                        <a:pt x="257" y="0"/>
                        <a:pt x="276" y="15"/>
                        <a:pt x="277" y="19"/>
                      </a:cubicBezTo>
                      <a:cubicBezTo>
                        <a:pt x="278" y="24"/>
                        <a:pt x="278" y="28"/>
                        <a:pt x="278" y="28"/>
                      </a:cubicBezTo>
                      <a:cubicBezTo>
                        <a:pt x="278" y="28"/>
                        <a:pt x="346" y="34"/>
                        <a:pt x="374" y="56"/>
                      </a:cubicBezTo>
                      <a:cubicBezTo>
                        <a:pt x="402" y="78"/>
                        <a:pt x="421" y="146"/>
                        <a:pt x="429" y="197"/>
                      </a:cubicBezTo>
                      <a:cubicBezTo>
                        <a:pt x="437" y="247"/>
                        <a:pt x="442" y="316"/>
                        <a:pt x="420" y="336"/>
                      </a:cubicBezTo>
                      <a:cubicBezTo>
                        <a:pt x="398" y="356"/>
                        <a:pt x="360" y="356"/>
                        <a:pt x="360" y="356"/>
                      </a:cubicBezTo>
                      <a:cubicBezTo>
                        <a:pt x="360" y="356"/>
                        <a:pt x="328" y="360"/>
                        <a:pt x="325" y="352"/>
                      </a:cubicBezTo>
                      <a:cubicBezTo>
                        <a:pt x="323" y="344"/>
                        <a:pt x="331" y="328"/>
                        <a:pt x="324" y="309"/>
                      </a:cubicBezTo>
                      <a:cubicBezTo>
                        <a:pt x="317" y="291"/>
                        <a:pt x="310" y="263"/>
                        <a:pt x="316" y="252"/>
                      </a:cubicBezTo>
                      <a:cubicBezTo>
                        <a:pt x="334" y="248"/>
                        <a:pt x="334" y="248"/>
                        <a:pt x="334" y="248"/>
                      </a:cubicBezTo>
                      <a:cubicBezTo>
                        <a:pt x="334" y="248"/>
                        <a:pt x="328" y="225"/>
                        <a:pt x="311" y="226"/>
                      </a:cubicBezTo>
                      <a:cubicBezTo>
                        <a:pt x="294" y="227"/>
                        <a:pt x="290" y="248"/>
                        <a:pt x="269" y="248"/>
                      </a:cubicBezTo>
                      <a:cubicBezTo>
                        <a:pt x="249" y="248"/>
                        <a:pt x="208" y="237"/>
                        <a:pt x="208" y="237"/>
                      </a:cubicBezTo>
                      <a:cubicBezTo>
                        <a:pt x="206" y="117"/>
                        <a:pt x="206" y="117"/>
                        <a:pt x="206" y="117"/>
                      </a:cubicBezTo>
                      <a:cubicBezTo>
                        <a:pt x="202" y="105"/>
                        <a:pt x="202" y="105"/>
                        <a:pt x="202" y="105"/>
                      </a:cubicBezTo>
                      <a:cubicBezTo>
                        <a:pt x="211" y="89"/>
                        <a:pt x="211" y="89"/>
                        <a:pt x="211" y="89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27" y="64"/>
                        <a:pt x="227" y="64"/>
                        <a:pt x="227" y="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196" y="81"/>
                        <a:pt x="196" y="81"/>
                        <a:pt x="196" y="81"/>
                      </a:cubicBezTo>
                      <a:cubicBezTo>
                        <a:pt x="176" y="68"/>
                        <a:pt x="176" y="68"/>
                        <a:pt x="176" y="68"/>
                      </a:cubicBezTo>
                      <a:cubicBezTo>
                        <a:pt x="166" y="79"/>
                        <a:pt x="166" y="79"/>
                        <a:pt x="166" y="79"/>
                      </a:cubicBezTo>
                      <a:cubicBezTo>
                        <a:pt x="187" y="91"/>
                        <a:pt x="187" y="91"/>
                        <a:pt x="187" y="91"/>
                      </a:cubicBezTo>
                      <a:cubicBezTo>
                        <a:pt x="184" y="101"/>
                        <a:pt x="184" y="101"/>
                        <a:pt x="184" y="101"/>
                      </a:cubicBezTo>
                      <a:cubicBezTo>
                        <a:pt x="174" y="117"/>
                        <a:pt x="174" y="117"/>
                        <a:pt x="174" y="117"/>
                      </a:cubicBezTo>
                      <a:cubicBezTo>
                        <a:pt x="165" y="226"/>
                        <a:pt x="165" y="226"/>
                        <a:pt x="165" y="226"/>
                      </a:cubicBezTo>
                      <a:cubicBezTo>
                        <a:pt x="165" y="226"/>
                        <a:pt x="136" y="221"/>
                        <a:pt x="118" y="227"/>
                      </a:cubicBezTo>
                      <a:cubicBezTo>
                        <a:pt x="100" y="234"/>
                        <a:pt x="88" y="254"/>
                        <a:pt x="89" y="267"/>
                      </a:cubicBezTo>
                      <a:cubicBezTo>
                        <a:pt x="89" y="267"/>
                        <a:pt x="88" y="276"/>
                        <a:pt x="102" y="275"/>
                      </a:cubicBezTo>
                      <a:cubicBezTo>
                        <a:pt x="102" y="275"/>
                        <a:pt x="98" y="362"/>
                        <a:pt x="98" y="364"/>
                      </a:cubicBezTo>
                      <a:cubicBezTo>
                        <a:pt x="98" y="366"/>
                        <a:pt x="76" y="371"/>
                        <a:pt x="53" y="367"/>
                      </a:cubicBezTo>
                      <a:cubicBezTo>
                        <a:pt x="31" y="364"/>
                        <a:pt x="9" y="335"/>
                        <a:pt x="4" y="310"/>
                      </a:cubicBezTo>
                      <a:cubicBezTo>
                        <a:pt x="0" y="284"/>
                        <a:pt x="2" y="210"/>
                        <a:pt x="6" y="180"/>
                      </a:cubicBezTo>
                      <a:cubicBezTo>
                        <a:pt x="11" y="150"/>
                        <a:pt x="17" y="88"/>
                        <a:pt x="46" y="77"/>
                      </a:cubicBezTo>
                      <a:cubicBezTo>
                        <a:pt x="74" y="66"/>
                        <a:pt x="114" y="56"/>
                        <a:pt x="125" y="46"/>
                      </a:cubicBezTo>
                      <a:cubicBezTo>
                        <a:pt x="135" y="35"/>
                        <a:pt x="148" y="11"/>
                        <a:pt x="15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marL="0" marR="0" lvl="0" indent="0" defTabSz="121729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190" b="0" i="0" u="none" strike="noStrike" kern="0" cap="none" spc="0" normalizeH="0" baseline="0" noProof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" name="Freeform 21"/>
              <p:cNvSpPr/>
              <p:nvPr/>
            </p:nvSpPr>
            <p:spPr bwMode="auto">
              <a:xfrm>
                <a:off x="4267200" y="2928938"/>
                <a:ext cx="368300" cy="120650"/>
              </a:xfrm>
              <a:custGeom>
                <a:avLst/>
                <a:gdLst>
                  <a:gd name="T0" fmla="*/ 230 w 266"/>
                  <a:gd name="T1" fmla="*/ 79 h 87"/>
                  <a:gd name="T2" fmla="*/ 151 w 266"/>
                  <a:gd name="T3" fmla="*/ 49 h 87"/>
                  <a:gd name="T4" fmla="*/ 82 w 266"/>
                  <a:gd name="T5" fmla="*/ 17 h 87"/>
                  <a:gd name="T6" fmla="*/ 1 w 266"/>
                  <a:gd name="T7" fmla="*/ 7 h 87"/>
                  <a:gd name="T8" fmla="*/ 0 w 266"/>
                  <a:gd name="T9" fmla="*/ 10 h 87"/>
                  <a:gd name="T10" fmla="*/ 81 w 266"/>
                  <a:gd name="T11" fmla="*/ 22 h 87"/>
                  <a:gd name="T12" fmla="*/ 230 w 266"/>
                  <a:gd name="T13" fmla="*/ 84 h 87"/>
                  <a:gd name="T14" fmla="*/ 230 w 266"/>
                  <a:gd name="T15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87">
                    <a:moveTo>
                      <a:pt x="230" y="79"/>
                    </a:moveTo>
                    <a:cubicBezTo>
                      <a:pt x="230" y="79"/>
                      <a:pt x="182" y="65"/>
                      <a:pt x="151" y="49"/>
                    </a:cubicBezTo>
                    <a:cubicBezTo>
                      <a:pt x="120" y="33"/>
                      <a:pt x="87" y="17"/>
                      <a:pt x="82" y="17"/>
                    </a:cubicBezTo>
                    <a:cubicBezTo>
                      <a:pt x="77" y="17"/>
                      <a:pt x="25" y="0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42" y="5"/>
                      <a:pt x="81" y="22"/>
                    </a:cubicBezTo>
                    <a:cubicBezTo>
                      <a:pt x="121" y="40"/>
                      <a:pt x="195" y="87"/>
                      <a:pt x="230" y="84"/>
                    </a:cubicBezTo>
                    <a:cubicBezTo>
                      <a:pt x="266" y="81"/>
                      <a:pt x="230" y="79"/>
                      <a:pt x="23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82" tIns="60841" rIns="121682" bIns="60841" numCol="1" anchor="t" anchorCtr="0" compatLnSpc="1"/>
              <a:lstStyle/>
              <a:p>
                <a:pPr marL="0" marR="0" lvl="0" indent="0" defTabSz="1217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3"/>
              <p:cNvSpPr/>
              <p:nvPr/>
            </p:nvSpPr>
            <p:spPr bwMode="auto">
              <a:xfrm>
                <a:off x="4251325" y="3009900"/>
                <a:ext cx="244475" cy="55563"/>
              </a:xfrm>
              <a:custGeom>
                <a:avLst/>
                <a:gdLst>
                  <a:gd name="T0" fmla="*/ 5 w 177"/>
                  <a:gd name="T1" fmla="*/ 32 h 40"/>
                  <a:gd name="T2" fmla="*/ 107 w 177"/>
                  <a:gd name="T3" fmla="*/ 22 h 40"/>
                  <a:gd name="T4" fmla="*/ 169 w 177"/>
                  <a:gd name="T5" fmla="*/ 0 h 40"/>
                  <a:gd name="T6" fmla="*/ 177 w 177"/>
                  <a:gd name="T7" fmla="*/ 3 h 40"/>
                  <a:gd name="T8" fmla="*/ 103 w 177"/>
                  <a:gd name="T9" fmla="*/ 29 h 40"/>
                  <a:gd name="T10" fmla="*/ 0 w 177"/>
                  <a:gd name="T11" fmla="*/ 40 h 40"/>
                  <a:gd name="T12" fmla="*/ 5 w 177"/>
                  <a:gd name="T13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0">
                    <a:moveTo>
                      <a:pt x="5" y="32"/>
                    </a:moveTo>
                    <a:cubicBezTo>
                      <a:pt x="5" y="32"/>
                      <a:pt x="61" y="33"/>
                      <a:pt x="107" y="22"/>
                    </a:cubicBezTo>
                    <a:cubicBezTo>
                      <a:pt x="154" y="10"/>
                      <a:pt x="169" y="0"/>
                      <a:pt x="169" y="0"/>
                    </a:cubicBezTo>
                    <a:cubicBezTo>
                      <a:pt x="177" y="3"/>
                      <a:pt x="177" y="3"/>
                      <a:pt x="177" y="3"/>
                    </a:cubicBezTo>
                    <a:cubicBezTo>
                      <a:pt x="177" y="3"/>
                      <a:pt x="142" y="22"/>
                      <a:pt x="103" y="29"/>
                    </a:cubicBezTo>
                    <a:cubicBezTo>
                      <a:pt x="64" y="36"/>
                      <a:pt x="0" y="40"/>
                      <a:pt x="0" y="40"/>
                    </a:cubicBezTo>
                    <a:lnTo>
                      <a:pt x="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82" tIns="60841" rIns="121682" bIns="60841" numCol="1" anchor="t" anchorCtr="0" compatLnSpc="1"/>
              <a:lstStyle/>
              <a:p>
                <a:pPr marL="0" marR="0" lvl="0" indent="0" defTabSz="1217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19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9" name="Freeform 103"/>
          <p:cNvSpPr>
            <a:spLocks noChangeAspect="1" noEditPoints="1"/>
          </p:cNvSpPr>
          <p:nvPr/>
        </p:nvSpPr>
        <p:spPr bwMode="auto">
          <a:xfrm>
            <a:off x="3915755" y="2832292"/>
            <a:ext cx="439582" cy="64729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5"/>
          <p:cNvSpPr>
            <a:spLocks noEditPoints="1"/>
          </p:cNvSpPr>
          <p:nvPr/>
        </p:nvSpPr>
        <p:spPr bwMode="auto">
          <a:xfrm>
            <a:off x="3850280" y="4086557"/>
            <a:ext cx="599825" cy="449872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5"/>
          <p:cNvSpPr>
            <a:spLocks noChangeAspect="1" noEditPoints="1"/>
          </p:cNvSpPr>
          <p:nvPr/>
        </p:nvSpPr>
        <p:spPr bwMode="auto">
          <a:xfrm>
            <a:off x="3866024" y="5222505"/>
            <a:ext cx="539044" cy="491201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85628" y="1324599"/>
            <a:ext cx="1322798" cy="1321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98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3" name="TextBox 35"/>
          <p:cNvSpPr txBox="1"/>
          <p:nvPr/>
        </p:nvSpPr>
        <p:spPr>
          <a:xfrm>
            <a:off x="4986925" y="4792321"/>
            <a:ext cx="1322798" cy="1321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98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4" name="TextBox 36"/>
          <p:cNvSpPr txBox="1"/>
          <p:nvPr/>
        </p:nvSpPr>
        <p:spPr>
          <a:xfrm>
            <a:off x="5024951" y="3636415"/>
            <a:ext cx="1322798" cy="1321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98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TextBox 37"/>
          <p:cNvSpPr txBox="1"/>
          <p:nvPr/>
        </p:nvSpPr>
        <p:spPr>
          <a:xfrm>
            <a:off x="5037626" y="2480506"/>
            <a:ext cx="1322798" cy="1321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98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6" name="Straight Connector 15"/>
          <p:cNvCxnSpPr/>
          <p:nvPr/>
        </p:nvCxnSpPr>
        <p:spPr>
          <a:xfrm>
            <a:off x="6459505" y="1633823"/>
            <a:ext cx="0" cy="733127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27" name="Straight Connector 46"/>
          <p:cNvCxnSpPr/>
          <p:nvPr/>
        </p:nvCxnSpPr>
        <p:spPr>
          <a:xfrm>
            <a:off x="6459505" y="2789730"/>
            <a:ext cx="0" cy="733127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28" name="Straight Connector 47"/>
          <p:cNvCxnSpPr/>
          <p:nvPr/>
        </p:nvCxnSpPr>
        <p:spPr>
          <a:xfrm>
            <a:off x="6459505" y="3945637"/>
            <a:ext cx="0" cy="733127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29" name="Straight Connector 48"/>
          <p:cNvCxnSpPr/>
          <p:nvPr/>
        </p:nvCxnSpPr>
        <p:spPr>
          <a:xfrm>
            <a:off x="6459505" y="5101545"/>
            <a:ext cx="0" cy="733127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grpSp>
        <p:nvGrpSpPr>
          <p:cNvPr id="30" name="组合 29"/>
          <p:cNvGrpSpPr/>
          <p:nvPr/>
        </p:nvGrpSpPr>
        <p:grpSpPr>
          <a:xfrm>
            <a:off x="6708674" y="1651795"/>
            <a:ext cx="2155786" cy="636406"/>
            <a:chOff x="1739122" y="4573411"/>
            <a:chExt cx="2155786" cy="636406"/>
          </a:xfrm>
        </p:grpSpPr>
        <p:sp>
          <p:nvSpPr>
            <p:cNvPr id="31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08674" y="2818944"/>
            <a:ext cx="2155786" cy="636406"/>
            <a:chOff x="1739122" y="4573411"/>
            <a:chExt cx="2155786" cy="636406"/>
          </a:xfrm>
        </p:grpSpPr>
        <p:sp>
          <p:nvSpPr>
            <p:cNvPr id="34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08674" y="3978713"/>
            <a:ext cx="2155786" cy="636406"/>
            <a:chOff x="1739122" y="4573411"/>
            <a:chExt cx="2155786" cy="636406"/>
          </a:xfrm>
        </p:grpSpPr>
        <p:sp>
          <p:nvSpPr>
            <p:cNvPr id="37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08674" y="5134619"/>
            <a:ext cx="2155786" cy="636406"/>
            <a:chOff x="1739122" y="4573411"/>
            <a:chExt cx="2155786" cy="636406"/>
          </a:xfrm>
        </p:grpSpPr>
        <p:sp>
          <p:nvSpPr>
            <p:cNvPr id="40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7"/>
          <p:cNvCxnSpPr/>
          <p:nvPr/>
        </p:nvCxnSpPr>
        <p:spPr>
          <a:xfrm>
            <a:off x="2814415" y="3334105"/>
            <a:ext cx="0" cy="6360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18"/>
          <p:cNvSpPr/>
          <p:nvPr/>
        </p:nvSpPr>
        <p:spPr>
          <a:xfrm>
            <a:off x="2788716" y="3305693"/>
            <a:ext cx="67582" cy="67582"/>
          </a:xfrm>
          <a:prstGeom prst="ellips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Straight Connector 23"/>
          <p:cNvCxnSpPr/>
          <p:nvPr/>
        </p:nvCxnSpPr>
        <p:spPr>
          <a:xfrm>
            <a:off x="4808180" y="3344087"/>
            <a:ext cx="0" cy="636066"/>
          </a:xfrm>
          <a:prstGeom prst="lin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24"/>
          <p:cNvSpPr/>
          <p:nvPr/>
        </p:nvSpPr>
        <p:spPr>
          <a:xfrm>
            <a:off x="4787089" y="3315675"/>
            <a:ext cx="67582" cy="67582"/>
          </a:xfrm>
          <a:prstGeom prst="ellips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29"/>
          <p:cNvCxnSpPr/>
          <p:nvPr/>
        </p:nvCxnSpPr>
        <p:spPr>
          <a:xfrm>
            <a:off x="6780116" y="3329881"/>
            <a:ext cx="0" cy="636066"/>
          </a:xfrm>
          <a:prstGeom prst="lin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30"/>
          <p:cNvSpPr/>
          <p:nvPr/>
        </p:nvSpPr>
        <p:spPr>
          <a:xfrm>
            <a:off x="6746325" y="3301469"/>
            <a:ext cx="67582" cy="67582"/>
          </a:xfrm>
          <a:prstGeom prst="ellipse">
            <a:avLst/>
          </a:prstGeom>
          <a:solidFill>
            <a:schemeClr val="bg1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32"/>
          <p:cNvCxnSpPr/>
          <p:nvPr/>
        </p:nvCxnSpPr>
        <p:spPr>
          <a:xfrm>
            <a:off x="8795767" y="3329881"/>
            <a:ext cx="0" cy="636066"/>
          </a:xfrm>
          <a:prstGeom prst="lin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33"/>
          <p:cNvSpPr/>
          <p:nvPr/>
        </p:nvSpPr>
        <p:spPr>
          <a:xfrm>
            <a:off x="8761976" y="3301469"/>
            <a:ext cx="67582" cy="67582"/>
          </a:xfrm>
          <a:prstGeom prst="ellips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5"/>
          <p:cNvSpPr/>
          <p:nvPr/>
        </p:nvSpPr>
        <p:spPr>
          <a:xfrm rot="2700000">
            <a:off x="2125926" y="3687900"/>
            <a:ext cx="1376979" cy="137697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8"/>
          <p:cNvSpPr/>
          <p:nvPr/>
        </p:nvSpPr>
        <p:spPr>
          <a:xfrm rot="2700000">
            <a:off x="4119710" y="3687897"/>
            <a:ext cx="1376979" cy="137697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1"/>
          <p:cNvSpPr/>
          <p:nvPr/>
        </p:nvSpPr>
        <p:spPr>
          <a:xfrm rot="2700000">
            <a:off x="6113495" y="3687897"/>
            <a:ext cx="1376979" cy="137697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ardrop 14"/>
          <p:cNvSpPr/>
          <p:nvPr/>
        </p:nvSpPr>
        <p:spPr>
          <a:xfrm rot="2700000">
            <a:off x="8107279" y="3687896"/>
            <a:ext cx="1376979" cy="137697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2464279" y="4215200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507102" y="4215200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66902" y="4215200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8491497" y="4215200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626883" y="22491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154552" y="2535078"/>
            <a:ext cx="141967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536883" y="22491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4064552" y="2535078"/>
            <a:ext cx="141967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437576" y="22491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965245" y="2535078"/>
            <a:ext cx="141967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524470" y="22491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052139" y="2535078"/>
            <a:ext cx="141967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2"/>
          <p:cNvSpPr/>
          <p:nvPr/>
        </p:nvSpPr>
        <p:spPr bwMode="auto">
          <a:xfrm>
            <a:off x="4789558" y="2411998"/>
            <a:ext cx="2497667" cy="2922737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9FD2C4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35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8" name="Rectangle 13"/>
          <p:cNvSpPr/>
          <p:nvPr/>
        </p:nvSpPr>
        <p:spPr bwMode="auto">
          <a:xfrm>
            <a:off x="4781091" y="1738985"/>
            <a:ext cx="2510367" cy="673013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9" name="Rectangle 14"/>
          <p:cNvSpPr/>
          <p:nvPr/>
        </p:nvSpPr>
        <p:spPr bwMode="auto">
          <a:xfrm>
            <a:off x="4781091" y="5334735"/>
            <a:ext cx="2510367" cy="416928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tIns="0" bIns="45714" anchor="ctr"/>
          <a:lstStyle/>
          <a:p>
            <a:pPr algn="ctr" defTabSz="608965">
              <a:defRPr/>
            </a:pPr>
            <a:endParaRPr lang="en-US" sz="16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0" name="Rectangle 16"/>
          <p:cNvSpPr/>
          <p:nvPr/>
        </p:nvSpPr>
        <p:spPr bwMode="auto">
          <a:xfrm>
            <a:off x="2226273" y="2627870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9FD2C4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1" name="Rectangle 17"/>
          <p:cNvSpPr/>
          <p:nvPr/>
        </p:nvSpPr>
        <p:spPr bwMode="auto">
          <a:xfrm>
            <a:off x="2217807" y="2064910"/>
            <a:ext cx="2099733" cy="562960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defTabSz="457200">
              <a:spcBef>
                <a:spcPct val="0"/>
              </a:spcBef>
              <a:defRPr/>
            </a:pP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2" name="Rectangle 18"/>
          <p:cNvSpPr/>
          <p:nvPr/>
        </p:nvSpPr>
        <p:spPr bwMode="auto">
          <a:xfrm>
            <a:off x="2217807" y="5076535"/>
            <a:ext cx="2099733" cy="349204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tIns="0" bIns="45714" anchor="ctr"/>
          <a:lstStyle/>
          <a:p>
            <a:pPr algn="ctr" defTabSz="608965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3" name="Rectangle 20"/>
          <p:cNvSpPr/>
          <p:nvPr/>
        </p:nvSpPr>
        <p:spPr bwMode="auto">
          <a:xfrm>
            <a:off x="7803690" y="2615171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9FD2C4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4" name="Rectangle 21"/>
          <p:cNvSpPr/>
          <p:nvPr/>
        </p:nvSpPr>
        <p:spPr bwMode="auto">
          <a:xfrm>
            <a:off x="7795224" y="2052211"/>
            <a:ext cx="2099733" cy="562960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defRPr/>
            </a:pPr>
            <a:endParaRPr lang="en-US" sz="2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5" name="Rectangle 22"/>
          <p:cNvSpPr/>
          <p:nvPr/>
        </p:nvSpPr>
        <p:spPr bwMode="auto">
          <a:xfrm>
            <a:off x="7795224" y="5063836"/>
            <a:ext cx="2099733" cy="349204"/>
          </a:xfrm>
          <a:prstGeom prst="rect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tIns="0" bIns="45714" anchor="ctr"/>
          <a:lstStyle/>
          <a:p>
            <a:pPr algn="ctr" defTabSz="608965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57663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82276" y="18908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91092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0296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495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13773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owchart: Manual Input 11"/>
          <p:cNvSpPr/>
          <p:nvPr/>
        </p:nvSpPr>
        <p:spPr>
          <a:xfrm>
            <a:off x="1105496" y="2348599"/>
            <a:ext cx="2453373" cy="1525772"/>
          </a:xfrm>
          <a:prstGeom prst="flowChartManualInpu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lowchart: Manual Input 15"/>
          <p:cNvSpPr/>
          <p:nvPr/>
        </p:nvSpPr>
        <p:spPr>
          <a:xfrm flipH="1">
            <a:off x="3620333" y="2347196"/>
            <a:ext cx="2453373" cy="1525772"/>
          </a:xfrm>
          <a:prstGeom prst="flowChartManualInpu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lowchart: Manual Input 21"/>
          <p:cNvSpPr/>
          <p:nvPr/>
        </p:nvSpPr>
        <p:spPr>
          <a:xfrm>
            <a:off x="6135170" y="2348599"/>
            <a:ext cx="2453373" cy="1525772"/>
          </a:xfrm>
          <a:prstGeom prst="flowChartManualInpu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lowchart: Manual Input 29"/>
          <p:cNvSpPr/>
          <p:nvPr/>
        </p:nvSpPr>
        <p:spPr>
          <a:xfrm flipH="1">
            <a:off x="8650007" y="2347196"/>
            <a:ext cx="2453373" cy="1525772"/>
          </a:xfrm>
          <a:prstGeom prst="flowChartManualInpu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163142" y="430235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513589" y="4597772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677979" y="430235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28426" y="4597772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192816" y="430235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543263" y="4597772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707653" y="430235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9058100" y="4597772"/>
            <a:ext cx="1674111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324854" y="3204479"/>
            <a:ext cx="201465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3858152" y="3204479"/>
            <a:ext cx="201465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345297" y="3204479"/>
            <a:ext cx="201465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878595" y="3204479"/>
            <a:ext cx="201465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762" y="1742559"/>
            <a:ext cx="4196306" cy="5129509"/>
          </a:xfrm>
          <a:prstGeom prst="rect">
            <a:avLst/>
          </a:prstGeom>
        </p:spPr>
      </p:pic>
      <p:sp>
        <p:nvSpPr>
          <p:cNvPr id="22" name="文本框 128"/>
          <p:cNvSpPr txBox="1">
            <a:spLocks noChangeArrowheads="1"/>
          </p:cNvSpPr>
          <p:nvPr/>
        </p:nvSpPr>
        <p:spPr bwMode="auto">
          <a:xfrm>
            <a:off x="3507112" y="2647657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3" name="文本框 129"/>
          <p:cNvSpPr txBox="1">
            <a:spLocks noChangeArrowheads="1"/>
          </p:cNvSpPr>
          <p:nvPr/>
        </p:nvSpPr>
        <p:spPr bwMode="auto">
          <a:xfrm>
            <a:off x="1681163" y="2647657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 bwMode="auto">
          <a:xfrm flipV="1">
            <a:off x="3260725" y="2742907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27"/>
          <p:cNvSpPr txBox="1">
            <a:spLocks noChangeArrowheads="1"/>
          </p:cNvSpPr>
          <p:nvPr/>
        </p:nvSpPr>
        <p:spPr bwMode="auto">
          <a:xfrm>
            <a:off x="3506788" y="3376320"/>
            <a:ext cx="2589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0" name="文本框 130"/>
          <p:cNvSpPr txBox="1">
            <a:spLocks noChangeArrowheads="1"/>
          </p:cNvSpPr>
          <p:nvPr/>
        </p:nvSpPr>
        <p:spPr bwMode="auto">
          <a:xfrm>
            <a:off x="1681163" y="3376869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 bwMode="auto">
          <a:xfrm flipV="1">
            <a:off x="3260725" y="3471570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26"/>
          <p:cNvSpPr txBox="1">
            <a:spLocks noChangeArrowheads="1"/>
          </p:cNvSpPr>
          <p:nvPr/>
        </p:nvSpPr>
        <p:spPr bwMode="auto">
          <a:xfrm>
            <a:off x="3506788" y="4106570"/>
            <a:ext cx="2589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" name="文本框 131"/>
          <p:cNvSpPr txBox="1">
            <a:spLocks noChangeArrowheads="1"/>
          </p:cNvSpPr>
          <p:nvPr/>
        </p:nvSpPr>
        <p:spPr bwMode="auto">
          <a:xfrm>
            <a:off x="1681163" y="4106082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 flipV="1">
            <a:off x="3260725" y="4201820"/>
            <a:ext cx="130175" cy="3317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5"/>
          <p:cNvSpPr txBox="1">
            <a:spLocks noChangeArrowheads="1"/>
          </p:cNvSpPr>
          <p:nvPr/>
        </p:nvSpPr>
        <p:spPr bwMode="auto">
          <a:xfrm>
            <a:off x="3507112" y="4835294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4" name="文本框 132"/>
          <p:cNvSpPr txBox="1">
            <a:spLocks noChangeArrowheads="1"/>
          </p:cNvSpPr>
          <p:nvPr/>
        </p:nvSpPr>
        <p:spPr bwMode="auto">
          <a:xfrm>
            <a:off x="1681163" y="4835294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 flipV="1">
            <a:off x="3260725" y="4930482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84"/>
          <p:cNvGrpSpPr/>
          <p:nvPr/>
        </p:nvGrpSpPr>
        <p:grpSpPr bwMode="auto">
          <a:xfrm>
            <a:off x="1282453" y="1237895"/>
            <a:ext cx="2393950" cy="1108075"/>
            <a:chOff x="2188026" y="4592044"/>
            <a:chExt cx="2394860" cy="1107996"/>
          </a:xfrm>
        </p:grpSpPr>
        <p:sp>
          <p:nvSpPr>
            <p:cNvPr id="26" name="文本框 85"/>
            <p:cNvSpPr txBox="1">
              <a:spLocks noChangeArrowheads="1"/>
            </p:cNvSpPr>
            <p:nvPr/>
          </p:nvSpPr>
          <p:spPr bwMode="auto">
            <a:xfrm>
              <a:off x="2188026" y="4592044"/>
              <a:ext cx="239486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ONTENTS</a:t>
              </a: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86"/>
            <p:cNvSpPr txBox="1">
              <a:spLocks noChangeArrowheads="1"/>
            </p:cNvSpPr>
            <p:nvPr/>
          </p:nvSpPr>
          <p:spPr bwMode="auto">
            <a:xfrm>
              <a:off x="3100616" y="4704617"/>
              <a:ext cx="10885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5"/>
          <p:cNvSpPr/>
          <p:nvPr/>
        </p:nvSpPr>
        <p:spPr>
          <a:xfrm>
            <a:off x="1270768" y="2242771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11"/>
          <p:cNvSpPr/>
          <p:nvPr/>
        </p:nvSpPr>
        <p:spPr>
          <a:xfrm>
            <a:off x="4611448" y="2242771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13"/>
          <p:cNvSpPr/>
          <p:nvPr/>
        </p:nvSpPr>
        <p:spPr>
          <a:xfrm>
            <a:off x="8005741" y="2242771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15"/>
          <p:cNvSpPr/>
          <p:nvPr/>
        </p:nvSpPr>
        <p:spPr>
          <a:xfrm>
            <a:off x="1270768" y="4022119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17"/>
          <p:cNvSpPr/>
          <p:nvPr/>
        </p:nvSpPr>
        <p:spPr>
          <a:xfrm>
            <a:off x="4611448" y="4022119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ed Rectangle 19"/>
          <p:cNvSpPr/>
          <p:nvPr/>
        </p:nvSpPr>
        <p:spPr>
          <a:xfrm>
            <a:off x="8005741" y="4022119"/>
            <a:ext cx="1105742" cy="11057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44"/>
          <p:cNvSpPr>
            <a:spLocks noEditPoints="1"/>
          </p:cNvSpPr>
          <p:nvPr/>
        </p:nvSpPr>
        <p:spPr bwMode="auto">
          <a:xfrm>
            <a:off x="8293573" y="2533896"/>
            <a:ext cx="530078" cy="523493"/>
          </a:xfrm>
          <a:custGeom>
            <a:avLst/>
            <a:gdLst>
              <a:gd name="T0" fmla="*/ 114 w 121"/>
              <a:gd name="T1" fmla="*/ 89 h 119"/>
              <a:gd name="T2" fmla="*/ 88 w 121"/>
              <a:gd name="T3" fmla="*/ 62 h 119"/>
              <a:gd name="T4" fmla="*/ 71 w 121"/>
              <a:gd name="T5" fmla="*/ 58 h 119"/>
              <a:gd name="T6" fmla="*/ 61 w 121"/>
              <a:gd name="T7" fmla="*/ 48 h 119"/>
              <a:gd name="T8" fmla="*/ 56 w 121"/>
              <a:gd name="T9" fmla="*/ 33 h 119"/>
              <a:gd name="T10" fmla="*/ 30 w 121"/>
              <a:gd name="T11" fmla="*/ 6 h 119"/>
              <a:gd name="T12" fmla="*/ 7 w 121"/>
              <a:gd name="T13" fmla="*/ 6 h 119"/>
              <a:gd name="T14" fmla="*/ 7 w 121"/>
              <a:gd name="T15" fmla="*/ 29 h 119"/>
              <a:gd name="T16" fmla="*/ 33 w 121"/>
              <a:gd name="T17" fmla="*/ 56 h 119"/>
              <a:gd name="T18" fmla="*/ 51 w 121"/>
              <a:gd name="T19" fmla="*/ 60 h 119"/>
              <a:gd name="T20" fmla="*/ 60 w 121"/>
              <a:gd name="T21" fmla="*/ 70 h 119"/>
              <a:gd name="T22" fmla="*/ 65 w 121"/>
              <a:gd name="T23" fmla="*/ 85 h 119"/>
              <a:gd name="T24" fmla="*/ 91 w 121"/>
              <a:gd name="T25" fmla="*/ 112 h 119"/>
              <a:gd name="T26" fmla="*/ 114 w 121"/>
              <a:gd name="T27" fmla="*/ 112 h 119"/>
              <a:gd name="T28" fmla="*/ 114 w 121"/>
              <a:gd name="T29" fmla="*/ 89 h 119"/>
              <a:gd name="T30" fmla="*/ 36 w 121"/>
              <a:gd name="T31" fmla="*/ 51 h 119"/>
              <a:gd name="T32" fmla="*/ 12 w 121"/>
              <a:gd name="T33" fmla="*/ 27 h 119"/>
              <a:gd name="T34" fmla="*/ 11 w 121"/>
              <a:gd name="T35" fmla="*/ 11 h 119"/>
              <a:gd name="T36" fmla="*/ 27 w 121"/>
              <a:gd name="T37" fmla="*/ 12 h 119"/>
              <a:gd name="T38" fmla="*/ 51 w 121"/>
              <a:gd name="T39" fmla="*/ 36 h 119"/>
              <a:gd name="T40" fmla="*/ 54 w 121"/>
              <a:gd name="T41" fmla="*/ 42 h 119"/>
              <a:gd name="T42" fmla="*/ 43 w 121"/>
              <a:gd name="T43" fmla="*/ 42 h 119"/>
              <a:gd name="T44" fmla="*/ 43 w 121"/>
              <a:gd name="T45" fmla="*/ 53 h 119"/>
              <a:gd name="T46" fmla="*/ 45 w 121"/>
              <a:gd name="T47" fmla="*/ 54 h 119"/>
              <a:gd name="T48" fmla="*/ 36 w 121"/>
              <a:gd name="T49" fmla="*/ 51 h 119"/>
              <a:gd name="T50" fmla="*/ 110 w 121"/>
              <a:gd name="T51" fmla="*/ 107 h 119"/>
              <a:gd name="T52" fmla="*/ 94 w 121"/>
              <a:gd name="T53" fmla="*/ 107 h 119"/>
              <a:gd name="T54" fmla="*/ 70 w 121"/>
              <a:gd name="T55" fmla="*/ 83 h 119"/>
              <a:gd name="T56" fmla="*/ 67 w 121"/>
              <a:gd name="T57" fmla="*/ 76 h 119"/>
              <a:gd name="T58" fmla="*/ 71 w 121"/>
              <a:gd name="T59" fmla="*/ 80 h 119"/>
              <a:gd name="T60" fmla="*/ 82 w 121"/>
              <a:gd name="T61" fmla="*/ 80 h 119"/>
              <a:gd name="T62" fmla="*/ 82 w 121"/>
              <a:gd name="T63" fmla="*/ 69 h 119"/>
              <a:gd name="T64" fmla="*/ 77 w 121"/>
              <a:gd name="T65" fmla="*/ 64 h 119"/>
              <a:gd name="T66" fmla="*/ 85 w 121"/>
              <a:gd name="T67" fmla="*/ 68 h 119"/>
              <a:gd name="T68" fmla="*/ 109 w 121"/>
              <a:gd name="T69" fmla="*/ 92 h 119"/>
              <a:gd name="T70" fmla="*/ 110 w 121"/>
              <a:gd name="T71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Group 24"/>
          <p:cNvGrpSpPr/>
          <p:nvPr/>
        </p:nvGrpSpPr>
        <p:grpSpPr>
          <a:xfrm>
            <a:off x="4892695" y="2547065"/>
            <a:ext cx="543247" cy="497152"/>
            <a:chOff x="6726389" y="1486674"/>
            <a:chExt cx="411805" cy="376863"/>
          </a:xfrm>
          <a:solidFill>
            <a:srgbClr val="9FD2C4"/>
          </a:solidFill>
        </p:grpSpPr>
        <p:sp>
          <p:nvSpPr>
            <p:cNvPr id="15" name="Oval 52@|1FFC:0|FBC:0|LFC:0|LBC:16777215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53@|1FFC:0|FBC:0|LFC:0|LBC:16777215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54@|5FFC:0|FBC:0|LFC:0|LBC:16777215"/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55"/>
          <p:cNvSpPr>
            <a:spLocks noEditPoints="1"/>
          </p:cNvSpPr>
          <p:nvPr/>
        </p:nvSpPr>
        <p:spPr bwMode="auto">
          <a:xfrm>
            <a:off x="1540493" y="4278674"/>
            <a:ext cx="566292" cy="592632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29"/>
          <p:cNvGrpSpPr/>
          <p:nvPr/>
        </p:nvGrpSpPr>
        <p:grpSpPr>
          <a:xfrm>
            <a:off x="4950313" y="4316126"/>
            <a:ext cx="428013" cy="536662"/>
            <a:chOff x="5106627" y="2260366"/>
            <a:chExt cx="324452" cy="406813"/>
          </a:xfrm>
          <a:solidFill>
            <a:srgbClr val="9FD2C4"/>
          </a:solidFill>
        </p:grpSpPr>
        <p:sp>
          <p:nvSpPr>
            <p:cNvPr id="20" name="Freeform 80@|5FFC:0|FBC:0|LFC:0|LBC:16777215"/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81@|5FFC:0|FBC:0|LFC:0|LBC:16777215"/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82@|5FFC:0|FBC:0|LFC:0|LBC:16777215"/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83@|1FFC:0|FBC:0|LFC:0|LBC:16777215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34"/>
          <p:cNvGrpSpPr/>
          <p:nvPr/>
        </p:nvGrpSpPr>
        <p:grpSpPr>
          <a:xfrm>
            <a:off x="8295220" y="4431769"/>
            <a:ext cx="526783" cy="286440"/>
            <a:chOff x="7682273" y="3211260"/>
            <a:chExt cx="399324" cy="217134"/>
          </a:xfrm>
          <a:solidFill>
            <a:srgbClr val="9FD2C4"/>
          </a:solidFill>
        </p:grpSpPr>
        <p:sp>
          <p:nvSpPr>
            <p:cNvPr id="25" name="Freeform 98@|5FFC:0|FBC:0|LFC:16777215|LBC:16777215"/>
            <p:cNvSpPr>
              <a:spLocks noEditPoints="1"/>
            </p:cNvSpPr>
            <p:nvPr/>
          </p:nvSpPr>
          <p:spPr bwMode="auto">
            <a:xfrm>
              <a:off x="7682273" y="3211260"/>
              <a:ext cx="289511" cy="217134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7 w 87"/>
                <a:gd name="T5" fmla="*/ 17 h 65"/>
                <a:gd name="T6" fmla="*/ 7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0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6" y="33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0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0" y="9"/>
                  </a:cubicBezTo>
                  <a:cubicBezTo>
                    <a:pt x="25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99@|5FFC:0|FBC:0|LFC:16777215|LBC:16777215"/>
            <p:cNvSpPr>
              <a:spLocks noEditPoints="1"/>
            </p:cNvSpPr>
            <p:nvPr/>
          </p:nvSpPr>
          <p:spPr bwMode="auto">
            <a:xfrm>
              <a:off x="7981766" y="3368493"/>
              <a:ext cx="99831" cy="32446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10 h 10"/>
                <a:gd name="T4" fmla="*/ 30 w 30"/>
                <a:gd name="T5" fmla="*/ 0 h 10"/>
                <a:gd name="T6" fmla="*/ 0 w 30"/>
                <a:gd name="T7" fmla="*/ 0 h 10"/>
                <a:gd name="T8" fmla="*/ 0 w 30"/>
                <a:gd name="T9" fmla="*/ 10 h 10"/>
                <a:gd name="T10" fmla="*/ 25 w 30"/>
                <a:gd name="T11" fmla="*/ 2 h 10"/>
                <a:gd name="T12" fmla="*/ 28 w 30"/>
                <a:gd name="T13" fmla="*/ 5 h 10"/>
                <a:gd name="T14" fmla="*/ 25 w 30"/>
                <a:gd name="T15" fmla="*/ 8 h 10"/>
                <a:gd name="T16" fmla="*/ 22 w 30"/>
                <a:gd name="T17" fmla="*/ 5 h 10"/>
                <a:gd name="T18" fmla="*/ 25 w 30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5" y="2"/>
                  </a:moveTo>
                  <a:cubicBezTo>
                    <a:pt x="27" y="2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2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00@|5FFC:0|FBC:0|LFC:16777215|LBC:16777215"/>
            <p:cNvSpPr>
              <a:spLocks noEditPoints="1"/>
            </p:cNvSpPr>
            <p:nvPr/>
          </p:nvSpPr>
          <p:spPr bwMode="auto">
            <a:xfrm>
              <a:off x="7981766" y="3276150"/>
              <a:ext cx="99831" cy="32446"/>
            </a:xfrm>
            <a:custGeom>
              <a:avLst/>
              <a:gdLst>
                <a:gd name="T0" fmla="*/ 0 w 30"/>
                <a:gd name="T1" fmla="*/ 0 h 10"/>
                <a:gd name="T2" fmla="*/ 0 w 30"/>
                <a:gd name="T3" fmla="*/ 10 h 10"/>
                <a:gd name="T4" fmla="*/ 30 w 30"/>
                <a:gd name="T5" fmla="*/ 10 h 10"/>
                <a:gd name="T6" fmla="*/ 30 w 30"/>
                <a:gd name="T7" fmla="*/ 0 h 10"/>
                <a:gd name="T8" fmla="*/ 0 w 30"/>
                <a:gd name="T9" fmla="*/ 0 h 10"/>
                <a:gd name="T10" fmla="*/ 25 w 30"/>
                <a:gd name="T11" fmla="*/ 8 h 10"/>
                <a:gd name="T12" fmla="*/ 22 w 30"/>
                <a:gd name="T13" fmla="*/ 5 h 10"/>
                <a:gd name="T14" fmla="*/ 25 w 30"/>
                <a:gd name="T15" fmla="*/ 3 h 10"/>
                <a:gd name="T16" fmla="*/ 28 w 30"/>
                <a:gd name="T17" fmla="*/ 5 h 10"/>
                <a:gd name="T18" fmla="*/ 25 w 30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  <a:moveTo>
                    <a:pt x="25" y="8"/>
                  </a:move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3"/>
                    <a:pt x="25" y="3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38"/>
          <p:cNvGrpSpPr/>
          <p:nvPr/>
        </p:nvGrpSpPr>
        <p:grpSpPr>
          <a:xfrm>
            <a:off x="1540493" y="2476279"/>
            <a:ext cx="566292" cy="638727"/>
            <a:chOff x="5513440" y="1766202"/>
            <a:chExt cx="429274" cy="484183"/>
          </a:xfrm>
          <a:solidFill>
            <a:srgbClr val="9FD2C4"/>
          </a:solidFill>
        </p:grpSpPr>
        <p:sp>
          <p:nvSpPr>
            <p:cNvPr id="29" name="Freeform 147@|5FFC:0|FBC:0|LFC:0|LBC:16777215"/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48@|5FFC:0|FBC:0|LFC:0|LBC:16777215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49@|5FFC:0|FBC:0|LFC:0|LBC:16777215"/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3"/>
          <p:cNvSpPr txBox="1"/>
          <p:nvPr/>
        </p:nvSpPr>
        <p:spPr>
          <a:xfrm>
            <a:off x="2507384" y="243816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2492659" y="274910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5845708" y="243816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830983" y="274910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9218062" y="243816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203337" y="274910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2507384" y="421147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492659" y="452241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845708" y="421147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830983" y="452241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9218062" y="421147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9203337" y="4522419"/>
            <a:ext cx="154578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665" y="771757"/>
            <a:ext cx="1454670" cy="241177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5867" y="3310338"/>
            <a:ext cx="512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95134" y="3167411"/>
            <a:ext cx="5201731" cy="1161979"/>
            <a:chOff x="3454400" y="3251200"/>
            <a:chExt cx="5201731" cy="116197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454400" y="3251200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454400" y="4413179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495134" y="4372932"/>
            <a:ext cx="520173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46"/>
          <p:cNvSpPr/>
          <p:nvPr/>
        </p:nvSpPr>
        <p:spPr>
          <a:xfrm>
            <a:off x="1586976" y="3184035"/>
            <a:ext cx="9256983" cy="1242976"/>
          </a:xfrm>
          <a:prstGeom prst="roundRect">
            <a:avLst>
              <a:gd name="adj" fmla="val 11474"/>
            </a:avLst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47"/>
          <p:cNvSpPr/>
          <p:nvPr/>
        </p:nvSpPr>
        <p:spPr>
          <a:xfrm>
            <a:off x="1586976" y="4547367"/>
            <a:ext cx="9256983" cy="1242976"/>
          </a:xfrm>
          <a:prstGeom prst="roundRect">
            <a:avLst>
              <a:gd name="adj" fmla="val 11474"/>
            </a:avLst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48"/>
          <p:cNvSpPr/>
          <p:nvPr/>
        </p:nvSpPr>
        <p:spPr>
          <a:xfrm>
            <a:off x="1586976" y="1825443"/>
            <a:ext cx="9256983" cy="1242976"/>
          </a:xfrm>
          <a:prstGeom prst="roundRect">
            <a:avLst>
              <a:gd name="adj" fmla="val 11474"/>
            </a:avLst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ardrop 49"/>
          <p:cNvSpPr/>
          <p:nvPr/>
        </p:nvSpPr>
        <p:spPr>
          <a:xfrm rot="5400000">
            <a:off x="1096324" y="1825443"/>
            <a:ext cx="1242976" cy="1242976"/>
          </a:xfrm>
          <a:prstGeom prst="teardrop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ardrop 50"/>
          <p:cNvSpPr/>
          <p:nvPr/>
        </p:nvSpPr>
        <p:spPr>
          <a:xfrm rot="5400000">
            <a:off x="1096324" y="3181722"/>
            <a:ext cx="1242976" cy="1242976"/>
          </a:xfrm>
          <a:prstGeom prst="teardrop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ardrop 51"/>
          <p:cNvSpPr/>
          <p:nvPr/>
        </p:nvSpPr>
        <p:spPr>
          <a:xfrm rot="5400000">
            <a:off x="1095167" y="4546210"/>
            <a:ext cx="1245289" cy="1242976"/>
          </a:xfrm>
          <a:prstGeom prst="teardrop">
            <a:avLst/>
          </a:prstGeom>
          <a:solidFill>
            <a:srgbClr val="9FD2C4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52"/>
          <p:cNvSpPr/>
          <p:nvPr/>
        </p:nvSpPr>
        <p:spPr>
          <a:xfrm>
            <a:off x="8985946" y="2231821"/>
            <a:ext cx="1476062" cy="421616"/>
          </a:xfrm>
          <a:prstGeom prst="roundRect">
            <a:avLst>
              <a:gd name="adj" fmla="val 30223"/>
            </a:avLst>
          </a:prstGeom>
          <a:solidFill>
            <a:srgbClr val="9FD2C4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53"/>
          <p:cNvSpPr/>
          <p:nvPr/>
        </p:nvSpPr>
        <p:spPr>
          <a:xfrm>
            <a:off x="8985946" y="3580545"/>
            <a:ext cx="1476062" cy="421616"/>
          </a:xfrm>
          <a:prstGeom prst="roundRect">
            <a:avLst>
              <a:gd name="adj" fmla="val 30223"/>
            </a:avLst>
          </a:prstGeom>
          <a:solidFill>
            <a:srgbClr val="9FD2C4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ounded Rectangle 54"/>
          <p:cNvSpPr/>
          <p:nvPr/>
        </p:nvSpPr>
        <p:spPr>
          <a:xfrm>
            <a:off x="8985946" y="4982868"/>
            <a:ext cx="1476062" cy="421616"/>
          </a:xfrm>
          <a:prstGeom prst="roundRect">
            <a:avLst>
              <a:gd name="adj" fmla="val 30223"/>
            </a:avLst>
          </a:prstGeom>
          <a:solidFill>
            <a:srgbClr val="9FD2C4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58"/>
          <p:cNvSpPr txBox="1"/>
          <p:nvPr/>
        </p:nvSpPr>
        <p:spPr>
          <a:xfrm>
            <a:off x="981788" y="2236424"/>
            <a:ext cx="1559173" cy="467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330">
              <a:lnSpc>
                <a:spcPct val="110000"/>
              </a:lnSpc>
            </a:pP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$2100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7" name="TextBox 59"/>
          <p:cNvSpPr txBox="1"/>
          <p:nvPr/>
        </p:nvSpPr>
        <p:spPr>
          <a:xfrm>
            <a:off x="981788" y="3587212"/>
            <a:ext cx="1559173" cy="467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330">
              <a:lnSpc>
                <a:spcPct val="110000"/>
              </a:lnSpc>
            </a:pP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$3000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8" name="TextBox 60"/>
          <p:cNvSpPr txBox="1"/>
          <p:nvPr/>
        </p:nvSpPr>
        <p:spPr>
          <a:xfrm>
            <a:off x="981788" y="4961448"/>
            <a:ext cx="1559173" cy="467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330">
              <a:lnSpc>
                <a:spcPct val="110000"/>
              </a:lnSpc>
            </a:pP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$4500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55497" y="2406125"/>
            <a:ext cx="5694265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655497" y="202476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55497" y="3748400"/>
            <a:ext cx="5694265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655497" y="3367036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55497" y="5118011"/>
            <a:ext cx="5694265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655497" y="473664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9FD2C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051888" y="2340757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051888" y="368009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051888" y="5070565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03324" y="1938900"/>
            <a:ext cx="2286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77255" y="2289745"/>
            <a:ext cx="938137" cy="938137"/>
            <a:chOff x="1709928" y="2085470"/>
            <a:chExt cx="938137" cy="938137"/>
          </a:xfrm>
        </p:grpSpPr>
        <p:sp>
          <p:nvSpPr>
            <p:cNvPr id="9" name="Freeform 451"/>
            <p:cNvSpPr>
              <a:spLocks noEditPoints="1"/>
            </p:cNvSpPr>
            <p:nvPr/>
          </p:nvSpPr>
          <p:spPr bwMode="auto">
            <a:xfrm>
              <a:off x="1954277" y="2329819"/>
              <a:ext cx="449438" cy="449438"/>
            </a:xfrm>
            <a:custGeom>
              <a:avLst/>
              <a:gdLst>
                <a:gd name="T0" fmla="*/ 283 w 287"/>
                <a:gd name="T1" fmla="*/ 234 h 288"/>
                <a:gd name="T2" fmla="*/ 247 w 287"/>
                <a:gd name="T3" fmla="*/ 208 h 288"/>
                <a:gd name="T4" fmla="*/ 136 w 287"/>
                <a:gd name="T5" fmla="*/ 96 h 288"/>
                <a:gd name="T6" fmla="*/ 142 w 287"/>
                <a:gd name="T7" fmla="*/ 74 h 288"/>
                <a:gd name="T8" fmla="*/ 68 w 287"/>
                <a:gd name="T9" fmla="*/ 0 h 288"/>
                <a:gd name="T10" fmla="*/ 61 w 287"/>
                <a:gd name="T11" fmla="*/ 7 h 288"/>
                <a:gd name="T12" fmla="*/ 89 w 287"/>
                <a:gd name="T13" fmla="*/ 51 h 288"/>
                <a:gd name="T14" fmla="*/ 50 w 287"/>
                <a:gd name="T15" fmla="*/ 90 h 288"/>
                <a:gd name="T16" fmla="*/ 6 w 287"/>
                <a:gd name="T17" fmla="*/ 62 h 288"/>
                <a:gd name="T18" fmla="*/ 0 w 287"/>
                <a:gd name="T19" fmla="*/ 69 h 288"/>
                <a:gd name="T20" fmla="*/ 74 w 287"/>
                <a:gd name="T21" fmla="*/ 143 h 288"/>
                <a:gd name="T22" fmla="*/ 95 w 287"/>
                <a:gd name="T23" fmla="*/ 137 h 288"/>
                <a:gd name="T24" fmla="*/ 207 w 287"/>
                <a:gd name="T25" fmla="*/ 249 h 288"/>
                <a:gd name="T26" fmla="*/ 233 w 287"/>
                <a:gd name="T27" fmla="*/ 284 h 288"/>
                <a:gd name="T28" fmla="*/ 247 w 287"/>
                <a:gd name="T29" fmla="*/ 288 h 288"/>
                <a:gd name="T30" fmla="*/ 287 w 287"/>
                <a:gd name="T31" fmla="*/ 249 h 288"/>
                <a:gd name="T32" fmla="*/ 283 w 287"/>
                <a:gd name="T33" fmla="*/ 234 h 288"/>
                <a:gd name="T34" fmla="*/ 244 w 287"/>
                <a:gd name="T35" fmla="*/ 261 h 288"/>
                <a:gd name="T36" fmla="*/ 227 w 287"/>
                <a:gd name="T37" fmla="*/ 244 h 288"/>
                <a:gd name="T38" fmla="*/ 244 w 287"/>
                <a:gd name="T39" fmla="*/ 228 h 288"/>
                <a:gd name="T40" fmla="*/ 260 w 287"/>
                <a:gd name="T41" fmla="*/ 244 h 288"/>
                <a:gd name="T42" fmla="*/ 244 w 287"/>
                <a:gd name="T43" fmla="*/ 26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7" h="288">
                  <a:moveTo>
                    <a:pt x="283" y="234"/>
                  </a:moveTo>
                  <a:cubicBezTo>
                    <a:pt x="247" y="208"/>
                    <a:pt x="247" y="208"/>
                    <a:pt x="247" y="208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40" y="89"/>
                    <a:pt x="142" y="81"/>
                    <a:pt x="142" y="74"/>
                  </a:cubicBezTo>
                  <a:cubicBezTo>
                    <a:pt x="142" y="37"/>
                    <a:pt x="106" y="0"/>
                    <a:pt x="68" y="0"/>
                  </a:cubicBezTo>
                  <a:cubicBezTo>
                    <a:pt x="68" y="0"/>
                    <a:pt x="64" y="5"/>
                    <a:pt x="61" y="7"/>
                  </a:cubicBezTo>
                  <a:cubicBezTo>
                    <a:pt x="92" y="37"/>
                    <a:pt x="89" y="32"/>
                    <a:pt x="89" y="51"/>
                  </a:cubicBezTo>
                  <a:cubicBezTo>
                    <a:pt x="89" y="66"/>
                    <a:pt x="65" y="90"/>
                    <a:pt x="50" y="90"/>
                  </a:cubicBezTo>
                  <a:cubicBezTo>
                    <a:pt x="31" y="90"/>
                    <a:pt x="37" y="93"/>
                    <a:pt x="6" y="62"/>
                  </a:cubicBezTo>
                  <a:cubicBezTo>
                    <a:pt x="4" y="65"/>
                    <a:pt x="0" y="69"/>
                    <a:pt x="0" y="69"/>
                  </a:cubicBezTo>
                  <a:cubicBezTo>
                    <a:pt x="0" y="107"/>
                    <a:pt x="36" y="143"/>
                    <a:pt x="74" y="143"/>
                  </a:cubicBezTo>
                  <a:cubicBezTo>
                    <a:pt x="80" y="143"/>
                    <a:pt x="88" y="141"/>
                    <a:pt x="95" y="137"/>
                  </a:cubicBezTo>
                  <a:cubicBezTo>
                    <a:pt x="207" y="249"/>
                    <a:pt x="207" y="249"/>
                    <a:pt x="207" y="249"/>
                  </a:cubicBezTo>
                  <a:cubicBezTo>
                    <a:pt x="233" y="284"/>
                    <a:pt x="233" y="284"/>
                    <a:pt x="233" y="284"/>
                  </a:cubicBezTo>
                  <a:cubicBezTo>
                    <a:pt x="247" y="288"/>
                    <a:pt x="247" y="288"/>
                    <a:pt x="247" y="288"/>
                  </a:cubicBezTo>
                  <a:cubicBezTo>
                    <a:pt x="287" y="249"/>
                    <a:pt x="287" y="249"/>
                    <a:pt x="287" y="249"/>
                  </a:cubicBezTo>
                  <a:lnTo>
                    <a:pt x="283" y="234"/>
                  </a:lnTo>
                  <a:close/>
                  <a:moveTo>
                    <a:pt x="244" y="261"/>
                  </a:moveTo>
                  <a:cubicBezTo>
                    <a:pt x="234" y="261"/>
                    <a:pt x="227" y="254"/>
                    <a:pt x="227" y="244"/>
                  </a:cubicBezTo>
                  <a:cubicBezTo>
                    <a:pt x="227" y="235"/>
                    <a:pt x="234" y="228"/>
                    <a:pt x="244" y="228"/>
                  </a:cubicBezTo>
                  <a:cubicBezTo>
                    <a:pt x="253" y="228"/>
                    <a:pt x="260" y="235"/>
                    <a:pt x="260" y="244"/>
                  </a:cubicBezTo>
                  <a:cubicBezTo>
                    <a:pt x="260" y="254"/>
                    <a:pt x="253" y="261"/>
                    <a:pt x="244" y="261"/>
                  </a:cubicBezTo>
                  <a:close/>
                </a:path>
              </a:pathLst>
            </a:custGeom>
            <a:solidFill>
              <a:srgbClr val="9FD2C4"/>
            </a:solidFill>
            <a:ln>
              <a:solidFill>
                <a:srgbClr val="9FD2C4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709928" y="2085470"/>
              <a:ext cx="938137" cy="938137"/>
            </a:xfrm>
            <a:prstGeom prst="ellipse">
              <a:avLst/>
            </a:prstGeom>
            <a:noFill/>
            <a:ln>
              <a:solidFill>
                <a:srgbClr val="9FD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751452" y="1938900"/>
            <a:ext cx="2286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609442" rIns="76201" bIns="609441" numCol="1" spcCol="1270" anchor="t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25383" y="2254632"/>
            <a:ext cx="938137" cy="938137"/>
            <a:chOff x="4139184" y="2201294"/>
            <a:chExt cx="938137" cy="938137"/>
          </a:xfrm>
        </p:grpSpPr>
        <p:grpSp>
          <p:nvGrpSpPr>
            <p:cNvPr id="13" name="组合 12"/>
            <p:cNvGrpSpPr/>
            <p:nvPr/>
          </p:nvGrpSpPr>
          <p:grpSpPr>
            <a:xfrm>
              <a:off x="4381777" y="2445642"/>
              <a:ext cx="452949" cy="449439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15" name="Freeform 690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solidFill>
                <a:srgbClr val="9FD2C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691"/>
              <p:cNvSpPr/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9FD2C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692"/>
              <p:cNvSpPr/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solidFill>
                <a:srgbClr val="9FD2C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139184" y="2201294"/>
              <a:ext cx="938137" cy="938137"/>
            </a:xfrm>
            <a:prstGeom prst="ellipse">
              <a:avLst/>
            </a:prstGeom>
            <a:noFill/>
            <a:ln>
              <a:solidFill>
                <a:srgbClr val="9FD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299580" y="1938900"/>
            <a:ext cx="2286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73511" y="2289745"/>
            <a:ext cx="938137" cy="938137"/>
            <a:chOff x="1782397" y="3484745"/>
            <a:chExt cx="938137" cy="938137"/>
          </a:xfrm>
        </p:grpSpPr>
        <p:sp>
          <p:nvSpPr>
            <p:cNvPr id="20" name="Freeform 304"/>
            <p:cNvSpPr/>
            <p:nvPr/>
          </p:nvSpPr>
          <p:spPr bwMode="auto">
            <a:xfrm>
              <a:off x="2053400" y="3732605"/>
              <a:ext cx="466994" cy="466996"/>
            </a:xfrm>
            <a:custGeom>
              <a:avLst/>
              <a:gdLst>
                <a:gd name="T0" fmla="*/ 293 w 297"/>
                <a:gd name="T1" fmla="*/ 232 h 297"/>
                <a:gd name="T2" fmla="*/ 230 w 297"/>
                <a:gd name="T3" fmla="*/ 195 h 297"/>
                <a:gd name="T4" fmla="*/ 220 w 297"/>
                <a:gd name="T5" fmla="*/ 196 h 297"/>
                <a:gd name="T6" fmla="*/ 201 w 297"/>
                <a:gd name="T7" fmla="*/ 215 h 297"/>
                <a:gd name="T8" fmla="*/ 190 w 297"/>
                <a:gd name="T9" fmla="*/ 220 h 297"/>
                <a:gd name="T10" fmla="*/ 122 w 297"/>
                <a:gd name="T11" fmla="*/ 176 h 297"/>
                <a:gd name="T12" fmla="*/ 78 w 297"/>
                <a:gd name="T13" fmla="*/ 108 h 297"/>
                <a:gd name="T14" fmla="*/ 82 w 297"/>
                <a:gd name="T15" fmla="*/ 96 h 297"/>
                <a:gd name="T16" fmla="*/ 98 w 297"/>
                <a:gd name="T17" fmla="*/ 80 h 297"/>
                <a:gd name="T18" fmla="*/ 100 w 297"/>
                <a:gd name="T19" fmla="*/ 70 h 297"/>
                <a:gd name="T20" fmla="*/ 65 w 297"/>
                <a:gd name="T21" fmla="*/ 4 h 297"/>
                <a:gd name="T22" fmla="*/ 58 w 297"/>
                <a:gd name="T23" fmla="*/ 3 h 297"/>
                <a:gd name="T24" fmla="*/ 14 w 297"/>
                <a:gd name="T25" fmla="*/ 46 h 297"/>
                <a:gd name="T26" fmla="*/ 9 w 297"/>
                <a:gd name="T27" fmla="*/ 57 h 297"/>
                <a:gd name="T28" fmla="*/ 89 w 297"/>
                <a:gd name="T29" fmla="*/ 209 h 297"/>
                <a:gd name="T30" fmla="*/ 240 w 297"/>
                <a:gd name="T31" fmla="*/ 288 h 297"/>
                <a:gd name="T32" fmla="*/ 252 w 297"/>
                <a:gd name="T33" fmla="*/ 283 h 297"/>
                <a:gd name="T34" fmla="*/ 295 w 297"/>
                <a:gd name="T35" fmla="*/ 240 h 297"/>
                <a:gd name="T36" fmla="*/ 293 w 297"/>
                <a:gd name="T37" fmla="*/ 2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solidFill>
              <a:srgbClr val="9FD2C4"/>
            </a:solidFill>
            <a:ln>
              <a:solidFill>
                <a:srgbClr val="9FD2C4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82397" y="3484745"/>
              <a:ext cx="938137" cy="938137"/>
            </a:xfrm>
            <a:prstGeom prst="ellipse">
              <a:avLst/>
            </a:prstGeom>
            <a:noFill/>
            <a:ln>
              <a:solidFill>
                <a:srgbClr val="9FD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847708" y="1938900"/>
            <a:ext cx="2286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609442" rIns="76201" bIns="609441" numCol="1" spcCol="1270" anchor="t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776521" y="2498981"/>
            <a:ext cx="428371" cy="449438"/>
            <a:chOff x="2854325" y="3514725"/>
            <a:chExt cx="193675" cy="203200"/>
          </a:xfrm>
          <a:solidFill>
            <a:schemeClr val="bg1"/>
          </a:solidFill>
        </p:grpSpPr>
        <p:sp>
          <p:nvSpPr>
            <p:cNvPr id="26" name="Freeform 169"/>
            <p:cNvSpPr/>
            <p:nvPr/>
          </p:nvSpPr>
          <p:spPr bwMode="auto">
            <a:xfrm>
              <a:off x="2854325" y="3538538"/>
              <a:ext cx="77787" cy="155575"/>
            </a:xfrm>
            <a:custGeom>
              <a:avLst/>
              <a:gdLst>
                <a:gd name="T0" fmla="*/ 17 w 49"/>
                <a:gd name="T1" fmla="*/ 33 h 98"/>
                <a:gd name="T2" fmla="*/ 0 w 49"/>
                <a:gd name="T3" fmla="*/ 33 h 98"/>
                <a:gd name="T4" fmla="*/ 0 w 49"/>
                <a:gd name="T5" fmla="*/ 65 h 98"/>
                <a:gd name="T6" fmla="*/ 17 w 49"/>
                <a:gd name="T7" fmla="*/ 65 h 98"/>
                <a:gd name="T8" fmla="*/ 49 w 49"/>
                <a:gd name="T9" fmla="*/ 98 h 98"/>
                <a:gd name="T10" fmla="*/ 49 w 49"/>
                <a:gd name="T11" fmla="*/ 0 h 98"/>
                <a:gd name="T12" fmla="*/ 17 w 49"/>
                <a:gd name="T13" fmla="*/ 33 h 98"/>
                <a:gd name="T14" fmla="*/ 17 w 49"/>
                <a:gd name="T15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98">
                  <a:moveTo>
                    <a:pt x="17" y="33"/>
                  </a:moveTo>
                  <a:lnTo>
                    <a:pt x="0" y="33"/>
                  </a:lnTo>
                  <a:lnTo>
                    <a:pt x="0" y="65"/>
                  </a:lnTo>
                  <a:lnTo>
                    <a:pt x="17" y="65"/>
                  </a:lnTo>
                  <a:lnTo>
                    <a:pt x="49" y="98"/>
                  </a:lnTo>
                  <a:lnTo>
                    <a:pt x="49" y="0"/>
                  </a:lnTo>
                  <a:lnTo>
                    <a:pt x="17" y="33"/>
                  </a:lnTo>
                  <a:lnTo>
                    <a:pt x="17" y="33"/>
                  </a:lnTo>
                  <a:close/>
                </a:path>
              </a:pathLst>
            </a:custGeom>
            <a:solidFill>
              <a:srgbClr val="9FD2C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70"/>
            <p:cNvSpPr/>
            <p:nvPr/>
          </p:nvSpPr>
          <p:spPr bwMode="auto">
            <a:xfrm>
              <a:off x="2944813" y="3582988"/>
              <a:ext cx="23812" cy="65087"/>
            </a:xfrm>
            <a:custGeom>
              <a:avLst/>
              <a:gdLst>
                <a:gd name="T0" fmla="*/ 11 w 35"/>
                <a:gd name="T1" fmla="*/ 0 h 92"/>
                <a:gd name="T2" fmla="*/ 0 w 35"/>
                <a:gd name="T3" fmla="*/ 22 h 92"/>
                <a:gd name="T4" fmla="*/ 0 w 35"/>
                <a:gd name="T5" fmla="*/ 22 h 92"/>
                <a:gd name="T6" fmla="*/ 11 w 35"/>
                <a:gd name="T7" fmla="*/ 46 h 92"/>
                <a:gd name="T8" fmla="*/ 0 w 35"/>
                <a:gd name="T9" fmla="*/ 70 h 92"/>
                <a:gd name="T10" fmla="*/ 0 w 35"/>
                <a:gd name="T11" fmla="*/ 70 h 92"/>
                <a:gd name="T12" fmla="*/ 11 w 35"/>
                <a:gd name="T13" fmla="*/ 92 h 92"/>
                <a:gd name="T14" fmla="*/ 35 w 35"/>
                <a:gd name="T15" fmla="*/ 46 h 92"/>
                <a:gd name="T16" fmla="*/ 11 w 35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92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8"/>
                    <a:pt x="11" y="37"/>
                    <a:pt x="11" y="46"/>
                  </a:cubicBezTo>
                  <a:cubicBezTo>
                    <a:pt x="11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6" y="82"/>
                    <a:pt x="35" y="65"/>
                    <a:pt x="35" y="46"/>
                  </a:cubicBezTo>
                  <a:cubicBezTo>
                    <a:pt x="35" y="27"/>
                    <a:pt x="26" y="10"/>
                    <a:pt x="11" y="0"/>
                  </a:cubicBezTo>
                  <a:close/>
                </a:path>
              </a:pathLst>
            </a:custGeom>
            <a:solidFill>
              <a:srgbClr val="9FD2C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71"/>
            <p:cNvSpPr/>
            <p:nvPr/>
          </p:nvSpPr>
          <p:spPr bwMode="auto">
            <a:xfrm>
              <a:off x="2962275" y="3548063"/>
              <a:ext cx="46037" cy="134937"/>
            </a:xfrm>
            <a:custGeom>
              <a:avLst/>
              <a:gdLst>
                <a:gd name="T0" fmla="*/ 66 w 66"/>
                <a:gd name="T1" fmla="*/ 95 h 190"/>
                <a:gd name="T2" fmla="*/ 11 w 66"/>
                <a:gd name="T3" fmla="*/ 0 h 190"/>
                <a:gd name="T4" fmla="*/ 0 w 66"/>
                <a:gd name="T5" fmla="*/ 22 h 190"/>
                <a:gd name="T6" fmla="*/ 0 w 66"/>
                <a:gd name="T7" fmla="*/ 22 h 190"/>
                <a:gd name="T8" fmla="*/ 42 w 66"/>
                <a:gd name="T9" fmla="*/ 95 h 190"/>
                <a:gd name="T10" fmla="*/ 0 w 66"/>
                <a:gd name="T11" fmla="*/ 168 h 190"/>
                <a:gd name="T12" fmla="*/ 0 w 66"/>
                <a:gd name="T13" fmla="*/ 168 h 190"/>
                <a:gd name="T14" fmla="*/ 11 w 66"/>
                <a:gd name="T15" fmla="*/ 190 h 190"/>
                <a:gd name="T16" fmla="*/ 66 w 66"/>
                <a:gd name="T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90">
                  <a:moveTo>
                    <a:pt x="66" y="95"/>
                  </a:moveTo>
                  <a:cubicBezTo>
                    <a:pt x="66" y="54"/>
                    <a:pt x="44" y="19"/>
                    <a:pt x="11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37"/>
                    <a:pt x="42" y="64"/>
                    <a:pt x="42" y="95"/>
                  </a:cubicBezTo>
                  <a:cubicBezTo>
                    <a:pt x="42" y="126"/>
                    <a:pt x="25" y="154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1" y="190"/>
                    <a:pt x="11" y="190"/>
                    <a:pt x="11" y="190"/>
                  </a:cubicBezTo>
                  <a:cubicBezTo>
                    <a:pt x="44" y="171"/>
                    <a:pt x="66" y="136"/>
                    <a:pt x="66" y="95"/>
                  </a:cubicBezTo>
                  <a:close/>
                </a:path>
              </a:pathLst>
            </a:custGeom>
            <a:solidFill>
              <a:srgbClr val="9FD2C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72"/>
            <p:cNvSpPr/>
            <p:nvPr/>
          </p:nvSpPr>
          <p:spPr bwMode="auto">
            <a:xfrm>
              <a:off x="2979738" y="3514725"/>
              <a:ext cx="68262" cy="203200"/>
            </a:xfrm>
            <a:custGeom>
              <a:avLst/>
              <a:gdLst>
                <a:gd name="T0" fmla="*/ 11 w 96"/>
                <a:gd name="T1" fmla="*/ 0 h 288"/>
                <a:gd name="T2" fmla="*/ 0 w 96"/>
                <a:gd name="T3" fmla="*/ 22 h 288"/>
                <a:gd name="T4" fmla="*/ 72 w 96"/>
                <a:gd name="T5" fmla="*/ 144 h 288"/>
                <a:gd name="T6" fmla="*/ 0 w 96"/>
                <a:gd name="T7" fmla="*/ 266 h 288"/>
                <a:gd name="T8" fmla="*/ 11 w 96"/>
                <a:gd name="T9" fmla="*/ 288 h 288"/>
                <a:gd name="T10" fmla="*/ 96 w 96"/>
                <a:gd name="T11" fmla="*/ 144 h 288"/>
                <a:gd name="T12" fmla="*/ 11 w 96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88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2" y="46"/>
                    <a:pt x="72" y="92"/>
                    <a:pt x="72" y="144"/>
                  </a:cubicBezTo>
                  <a:cubicBezTo>
                    <a:pt x="72" y="197"/>
                    <a:pt x="43" y="242"/>
                    <a:pt x="0" y="266"/>
                  </a:cubicBezTo>
                  <a:cubicBezTo>
                    <a:pt x="11" y="288"/>
                    <a:pt x="11" y="288"/>
                    <a:pt x="11" y="288"/>
                  </a:cubicBezTo>
                  <a:cubicBezTo>
                    <a:pt x="62" y="260"/>
                    <a:pt x="96" y="206"/>
                    <a:pt x="96" y="144"/>
                  </a:cubicBezTo>
                  <a:cubicBezTo>
                    <a:pt x="96" y="82"/>
                    <a:pt x="61" y="28"/>
                    <a:pt x="11" y="0"/>
                  </a:cubicBezTo>
                  <a:close/>
                </a:path>
              </a:pathLst>
            </a:custGeom>
            <a:solidFill>
              <a:srgbClr val="9FD2C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9521639" y="2254632"/>
            <a:ext cx="938137" cy="938137"/>
          </a:xfrm>
          <a:prstGeom prst="ellipse">
            <a:avLst/>
          </a:prstGeom>
          <a:noFill/>
          <a:ln>
            <a:solidFill>
              <a:srgbClr val="9FD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03318" y="3410251"/>
            <a:ext cx="1686008" cy="1922334"/>
            <a:chOff x="1503318" y="3410251"/>
            <a:chExt cx="1686008" cy="1922334"/>
          </a:xfrm>
        </p:grpSpPr>
        <p:sp>
          <p:nvSpPr>
            <p:cNvPr id="31" name="矩形 30"/>
            <p:cNvSpPr/>
            <p:nvPr/>
          </p:nvSpPr>
          <p:spPr>
            <a:xfrm>
              <a:off x="1503318" y="3781391"/>
              <a:ext cx="1686008" cy="1551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</a:t>
              </a:r>
              <a:endParaRPr lang="en-US" altLang="zh-CN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699156" y="3410251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96542" y="3410251"/>
            <a:ext cx="1686008" cy="1922334"/>
            <a:chOff x="1503318" y="3410251"/>
            <a:chExt cx="1686008" cy="1922334"/>
          </a:xfrm>
        </p:grpSpPr>
        <p:sp>
          <p:nvSpPr>
            <p:cNvPr id="34" name="矩形 33"/>
            <p:cNvSpPr/>
            <p:nvPr/>
          </p:nvSpPr>
          <p:spPr>
            <a:xfrm>
              <a:off x="1503318" y="3781391"/>
              <a:ext cx="1686008" cy="1551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</a:t>
              </a:r>
              <a:endParaRPr lang="en-US" altLang="zh-CN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1699156" y="3410251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99575" y="3410251"/>
            <a:ext cx="1686008" cy="1922334"/>
            <a:chOff x="1503318" y="3410251"/>
            <a:chExt cx="1686008" cy="1922334"/>
          </a:xfrm>
        </p:grpSpPr>
        <p:sp>
          <p:nvSpPr>
            <p:cNvPr id="37" name="矩形 36"/>
            <p:cNvSpPr/>
            <p:nvPr/>
          </p:nvSpPr>
          <p:spPr>
            <a:xfrm>
              <a:off x="1503318" y="3781391"/>
              <a:ext cx="1686008" cy="1551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</a:t>
              </a:r>
              <a:endParaRPr lang="en-US" altLang="zh-CN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3"/>
            <p:cNvSpPr txBox="1"/>
            <p:nvPr/>
          </p:nvSpPr>
          <p:spPr>
            <a:xfrm>
              <a:off x="1699156" y="3410251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23193" y="3410251"/>
            <a:ext cx="1686008" cy="1922334"/>
            <a:chOff x="1503318" y="3410251"/>
            <a:chExt cx="1686008" cy="1922334"/>
          </a:xfrm>
        </p:grpSpPr>
        <p:sp>
          <p:nvSpPr>
            <p:cNvPr id="40" name="矩形 39"/>
            <p:cNvSpPr/>
            <p:nvPr/>
          </p:nvSpPr>
          <p:spPr>
            <a:xfrm>
              <a:off x="1503318" y="3781391"/>
              <a:ext cx="1686008" cy="1551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</a:t>
              </a:r>
              <a:endParaRPr lang="en-US" altLang="zh-CN" sz="14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699156" y="3410251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0"/>
          <p:cNvGrpSpPr/>
          <p:nvPr/>
        </p:nvGrpSpPr>
        <p:grpSpPr bwMode="auto">
          <a:xfrm rot="6300000">
            <a:off x="2197224" y="2692144"/>
            <a:ext cx="716033" cy="1200734"/>
            <a:chOff x="2761514" y="2285998"/>
            <a:chExt cx="1645175" cy="2760230"/>
          </a:xfrm>
          <a:solidFill>
            <a:schemeClr val="bg1"/>
          </a:solidFill>
        </p:grpSpPr>
        <p:sp>
          <p:nvSpPr>
            <p:cNvPr id="8" name="Oval 5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5998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9" name="Oval 6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7"/>
              <a:ext cx="213633" cy="25804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0" name="Oval 7@|1FFC:0|FBC:0|LFC:0|LBC:16777215"/>
            <p:cNvSpPr>
              <a:spLocks noChangeArrowheads="1"/>
            </p:cNvSpPr>
            <p:nvPr/>
          </p:nvSpPr>
          <p:spPr bwMode="auto">
            <a:xfrm rot="20866472">
              <a:off x="2992346" y="2729549"/>
              <a:ext cx="186337" cy="225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1" name="Oval 8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2" name="Oval 9@|1FFC:0|FBC:0|LFC:0|LBC:16777215"/>
            <p:cNvSpPr>
              <a:spLocks noChangeArrowheads="1"/>
            </p:cNvSpPr>
            <p:nvPr/>
          </p:nvSpPr>
          <p:spPr bwMode="auto">
            <a:xfrm rot="20866472">
              <a:off x="2761514" y="313797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3" name="Freeform 10@|5FFC:0|FBC:0|LFC:0|LBC:16777215"/>
            <p:cNvSpPr>
              <a:spLocks noChangeArrowheads="1"/>
            </p:cNvSpPr>
            <p:nvPr/>
          </p:nvSpPr>
          <p:spPr bwMode="auto">
            <a:xfrm>
              <a:off x="2939383" y="2737153"/>
              <a:ext cx="1467306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1"/>
          <p:cNvGrpSpPr/>
          <p:nvPr/>
        </p:nvGrpSpPr>
        <p:grpSpPr bwMode="auto">
          <a:xfrm rot="15300000" flipV="1">
            <a:off x="2791954" y="3220712"/>
            <a:ext cx="716032" cy="1200733"/>
            <a:chOff x="2761516" y="2285999"/>
            <a:chExt cx="1645173" cy="2760229"/>
          </a:xfrm>
          <a:solidFill>
            <a:schemeClr val="bg1"/>
          </a:solidFill>
        </p:grpSpPr>
        <p:sp>
          <p:nvSpPr>
            <p:cNvPr id="15" name="Oval 12@|1FFC:0|FBC:0|LFC:0|LBC:16777215"/>
            <p:cNvSpPr>
              <a:spLocks noChangeArrowheads="1"/>
            </p:cNvSpPr>
            <p:nvPr/>
          </p:nvSpPr>
          <p:spPr bwMode="auto">
            <a:xfrm rot="20866472">
              <a:off x="3352801" y="2285999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6" name="Oval 13@|1FFC:0|FBC:0|LFC:0|LBC:16777215"/>
            <p:cNvSpPr>
              <a:spLocks noChangeArrowheads="1"/>
            </p:cNvSpPr>
            <p:nvPr/>
          </p:nvSpPr>
          <p:spPr bwMode="auto">
            <a:xfrm rot="20866472">
              <a:off x="3151531" y="2515501"/>
              <a:ext cx="213633" cy="25804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7" name="Oval 14@|1FFC:0|FBC:0|LFC:0|LBC:16777215"/>
            <p:cNvSpPr>
              <a:spLocks noChangeArrowheads="1"/>
            </p:cNvSpPr>
            <p:nvPr/>
          </p:nvSpPr>
          <p:spPr bwMode="auto">
            <a:xfrm rot="20866472">
              <a:off x="2992347" y="2729550"/>
              <a:ext cx="186337" cy="225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8" name="Oval 15@|1FFC:0|FBC:0|LFC:0|LBC:16777215"/>
            <p:cNvSpPr>
              <a:spLocks noChangeArrowheads="1"/>
            </p:cNvSpPr>
            <p:nvPr/>
          </p:nvSpPr>
          <p:spPr bwMode="auto">
            <a:xfrm rot="20866472">
              <a:off x="2879351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9" name="Oval 16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0" name="Freeform 17@|5FFC:0|FBC:0|LFC:0|LBC:16777215"/>
            <p:cNvSpPr>
              <a:spLocks noChangeArrowheads="1"/>
            </p:cNvSpPr>
            <p:nvPr/>
          </p:nvSpPr>
          <p:spPr bwMode="auto">
            <a:xfrm>
              <a:off x="2939383" y="2737153"/>
              <a:ext cx="1467306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"/>
          <p:cNvGrpSpPr/>
          <p:nvPr/>
        </p:nvGrpSpPr>
        <p:grpSpPr bwMode="auto">
          <a:xfrm rot="6300000">
            <a:off x="4091139" y="2669892"/>
            <a:ext cx="780878" cy="1310085"/>
            <a:chOff x="2761516" y="2285998"/>
            <a:chExt cx="1645174" cy="2760231"/>
          </a:xfrm>
          <a:solidFill>
            <a:schemeClr val="bg1"/>
          </a:solidFill>
        </p:grpSpPr>
        <p:sp>
          <p:nvSpPr>
            <p:cNvPr id="22" name="Oval 19@|1FFC:0|FBC:0|LFC:0|LBC:16777215"/>
            <p:cNvSpPr>
              <a:spLocks noChangeArrowheads="1"/>
            </p:cNvSpPr>
            <p:nvPr/>
          </p:nvSpPr>
          <p:spPr bwMode="auto">
            <a:xfrm rot="20866472">
              <a:off x="3352799" y="2285998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3" name="Oval 20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39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4" name="Oval 21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8" cy="225073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5" name="Oval 22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4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6" name="Oval 23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5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7" name="Freeform 24@|5FFC:0|FBC:0|LFC:0|LBC:16777215"/>
            <p:cNvSpPr>
              <a:spLocks noChangeArrowheads="1"/>
            </p:cNvSpPr>
            <p:nvPr/>
          </p:nvSpPr>
          <p:spPr bwMode="auto">
            <a:xfrm>
              <a:off x="2939385" y="2737153"/>
              <a:ext cx="1467305" cy="23090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5"/>
          <p:cNvGrpSpPr/>
          <p:nvPr/>
        </p:nvGrpSpPr>
        <p:grpSpPr bwMode="auto">
          <a:xfrm rot="15300000" flipV="1">
            <a:off x="4683758" y="3161919"/>
            <a:ext cx="780879" cy="1310086"/>
            <a:chOff x="2761514" y="2285997"/>
            <a:chExt cx="1645176" cy="2760232"/>
          </a:xfrm>
          <a:solidFill>
            <a:schemeClr val="bg1"/>
          </a:solidFill>
        </p:grpSpPr>
        <p:sp>
          <p:nvSpPr>
            <p:cNvPr id="29" name="Oval 26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5997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0" name="Oval 27@|1FFC:0|FBC:0|LFC:0|LBC:16777215"/>
            <p:cNvSpPr>
              <a:spLocks noChangeArrowheads="1"/>
            </p:cNvSpPr>
            <p:nvPr/>
          </p:nvSpPr>
          <p:spPr bwMode="auto">
            <a:xfrm rot="20866472">
              <a:off x="3151533" y="2515499"/>
              <a:ext cx="213632" cy="258039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1" name="Oval 28@|1FFC:0|FBC:0|LFC:0|LBC:16777215"/>
            <p:cNvSpPr>
              <a:spLocks noChangeArrowheads="1"/>
            </p:cNvSpPr>
            <p:nvPr/>
          </p:nvSpPr>
          <p:spPr bwMode="auto">
            <a:xfrm rot="20866472">
              <a:off x="2992346" y="2729550"/>
              <a:ext cx="186338" cy="225073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2" name="Oval 29@|1FFC:0|FBC:0|LFC:0|LBC:16777215"/>
            <p:cNvSpPr>
              <a:spLocks noChangeArrowheads="1"/>
            </p:cNvSpPr>
            <p:nvPr/>
          </p:nvSpPr>
          <p:spPr bwMode="auto">
            <a:xfrm rot="20866472">
              <a:off x="2879348" y="2921354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3" name="Oval 30@|1FFC:0|FBC:0|LFC:0|LBC:16777215"/>
            <p:cNvSpPr>
              <a:spLocks noChangeArrowheads="1"/>
            </p:cNvSpPr>
            <p:nvPr/>
          </p:nvSpPr>
          <p:spPr bwMode="auto">
            <a:xfrm rot="20866472">
              <a:off x="2761514" y="3137975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4" name="Freeform 31@|5FFC:0|FBC:0|LFC:0|LBC:16777215"/>
            <p:cNvSpPr>
              <a:spLocks noChangeArrowheads="1"/>
            </p:cNvSpPr>
            <p:nvPr/>
          </p:nvSpPr>
          <p:spPr bwMode="auto">
            <a:xfrm>
              <a:off x="2939385" y="2737153"/>
              <a:ext cx="1467305" cy="23090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2"/>
          <p:cNvGrpSpPr/>
          <p:nvPr/>
        </p:nvGrpSpPr>
        <p:grpSpPr bwMode="auto">
          <a:xfrm rot="6300000">
            <a:off x="5846543" y="2478176"/>
            <a:ext cx="873121" cy="1465085"/>
            <a:chOff x="2761515" y="2286002"/>
            <a:chExt cx="1645174" cy="2760227"/>
          </a:xfrm>
          <a:solidFill>
            <a:schemeClr val="bg1"/>
          </a:solidFill>
        </p:grpSpPr>
        <p:sp>
          <p:nvSpPr>
            <p:cNvPr id="36" name="Oval 33@|1FFC:0|FBC:0|LFC:0|LBC:16777215"/>
            <p:cNvSpPr>
              <a:spLocks noChangeArrowheads="1"/>
            </p:cNvSpPr>
            <p:nvPr/>
          </p:nvSpPr>
          <p:spPr bwMode="auto">
            <a:xfrm rot="20866472">
              <a:off x="3352802" y="2286002"/>
              <a:ext cx="304799" cy="381000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7" name="Oval 34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4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8" name="Oval 35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9" cy="225073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9" name="Oval 36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0" name="Oval 37@|1FFC:0|FBC:0|LFC:0|LBC:16777215"/>
            <p:cNvSpPr>
              <a:spLocks noChangeArrowheads="1"/>
            </p:cNvSpPr>
            <p:nvPr/>
          </p:nvSpPr>
          <p:spPr bwMode="auto">
            <a:xfrm rot="20866472">
              <a:off x="2761515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1" name="Freeform 38@|5FFC:0|FBC:0|LFC:0|LBC:16777215"/>
            <p:cNvSpPr>
              <a:spLocks noChangeArrowheads="1"/>
            </p:cNvSpPr>
            <p:nvPr/>
          </p:nvSpPr>
          <p:spPr bwMode="auto">
            <a:xfrm>
              <a:off x="2939384" y="2737154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39"/>
          <p:cNvGrpSpPr/>
          <p:nvPr/>
        </p:nvGrpSpPr>
        <p:grpSpPr bwMode="auto">
          <a:xfrm rot="15300000" flipV="1">
            <a:off x="6572207" y="3122705"/>
            <a:ext cx="873121" cy="1465085"/>
            <a:chOff x="2761515" y="2286002"/>
            <a:chExt cx="1645174" cy="2760227"/>
          </a:xfrm>
          <a:solidFill>
            <a:schemeClr val="bg1"/>
          </a:solidFill>
        </p:grpSpPr>
        <p:sp>
          <p:nvSpPr>
            <p:cNvPr id="43" name="Oval 40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6002"/>
              <a:ext cx="304799" cy="381000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4" name="Oval 41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4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5" name="Oval 42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9" cy="225073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6" name="Oval 43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7" name="Oval 44@|1FFC:0|FBC:0|LFC:0|LBC:16777215"/>
            <p:cNvSpPr>
              <a:spLocks noChangeArrowheads="1"/>
            </p:cNvSpPr>
            <p:nvPr/>
          </p:nvSpPr>
          <p:spPr bwMode="auto">
            <a:xfrm rot="20866472">
              <a:off x="2761515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8" name="Freeform 45@|5FFC:0|FBC:0|LFC:0|LBC:16777215"/>
            <p:cNvSpPr>
              <a:spLocks noChangeArrowheads="1"/>
            </p:cNvSpPr>
            <p:nvPr/>
          </p:nvSpPr>
          <p:spPr bwMode="auto">
            <a:xfrm>
              <a:off x="2939384" y="2737154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6"/>
          <p:cNvGrpSpPr/>
          <p:nvPr/>
        </p:nvGrpSpPr>
        <p:grpSpPr bwMode="auto">
          <a:xfrm rot="6300000">
            <a:off x="7910809" y="2366536"/>
            <a:ext cx="989111" cy="1658307"/>
            <a:chOff x="2761516" y="2285999"/>
            <a:chExt cx="1645174" cy="2760228"/>
          </a:xfrm>
          <a:solidFill>
            <a:schemeClr val="bg1"/>
          </a:solidFill>
        </p:grpSpPr>
        <p:sp>
          <p:nvSpPr>
            <p:cNvPr id="50" name="Oval 47@|1FFC:0|FBC:0|LFC:0|LBC:16777215"/>
            <p:cNvSpPr>
              <a:spLocks noChangeArrowheads="1"/>
            </p:cNvSpPr>
            <p:nvPr/>
          </p:nvSpPr>
          <p:spPr bwMode="auto">
            <a:xfrm rot="20866472">
              <a:off x="3352801" y="2285999"/>
              <a:ext cx="304800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1" name="Oval 48@|1FFC:0|FBC:0|LFC:0|LBC:16777215"/>
            <p:cNvSpPr>
              <a:spLocks noChangeArrowheads="1"/>
            </p:cNvSpPr>
            <p:nvPr/>
          </p:nvSpPr>
          <p:spPr bwMode="auto">
            <a:xfrm rot="20866472">
              <a:off x="3151531" y="2515500"/>
              <a:ext cx="213632" cy="258040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2" name="Oval 49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1"/>
              <a:ext cx="186338" cy="225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3" name="Oval 50@|1FFC:0|FBC:0|LFC:0|LBC:16777215"/>
            <p:cNvSpPr>
              <a:spLocks noChangeArrowheads="1"/>
            </p:cNvSpPr>
            <p:nvPr/>
          </p:nvSpPr>
          <p:spPr bwMode="auto">
            <a:xfrm rot="20866472">
              <a:off x="2879348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4" name="Oval 51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4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5" name="Freeform 52@|5FFC:0|FBC:0|LFC:0|LBC:1677721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6" cy="230907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3"/>
          <p:cNvGrpSpPr/>
          <p:nvPr/>
        </p:nvGrpSpPr>
        <p:grpSpPr bwMode="auto">
          <a:xfrm rot="15300000" flipV="1">
            <a:off x="8732177" y="3096684"/>
            <a:ext cx="989110" cy="1658307"/>
            <a:chOff x="2761518" y="2285999"/>
            <a:chExt cx="1645172" cy="2760228"/>
          </a:xfrm>
          <a:solidFill>
            <a:schemeClr val="bg1"/>
          </a:solidFill>
        </p:grpSpPr>
        <p:sp>
          <p:nvSpPr>
            <p:cNvPr id="57" name="Oval 54@|1FFC:0|FBC:0|LFC:0|LBC:16777215"/>
            <p:cNvSpPr>
              <a:spLocks noChangeArrowheads="1"/>
            </p:cNvSpPr>
            <p:nvPr/>
          </p:nvSpPr>
          <p:spPr bwMode="auto">
            <a:xfrm rot="20866472">
              <a:off x="3352799" y="2285999"/>
              <a:ext cx="304800" cy="38100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8" name="Oval 55@|1FFC:0|FBC:0|LFC:0|LBC:16777215"/>
            <p:cNvSpPr>
              <a:spLocks noChangeArrowheads="1"/>
            </p:cNvSpPr>
            <p:nvPr/>
          </p:nvSpPr>
          <p:spPr bwMode="auto">
            <a:xfrm rot="20866472">
              <a:off x="3151530" y="2515500"/>
              <a:ext cx="213632" cy="258040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9" name="Oval 56@|1FFC:0|FBC:0|LFC:0|LBC:16777215"/>
            <p:cNvSpPr>
              <a:spLocks noChangeArrowheads="1"/>
            </p:cNvSpPr>
            <p:nvPr/>
          </p:nvSpPr>
          <p:spPr bwMode="auto">
            <a:xfrm rot="20866472">
              <a:off x="2992343" y="2729551"/>
              <a:ext cx="186338" cy="225072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0" name="Oval 57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1" name="Oval 58@|1FFC:0|FBC:0|LFC:0|LBC:16777215"/>
            <p:cNvSpPr>
              <a:spLocks noChangeArrowheads="1"/>
            </p:cNvSpPr>
            <p:nvPr/>
          </p:nvSpPr>
          <p:spPr bwMode="auto">
            <a:xfrm rot="20866472">
              <a:off x="2761518" y="3137974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2" name="Freeform 59@|5FFC:0|FBC:0|LFC:0|LBC:1677721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6" cy="230907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8965"/>
              <a:endParaRPr lang="id-ID" altLang="id-ID" sz="16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cxnSp>
        <p:nvCxnSpPr>
          <p:cNvPr id="63" name="Straight Connector 61"/>
          <p:cNvCxnSpPr/>
          <p:nvPr/>
        </p:nvCxnSpPr>
        <p:spPr>
          <a:xfrm>
            <a:off x="3192983" y="4145133"/>
            <a:ext cx="0" cy="6096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4" name="Straight Connector 64"/>
          <p:cNvCxnSpPr/>
          <p:nvPr/>
        </p:nvCxnSpPr>
        <p:spPr>
          <a:xfrm flipV="1">
            <a:off x="2664617" y="2421676"/>
            <a:ext cx="0" cy="509153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5" name="Straight Connector 67"/>
          <p:cNvCxnSpPr/>
          <p:nvPr/>
        </p:nvCxnSpPr>
        <p:spPr>
          <a:xfrm>
            <a:off x="5089533" y="4228123"/>
            <a:ext cx="0" cy="5400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6" name="Straight Connector 70"/>
          <p:cNvCxnSpPr/>
          <p:nvPr/>
        </p:nvCxnSpPr>
        <p:spPr>
          <a:xfrm flipV="1">
            <a:off x="4561167" y="2420258"/>
            <a:ext cx="0" cy="509153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7" name="Straight Connector 73"/>
          <p:cNvCxnSpPr/>
          <p:nvPr/>
        </p:nvCxnSpPr>
        <p:spPr>
          <a:xfrm>
            <a:off x="6875947" y="4256259"/>
            <a:ext cx="0" cy="5040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8" name="Straight Connector 76"/>
          <p:cNvCxnSpPr/>
          <p:nvPr/>
        </p:nvCxnSpPr>
        <p:spPr>
          <a:xfrm flipV="1">
            <a:off x="6347581" y="2406190"/>
            <a:ext cx="0" cy="396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9" name="Straight Connector 79"/>
          <p:cNvCxnSpPr/>
          <p:nvPr/>
        </p:nvCxnSpPr>
        <p:spPr>
          <a:xfrm>
            <a:off x="9028536" y="4354730"/>
            <a:ext cx="0" cy="3960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70" name="Straight Connector 82"/>
          <p:cNvCxnSpPr/>
          <p:nvPr/>
        </p:nvCxnSpPr>
        <p:spPr>
          <a:xfrm flipV="1">
            <a:off x="8500170" y="2420258"/>
            <a:ext cx="0" cy="3240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sp>
        <p:nvSpPr>
          <p:cNvPr id="71" name="TextBox 61"/>
          <p:cNvSpPr txBox="1"/>
          <p:nvPr/>
        </p:nvSpPr>
        <p:spPr>
          <a:xfrm>
            <a:off x="1723531" y="2004503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1"/>
          <p:cNvSpPr txBox="1"/>
          <p:nvPr/>
        </p:nvSpPr>
        <p:spPr>
          <a:xfrm>
            <a:off x="3552382" y="1994996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1"/>
          <p:cNvSpPr txBox="1"/>
          <p:nvPr/>
        </p:nvSpPr>
        <p:spPr>
          <a:xfrm>
            <a:off x="5352617" y="1985515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61"/>
          <p:cNvSpPr txBox="1"/>
          <p:nvPr/>
        </p:nvSpPr>
        <p:spPr>
          <a:xfrm>
            <a:off x="7501684" y="1985515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2198019" y="4946072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61"/>
          <p:cNvSpPr txBox="1"/>
          <p:nvPr/>
        </p:nvSpPr>
        <p:spPr>
          <a:xfrm>
            <a:off x="4094569" y="4946071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5880983" y="4946071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61"/>
          <p:cNvSpPr txBox="1"/>
          <p:nvPr/>
        </p:nvSpPr>
        <p:spPr>
          <a:xfrm>
            <a:off x="8029949" y="4935692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9" name="Straight Connector 64"/>
          <p:cNvCxnSpPr/>
          <p:nvPr/>
        </p:nvCxnSpPr>
        <p:spPr>
          <a:xfrm flipV="1">
            <a:off x="2622414" y="2424164"/>
            <a:ext cx="0" cy="50915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80" name="Straight Connector 70"/>
          <p:cNvCxnSpPr/>
          <p:nvPr/>
        </p:nvCxnSpPr>
        <p:spPr>
          <a:xfrm flipV="1">
            <a:off x="4518964" y="2422746"/>
            <a:ext cx="0" cy="50915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81" name="Straight Connector 76"/>
          <p:cNvCxnSpPr/>
          <p:nvPr/>
        </p:nvCxnSpPr>
        <p:spPr>
          <a:xfrm flipV="1">
            <a:off x="6305378" y="2408678"/>
            <a:ext cx="0" cy="39600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  <a:headEnd type="oval" w="sm" len="sm"/>
            <a:tailEnd type="none"/>
          </a:ln>
          <a:effectLst/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"/>
          <p:cNvSpPr/>
          <p:nvPr/>
        </p:nvSpPr>
        <p:spPr>
          <a:xfrm>
            <a:off x="1496352" y="2230118"/>
            <a:ext cx="9029700" cy="4699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rgbClr val="1CBB9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36"/>
          <p:cNvSpPr/>
          <p:nvPr/>
        </p:nvSpPr>
        <p:spPr>
          <a:xfrm>
            <a:off x="1977744" y="230006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9" name="Rectangle 37"/>
          <p:cNvSpPr/>
          <p:nvPr/>
        </p:nvSpPr>
        <p:spPr>
          <a:xfrm>
            <a:off x="3769652" y="2766639"/>
            <a:ext cx="6756400" cy="4699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rgbClr val="1CBB9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47"/>
          <p:cNvSpPr/>
          <p:nvPr/>
        </p:nvSpPr>
        <p:spPr>
          <a:xfrm>
            <a:off x="5915952" y="3303263"/>
            <a:ext cx="4610100" cy="4699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rgbClr val="1CBB9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8028288" y="3852587"/>
            <a:ext cx="2497764" cy="4699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rgbClr val="1CBB9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36"/>
          <p:cNvSpPr/>
          <p:nvPr/>
        </p:nvSpPr>
        <p:spPr>
          <a:xfrm>
            <a:off x="4363402" y="279003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3" name="Rectangle 36"/>
          <p:cNvSpPr/>
          <p:nvPr/>
        </p:nvSpPr>
        <p:spPr>
          <a:xfrm>
            <a:off x="6539136" y="332929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4" name="Rectangle 36"/>
          <p:cNvSpPr/>
          <p:nvPr/>
        </p:nvSpPr>
        <p:spPr>
          <a:xfrm>
            <a:off x="8520234" y="388957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5" name="Freeform 251"/>
          <p:cNvSpPr>
            <a:spLocks noEditPoints="1"/>
          </p:cNvSpPr>
          <p:nvPr/>
        </p:nvSpPr>
        <p:spPr bwMode="auto">
          <a:xfrm>
            <a:off x="1601317" y="2338068"/>
            <a:ext cx="271463" cy="254000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67"/>
          <p:cNvSpPr>
            <a:spLocks noEditPoints="1"/>
          </p:cNvSpPr>
          <p:nvPr/>
        </p:nvSpPr>
        <p:spPr bwMode="auto">
          <a:xfrm>
            <a:off x="3938284" y="2854585"/>
            <a:ext cx="275970" cy="294007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02513" y="3409114"/>
            <a:ext cx="264543" cy="295347"/>
            <a:chOff x="6016626" y="5110164"/>
            <a:chExt cx="231775" cy="258763"/>
          </a:xfrm>
          <a:solidFill>
            <a:srgbClr val="9FD2C4"/>
          </a:solidFill>
        </p:grpSpPr>
        <p:sp>
          <p:nvSpPr>
            <p:cNvPr id="18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75"/>
            <p:cNvSpPr/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76"/>
            <p:cNvSpPr/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21002" y="3958155"/>
            <a:ext cx="227013" cy="258763"/>
            <a:chOff x="3943350" y="5629276"/>
            <a:chExt cx="227013" cy="258763"/>
          </a:xfrm>
          <a:solidFill>
            <a:srgbClr val="9FD2C4"/>
          </a:solidFill>
        </p:grpSpPr>
        <p:sp>
          <p:nvSpPr>
            <p:cNvPr id="22" name="Freeform 426"/>
            <p:cNvSpPr>
              <a:spLocks noEditPoints="1"/>
            </p:cNvSpPr>
            <p:nvPr/>
          </p:nvSpPr>
          <p:spPr bwMode="auto">
            <a:xfrm>
              <a:off x="4095750" y="5629276"/>
              <a:ext cx="74613" cy="258763"/>
            </a:xfrm>
            <a:custGeom>
              <a:avLst/>
              <a:gdLst>
                <a:gd name="T0" fmla="*/ 0 w 47"/>
                <a:gd name="T1" fmla="*/ 0 h 163"/>
                <a:gd name="T2" fmla="*/ 0 w 47"/>
                <a:gd name="T3" fmla="*/ 163 h 163"/>
                <a:gd name="T4" fmla="*/ 47 w 47"/>
                <a:gd name="T5" fmla="*/ 163 h 163"/>
                <a:gd name="T6" fmla="*/ 47 w 47"/>
                <a:gd name="T7" fmla="*/ 0 h 163"/>
                <a:gd name="T8" fmla="*/ 0 w 47"/>
                <a:gd name="T9" fmla="*/ 0 h 163"/>
                <a:gd name="T10" fmla="*/ 34 w 47"/>
                <a:gd name="T11" fmla="*/ 122 h 163"/>
                <a:gd name="T12" fmla="*/ 13 w 47"/>
                <a:gd name="T13" fmla="*/ 122 h 163"/>
                <a:gd name="T14" fmla="*/ 13 w 47"/>
                <a:gd name="T15" fmla="*/ 102 h 163"/>
                <a:gd name="T16" fmla="*/ 34 w 47"/>
                <a:gd name="T17" fmla="*/ 102 h 163"/>
                <a:gd name="T18" fmla="*/ 34 w 47"/>
                <a:gd name="T19" fmla="*/ 122 h 163"/>
                <a:gd name="T20" fmla="*/ 34 w 47"/>
                <a:gd name="T21" fmla="*/ 81 h 163"/>
                <a:gd name="T22" fmla="*/ 13 w 47"/>
                <a:gd name="T23" fmla="*/ 81 h 163"/>
                <a:gd name="T24" fmla="*/ 13 w 47"/>
                <a:gd name="T25" fmla="*/ 61 h 163"/>
                <a:gd name="T26" fmla="*/ 34 w 47"/>
                <a:gd name="T27" fmla="*/ 61 h 163"/>
                <a:gd name="T28" fmla="*/ 34 w 47"/>
                <a:gd name="T29" fmla="*/ 81 h 163"/>
                <a:gd name="T30" fmla="*/ 34 w 47"/>
                <a:gd name="T31" fmla="*/ 41 h 163"/>
                <a:gd name="T32" fmla="*/ 13 w 47"/>
                <a:gd name="T33" fmla="*/ 41 h 163"/>
                <a:gd name="T34" fmla="*/ 13 w 47"/>
                <a:gd name="T35" fmla="*/ 20 h 163"/>
                <a:gd name="T36" fmla="*/ 34 w 47"/>
                <a:gd name="T37" fmla="*/ 20 h 163"/>
                <a:gd name="T38" fmla="*/ 34 w 47"/>
                <a:gd name="T39" fmla="*/ 4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63">
                  <a:moveTo>
                    <a:pt x="0" y="0"/>
                  </a:moveTo>
                  <a:lnTo>
                    <a:pt x="0" y="163"/>
                  </a:lnTo>
                  <a:lnTo>
                    <a:pt x="47" y="163"/>
                  </a:lnTo>
                  <a:lnTo>
                    <a:pt x="47" y="0"/>
                  </a:lnTo>
                  <a:lnTo>
                    <a:pt x="0" y="0"/>
                  </a:lnTo>
                  <a:close/>
                  <a:moveTo>
                    <a:pt x="34" y="122"/>
                  </a:moveTo>
                  <a:lnTo>
                    <a:pt x="13" y="122"/>
                  </a:lnTo>
                  <a:lnTo>
                    <a:pt x="13" y="102"/>
                  </a:lnTo>
                  <a:lnTo>
                    <a:pt x="34" y="102"/>
                  </a:lnTo>
                  <a:lnTo>
                    <a:pt x="34" y="122"/>
                  </a:lnTo>
                  <a:close/>
                  <a:moveTo>
                    <a:pt x="34" y="81"/>
                  </a:moveTo>
                  <a:lnTo>
                    <a:pt x="13" y="81"/>
                  </a:lnTo>
                  <a:lnTo>
                    <a:pt x="13" y="61"/>
                  </a:lnTo>
                  <a:lnTo>
                    <a:pt x="34" y="61"/>
                  </a:lnTo>
                  <a:lnTo>
                    <a:pt x="34" y="81"/>
                  </a:lnTo>
                  <a:close/>
                  <a:moveTo>
                    <a:pt x="34" y="41"/>
                  </a:moveTo>
                  <a:lnTo>
                    <a:pt x="13" y="41"/>
                  </a:lnTo>
                  <a:lnTo>
                    <a:pt x="13" y="20"/>
                  </a:lnTo>
                  <a:lnTo>
                    <a:pt x="34" y="20"/>
                  </a:lnTo>
                  <a:lnTo>
                    <a:pt x="3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427"/>
            <p:cNvSpPr>
              <a:spLocks noEditPoints="1"/>
            </p:cNvSpPr>
            <p:nvPr/>
          </p:nvSpPr>
          <p:spPr bwMode="auto">
            <a:xfrm>
              <a:off x="3943350" y="5664201"/>
              <a:ext cx="130175" cy="223838"/>
            </a:xfrm>
            <a:custGeom>
              <a:avLst/>
              <a:gdLst>
                <a:gd name="T0" fmla="*/ 68 w 82"/>
                <a:gd name="T1" fmla="*/ 7 h 141"/>
                <a:gd name="T2" fmla="*/ 38 w 82"/>
                <a:gd name="T3" fmla="*/ 7 h 141"/>
                <a:gd name="T4" fmla="*/ 38 w 82"/>
                <a:gd name="T5" fmla="*/ 19 h 141"/>
                <a:gd name="T6" fmla="*/ 19 w 82"/>
                <a:gd name="T7" fmla="*/ 19 h 141"/>
                <a:gd name="T8" fmla="*/ 19 w 82"/>
                <a:gd name="T9" fmla="*/ 0 h 141"/>
                <a:gd name="T10" fmla="*/ 12 w 82"/>
                <a:gd name="T11" fmla="*/ 0 h 141"/>
                <a:gd name="T12" fmla="*/ 12 w 82"/>
                <a:gd name="T13" fmla="*/ 19 h 141"/>
                <a:gd name="T14" fmla="*/ 0 w 82"/>
                <a:gd name="T15" fmla="*/ 19 h 141"/>
                <a:gd name="T16" fmla="*/ 0 w 82"/>
                <a:gd name="T17" fmla="*/ 141 h 141"/>
                <a:gd name="T18" fmla="*/ 82 w 82"/>
                <a:gd name="T19" fmla="*/ 141 h 141"/>
                <a:gd name="T20" fmla="*/ 82 w 82"/>
                <a:gd name="T21" fmla="*/ 19 h 141"/>
                <a:gd name="T22" fmla="*/ 68 w 82"/>
                <a:gd name="T23" fmla="*/ 19 h 141"/>
                <a:gd name="T24" fmla="*/ 68 w 82"/>
                <a:gd name="T25" fmla="*/ 7 h 141"/>
                <a:gd name="T26" fmla="*/ 33 w 82"/>
                <a:gd name="T27" fmla="*/ 100 h 141"/>
                <a:gd name="T28" fmla="*/ 13 w 82"/>
                <a:gd name="T29" fmla="*/ 100 h 141"/>
                <a:gd name="T30" fmla="*/ 13 w 82"/>
                <a:gd name="T31" fmla="*/ 80 h 141"/>
                <a:gd name="T32" fmla="*/ 33 w 82"/>
                <a:gd name="T33" fmla="*/ 80 h 141"/>
                <a:gd name="T34" fmla="*/ 33 w 82"/>
                <a:gd name="T35" fmla="*/ 100 h 141"/>
                <a:gd name="T36" fmla="*/ 33 w 82"/>
                <a:gd name="T37" fmla="*/ 59 h 141"/>
                <a:gd name="T38" fmla="*/ 13 w 82"/>
                <a:gd name="T39" fmla="*/ 59 h 141"/>
                <a:gd name="T40" fmla="*/ 13 w 82"/>
                <a:gd name="T41" fmla="*/ 39 h 141"/>
                <a:gd name="T42" fmla="*/ 33 w 82"/>
                <a:gd name="T43" fmla="*/ 39 h 141"/>
                <a:gd name="T44" fmla="*/ 33 w 82"/>
                <a:gd name="T45" fmla="*/ 59 h 141"/>
                <a:gd name="T46" fmla="*/ 68 w 82"/>
                <a:gd name="T47" fmla="*/ 100 h 141"/>
                <a:gd name="T48" fmla="*/ 48 w 82"/>
                <a:gd name="T49" fmla="*/ 100 h 141"/>
                <a:gd name="T50" fmla="*/ 48 w 82"/>
                <a:gd name="T51" fmla="*/ 80 h 141"/>
                <a:gd name="T52" fmla="*/ 68 w 82"/>
                <a:gd name="T53" fmla="*/ 80 h 141"/>
                <a:gd name="T54" fmla="*/ 68 w 82"/>
                <a:gd name="T55" fmla="*/ 100 h 141"/>
                <a:gd name="T56" fmla="*/ 68 w 82"/>
                <a:gd name="T57" fmla="*/ 59 h 141"/>
                <a:gd name="T58" fmla="*/ 48 w 82"/>
                <a:gd name="T59" fmla="*/ 59 h 141"/>
                <a:gd name="T60" fmla="*/ 48 w 82"/>
                <a:gd name="T61" fmla="*/ 39 h 141"/>
                <a:gd name="T62" fmla="*/ 68 w 82"/>
                <a:gd name="T63" fmla="*/ 39 h 141"/>
                <a:gd name="T64" fmla="*/ 68 w 82"/>
                <a:gd name="T65" fmla="*/ 5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41">
                  <a:moveTo>
                    <a:pt x="68" y="7"/>
                  </a:moveTo>
                  <a:lnTo>
                    <a:pt x="38" y="7"/>
                  </a:lnTo>
                  <a:lnTo>
                    <a:pt x="38" y="19"/>
                  </a:lnTo>
                  <a:lnTo>
                    <a:pt x="19" y="19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141"/>
                  </a:lnTo>
                  <a:lnTo>
                    <a:pt x="82" y="141"/>
                  </a:lnTo>
                  <a:lnTo>
                    <a:pt x="82" y="19"/>
                  </a:lnTo>
                  <a:lnTo>
                    <a:pt x="68" y="19"/>
                  </a:lnTo>
                  <a:lnTo>
                    <a:pt x="68" y="7"/>
                  </a:lnTo>
                  <a:close/>
                  <a:moveTo>
                    <a:pt x="33" y="100"/>
                  </a:moveTo>
                  <a:lnTo>
                    <a:pt x="13" y="100"/>
                  </a:lnTo>
                  <a:lnTo>
                    <a:pt x="13" y="80"/>
                  </a:lnTo>
                  <a:lnTo>
                    <a:pt x="33" y="80"/>
                  </a:lnTo>
                  <a:lnTo>
                    <a:pt x="33" y="100"/>
                  </a:lnTo>
                  <a:close/>
                  <a:moveTo>
                    <a:pt x="33" y="59"/>
                  </a:moveTo>
                  <a:lnTo>
                    <a:pt x="13" y="59"/>
                  </a:lnTo>
                  <a:lnTo>
                    <a:pt x="13" y="39"/>
                  </a:lnTo>
                  <a:lnTo>
                    <a:pt x="33" y="39"/>
                  </a:lnTo>
                  <a:lnTo>
                    <a:pt x="33" y="59"/>
                  </a:lnTo>
                  <a:close/>
                  <a:moveTo>
                    <a:pt x="68" y="100"/>
                  </a:moveTo>
                  <a:lnTo>
                    <a:pt x="48" y="100"/>
                  </a:lnTo>
                  <a:lnTo>
                    <a:pt x="48" y="80"/>
                  </a:lnTo>
                  <a:lnTo>
                    <a:pt x="68" y="80"/>
                  </a:lnTo>
                  <a:lnTo>
                    <a:pt x="68" y="100"/>
                  </a:lnTo>
                  <a:close/>
                  <a:moveTo>
                    <a:pt x="68" y="59"/>
                  </a:moveTo>
                  <a:lnTo>
                    <a:pt x="48" y="59"/>
                  </a:lnTo>
                  <a:lnTo>
                    <a:pt x="48" y="39"/>
                  </a:lnTo>
                  <a:lnTo>
                    <a:pt x="68" y="39"/>
                  </a:lnTo>
                  <a:lnTo>
                    <a:pt x="6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944419" y="2854585"/>
            <a:ext cx="165315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76269" y="3409114"/>
            <a:ext cx="165315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08119" y="3910777"/>
            <a:ext cx="165315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39969" y="4465306"/>
            <a:ext cx="165315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4"/>
          <p:cNvSpPr/>
          <p:nvPr/>
        </p:nvSpPr>
        <p:spPr>
          <a:xfrm>
            <a:off x="0" y="1705174"/>
            <a:ext cx="12192000" cy="3143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utoShape 29"/>
          <p:cNvSpPr/>
          <p:nvPr/>
        </p:nvSpPr>
        <p:spPr bwMode="auto">
          <a:xfrm>
            <a:off x="10247502" y="2296759"/>
            <a:ext cx="678030" cy="614283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/>
            <a:endParaRPr lang="en-US" sz="399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59"/>
          <p:cNvSpPr/>
          <p:nvPr/>
        </p:nvSpPr>
        <p:spPr bwMode="auto">
          <a:xfrm>
            <a:off x="1222601" y="2186385"/>
            <a:ext cx="679185" cy="67802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/>
            <a:endParaRPr lang="en-US" sz="399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112"/>
          <p:cNvSpPr/>
          <p:nvPr/>
        </p:nvSpPr>
        <p:spPr bwMode="auto">
          <a:xfrm>
            <a:off x="7306859" y="2186221"/>
            <a:ext cx="678025" cy="67918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/>
            <a:endParaRPr lang="en-US" sz="399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26"/>
          <p:cNvGrpSpPr/>
          <p:nvPr/>
        </p:nvGrpSpPr>
        <p:grpSpPr>
          <a:xfrm>
            <a:off x="4264812" y="2186385"/>
            <a:ext cx="678025" cy="678025"/>
            <a:chOff x="2556020" y="2035176"/>
            <a:chExt cx="366050" cy="366050"/>
          </a:xfrm>
          <a:solidFill>
            <a:srgbClr val="9FD2C4"/>
          </a:solidFill>
        </p:grpSpPr>
        <p:sp>
          <p:nvSpPr>
            <p:cNvPr id="12" name="AutoShape 126@|5FFC:0|FBC:0|LFC:0|LBC:16777215"/>
            <p:cNvSpPr/>
            <p:nvPr/>
          </p:nvSpPr>
          <p:spPr bwMode="auto">
            <a:xfrm>
              <a:off x="2556020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127@|5FFC:0|FBC:0|LFC:0|LBC:16777215"/>
            <p:cNvSpPr/>
            <p:nvPr/>
          </p:nvSpPr>
          <p:spPr bwMode="auto">
            <a:xfrm>
              <a:off x="2704317" y="2092118"/>
              <a:ext cx="86350" cy="85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222601" y="5698460"/>
            <a:ext cx="94961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22601" y="5317096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3153" y="3181567"/>
            <a:ext cx="2338080" cy="903403"/>
            <a:chOff x="1284058" y="4491080"/>
            <a:chExt cx="2338080" cy="903403"/>
          </a:xfrm>
        </p:grpSpPr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34784" y="3181567"/>
            <a:ext cx="2338080" cy="903403"/>
            <a:chOff x="1284058" y="4491080"/>
            <a:chExt cx="2338080" cy="903403"/>
          </a:xfrm>
        </p:grpSpPr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87553" y="3181567"/>
            <a:ext cx="2338080" cy="903403"/>
            <a:chOff x="1284058" y="4491080"/>
            <a:chExt cx="2338080" cy="903403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29184" y="3181567"/>
            <a:ext cx="2338080" cy="903403"/>
            <a:chOff x="1284058" y="4491080"/>
            <a:chExt cx="2338080" cy="903403"/>
          </a:xfrm>
        </p:grpSpPr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9FD2C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9FD2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2790"/>
          <a:stretch>
            <a:fillRect/>
          </a:stretch>
        </p:blipFill>
        <p:spPr>
          <a:xfrm>
            <a:off x="9456962" y="0"/>
            <a:ext cx="2444307" cy="36607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77440"/>
            <a:ext cx="2702467" cy="4480560"/>
          </a:xfrm>
          <a:prstGeom prst="rect">
            <a:avLst/>
          </a:prstGeom>
        </p:spPr>
      </p:pic>
      <p:sp>
        <p:nvSpPr>
          <p:cNvPr id="8" name="出自【趣你的PPT】(微信:qunideppt)：最优质的PPT资源库"/>
          <p:cNvSpPr txBox="1"/>
          <p:nvPr/>
        </p:nvSpPr>
        <p:spPr>
          <a:xfrm>
            <a:off x="3222667" y="3419179"/>
            <a:ext cx="5714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感谢您的聆听和支持</a:t>
            </a: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>
            <a:off x="4221171" y="4209114"/>
            <a:ext cx="37170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</a:p>
        </p:txBody>
      </p:sp>
      <p:grpSp>
        <p:nvGrpSpPr>
          <p:cNvPr id="12" name="Group 16出自【趣你的PPT】(微信:qunideppt)：最优质的PPT资源库"/>
          <p:cNvGrpSpPr/>
          <p:nvPr/>
        </p:nvGrpSpPr>
        <p:grpSpPr>
          <a:xfrm>
            <a:off x="4575169" y="1846232"/>
            <a:ext cx="3042110" cy="1880464"/>
            <a:chOff x="6489994" y="2045153"/>
            <a:chExt cx="3042110" cy="1880464"/>
          </a:xfrm>
        </p:grpSpPr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6489994" y="2045153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7294551" y="2063569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出自【趣你的PPT】(微信:qunideppt)：最优质的PPT资源库"/>
            <p:cNvSpPr txBox="1"/>
            <p:nvPr/>
          </p:nvSpPr>
          <p:spPr>
            <a:xfrm>
              <a:off x="8132908" y="2045153"/>
              <a:ext cx="75693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出自【趣你的PPT】(微信:qunideppt)：最优质的PPT资源库"/>
            <p:cNvSpPr txBox="1"/>
            <p:nvPr/>
          </p:nvSpPr>
          <p:spPr>
            <a:xfrm>
              <a:off x="8775170" y="2063569"/>
              <a:ext cx="756934" cy="186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8</a:t>
              </a:r>
              <a:endParaRPr lang="zh-CN" altLang="en-US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"/>
          <p:cNvSpPr txBox="1"/>
          <p:nvPr/>
        </p:nvSpPr>
        <p:spPr>
          <a:xfrm>
            <a:off x="3978275" y="5102225"/>
            <a:ext cx="4756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www.92ppt.net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665" y="771757"/>
            <a:ext cx="1454670" cy="241177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5867" y="3310338"/>
            <a:ext cx="512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95134" y="3167411"/>
            <a:ext cx="5201731" cy="1161979"/>
            <a:chOff x="3454400" y="3251200"/>
            <a:chExt cx="5201731" cy="116197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454400" y="3251200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454400" y="4413179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495134" y="4372932"/>
            <a:ext cx="520173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653418" y="2185020"/>
            <a:ext cx="2012173" cy="201217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14"/>
          <p:cNvSpPr/>
          <p:nvPr/>
        </p:nvSpPr>
        <p:spPr>
          <a:xfrm>
            <a:off x="2946274" y="2078706"/>
            <a:ext cx="620554" cy="6205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3124521" y="2245416"/>
            <a:ext cx="264059" cy="287132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0"/>
              </a:cxn>
              <a:cxn ang="0">
                <a:pos x="0" y="224"/>
              </a:cxn>
              <a:cxn ang="0">
                <a:pos x="196" y="224"/>
              </a:cxn>
              <a:cxn ang="0">
                <a:pos x="196" y="214"/>
              </a:cxn>
              <a:cxn ang="0">
                <a:pos x="10" y="214"/>
              </a:cxn>
              <a:cxn ang="0">
                <a:pos x="10" y="0"/>
              </a:cxn>
              <a:cxn ang="0">
                <a:pos x="29" y="194"/>
              </a:cxn>
              <a:cxn ang="0">
                <a:pos x="78" y="194"/>
              </a:cxn>
              <a:cxn ang="0">
                <a:pos x="78" y="90"/>
              </a:cxn>
              <a:cxn ang="0">
                <a:pos x="29" y="139"/>
              </a:cxn>
              <a:cxn ang="0">
                <a:pos x="29" y="194"/>
              </a:cxn>
              <a:cxn ang="0">
                <a:pos x="88" y="194"/>
              </a:cxn>
              <a:cxn ang="0">
                <a:pos x="137" y="194"/>
              </a:cxn>
              <a:cxn ang="0">
                <a:pos x="137" y="100"/>
              </a:cxn>
              <a:cxn ang="0">
                <a:pos x="118" y="119"/>
              </a:cxn>
              <a:cxn ang="0">
                <a:pos x="88" y="90"/>
              </a:cxn>
              <a:cxn ang="0">
                <a:pos x="88" y="194"/>
              </a:cxn>
              <a:cxn ang="0">
                <a:pos x="147" y="194"/>
              </a:cxn>
              <a:cxn ang="0">
                <a:pos x="196" y="194"/>
              </a:cxn>
              <a:cxn ang="0">
                <a:pos x="196" y="46"/>
              </a:cxn>
              <a:cxn ang="0">
                <a:pos x="147" y="95"/>
              </a:cxn>
              <a:cxn ang="0">
                <a:pos x="147" y="194"/>
              </a:cxn>
              <a:cxn ang="0">
                <a:pos x="83" y="58"/>
              </a:cxn>
              <a:cxn ang="0">
                <a:pos x="118" y="95"/>
              </a:cxn>
              <a:cxn ang="0">
                <a:pos x="189" y="24"/>
              </a:cxn>
              <a:cxn ang="0">
                <a:pos x="206" y="44"/>
              </a:cxn>
              <a:cxn ang="0">
                <a:pos x="206" y="0"/>
              </a:cxn>
              <a:cxn ang="0">
                <a:pos x="162" y="0"/>
              </a:cxn>
              <a:cxn ang="0">
                <a:pos x="179" y="17"/>
              </a:cxn>
              <a:cxn ang="0">
                <a:pos x="118" y="78"/>
              </a:cxn>
              <a:cxn ang="0">
                <a:pos x="81" y="41"/>
              </a:cxn>
              <a:cxn ang="0">
                <a:pos x="27" y="97"/>
              </a:cxn>
              <a:cxn ang="0">
                <a:pos x="34" y="104"/>
              </a:cxn>
              <a:cxn ang="0">
                <a:pos x="83" y="58"/>
              </a:cxn>
            </a:cxnLst>
            <a:rect l="0" t="0" r="r" b="b"/>
            <a:pathLst>
              <a:path w="206" h="224">
                <a:moveTo>
                  <a:pt x="10" y="0"/>
                </a:moveTo>
                <a:lnTo>
                  <a:pt x="0" y="0"/>
                </a:lnTo>
                <a:lnTo>
                  <a:pt x="0" y="224"/>
                </a:lnTo>
                <a:lnTo>
                  <a:pt x="196" y="224"/>
                </a:lnTo>
                <a:lnTo>
                  <a:pt x="196" y="214"/>
                </a:lnTo>
                <a:lnTo>
                  <a:pt x="10" y="214"/>
                </a:lnTo>
                <a:lnTo>
                  <a:pt x="10" y="0"/>
                </a:lnTo>
                <a:close/>
                <a:moveTo>
                  <a:pt x="29" y="194"/>
                </a:moveTo>
                <a:lnTo>
                  <a:pt x="78" y="194"/>
                </a:lnTo>
                <a:lnTo>
                  <a:pt x="78" y="90"/>
                </a:lnTo>
                <a:lnTo>
                  <a:pt x="29" y="139"/>
                </a:lnTo>
                <a:lnTo>
                  <a:pt x="29" y="194"/>
                </a:lnTo>
                <a:close/>
                <a:moveTo>
                  <a:pt x="88" y="194"/>
                </a:moveTo>
                <a:lnTo>
                  <a:pt x="137" y="194"/>
                </a:lnTo>
                <a:lnTo>
                  <a:pt x="137" y="100"/>
                </a:lnTo>
                <a:lnTo>
                  <a:pt x="118" y="119"/>
                </a:lnTo>
                <a:lnTo>
                  <a:pt x="88" y="90"/>
                </a:lnTo>
                <a:lnTo>
                  <a:pt x="88" y="194"/>
                </a:lnTo>
                <a:close/>
                <a:moveTo>
                  <a:pt x="147" y="194"/>
                </a:moveTo>
                <a:lnTo>
                  <a:pt x="196" y="194"/>
                </a:lnTo>
                <a:lnTo>
                  <a:pt x="196" y="46"/>
                </a:lnTo>
                <a:lnTo>
                  <a:pt x="147" y="95"/>
                </a:lnTo>
                <a:lnTo>
                  <a:pt x="147" y="194"/>
                </a:lnTo>
                <a:close/>
                <a:moveTo>
                  <a:pt x="83" y="58"/>
                </a:moveTo>
                <a:lnTo>
                  <a:pt x="118" y="95"/>
                </a:lnTo>
                <a:lnTo>
                  <a:pt x="189" y="24"/>
                </a:lnTo>
                <a:lnTo>
                  <a:pt x="206" y="44"/>
                </a:lnTo>
                <a:lnTo>
                  <a:pt x="206" y="0"/>
                </a:lnTo>
                <a:lnTo>
                  <a:pt x="162" y="0"/>
                </a:lnTo>
                <a:lnTo>
                  <a:pt x="179" y="17"/>
                </a:lnTo>
                <a:lnTo>
                  <a:pt x="118" y="78"/>
                </a:lnTo>
                <a:lnTo>
                  <a:pt x="81" y="41"/>
                </a:lnTo>
                <a:lnTo>
                  <a:pt x="27" y="97"/>
                </a:lnTo>
                <a:lnTo>
                  <a:pt x="34" y="104"/>
                </a:lnTo>
                <a:lnTo>
                  <a:pt x="83" y="58"/>
                </a:lnTo>
                <a:close/>
              </a:path>
            </a:pathLst>
          </a:custGeom>
          <a:solidFill>
            <a:srgbClr val="9FD2C4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8328" y="2771204"/>
            <a:ext cx="136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28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61961" y="2185020"/>
            <a:ext cx="2012173" cy="201217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4"/>
          <p:cNvSpPr/>
          <p:nvPr/>
        </p:nvSpPr>
        <p:spPr>
          <a:xfrm>
            <a:off x="6154817" y="2078706"/>
            <a:ext cx="620554" cy="6205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3844" y="2771204"/>
            <a:ext cx="136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68"/>
          <p:cNvSpPr>
            <a:spLocks noEditPoints="1"/>
          </p:cNvSpPr>
          <p:nvPr/>
        </p:nvSpPr>
        <p:spPr bwMode="auto">
          <a:xfrm>
            <a:off x="6292373" y="2215194"/>
            <a:ext cx="345443" cy="347576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70503" y="2185020"/>
            <a:ext cx="2012173" cy="201217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9363359" y="2078706"/>
            <a:ext cx="620554" cy="6205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52386" y="2771204"/>
            <a:ext cx="136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86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47"/>
          <p:cNvSpPr>
            <a:spLocks noEditPoints="1"/>
          </p:cNvSpPr>
          <p:nvPr/>
        </p:nvSpPr>
        <p:spPr bwMode="auto">
          <a:xfrm>
            <a:off x="9693832" y="2398249"/>
            <a:ext cx="128873" cy="132720"/>
          </a:xfrm>
          <a:custGeom>
            <a:avLst/>
            <a:gdLst>
              <a:gd name="T0" fmla="*/ 0 w 119"/>
              <a:gd name="T1" fmla="*/ 40 h 121"/>
              <a:gd name="T2" fmla="*/ 46 w 119"/>
              <a:gd name="T3" fmla="*/ 85 h 121"/>
              <a:gd name="T4" fmla="*/ 70 w 119"/>
              <a:gd name="T5" fmla="*/ 118 h 121"/>
              <a:gd name="T6" fmla="*/ 83 w 119"/>
              <a:gd name="T7" fmla="*/ 121 h 121"/>
              <a:gd name="T8" fmla="*/ 119 w 119"/>
              <a:gd name="T9" fmla="*/ 85 h 121"/>
              <a:gd name="T10" fmla="*/ 116 w 119"/>
              <a:gd name="T11" fmla="*/ 72 h 121"/>
              <a:gd name="T12" fmla="*/ 83 w 119"/>
              <a:gd name="T13" fmla="*/ 48 h 121"/>
              <a:gd name="T14" fmla="*/ 35 w 119"/>
              <a:gd name="T15" fmla="*/ 0 h 121"/>
              <a:gd name="T16" fmla="*/ 1 w 119"/>
              <a:gd name="T17" fmla="*/ 34 h 121"/>
              <a:gd name="T18" fmla="*/ 0 w 119"/>
              <a:gd name="T19" fmla="*/ 40 h 121"/>
              <a:gd name="T20" fmla="*/ 80 w 119"/>
              <a:gd name="T21" fmla="*/ 67 h 121"/>
              <a:gd name="T22" fmla="*/ 95 w 119"/>
              <a:gd name="T23" fmla="*/ 82 h 121"/>
              <a:gd name="T24" fmla="*/ 80 w 119"/>
              <a:gd name="T25" fmla="*/ 97 h 121"/>
              <a:gd name="T26" fmla="*/ 65 w 119"/>
              <a:gd name="T27" fmla="*/ 82 h 121"/>
              <a:gd name="T28" fmla="*/ 80 w 119"/>
              <a:gd name="T29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48"/>
          <p:cNvSpPr/>
          <p:nvPr/>
        </p:nvSpPr>
        <p:spPr bwMode="auto">
          <a:xfrm>
            <a:off x="9507256" y="2215519"/>
            <a:ext cx="165419" cy="163496"/>
          </a:xfrm>
          <a:custGeom>
            <a:avLst/>
            <a:gdLst>
              <a:gd name="T0" fmla="*/ 151 w 151"/>
              <a:gd name="T1" fmla="*/ 114 h 149"/>
              <a:gd name="T2" fmla="*/ 124 w 151"/>
              <a:gd name="T3" fmla="*/ 87 h 149"/>
              <a:gd name="T4" fmla="*/ 130 w 151"/>
              <a:gd name="T5" fmla="*/ 67 h 149"/>
              <a:gd name="T6" fmla="*/ 62 w 151"/>
              <a:gd name="T7" fmla="*/ 0 h 149"/>
              <a:gd name="T8" fmla="*/ 56 w 151"/>
              <a:gd name="T9" fmla="*/ 6 h 149"/>
              <a:gd name="T10" fmla="*/ 82 w 151"/>
              <a:gd name="T11" fmla="*/ 46 h 149"/>
              <a:gd name="T12" fmla="*/ 46 w 151"/>
              <a:gd name="T13" fmla="*/ 81 h 149"/>
              <a:gd name="T14" fmla="*/ 6 w 151"/>
              <a:gd name="T15" fmla="*/ 56 h 149"/>
              <a:gd name="T16" fmla="*/ 0 w 151"/>
              <a:gd name="T17" fmla="*/ 62 h 149"/>
              <a:gd name="T18" fmla="*/ 67 w 151"/>
              <a:gd name="T19" fmla="*/ 130 h 149"/>
              <a:gd name="T20" fmla="*/ 87 w 151"/>
              <a:gd name="T21" fmla="*/ 124 h 149"/>
              <a:gd name="T22" fmla="*/ 111 w 151"/>
              <a:gd name="T23" fmla="*/ 149 h 149"/>
              <a:gd name="T24" fmla="*/ 117 w 151"/>
              <a:gd name="T25" fmla="*/ 148 h 149"/>
              <a:gd name="T26" fmla="*/ 151 w 151"/>
              <a:gd name="T27" fmla="*/ 11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49"/>
          <p:cNvSpPr/>
          <p:nvPr/>
        </p:nvSpPr>
        <p:spPr bwMode="auto">
          <a:xfrm>
            <a:off x="9528414" y="2215519"/>
            <a:ext cx="311602" cy="315450"/>
          </a:xfrm>
          <a:custGeom>
            <a:avLst/>
            <a:gdLst>
              <a:gd name="T0" fmla="*/ 240 w 285"/>
              <a:gd name="T1" fmla="*/ 172 h 289"/>
              <a:gd name="T2" fmla="*/ 259 w 285"/>
              <a:gd name="T3" fmla="*/ 190 h 289"/>
              <a:gd name="T4" fmla="*/ 254 w 285"/>
              <a:gd name="T5" fmla="*/ 86 h 289"/>
              <a:gd name="T6" fmla="*/ 213 w 285"/>
              <a:gd name="T7" fmla="*/ 45 h 289"/>
              <a:gd name="T8" fmla="*/ 200 w 285"/>
              <a:gd name="T9" fmla="*/ 42 h 289"/>
              <a:gd name="T10" fmla="*/ 191 w 285"/>
              <a:gd name="T11" fmla="*/ 26 h 289"/>
              <a:gd name="T12" fmla="*/ 178 w 285"/>
              <a:gd name="T13" fmla="*/ 9 h 289"/>
              <a:gd name="T14" fmla="*/ 177 w 285"/>
              <a:gd name="T15" fmla="*/ 7 h 289"/>
              <a:gd name="T16" fmla="*/ 167 w 285"/>
              <a:gd name="T17" fmla="*/ 0 h 289"/>
              <a:gd name="T18" fmla="*/ 159 w 285"/>
              <a:gd name="T19" fmla="*/ 6 h 289"/>
              <a:gd name="T20" fmla="*/ 133 w 285"/>
              <a:gd name="T21" fmla="*/ 31 h 289"/>
              <a:gd name="T22" fmla="*/ 134 w 285"/>
              <a:gd name="T23" fmla="*/ 49 h 289"/>
              <a:gd name="T24" fmla="*/ 136 w 285"/>
              <a:gd name="T25" fmla="*/ 51 h 289"/>
              <a:gd name="T26" fmla="*/ 155 w 285"/>
              <a:gd name="T27" fmla="*/ 64 h 289"/>
              <a:gd name="T28" fmla="*/ 156 w 285"/>
              <a:gd name="T29" fmla="*/ 64 h 289"/>
              <a:gd name="T30" fmla="*/ 177 w 285"/>
              <a:gd name="T31" fmla="*/ 77 h 289"/>
              <a:gd name="T32" fmla="*/ 171 w 285"/>
              <a:gd name="T33" fmla="*/ 102 h 289"/>
              <a:gd name="T34" fmla="*/ 104 w 285"/>
              <a:gd name="T35" fmla="*/ 169 h 289"/>
              <a:gd name="T36" fmla="*/ 98 w 285"/>
              <a:gd name="T37" fmla="*/ 168 h 289"/>
              <a:gd name="T38" fmla="*/ 88 w 285"/>
              <a:gd name="T39" fmla="*/ 172 h 289"/>
              <a:gd name="T40" fmla="*/ 86 w 285"/>
              <a:gd name="T41" fmla="*/ 174 h 289"/>
              <a:gd name="T42" fmla="*/ 16 w 285"/>
              <a:gd name="T43" fmla="*/ 244 h 289"/>
              <a:gd name="T44" fmla="*/ 14 w 285"/>
              <a:gd name="T45" fmla="*/ 246 h 289"/>
              <a:gd name="T46" fmla="*/ 43 w 285"/>
              <a:gd name="T47" fmla="*/ 289 h 289"/>
              <a:gd name="T48" fmla="*/ 53 w 285"/>
              <a:gd name="T49" fmla="*/ 285 h 289"/>
              <a:gd name="T50" fmla="*/ 55 w 285"/>
              <a:gd name="T51" fmla="*/ 283 h 289"/>
              <a:gd name="T52" fmla="*/ 125 w 285"/>
              <a:gd name="T53" fmla="*/ 213 h 289"/>
              <a:gd name="T54" fmla="*/ 127 w 285"/>
              <a:gd name="T55" fmla="*/ 211 h 289"/>
              <a:gd name="T56" fmla="*/ 130 w 285"/>
              <a:gd name="T57" fmla="*/ 195 h 289"/>
              <a:gd name="T58" fmla="*/ 205 w 285"/>
              <a:gd name="T59" fmla="*/ 120 h 289"/>
              <a:gd name="T60" fmla="*/ 217 w 285"/>
              <a:gd name="T61" fmla="*/ 112 h 289"/>
              <a:gd name="T62" fmla="*/ 218 w 285"/>
              <a:gd name="T63" fmla="*/ 112 h 289"/>
              <a:gd name="T64" fmla="*/ 240 w 285"/>
              <a:gd name="T65" fmla="*/ 17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438419" y="434827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442500" y="46341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765819" y="434827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769900" y="46341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953519" y="434827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957600" y="46341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1833917" y="2638668"/>
            <a:ext cx="771557" cy="771557"/>
          </a:xfrm>
          <a:custGeom>
            <a:avLst/>
            <a:gdLst>
              <a:gd name="T0" fmla="*/ 0 w 260"/>
              <a:gd name="T1" fmla="*/ 130 h 259"/>
              <a:gd name="T2" fmla="*/ 260 w 260"/>
              <a:gd name="T3" fmla="*/ 130 h 259"/>
              <a:gd name="T4" fmla="*/ 130 w 260"/>
              <a:gd name="T5" fmla="*/ 32 h 259"/>
              <a:gd name="T6" fmla="*/ 130 w 260"/>
              <a:gd name="T7" fmla="*/ 227 h 259"/>
              <a:gd name="T8" fmla="*/ 130 w 260"/>
              <a:gd name="T9" fmla="*/ 32 h 259"/>
              <a:gd name="T10" fmla="*/ 175 w 260"/>
              <a:gd name="T11" fmla="*/ 190 h 259"/>
              <a:gd name="T12" fmla="*/ 161 w 260"/>
              <a:gd name="T13" fmla="*/ 198 h 259"/>
              <a:gd name="T14" fmla="*/ 150 w 260"/>
              <a:gd name="T15" fmla="*/ 198 h 259"/>
              <a:gd name="T16" fmla="*/ 147 w 260"/>
              <a:gd name="T17" fmla="*/ 179 h 259"/>
              <a:gd name="T18" fmla="*/ 136 w 260"/>
              <a:gd name="T19" fmla="*/ 171 h 259"/>
              <a:gd name="T20" fmla="*/ 128 w 260"/>
              <a:gd name="T21" fmla="*/ 157 h 259"/>
              <a:gd name="T22" fmla="*/ 130 w 260"/>
              <a:gd name="T23" fmla="*/ 129 h 259"/>
              <a:gd name="T24" fmla="*/ 138 w 260"/>
              <a:gd name="T25" fmla="*/ 122 h 259"/>
              <a:gd name="T26" fmla="*/ 152 w 260"/>
              <a:gd name="T27" fmla="*/ 123 h 259"/>
              <a:gd name="T28" fmla="*/ 162 w 260"/>
              <a:gd name="T29" fmla="*/ 129 h 259"/>
              <a:gd name="T30" fmla="*/ 174 w 260"/>
              <a:gd name="T31" fmla="*/ 142 h 259"/>
              <a:gd name="T32" fmla="*/ 186 w 260"/>
              <a:gd name="T33" fmla="*/ 144 h 259"/>
              <a:gd name="T34" fmla="*/ 193 w 260"/>
              <a:gd name="T35" fmla="*/ 155 h 259"/>
              <a:gd name="T36" fmla="*/ 195 w 260"/>
              <a:gd name="T37" fmla="*/ 165 h 259"/>
              <a:gd name="T38" fmla="*/ 177 w 260"/>
              <a:gd name="T39" fmla="*/ 188 h 259"/>
              <a:gd name="T40" fmla="*/ 143 w 260"/>
              <a:gd name="T41" fmla="*/ 77 h 259"/>
              <a:gd name="T42" fmla="*/ 136 w 260"/>
              <a:gd name="T43" fmla="*/ 88 h 259"/>
              <a:gd name="T44" fmla="*/ 114 w 260"/>
              <a:gd name="T45" fmla="*/ 91 h 259"/>
              <a:gd name="T46" fmla="*/ 111 w 260"/>
              <a:gd name="T47" fmla="*/ 101 h 259"/>
              <a:gd name="T48" fmla="*/ 112 w 260"/>
              <a:gd name="T49" fmla="*/ 110 h 259"/>
              <a:gd name="T50" fmla="*/ 114 w 260"/>
              <a:gd name="T51" fmla="*/ 122 h 259"/>
              <a:gd name="T52" fmla="*/ 98 w 260"/>
              <a:gd name="T53" fmla="*/ 112 h 259"/>
              <a:gd name="T54" fmla="*/ 86 w 260"/>
              <a:gd name="T55" fmla="*/ 107 h 259"/>
              <a:gd name="T56" fmla="*/ 81 w 260"/>
              <a:gd name="T57" fmla="*/ 100 h 259"/>
              <a:gd name="T58" fmla="*/ 79 w 260"/>
              <a:gd name="T59" fmla="*/ 90 h 259"/>
              <a:gd name="T60" fmla="*/ 73 w 260"/>
              <a:gd name="T61" fmla="*/ 81 h 259"/>
              <a:gd name="T62" fmla="*/ 128 w 260"/>
              <a:gd name="T63" fmla="*/ 56 h 259"/>
              <a:gd name="T64" fmla="*/ 161 w 260"/>
              <a:gd name="T65" fmla="*/ 6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470373" y="2616379"/>
            <a:ext cx="630342" cy="841138"/>
            <a:chOff x="5410411" y="1735157"/>
            <a:chExt cx="342689" cy="457290"/>
          </a:xfrm>
          <a:solidFill>
            <a:schemeClr val="bg1"/>
          </a:solidFill>
        </p:grpSpPr>
        <p:sp>
          <p:nvSpPr>
            <p:cNvPr id="9" name="Freeform 23@|5FFC:0|FBC:0|LFC:0|LBC:16777215"/>
            <p:cNvSpPr>
              <a:spLocks noEditPoints="1"/>
            </p:cNvSpPr>
            <p:nvPr/>
          </p:nvSpPr>
          <p:spPr bwMode="auto">
            <a:xfrm>
              <a:off x="5410411" y="1735157"/>
              <a:ext cx="342689" cy="342689"/>
            </a:xfrm>
            <a:custGeom>
              <a:avLst/>
              <a:gdLst>
                <a:gd name="T0" fmla="*/ 115 w 212"/>
                <a:gd name="T1" fmla="*/ 0 h 212"/>
                <a:gd name="T2" fmla="*/ 97 w 212"/>
                <a:gd name="T3" fmla="*/ 0 h 212"/>
                <a:gd name="T4" fmla="*/ 0 w 212"/>
                <a:gd name="T5" fmla="*/ 97 h 212"/>
                <a:gd name="T6" fmla="*/ 53 w 212"/>
                <a:gd name="T7" fmla="*/ 184 h 212"/>
                <a:gd name="T8" fmla="*/ 53 w 212"/>
                <a:gd name="T9" fmla="*/ 195 h 212"/>
                <a:gd name="T10" fmla="*/ 71 w 212"/>
                <a:gd name="T11" fmla="*/ 212 h 212"/>
                <a:gd name="T12" fmla="*/ 142 w 212"/>
                <a:gd name="T13" fmla="*/ 212 h 212"/>
                <a:gd name="T14" fmla="*/ 159 w 212"/>
                <a:gd name="T15" fmla="*/ 195 h 212"/>
                <a:gd name="T16" fmla="*/ 159 w 212"/>
                <a:gd name="T17" fmla="*/ 184 h 212"/>
                <a:gd name="T18" fmla="*/ 212 w 212"/>
                <a:gd name="T19" fmla="*/ 97 h 212"/>
                <a:gd name="T20" fmla="*/ 115 w 212"/>
                <a:gd name="T21" fmla="*/ 0 h 212"/>
                <a:gd name="T22" fmla="*/ 124 w 212"/>
                <a:gd name="T23" fmla="*/ 159 h 212"/>
                <a:gd name="T24" fmla="*/ 124 w 212"/>
                <a:gd name="T25" fmla="*/ 177 h 212"/>
                <a:gd name="T26" fmla="*/ 88 w 212"/>
                <a:gd name="T27" fmla="*/ 177 h 212"/>
                <a:gd name="T28" fmla="*/ 88 w 212"/>
                <a:gd name="T29" fmla="*/ 159 h 212"/>
                <a:gd name="T30" fmla="*/ 35 w 212"/>
                <a:gd name="T31" fmla="*/ 97 h 212"/>
                <a:gd name="T32" fmla="*/ 97 w 212"/>
                <a:gd name="T33" fmla="*/ 36 h 212"/>
                <a:gd name="T34" fmla="*/ 115 w 212"/>
                <a:gd name="T35" fmla="*/ 36 h 212"/>
                <a:gd name="T36" fmla="*/ 177 w 212"/>
                <a:gd name="T37" fmla="*/ 97 h 212"/>
                <a:gd name="T38" fmla="*/ 124 w 212"/>
                <a:gd name="T39" fmla="*/ 1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2">
                  <a:moveTo>
                    <a:pt x="11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35"/>
                    <a:pt x="22" y="168"/>
                    <a:pt x="53" y="184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204"/>
                    <a:pt x="61" y="212"/>
                    <a:pt x="71" y="212"/>
                  </a:cubicBezTo>
                  <a:cubicBezTo>
                    <a:pt x="142" y="212"/>
                    <a:pt x="142" y="212"/>
                    <a:pt x="142" y="212"/>
                  </a:cubicBezTo>
                  <a:cubicBezTo>
                    <a:pt x="151" y="212"/>
                    <a:pt x="159" y="204"/>
                    <a:pt x="159" y="195"/>
                  </a:cubicBezTo>
                  <a:cubicBezTo>
                    <a:pt x="159" y="184"/>
                    <a:pt x="159" y="184"/>
                    <a:pt x="159" y="184"/>
                  </a:cubicBezTo>
                  <a:cubicBezTo>
                    <a:pt x="191" y="168"/>
                    <a:pt x="212" y="135"/>
                    <a:pt x="212" y="97"/>
                  </a:cubicBezTo>
                  <a:cubicBezTo>
                    <a:pt x="212" y="44"/>
                    <a:pt x="169" y="0"/>
                    <a:pt x="115" y="0"/>
                  </a:cubicBezTo>
                  <a:close/>
                  <a:moveTo>
                    <a:pt x="124" y="159"/>
                  </a:moveTo>
                  <a:cubicBezTo>
                    <a:pt x="124" y="177"/>
                    <a:pt x="124" y="177"/>
                    <a:pt x="124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58" y="154"/>
                    <a:pt x="35" y="129"/>
                    <a:pt x="35" y="97"/>
                  </a:cubicBezTo>
                  <a:cubicBezTo>
                    <a:pt x="35" y="63"/>
                    <a:pt x="63" y="36"/>
                    <a:pt x="97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49" y="36"/>
                    <a:pt x="177" y="63"/>
                    <a:pt x="177" y="97"/>
                  </a:cubicBezTo>
                  <a:cubicBezTo>
                    <a:pt x="177" y="129"/>
                    <a:pt x="154" y="154"/>
                    <a:pt x="12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4@|5FFC:0|FBC:0|LFC:0|LBC:16777215"/>
            <p:cNvSpPr/>
            <p:nvPr/>
          </p:nvSpPr>
          <p:spPr bwMode="auto">
            <a:xfrm>
              <a:off x="5525012" y="2106774"/>
              <a:ext cx="114601" cy="28928"/>
            </a:xfrm>
            <a:custGeom>
              <a:avLst/>
              <a:gdLst>
                <a:gd name="T0" fmla="*/ 9 w 71"/>
                <a:gd name="T1" fmla="*/ 0 h 18"/>
                <a:gd name="T2" fmla="*/ 62 w 71"/>
                <a:gd name="T3" fmla="*/ 0 h 18"/>
                <a:gd name="T4" fmla="*/ 71 w 71"/>
                <a:gd name="T5" fmla="*/ 9 h 18"/>
                <a:gd name="T6" fmla="*/ 62 w 71"/>
                <a:gd name="T7" fmla="*/ 18 h 18"/>
                <a:gd name="T8" fmla="*/ 9 w 71"/>
                <a:gd name="T9" fmla="*/ 18 h 18"/>
                <a:gd name="T10" fmla="*/ 0 w 71"/>
                <a:gd name="T11" fmla="*/ 9 h 18"/>
                <a:gd name="T12" fmla="*/ 9 w 7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">
                  <a:moveTo>
                    <a:pt x="9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7" y="0"/>
                    <a:pt x="71" y="4"/>
                    <a:pt x="71" y="9"/>
                  </a:cubicBezTo>
                  <a:cubicBezTo>
                    <a:pt x="71" y="14"/>
                    <a:pt x="67" y="18"/>
                    <a:pt x="62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@|5FFC:0|FBC:0|LFC:0|LBC:16777215"/>
            <p:cNvSpPr/>
            <p:nvPr/>
          </p:nvSpPr>
          <p:spPr bwMode="auto">
            <a:xfrm>
              <a:off x="5551715" y="2163519"/>
              <a:ext cx="58970" cy="28928"/>
            </a:xfrm>
            <a:custGeom>
              <a:avLst/>
              <a:gdLst>
                <a:gd name="T0" fmla="*/ 9 w 36"/>
                <a:gd name="T1" fmla="*/ 0 h 18"/>
                <a:gd name="T2" fmla="*/ 27 w 36"/>
                <a:gd name="T3" fmla="*/ 0 h 18"/>
                <a:gd name="T4" fmla="*/ 36 w 36"/>
                <a:gd name="T5" fmla="*/ 9 h 18"/>
                <a:gd name="T6" fmla="*/ 27 w 36"/>
                <a:gd name="T7" fmla="*/ 18 h 18"/>
                <a:gd name="T8" fmla="*/ 9 w 36"/>
                <a:gd name="T9" fmla="*/ 18 h 18"/>
                <a:gd name="T10" fmla="*/ 0 w 36"/>
                <a:gd name="T11" fmla="*/ 9 h 18"/>
                <a:gd name="T12" fmla="*/ 9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14"/>
                    <a:pt x="32" y="18"/>
                    <a:pt x="27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7097035" y="2654017"/>
            <a:ext cx="740857" cy="740857"/>
          </a:xfrm>
          <a:custGeom>
            <a:avLst/>
            <a:gdLst>
              <a:gd name="T0" fmla="*/ 125 w 249"/>
              <a:gd name="T1" fmla="*/ 249 h 249"/>
              <a:gd name="T2" fmla="*/ 0 w 249"/>
              <a:gd name="T3" fmla="*/ 125 h 249"/>
              <a:gd name="T4" fmla="*/ 125 w 249"/>
              <a:gd name="T5" fmla="*/ 0 h 249"/>
              <a:gd name="T6" fmla="*/ 249 w 249"/>
              <a:gd name="T7" fmla="*/ 125 h 249"/>
              <a:gd name="T8" fmla="*/ 125 w 249"/>
              <a:gd name="T9" fmla="*/ 249 h 249"/>
              <a:gd name="T10" fmla="*/ 125 w 249"/>
              <a:gd name="T11" fmla="*/ 31 h 249"/>
              <a:gd name="T12" fmla="*/ 31 w 249"/>
              <a:gd name="T13" fmla="*/ 125 h 249"/>
              <a:gd name="T14" fmla="*/ 125 w 249"/>
              <a:gd name="T15" fmla="*/ 218 h 249"/>
              <a:gd name="T16" fmla="*/ 218 w 249"/>
              <a:gd name="T17" fmla="*/ 125 h 249"/>
              <a:gd name="T18" fmla="*/ 125 w 249"/>
              <a:gd name="T19" fmla="*/ 31 h 249"/>
              <a:gd name="T20" fmla="*/ 93 w 249"/>
              <a:gd name="T21" fmla="*/ 78 h 249"/>
              <a:gd name="T22" fmla="*/ 171 w 249"/>
              <a:gd name="T23" fmla="*/ 125 h 249"/>
              <a:gd name="T24" fmla="*/ 93 w 249"/>
              <a:gd name="T25" fmla="*/ 171 h 249"/>
              <a:gd name="T26" fmla="*/ 93 w 249"/>
              <a:gd name="T27" fmla="*/ 7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9763856" y="2620471"/>
            <a:ext cx="628296" cy="837046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6217" y="4000865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577892" y="361950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7685" y="3985792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169360" y="360442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09246" y="4000865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800921" y="361950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7046" y="4000865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9518721" y="361950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8"/>
          <p:cNvCxnSpPr/>
          <p:nvPr/>
        </p:nvCxnSpPr>
        <p:spPr>
          <a:xfrm rot="5400000">
            <a:off x="2804885" y="3529807"/>
            <a:ext cx="3853259" cy="21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4"/>
          <p:cNvSpPr/>
          <p:nvPr/>
        </p:nvSpPr>
        <p:spPr>
          <a:xfrm>
            <a:off x="1483916" y="2718593"/>
            <a:ext cx="1685342" cy="16853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1788121" y="444242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95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grpSp>
        <p:nvGrpSpPr>
          <p:cNvPr id="10" name="Group 27"/>
          <p:cNvGrpSpPr/>
          <p:nvPr/>
        </p:nvGrpSpPr>
        <p:grpSpPr>
          <a:xfrm>
            <a:off x="1961915" y="3200381"/>
            <a:ext cx="747934" cy="726203"/>
            <a:chOff x="6265334" y="3507513"/>
            <a:chExt cx="366050" cy="355413"/>
          </a:xfrm>
          <a:solidFill>
            <a:srgbClr val="9FD2C4"/>
          </a:solidFill>
        </p:grpSpPr>
        <p:sp>
          <p:nvSpPr>
            <p:cNvPr id="11" name="AutoShape 16"/>
            <p:cNvSpPr/>
            <p:nvPr/>
          </p:nvSpPr>
          <p:spPr bwMode="auto">
            <a:xfrm>
              <a:off x="6448672" y="3702115"/>
              <a:ext cx="45678" cy="463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17"/>
            <p:cNvSpPr/>
            <p:nvPr/>
          </p:nvSpPr>
          <p:spPr bwMode="auto">
            <a:xfrm>
              <a:off x="6265334" y="3507513"/>
              <a:ext cx="366050" cy="355413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Oval 9"/>
          <p:cNvSpPr/>
          <p:nvPr/>
        </p:nvSpPr>
        <p:spPr>
          <a:xfrm>
            <a:off x="4424562" y="1603177"/>
            <a:ext cx="591304" cy="591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22"/>
          <p:cNvCxnSpPr/>
          <p:nvPr/>
        </p:nvCxnSpPr>
        <p:spPr>
          <a:xfrm>
            <a:off x="6717904" y="1957983"/>
            <a:ext cx="912614" cy="211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35"/>
          <p:cNvSpPr>
            <a:spLocks noEditPoints="1"/>
          </p:cNvSpPr>
          <p:nvPr/>
        </p:nvSpPr>
        <p:spPr bwMode="auto">
          <a:xfrm>
            <a:off x="4598212" y="1761475"/>
            <a:ext cx="244005" cy="274708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/>
            <a:endParaRPr lang="en-US" sz="319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0"/>
          <p:cNvSpPr/>
          <p:nvPr/>
        </p:nvSpPr>
        <p:spPr>
          <a:xfrm>
            <a:off x="4424562" y="4949430"/>
            <a:ext cx="591304" cy="591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Straight Connector 24"/>
          <p:cNvCxnSpPr/>
          <p:nvPr/>
        </p:nvCxnSpPr>
        <p:spPr>
          <a:xfrm>
            <a:off x="6717904" y="5253436"/>
            <a:ext cx="912614" cy="211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5"/>
          <p:cNvGrpSpPr/>
          <p:nvPr/>
        </p:nvGrpSpPr>
        <p:grpSpPr>
          <a:xfrm>
            <a:off x="4584276" y="5096784"/>
            <a:ext cx="296593" cy="296596"/>
            <a:chOff x="6284122" y="998657"/>
            <a:chExt cx="366050" cy="366051"/>
          </a:xfrm>
          <a:solidFill>
            <a:srgbClr val="9FD2C4"/>
          </a:solidFill>
        </p:grpSpPr>
        <p:sp>
          <p:nvSpPr>
            <p:cNvPr id="19" name="AutoShape 81"/>
            <p:cNvSpPr/>
            <p:nvPr/>
          </p:nvSpPr>
          <p:spPr bwMode="auto">
            <a:xfrm>
              <a:off x="6284122" y="998657"/>
              <a:ext cx="366050" cy="3660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82"/>
            <p:cNvSpPr/>
            <p:nvPr/>
          </p:nvSpPr>
          <p:spPr bwMode="auto">
            <a:xfrm>
              <a:off x="6318536" y="1295878"/>
              <a:ext cx="34415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/>
              <a:endParaRPr lang="en-US" sz="399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Oval 11"/>
          <p:cNvSpPr/>
          <p:nvPr/>
        </p:nvSpPr>
        <p:spPr>
          <a:xfrm>
            <a:off x="4424562" y="3222853"/>
            <a:ext cx="591304" cy="591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Straight Connector 23"/>
          <p:cNvCxnSpPr/>
          <p:nvPr/>
        </p:nvCxnSpPr>
        <p:spPr>
          <a:xfrm>
            <a:off x="6717904" y="3605710"/>
            <a:ext cx="912614" cy="211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utoShape 130"/>
          <p:cNvSpPr/>
          <p:nvPr/>
        </p:nvSpPr>
        <p:spPr bwMode="auto">
          <a:xfrm>
            <a:off x="4582160" y="3370209"/>
            <a:ext cx="296596" cy="296593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9FD2C4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/>
            <a:endParaRPr lang="en-US" sz="399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5456593" y="176147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95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456593" y="34061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95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56593" y="505083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95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8034536" y="1714495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034536" y="2036183"/>
            <a:ext cx="200996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034536" y="3420230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034536" y="3741918"/>
            <a:ext cx="200996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034536" y="5015922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034536" y="5337610"/>
            <a:ext cx="200996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 bwMode="auto">
          <a:xfrm>
            <a:off x="1804294" y="1897209"/>
            <a:ext cx="1378738" cy="13787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30"/>
          <p:cNvSpPr/>
          <p:nvPr/>
        </p:nvSpPr>
        <p:spPr bwMode="auto">
          <a:xfrm>
            <a:off x="1813312" y="4156245"/>
            <a:ext cx="1375061" cy="137665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cxnSp>
        <p:nvCxnSpPr>
          <p:cNvPr id="9" name="Straight Connector 38"/>
          <p:cNvCxnSpPr/>
          <p:nvPr/>
        </p:nvCxnSpPr>
        <p:spPr bwMode="auto">
          <a:xfrm>
            <a:off x="1813312" y="3692082"/>
            <a:ext cx="8829181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171"/>
          <p:cNvSpPr/>
          <p:nvPr/>
        </p:nvSpPr>
        <p:spPr bwMode="auto">
          <a:xfrm>
            <a:off x="2244701" y="2339684"/>
            <a:ext cx="497924" cy="478006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73"/>
          <p:cNvSpPr/>
          <p:nvPr/>
        </p:nvSpPr>
        <p:spPr bwMode="auto">
          <a:xfrm>
            <a:off x="2251880" y="4605571"/>
            <a:ext cx="497924" cy="478006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rgbClr val="9FD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93091" y="2428363"/>
            <a:ext cx="739033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493091" y="214957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93091" y="4717529"/>
            <a:ext cx="739033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493091" y="443873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1959666" y="242081"/>
            <a:ext cx="2588888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129"/>
          <p:cNvSpPr txBox="1">
            <a:spLocks noChangeArrowheads="1"/>
          </p:cNvSpPr>
          <p:nvPr/>
        </p:nvSpPr>
        <p:spPr bwMode="auto">
          <a:xfrm>
            <a:off x="133717" y="242081"/>
            <a:ext cx="1596530" cy="52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1713279" y="337331"/>
            <a:ext cx="130175" cy="333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35"/>
          <p:cNvSpPr/>
          <p:nvPr/>
        </p:nvSpPr>
        <p:spPr>
          <a:xfrm>
            <a:off x="4664472" y="2938892"/>
            <a:ext cx="2839242" cy="946415"/>
          </a:xfrm>
          <a:custGeom>
            <a:avLst/>
            <a:gdLst>
              <a:gd name="connsiteX0" fmla="*/ 0 w 2133599"/>
              <a:gd name="connsiteY0" fmla="*/ 711200 h 711200"/>
              <a:gd name="connsiteX1" fmla="*/ 533400 w 2133599"/>
              <a:gd name="connsiteY1" fmla="*/ 0 h 711200"/>
              <a:gd name="connsiteX2" fmla="*/ 1600199 w 2133599"/>
              <a:gd name="connsiteY2" fmla="*/ 0 h 711200"/>
              <a:gd name="connsiteX3" fmla="*/ 2133599 w 2133599"/>
              <a:gd name="connsiteY3" fmla="*/ 711200 h 711200"/>
              <a:gd name="connsiteX4" fmla="*/ 0 w 2133599"/>
              <a:gd name="connsiteY4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9" h="711200">
                <a:moveTo>
                  <a:pt x="0" y="711200"/>
                </a:moveTo>
                <a:lnTo>
                  <a:pt x="533400" y="0"/>
                </a:lnTo>
                <a:lnTo>
                  <a:pt x="1600199" y="0"/>
                </a:lnTo>
                <a:lnTo>
                  <a:pt x="2133599" y="711200"/>
                </a:lnTo>
                <a:lnTo>
                  <a:pt x="0" y="71120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9FD2C4"/>
            </a:solidFill>
            <a:prstDash val="solid"/>
          </a:ln>
          <a:effectLst/>
        </p:spPr>
        <p:txBody>
          <a:bodyPr spcFirstLastPara="0" vert="horz" wrap="square" lIns="544188" tIns="47321" rIns="544187" bIns="47321" numCol="1" spcCol="1270" anchor="ctr" anchorCtr="0">
            <a:noAutofit/>
          </a:bodyPr>
          <a:lstStyle/>
          <a:p>
            <a:pPr marL="0" marR="0" lvl="0" indent="0" algn="ctr" defTabSz="165608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3195" b="0" i="0" u="none" strike="noStrike" kern="0" cap="none" spc="0" normalizeH="0" baseline="0" noProof="0" dirty="0">
                <a:ln>
                  <a:noFill/>
                </a:ln>
                <a:solidFill>
                  <a:srgbClr val="9FD2C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FOCUS</a:t>
            </a:r>
          </a:p>
        </p:txBody>
      </p:sp>
      <p:sp>
        <p:nvSpPr>
          <p:cNvPr id="29" name="Freeform 36"/>
          <p:cNvSpPr/>
          <p:nvPr/>
        </p:nvSpPr>
        <p:spPr>
          <a:xfrm>
            <a:off x="3954660" y="3885308"/>
            <a:ext cx="4258866" cy="946415"/>
          </a:xfrm>
          <a:custGeom>
            <a:avLst/>
            <a:gdLst>
              <a:gd name="connsiteX0" fmla="*/ 0 w 3200400"/>
              <a:gd name="connsiteY0" fmla="*/ 711200 h 711200"/>
              <a:gd name="connsiteX1" fmla="*/ 533400 w 3200400"/>
              <a:gd name="connsiteY1" fmla="*/ 0 h 711200"/>
              <a:gd name="connsiteX2" fmla="*/ 2667000 w 3200400"/>
              <a:gd name="connsiteY2" fmla="*/ 0 h 711200"/>
              <a:gd name="connsiteX3" fmla="*/ 3200400 w 3200400"/>
              <a:gd name="connsiteY3" fmla="*/ 711200 h 711200"/>
              <a:gd name="connsiteX4" fmla="*/ 0 w 3200400"/>
              <a:gd name="connsiteY4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0400" h="711200">
                <a:moveTo>
                  <a:pt x="0" y="711200"/>
                </a:moveTo>
                <a:lnTo>
                  <a:pt x="533400" y="0"/>
                </a:lnTo>
                <a:lnTo>
                  <a:pt x="2667000" y="0"/>
                </a:lnTo>
                <a:lnTo>
                  <a:pt x="3200400" y="711200"/>
                </a:lnTo>
                <a:lnTo>
                  <a:pt x="0" y="71120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9FD2C4"/>
            </a:solidFill>
            <a:prstDash val="solid"/>
          </a:ln>
          <a:effectLst/>
        </p:spPr>
        <p:txBody>
          <a:bodyPr spcFirstLastPara="0" vert="horz" wrap="square" lIns="792622" tIns="47321" rIns="792622" bIns="47321" numCol="1" spcCol="1270" anchor="ctr" anchorCtr="0">
            <a:noAutofit/>
          </a:bodyPr>
          <a:lstStyle/>
          <a:p>
            <a:pPr marL="0" marR="0" lvl="0" indent="0" algn="ctr" defTabSz="165608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3195" b="0" i="0" u="none" strike="noStrike" kern="0" cap="none" spc="0" normalizeH="0" baseline="0" noProof="0" dirty="0">
                <a:ln>
                  <a:noFill/>
                </a:ln>
                <a:solidFill>
                  <a:srgbClr val="9FD2C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CREATIVES</a:t>
            </a:r>
          </a:p>
        </p:txBody>
      </p:sp>
      <p:sp>
        <p:nvSpPr>
          <p:cNvPr id="30" name="Freeform 37"/>
          <p:cNvSpPr/>
          <p:nvPr/>
        </p:nvSpPr>
        <p:spPr>
          <a:xfrm>
            <a:off x="3244851" y="4831721"/>
            <a:ext cx="5678486" cy="946415"/>
          </a:xfrm>
          <a:custGeom>
            <a:avLst/>
            <a:gdLst>
              <a:gd name="connsiteX0" fmla="*/ 0 w 4267199"/>
              <a:gd name="connsiteY0" fmla="*/ 711200 h 711200"/>
              <a:gd name="connsiteX1" fmla="*/ 533400 w 4267199"/>
              <a:gd name="connsiteY1" fmla="*/ 0 h 711200"/>
              <a:gd name="connsiteX2" fmla="*/ 3733799 w 4267199"/>
              <a:gd name="connsiteY2" fmla="*/ 0 h 711200"/>
              <a:gd name="connsiteX3" fmla="*/ 4267199 w 4267199"/>
              <a:gd name="connsiteY3" fmla="*/ 711200 h 711200"/>
              <a:gd name="connsiteX4" fmla="*/ 0 w 4267199"/>
              <a:gd name="connsiteY4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199" h="711200">
                <a:moveTo>
                  <a:pt x="0" y="711200"/>
                </a:moveTo>
                <a:lnTo>
                  <a:pt x="533400" y="0"/>
                </a:lnTo>
                <a:lnTo>
                  <a:pt x="3733799" y="0"/>
                </a:lnTo>
                <a:lnTo>
                  <a:pt x="4267199" y="711200"/>
                </a:lnTo>
                <a:lnTo>
                  <a:pt x="0" y="71120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9FD2C4"/>
            </a:solidFill>
            <a:prstDash val="solid"/>
          </a:ln>
          <a:effectLst/>
        </p:spPr>
        <p:txBody>
          <a:bodyPr spcFirstLastPara="0" vert="horz" wrap="square" lIns="1041055" tIns="47321" rIns="1041056" bIns="47321" numCol="1" spcCol="1270" anchor="ctr" anchorCtr="0">
            <a:noAutofit/>
          </a:bodyPr>
          <a:lstStyle/>
          <a:p>
            <a:pPr marL="0" marR="0" lvl="0" indent="0" algn="ctr" defTabSz="165608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3195" b="0" i="0" u="none" strike="noStrike" kern="0" cap="none" spc="0" normalizeH="0" baseline="0" noProof="0" dirty="0">
                <a:ln>
                  <a:noFill/>
                </a:ln>
                <a:solidFill>
                  <a:srgbClr val="9FD2C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SELF CONFIDENT</a:t>
            </a:r>
          </a:p>
        </p:txBody>
      </p:sp>
      <p:sp>
        <p:nvSpPr>
          <p:cNvPr id="31" name="Freeform 34"/>
          <p:cNvSpPr/>
          <p:nvPr/>
        </p:nvSpPr>
        <p:spPr>
          <a:xfrm>
            <a:off x="5374284" y="1975577"/>
            <a:ext cx="1419621" cy="946415"/>
          </a:xfrm>
          <a:custGeom>
            <a:avLst/>
            <a:gdLst>
              <a:gd name="connsiteX0" fmla="*/ 0 w 1066799"/>
              <a:gd name="connsiteY0" fmla="*/ 711200 h 711200"/>
              <a:gd name="connsiteX1" fmla="*/ 533400 w 1066799"/>
              <a:gd name="connsiteY1" fmla="*/ 0 h 711200"/>
              <a:gd name="connsiteX2" fmla="*/ 533400 w 1066799"/>
              <a:gd name="connsiteY2" fmla="*/ 0 h 711200"/>
              <a:gd name="connsiteX3" fmla="*/ 1066799 w 1066799"/>
              <a:gd name="connsiteY3" fmla="*/ 711200 h 711200"/>
              <a:gd name="connsiteX4" fmla="*/ 0 w 1066799"/>
              <a:gd name="connsiteY4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799" h="711200">
                <a:moveTo>
                  <a:pt x="0" y="711200"/>
                </a:moveTo>
                <a:lnTo>
                  <a:pt x="533400" y="0"/>
                </a:lnTo>
                <a:lnTo>
                  <a:pt x="533400" y="0"/>
                </a:lnTo>
                <a:lnTo>
                  <a:pt x="1066799" y="711200"/>
                </a:lnTo>
                <a:lnTo>
                  <a:pt x="0" y="71120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9FD2C4"/>
            </a:solidFill>
            <a:prstDash val="solid"/>
          </a:ln>
          <a:effectLst/>
        </p:spPr>
        <p:txBody>
          <a:bodyPr spcFirstLastPara="0" vert="horz" wrap="square" lIns="47321" tIns="47321" rIns="47321" bIns="47321" numCol="1" spcCol="1270" anchor="ctr" anchorCtr="0">
            <a:noAutofit/>
          </a:bodyPr>
          <a:lstStyle/>
          <a:p>
            <a:pPr marL="0" marR="0" lvl="0" indent="0" algn="ctr" defTabSz="165608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372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5-Point Star 32"/>
          <p:cNvSpPr/>
          <p:nvPr/>
        </p:nvSpPr>
        <p:spPr>
          <a:xfrm>
            <a:off x="5953118" y="2448786"/>
            <a:ext cx="253504" cy="253504"/>
          </a:xfrm>
          <a:prstGeom prst="star5">
            <a:avLst/>
          </a:prstGeom>
          <a:solidFill>
            <a:srgbClr val="9FD2C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0"/>
          <p:cNvSpPr/>
          <p:nvPr/>
        </p:nvSpPr>
        <p:spPr>
          <a:xfrm>
            <a:off x="8653781" y="5145485"/>
            <a:ext cx="430395" cy="121682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tailEnd type="arrow"/>
          </a:ln>
          <a:effectLst/>
        </p:spPr>
        <p:txBody>
          <a:bodyPr spcFirstLastPara="0" vert="horz" wrap="square" lIns="220321" tIns="58486" rIns="220320" bIns="58486" numCol="1" spcCol="1270" anchor="ctr" anchorCtr="0">
            <a:noAutofit/>
          </a:bodyPr>
          <a:lstStyle/>
          <a:p>
            <a:pPr marL="0" marR="0" lvl="0" indent="0" algn="ctr" defTabSz="295275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665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2"/>
          <p:cNvSpPr/>
          <p:nvPr/>
        </p:nvSpPr>
        <p:spPr>
          <a:xfrm>
            <a:off x="7199511" y="3269029"/>
            <a:ext cx="430395" cy="121682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tailEnd type="arrow"/>
          </a:ln>
          <a:effectLst/>
        </p:spPr>
        <p:txBody>
          <a:bodyPr spcFirstLastPara="0" vert="horz" wrap="square" lIns="220321" tIns="58486" rIns="220320" bIns="58486" numCol="1" spcCol="1270" anchor="ctr" anchorCtr="0">
            <a:noAutofit/>
          </a:bodyPr>
          <a:lstStyle/>
          <a:p>
            <a:pPr marL="0" marR="0" lvl="0" indent="0" algn="ctr" defTabSz="295275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665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4"/>
          <p:cNvSpPr/>
          <p:nvPr/>
        </p:nvSpPr>
        <p:spPr>
          <a:xfrm rot="10800000">
            <a:off x="3825373" y="4143354"/>
            <a:ext cx="430395" cy="121682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tailEnd type="arrow"/>
          </a:ln>
          <a:effectLst/>
        </p:spPr>
        <p:txBody>
          <a:bodyPr spcFirstLastPara="0" vert="horz" wrap="square" lIns="220321" tIns="58486" rIns="220320" bIns="58486" numCol="1" spcCol="1270" anchor="ctr" anchorCtr="0">
            <a:noAutofit/>
          </a:bodyPr>
          <a:lstStyle/>
          <a:p>
            <a:pPr marL="0" marR="0" lvl="0" indent="0" algn="ctr" defTabSz="295275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665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/>
          <p:nvPr/>
        </p:nvSpPr>
        <p:spPr>
          <a:xfrm rot="10800000">
            <a:off x="5288653" y="2247726"/>
            <a:ext cx="430395" cy="121682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tailEnd type="arrow"/>
          </a:ln>
          <a:effectLst/>
        </p:spPr>
        <p:txBody>
          <a:bodyPr spcFirstLastPara="0" vert="horz" wrap="square" lIns="220321" tIns="58486" rIns="220320" bIns="58486" numCol="1" spcCol="1270" anchor="ctr" anchorCtr="0">
            <a:noAutofit/>
          </a:bodyPr>
          <a:lstStyle/>
          <a:p>
            <a:pPr marL="0" marR="0" lvl="0" indent="0" algn="ctr" defTabSz="295275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665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7785628" y="3033444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785628" y="335513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3881294" y="2032423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128505" y="235411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9248577" y="4945479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9248577" y="5267167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2465202" y="3881181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712413" y="4202869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665" y="771757"/>
            <a:ext cx="1454670" cy="241177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5867" y="3310338"/>
            <a:ext cx="512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95134" y="3167411"/>
            <a:ext cx="5201731" cy="1161979"/>
            <a:chOff x="3454400" y="3251200"/>
            <a:chExt cx="5201731" cy="116197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454400" y="3251200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454400" y="4413179"/>
              <a:ext cx="520173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495134" y="4372932"/>
            <a:ext cx="520173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2216</Words>
  <Application>Microsoft Office PowerPoint</Application>
  <PresentationFormat>自定义</PresentationFormat>
  <Paragraphs>269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LYL</dc:creator>
  <cp:lastModifiedBy>樊广庆</cp:lastModifiedBy>
  <cp:revision>11</cp:revision>
  <dcterms:created xsi:type="dcterms:W3CDTF">2017-04-17T07:25:00Z</dcterms:created>
  <dcterms:modified xsi:type="dcterms:W3CDTF">2023-09-04T03:47:26Z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