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82" r:id="rId3"/>
    <p:sldId id="283" r:id="rId4"/>
    <p:sldId id="289" r:id="rId5"/>
    <p:sldId id="290" r:id="rId6"/>
    <p:sldId id="265" r:id="rId7"/>
    <p:sldId id="268" r:id="rId8"/>
    <p:sldId id="291" r:id="rId9"/>
    <p:sldId id="271" r:id="rId10"/>
    <p:sldId id="272" r:id="rId11"/>
    <p:sldId id="261" r:id="rId12"/>
    <p:sldId id="292" r:id="rId13"/>
    <p:sldId id="262" r:id="rId14"/>
    <p:sldId id="263" r:id="rId15"/>
    <p:sldId id="276" r:id="rId16"/>
    <p:sldId id="277" r:id="rId17"/>
    <p:sldId id="278" r:id="rId18"/>
    <p:sldId id="293" r:id="rId19"/>
    <p:sldId id="279" r:id="rId20"/>
    <p:sldId id="287" r:id="rId21"/>
    <p:sldId id="288" r:id="rId22"/>
    <p:sldId id="273" r:id="rId23"/>
    <p:sldId id="274" r:id="rId24"/>
    <p:sldId id="29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5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2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C0-4F9F-8087-D41AE7A15F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2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C0-4F9F-8087-D41AE7A15F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90"/>
        <c:axId val="168516608"/>
        <c:axId val="168551936"/>
      </c:barChart>
      <c:catAx>
        <c:axId val="16851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8551936"/>
        <c:crosses val="autoZero"/>
        <c:auto val="1"/>
        <c:lblAlgn val="ctr"/>
        <c:lblOffset val="100"/>
        <c:noMultiLvlLbl val="0"/>
      </c:catAx>
      <c:valAx>
        <c:axId val="168551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85166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2">
              <a:lumMod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6779F-EFDA-4A8D-9F66-7ABE1EE1E875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C1D25-541E-49A7-A538-79DD4C574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52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F018-F3AC-449F-8A97-15F2D2BF3E0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F018-F3AC-449F-8A97-15F2D2BF3E0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F018-F3AC-449F-8A97-15F2D2BF3E0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71EB-4DA8-49B8-8B4E-7B0F1E5DFAB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6C910-C45D-468E-87A3-26DBA1A1FDC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F018-F3AC-449F-8A97-15F2D2BF3E0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6C910-C45D-468E-87A3-26DBA1A1FDC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6C910-C45D-468E-87A3-26DBA1A1FDC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520DD-9D72-4ECD-9114-F68AB5748D7C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F018-F3AC-449F-8A97-15F2D2BF3E0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874416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9D927-D798-444C-AD52-187B1004E6E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48B8A-E974-4203-9F78-93F40A962D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743200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42026" y="2867349"/>
            <a:ext cx="90593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森系文艺</a:t>
            </a: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PPT</a:t>
            </a:r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" name="矩形 1"/>
          <p:cNvSpPr/>
          <p:nvPr/>
        </p:nvSpPr>
        <p:spPr>
          <a:xfrm>
            <a:off x="3652606" y="4851042"/>
            <a:ext cx="4305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2021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      汇报人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XXX</a:t>
            </a:r>
            <a:endParaRPr lang="zh-CN" altLang="en-US" b="1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16200000">
            <a:off x="5869634" y="145634"/>
            <a:ext cx="574453" cy="86890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微软雅黑"/>
                <a:sym typeface="Arial" panose="020B0604020202020204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087852" y="5129313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STAR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16236" y="2867349"/>
            <a:ext cx="164904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www.92ppt.net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6259" y="1230488"/>
            <a:ext cx="9793250" cy="4210942"/>
            <a:chOff x="2075787" y="2009976"/>
            <a:chExt cx="8017124" cy="3447236"/>
          </a:xfrm>
        </p:grpSpPr>
        <p:grpSp>
          <p:nvGrpSpPr>
            <p:cNvPr id="18" name="组合 17"/>
            <p:cNvGrpSpPr/>
            <p:nvPr/>
          </p:nvGrpSpPr>
          <p:grpSpPr>
            <a:xfrm>
              <a:off x="6707593" y="2415021"/>
              <a:ext cx="3385318" cy="2951166"/>
              <a:chOff x="2098355" y="789986"/>
              <a:chExt cx="4201275" cy="3662479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7528" y="894253"/>
                <a:ext cx="3862927" cy="2575284"/>
              </a:xfrm>
              <a:prstGeom prst="rect">
                <a:avLst/>
              </a:prstGeom>
            </p:spPr>
          </p:pic>
          <p:grpSp>
            <p:nvGrpSpPr>
              <p:cNvPr id="20" name="组合 19"/>
              <p:cNvGrpSpPr/>
              <p:nvPr/>
            </p:nvGrpSpPr>
            <p:grpSpPr>
              <a:xfrm>
                <a:off x="2098355" y="789986"/>
                <a:ext cx="4201275" cy="3662479"/>
                <a:chOff x="3552668" y="726551"/>
                <a:chExt cx="5148000" cy="4487791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3726648" y="4871204"/>
                  <a:ext cx="4800040" cy="34313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60000"/>
                        <a:lumMod val="85000"/>
                        <a:lumOff val="15000"/>
                      </a:schemeClr>
                    </a:gs>
                    <a:gs pos="100000">
                      <a:srgbClr val="0D0D0D">
                        <a:alpha val="0"/>
                        <a:lumMod val="85000"/>
                        <a:lumOff val="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8474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3552668" y="726551"/>
                  <a:ext cx="5148000" cy="3132000"/>
                </a:xfrm>
                <a:custGeom>
                  <a:avLst/>
                  <a:gdLst>
                    <a:gd name="connsiteX0" fmla="*/ 216000 w 5148000"/>
                    <a:gd name="connsiteY0" fmla="*/ 216000 h 3132000"/>
                    <a:gd name="connsiteX1" fmla="*/ 216000 w 5148000"/>
                    <a:gd name="connsiteY1" fmla="*/ 2916000 h 3132000"/>
                    <a:gd name="connsiteX2" fmla="*/ 4932000 w 5148000"/>
                    <a:gd name="connsiteY2" fmla="*/ 2916000 h 3132000"/>
                    <a:gd name="connsiteX3" fmla="*/ 4932000 w 5148000"/>
                    <a:gd name="connsiteY3" fmla="*/ 216000 h 3132000"/>
                    <a:gd name="connsiteX4" fmla="*/ 181341 w 5148000"/>
                    <a:gd name="connsiteY4" fmla="*/ 0 h 3132000"/>
                    <a:gd name="connsiteX5" fmla="*/ 4966659 w 5148000"/>
                    <a:gd name="connsiteY5" fmla="*/ 0 h 3132000"/>
                    <a:gd name="connsiteX6" fmla="*/ 5148000 w 5148000"/>
                    <a:gd name="connsiteY6" fmla="*/ 181341 h 3132000"/>
                    <a:gd name="connsiteX7" fmla="*/ 5148000 w 5148000"/>
                    <a:gd name="connsiteY7" fmla="*/ 3132000 h 3132000"/>
                    <a:gd name="connsiteX8" fmla="*/ 0 w 5148000"/>
                    <a:gd name="connsiteY8" fmla="*/ 3132000 h 3132000"/>
                    <a:gd name="connsiteX9" fmla="*/ 0 w 5148000"/>
                    <a:gd name="connsiteY9" fmla="*/ 181341 h 3132000"/>
                    <a:gd name="connsiteX10" fmla="*/ 181341 w 5148000"/>
                    <a:gd name="connsiteY10" fmla="*/ 0 h 313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48000" h="3132000">
                      <a:moveTo>
                        <a:pt x="216000" y="216000"/>
                      </a:moveTo>
                      <a:lnTo>
                        <a:pt x="216000" y="2916000"/>
                      </a:lnTo>
                      <a:lnTo>
                        <a:pt x="4932000" y="2916000"/>
                      </a:lnTo>
                      <a:lnTo>
                        <a:pt x="4932000" y="216000"/>
                      </a:lnTo>
                      <a:close/>
                      <a:moveTo>
                        <a:pt x="181341" y="0"/>
                      </a:moveTo>
                      <a:lnTo>
                        <a:pt x="4966659" y="0"/>
                      </a:lnTo>
                      <a:cubicBezTo>
                        <a:pt x="5066811" y="0"/>
                        <a:pt x="5148000" y="81189"/>
                        <a:pt x="5148000" y="181341"/>
                      </a:cubicBezTo>
                      <a:lnTo>
                        <a:pt x="5148000" y="3132000"/>
                      </a:lnTo>
                      <a:lnTo>
                        <a:pt x="0" y="3132000"/>
                      </a:lnTo>
                      <a:lnTo>
                        <a:pt x="0" y="181341"/>
                      </a:lnTo>
                      <a:cubicBezTo>
                        <a:pt x="0" y="81189"/>
                        <a:pt x="81189" y="0"/>
                        <a:pt x="18134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8474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3552668" y="3858551"/>
                  <a:ext cx="5148000" cy="509665"/>
                </a:xfrm>
                <a:custGeom>
                  <a:avLst/>
                  <a:gdLst>
                    <a:gd name="connsiteX0" fmla="*/ 0 w 5148000"/>
                    <a:gd name="connsiteY0" fmla="*/ 0 h 509665"/>
                    <a:gd name="connsiteX1" fmla="*/ 5148000 w 5148000"/>
                    <a:gd name="connsiteY1" fmla="*/ 0 h 509665"/>
                    <a:gd name="connsiteX2" fmla="*/ 5148000 w 5148000"/>
                    <a:gd name="connsiteY2" fmla="*/ 328324 h 509665"/>
                    <a:gd name="connsiteX3" fmla="*/ 4966659 w 5148000"/>
                    <a:gd name="connsiteY3" fmla="*/ 509665 h 509665"/>
                    <a:gd name="connsiteX4" fmla="*/ 181341 w 5148000"/>
                    <a:gd name="connsiteY4" fmla="*/ 509665 h 509665"/>
                    <a:gd name="connsiteX5" fmla="*/ 0 w 5148000"/>
                    <a:gd name="connsiteY5" fmla="*/ 328324 h 509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8000" h="509665">
                      <a:moveTo>
                        <a:pt x="0" y="0"/>
                      </a:moveTo>
                      <a:lnTo>
                        <a:pt x="5148000" y="0"/>
                      </a:lnTo>
                      <a:lnTo>
                        <a:pt x="5148000" y="328324"/>
                      </a:lnTo>
                      <a:cubicBezTo>
                        <a:pt x="5148000" y="428476"/>
                        <a:pt x="5066811" y="509665"/>
                        <a:pt x="4966659" y="509665"/>
                      </a:cubicBezTo>
                      <a:lnTo>
                        <a:pt x="181341" y="509665"/>
                      </a:lnTo>
                      <a:cubicBezTo>
                        <a:pt x="81189" y="509665"/>
                        <a:pt x="0" y="428476"/>
                        <a:pt x="0" y="32832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rgbClr val="D0D2D4"/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8474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5126730" y="4368216"/>
                  <a:ext cx="1999876" cy="674557"/>
                </a:xfrm>
                <a:custGeom>
                  <a:avLst/>
                  <a:gdLst>
                    <a:gd name="connsiteX0" fmla="*/ 485189 w 2612038"/>
                    <a:gd name="connsiteY0" fmla="*/ 0 h 1054155"/>
                    <a:gd name="connsiteX1" fmla="*/ 2126847 w 2612038"/>
                    <a:gd name="connsiteY1" fmla="*/ 0 h 1054155"/>
                    <a:gd name="connsiteX2" fmla="*/ 2346146 w 2612038"/>
                    <a:gd name="connsiteY2" fmla="*/ 776937 h 1054155"/>
                    <a:gd name="connsiteX3" fmla="*/ 2612036 w 2612038"/>
                    <a:gd name="connsiteY3" fmla="*/ 974364 h 1054155"/>
                    <a:gd name="connsiteX4" fmla="*/ 2564864 w 2612038"/>
                    <a:gd name="connsiteY4" fmla="*/ 974364 h 1054155"/>
                    <a:gd name="connsiteX5" fmla="*/ 2585504 w 2612038"/>
                    <a:gd name="connsiteY5" fmla="*/ 977608 h 1054155"/>
                    <a:gd name="connsiteX6" fmla="*/ 2612038 w 2612038"/>
                    <a:gd name="connsiteY6" fmla="*/ 990447 h 1054155"/>
                    <a:gd name="connsiteX7" fmla="*/ 1306019 w 2612038"/>
                    <a:gd name="connsiteY7" fmla="*/ 1054155 h 1054155"/>
                    <a:gd name="connsiteX8" fmla="*/ 0 w 2612038"/>
                    <a:gd name="connsiteY8" fmla="*/ 990447 h 1054155"/>
                    <a:gd name="connsiteX9" fmla="*/ 26534 w 2612038"/>
                    <a:gd name="connsiteY9" fmla="*/ 977608 h 1054155"/>
                    <a:gd name="connsiteX10" fmla="*/ 47175 w 2612038"/>
                    <a:gd name="connsiteY10" fmla="*/ 974364 h 1054155"/>
                    <a:gd name="connsiteX11" fmla="*/ 0 w 2612038"/>
                    <a:gd name="connsiteY11" fmla="*/ 974364 h 1054155"/>
                    <a:gd name="connsiteX12" fmla="*/ 265890 w 2612038"/>
                    <a:gd name="connsiteY12" fmla="*/ 776937 h 1054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12038" h="1054155">
                      <a:moveTo>
                        <a:pt x="485189" y="0"/>
                      </a:moveTo>
                      <a:lnTo>
                        <a:pt x="2126847" y="0"/>
                      </a:lnTo>
                      <a:lnTo>
                        <a:pt x="2346146" y="776937"/>
                      </a:lnTo>
                      <a:lnTo>
                        <a:pt x="2612036" y="974364"/>
                      </a:lnTo>
                      <a:lnTo>
                        <a:pt x="2564864" y="974364"/>
                      </a:lnTo>
                      <a:lnTo>
                        <a:pt x="2585504" y="977608"/>
                      </a:lnTo>
                      <a:cubicBezTo>
                        <a:pt x="2602902" y="981755"/>
                        <a:pt x="2612038" y="986049"/>
                        <a:pt x="2612038" y="990447"/>
                      </a:cubicBezTo>
                      <a:cubicBezTo>
                        <a:pt x="2612038" y="1025632"/>
                        <a:pt x="2027313" y="1054155"/>
                        <a:pt x="1306019" y="1054155"/>
                      </a:cubicBezTo>
                      <a:cubicBezTo>
                        <a:pt x="584725" y="1054155"/>
                        <a:pt x="0" y="1025632"/>
                        <a:pt x="0" y="990447"/>
                      </a:cubicBezTo>
                      <a:cubicBezTo>
                        <a:pt x="0" y="986049"/>
                        <a:pt x="9136" y="981755"/>
                        <a:pt x="26534" y="977608"/>
                      </a:cubicBezTo>
                      <a:lnTo>
                        <a:pt x="47175" y="974364"/>
                      </a:lnTo>
                      <a:lnTo>
                        <a:pt x="0" y="974364"/>
                      </a:lnTo>
                      <a:lnTo>
                        <a:pt x="265890" y="776937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chemeClr val="accent1">
                        <a:lumMod val="100000"/>
                      </a:schemeClr>
                    </a:gs>
                    <a:gs pos="13000">
                      <a:schemeClr val="accent1">
                        <a:lumMod val="100000"/>
                      </a:schemeClr>
                    </a:gs>
                    <a:gs pos="67000">
                      <a:srgbClr val="CCCCCE"/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8474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5126730" y="5006773"/>
                  <a:ext cx="1999876" cy="36000"/>
                </a:xfrm>
                <a:prstGeom prst="rect">
                  <a:avLst/>
                </a:prstGeom>
                <a:gradFill>
                  <a:gsLst>
                    <a:gs pos="0">
                      <a:srgbClr val="262626"/>
                    </a:gs>
                    <a:gs pos="50000">
                      <a:srgbClr val="404040"/>
                    </a:gs>
                    <a:gs pos="100000">
                      <a:srgbClr val="262626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8474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6424414" y="726551"/>
                  <a:ext cx="2276254" cy="3132000"/>
                </a:xfrm>
                <a:custGeom>
                  <a:avLst/>
                  <a:gdLst>
                    <a:gd name="connsiteX0" fmla="*/ 0 w 2276254"/>
                    <a:gd name="connsiteY0" fmla="*/ 0 h 3132000"/>
                    <a:gd name="connsiteX1" fmla="*/ 777237 w 2276254"/>
                    <a:gd name="connsiteY1" fmla="*/ 0 h 3132000"/>
                    <a:gd name="connsiteX2" fmla="*/ 1768840 w 2276254"/>
                    <a:gd name="connsiteY2" fmla="*/ 0 h 3132000"/>
                    <a:gd name="connsiteX3" fmla="*/ 2054039 w 2276254"/>
                    <a:gd name="connsiteY3" fmla="*/ 0 h 3132000"/>
                    <a:gd name="connsiteX4" fmla="*/ 2276254 w 2276254"/>
                    <a:gd name="connsiteY4" fmla="*/ 222215 h 3132000"/>
                    <a:gd name="connsiteX5" fmla="*/ 2276254 w 2276254"/>
                    <a:gd name="connsiteY5" fmla="*/ 2909785 h 3132000"/>
                    <a:gd name="connsiteX6" fmla="*/ 2054039 w 2276254"/>
                    <a:gd name="connsiteY6" fmla="*/ 3132000 h 3132000"/>
                    <a:gd name="connsiteX7" fmla="*/ 1326630 w 2276254"/>
                    <a:gd name="connsiteY7" fmla="*/ 3132000 h 3132000"/>
                    <a:gd name="connsiteX8" fmla="*/ 777237 w 2276254"/>
                    <a:gd name="connsiteY8" fmla="*/ 3132000 h 3132000"/>
                    <a:gd name="connsiteX9" fmla="*/ 442210 w 2276254"/>
                    <a:gd name="connsiteY9" fmla="*/ 3132000 h 313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76254" h="3132000">
                      <a:moveTo>
                        <a:pt x="0" y="0"/>
                      </a:moveTo>
                      <a:lnTo>
                        <a:pt x="777237" y="0"/>
                      </a:lnTo>
                      <a:lnTo>
                        <a:pt x="1768840" y="0"/>
                      </a:lnTo>
                      <a:lnTo>
                        <a:pt x="2054039" y="0"/>
                      </a:lnTo>
                      <a:cubicBezTo>
                        <a:pt x="2176765" y="0"/>
                        <a:pt x="2276254" y="99489"/>
                        <a:pt x="2276254" y="222215"/>
                      </a:cubicBezTo>
                      <a:lnTo>
                        <a:pt x="2276254" y="2909785"/>
                      </a:lnTo>
                      <a:cubicBezTo>
                        <a:pt x="2276254" y="3032511"/>
                        <a:pt x="2176765" y="3132000"/>
                        <a:pt x="2054039" y="3132000"/>
                      </a:cubicBezTo>
                      <a:lnTo>
                        <a:pt x="1326630" y="3132000"/>
                      </a:lnTo>
                      <a:lnTo>
                        <a:pt x="777237" y="3132000"/>
                      </a:lnTo>
                      <a:lnTo>
                        <a:pt x="442210" y="31320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60000"/>
                      </a:srgbClr>
                    </a:gs>
                    <a:gs pos="67000">
                      <a:srgbClr val="FFFFFF">
                        <a:alpha val="0"/>
                      </a:srgbClr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48474A"/>
                    </a:solidFill>
                    <a:cs typeface="+mn-ea"/>
                    <a:sym typeface="+mn-lt"/>
                  </a:endParaRPr>
                </a:p>
              </p:txBody>
            </p:sp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003655" y="3959266"/>
                  <a:ext cx="246025" cy="299843"/>
                </a:xfrm>
                <a:prstGeom prst="rect">
                  <a:avLst/>
                </a:prstGeom>
              </p:spPr>
            </p:pic>
          </p:grpSp>
        </p:grpSp>
        <p:sp>
          <p:nvSpPr>
            <p:cNvPr id="43" name="TextBox 76"/>
            <p:cNvSpPr txBox="1"/>
            <p:nvPr/>
          </p:nvSpPr>
          <p:spPr>
            <a:xfrm>
              <a:off x="2236346" y="2009976"/>
              <a:ext cx="1035487" cy="34051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TextBox 76"/>
            <p:cNvSpPr txBox="1"/>
            <p:nvPr/>
          </p:nvSpPr>
          <p:spPr>
            <a:xfrm>
              <a:off x="2236346" y="3208569"/>
              <a:ext cx="1035487" cy="340519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2236346" y="4407162"/>
              <a:ext cx="1035487" cy="34051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9" name="išľíďè"/>
            <p:cNvSpPr/>
            <p:nvPr/>
          </p:nvSpPr>
          <p:spPr bwMode="auto">
            <a:xfrm>
              <a:off x="2120289" y="2499038"/>
              <a:ext cx="3471041" cy="49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你创意和灵感</a:t>
              </a:r>
            </a:p>
          </p:txBody>
        </p:sp>
        <p:sp>
          <p:nvSpPr>
            <p:cNvPr id="50" name="išľíďè"/>
            <p:cNvSpPr/>
            <p:nvPr/>
          </p:nvSpPr>
          <p:spPr bwMode="auto">
            <a:xfrm>
              <a:off x="2120289" y="3732640"/>
              <a:ext cx="3471041" cy="49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你创意和灵感</a:t>
              </a:r>
            </a:p>
          </p:txBody>
        </p:sp>
        <p:sp>
          <p:nvSpPr>
            <p:cNvPr id="51" name="išľíďè"/>
            <p:cNvSpPr/>
            <p:nvPr/>
          </p:nvSpPr>
          <p:spPr bwMode="auto">
            <a:xfrm>
              <a:off x="2075787" y="4966242"/>
              <a:ext cx="3471041" cy="49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你创意和灵感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泪滴形 42"/>
          <p:cNvSpPr/>
          <p:nvPr/>
        </p:nvSpPr>
        <p:spPr>
          <a:xfrm flipH="1">
            <a:off x="6370952" y="2100870"/>
            <a:ext cx="1054407" cy="1054406"/>
          </a:xfrm>
          <a:prstGeom prst="teardrop">
            <a:avLst/>
          </a:prstGeom>
          <a:solidFill>
            <a:schemeClr val="accent2">
              <a:lumMod val="10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泪滴形 43"/>
          <p:cNvSpPr/>
          <p:nvPr/>
        </p:nvSpPr>
        <p:spPr>
          <a:xfrm flipH="1">
            <a:off x="6370952" y="3654477"/>
            <a:ext cx="1054407" cy="1054406"/>
          </a:xfrm>
          <a:prstGeom prst="teardrop">
            <a:avLst/>
          </a:prstGeom>
          <a:solidFill>
            <a:schemeClr val="accent2">
              <a:lumMod val="10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Freeform 11"/>
          <p:cNvSpPr>
            <a:spLocks noEditPoints="1"/>
          </p:cNvSpPr>
          <p:nvPr/>
        </p:nvSpPr>
        <p:spPr bwMode="auto">
          <a:xfrm>
            <a:off x="6642255" y="2264301"/>
            <a:ext cx="511800" cy="698530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6" name="Freeform 19"/>
          <p:cNvSpPr>
            <a:spLocks noEditPoints="1"/>
          </p:cNvSpPr>
          <p:nvPr/>
        </p:nvSpPr>
        <p:spPr bwMode="auto">
          <a:xfrm>
            <a:off x="6590886" y="3886325"/>
            <a:ext cx="563169" cy="533582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572177" y="2100870"/>
            <a:ext cx="1054407" cy="1054406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572177" y="3654477"/>
            <a:ext cx="1054407" cy="1054406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816585" y="2361740"/>
            <a:ext cx="565594" cy="503649"/>
            <a:chOff x="822585" y="744166"/>
            <a:chExt cx="306549" cy="272975"/>
          </a:xfrm>
          <a:solidFill>
            <a:srgbClr val="FCEFD7"/>
          </a:solidFill>
        </p:grpSpPr>
        <p:sp>
          <p:nvSpPr>
            <p:cNvPr id="58" name="Freeform 453"/>
            <p:cNvSpPr>
              <a:spLocks noEditPoints="1"/>
            </p:cNvSpPr>
            <p:nvPr/>
          </p:nvSpPr>
          <p:spPr bwMode="auto">
            <a:xfrm>
              <a:off x="822585" y="744166"/>
              <a:ext cx="306549" cy="272975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Freeform 454"/>
            <p:cNvSpPr/>
            <p:nvPr/>
          </p:nvSpPr>
          <p:spPr bwMode="auto">
            <a:xfrm>
              <a:off x="882435" y="828832"/>
              <a:ext cx="188309" cy="13138"/>
            </a:xfrm>
            <a:custGeom>
              <a:avLst/>
              <a:gdLst>
                <a:gd name="T0" fmla="*/ 129 w 129"/>
                <a:gd name="T1" fmla="*/ 9 h 9"/>
                <a:gd name="T2" fmla="*/ 126 w 129"/>
                <a:gd name="T3" fmla="*/ 0 h 9"/>
                <a:gd name="T4" fmla="*/ 3 w 129"/>
                <a:gd name="T5" fmla="*/ 0 h 9"/>
                <a:gd name="T6" fmla="*/ 0 w 129"/>
                <a:gd name="T7" fmla="*/ 9 h 9"/>
                <a:gd name="T8" fmla="*/ 129 w 1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9">
                  <a:moveTo>
                    <a:pt x="129" y="9"/>
                  </a:moveTo>
                  <a:lnTo>
                    <a:pt x="126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1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55"/>
            <p:cNvSpPr/>
            <p:nvPr/>
          </p:nvSpPr>
          <p:spPr bwMode="auto">
            <a:xfrm>
              <a:off x="898492" y="780660"/>
              <a:ext cx="154734" cy="10219"/>
            </a:xfrm>
            <a:custGeom>
              <a:avLst/>
              <a:gdLst>
                <a:gd name="T0" fmla="*/ 106 w 106"/>
                <a:gd name="T1" fmla="*/ 7 h 7"/>
                <a:gd name="T2" fmla="*/ 104 w 106"/>
                <a:gd name="T3" fmla="*/ 0 h 7"/>
                <a:gd name="T4" fmla="*/ 3 w 106"/>
                <a:gd name="T5" fmla="*/ 0 h 7"/>
                <a:gd name="T6" fmla="*/ 0 w 106"/>
                <a:gd name="T7" fmla="*/ 7 h 7"/>
                <a:gd name="T8" fmla="*/ 106 w 10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">
                  <a:moveTo>
                    <a:pt x="106" y="7"/>
                  </a:moveTo>
                  <a:lnTo>
                    <a:pt x="104" y="0"/>
                  </a:lnTo>
                  <a:lnTo>
                    <a:pt x="3" y="0"/>
                  </a:lnTo>
                  <a:lnTo>
                    <a:pt x="0" y="7"/>
                  </a:lnTo>
                  <a:lnTo>
                    <a:pt x="10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56"/>
            <p:cNvSpPr/>
            <p:nvPr/>
          </p:nvSpPr>
          <p:spPr bwMode="auto">
            <a:xfrm>
              <a:off x="889734" y="804016"/>
              <a:ext cx="172251" cy="13138"/>
            </a:xfrm>
            <a:custGeom>
              <a:avLst/>
              <a:gdLst>
                <a:gd name="T0" fmla="*/ 3 w 118"/>
                <a:gd name="T1" fmla="*/ 0 h 9"/>
                <a:gd name="T2" fmla="*/ 0 w 118"/>
                <a:gd name="T3" fmla="*/ 9 h 9"/>
                <a:gd name="T4" fmla="*/ 118 w 118"/>
                <a:gd name="T5" fmla="*/ 9 h 9"/>
                <a:gd name="T6" fmla="*/ 115 w 118"/>
                <a:gd name="T7" fmla="*/ 0 h 9"/>
                <a:gd name="T8" fmla="*/ 3 w 1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3" y="0"/>
                  </a:moveTo>
                  <a:lnTo>
                    <a:pt x="0" y="9"/>
                  </a:lnTo>
                  <a:lnTo>
                    <a:pt x="118" y="9"/>
                  </a:lnTo>
                  <a:lnTo>
                    <a:pt x="1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Freeform 549"/>
          <p:cNvSpPr/>
          <p:nvPr/>
        </p:nvSpPr>
        <p:spPr bwMode="auto">
          <a:xfrm>
            <a:off x="1815240" y="3939282"/>
            <a:ext cx="568288" cy="484794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išľíďè"/>
          <p:cNvSpPr/>
          <p:nvPr/>
        </p:nvSpPr>
        <p:spPr bwMode="auto">
          <a:xfrm>
            <a:off x="2870991" y="2619904"/>
            <a:ext cx="3080103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4" name="iSlíďè"/>
          <p:cNvSpPr txBox="1"/>
          <p:nvPr/>
        </p:nvSpPr>
        <p:spPr bwMode="auto">
          <a:xfrm>
            <a:off x="2897887" y="230427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5" name="išľíďè"/>
          <p:cNvSpPr/>
          <p:nvPr/>
        </p:nvSpPr>
        <p:spPr bwMode="auto">
          <a:xfrm>
            <a:off x="2874266" y="4174422"/>
            <a:ext cx="3080103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6" name="iSlíďè"/>
          <p:cNvSpPr txBox="1"/>
          <p:nvPr/>
        </p:nvSpPr>
        <p:spPr bwMode="auto">
          <a:xfrm>
            <a:off x="2901162" y="385879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7" name="išľíďè"/>
          <p:cNvSpPr/>
          <p:nvPr/>
        </p:nvSpPr>
        <p:spPr bwMode="auto">
          <a:xfrm>
            <a:off x="7838667" y="2613564"/>
            <a:ext cx="3080103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8" name="iSlíďè"/>
          <p:cNvSpPr txBox="1"/>
          <p:nvPr/>
        </p:nvSpPr>
        <p:spPr bwMode="auto">
          <a:xfrm>
            <a:off x="7865563" y="229793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9" name="išľíďè"/>
          <p:cNvSpPr/>
          <p:nvPr/>
        </p:nvSpPr>
        <p:spPr bwMode="auto">
          <a:xfrm>
            <a:off x="7841942" y="4168082"/>
            <a:ext cx="3080103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0" name="iSlíďè"/>
          <p:cNvSpPr txBox="1"/>
          <p:nvPr/>
        </p:nvSpPr>
        <p:spPr bwMode="auto">
          <a:xfrm>
            <a:off x="7868838" y="385245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2" y="2695545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72970" y="3055309"/>
            <a:ext cx="3356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4181700" y="3851405"/>
            <a:ext cx="36211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0" spc="600" dirty="0">
                <a:solidFill>
                  <a:schemeClr val="bg2">
                    <a:lumMod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4" name="Text Placeholder 4"/>
          <p:cNvSpPr txBox="1"/>
          <p:nvPr/>
        </p:nvSpPr>
        <p:spPr>
          <a:xfrm>
            <a:off x="4181700" y="4293291"/>
            <a:ext cx="6724124" cy="5824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8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72670" y="3445961"/>
            <a:ext cx="18745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Stencil" panose="040409050D0802020404" pitchFamily="82" charset="0"/>
                <a:ea typeface="微软雅黑" panose="020B0503020204020204" pitchFamily="34" charset="-122"/>
              </a:rPr>
              <a:t>03</a:t>
            </a:r>
            <a:endParaRPr lang="zh-CN" altLang="en-US" sz="8000" b="1" i="1" dirty="0">
              <a:solidFill>
                <a:schemeClr val="tx1">
                  <a:lumMod val="95000"/>
                  <a:lumOff val="5000"/>
                </a:schemeClr>
              </a:solidFill>
              <a:latin typeface="Stencil" panose="040409050D0802020404" pitchFamily="8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181205" y="2060658"/>
            <a:ext cx="9716647" cy="1432044"/>
            <a:chOff x="1840897" y="1730881"/>
            <a:chExt cx="8120458" cy="1222182"/>
          </a:xfrm>
        </p:grpSpPr>
        <p:grpSp>
          <p:nvGrpSpPr>
            <p:cNvPr id="23" name="组合 22"/>
            <p:cNvGrpSpPr/>
            <p:nvPr/>
          </p:nvGrpSpPr>
          <p:grpSpPr>
            <a:xfrm>
              <a:off x="1840897" y="1730881"/>
              <a:ext cx="8120458" cy="1222182"/>
              <a:chOff x="2035770" y="2990055"/>
              <a:chExt cx="8120458" cy="877887"/>
            </a:xfrm>
          </p:grpSpPr>
          <p:sp>
            <p:nvSpPr>
              <p:cNvPr id="43" name="任意多边形: 形状 15"/>
              <p:cNvSpPr/>
              <p:nvPr/>
            </p:nvSpPr>
            <p:spPr>
              <a:xfrm>
                <a:off x="2035770" y="2990055"/>
                <a:ext cx="2194718" cy="877887"/>
              </a:xfrm>
              <a:custGeom>
                <a:avLst/>
                <a:gdLst>
                  <a:gd name="connsiteX0" fmla="*/ 0 w 2194718"/>
                  <a:gd name="connsiteY0" fmla="*/ 0 h 877887"/>
                  <a:gd name="connsiteX1" fmla="*/ 1755775 w 2194718"/>
                  <a:gd name="connsiteY1" fmla="*/ 0 h 877887"/>
                  <a:gd name="connsiteX2" fmla="*/ 2194718 w 2194718"/>
                  <a:gd name="connsiteY2" fmla="*/ 438944 h 877887"/>
                  <a:gd name="connsiteX3" fmla="*/ 1755775 w 2194718"/>
                  <a:gd name="connsiteY3" fmla="*/ 877887 h 877887"/>
                  <a:gd name="connsiteX4" fmla="*/ 0 w 2194718"/>
                  <a:gd name="connsiteY4" fmla="*/ 877887 h 877887"/>
                  <a:gd name="connsiteX5" fmla="*/ 438944 w 2194718"/>
                  <a:gd name="connsiteY5" fmla="*/ 438944 h 877887"/>
                  <a:gd name="connsiteX6" fmla="*/ 0 w 2194718"/>
                  <a:gd name="connsiteY6" fmla="*/ 0 h 87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4718" h="877887">
                    <a:moveTo>
                      <a:pt x="0" y="0"/>
                    </a:moveTo>
                    <a:lnTo>
                      <a:pt x="1755775" y="0"/>
                    </a:lnTo>
                    <a:lnTo>
                      <a:pt x="2194718" y="438944"/>
                    </a:lnTo>
                    <a:lnTo>
                      <a:pt x="1755775" y="877887"/>
                    </a:lnTo>
                    <a:lnTo>
                      <a:pt x="0" y="877887"/>
                    </a:lnTo>
                    <a:lnTo>
                      <a:pt x="438944" y="4389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90963" tIns="50673" rIns="489616" bIns="50673" numCol="1" spcCol="1270" anchor="ctr" anchorCtr="0">
                <a:noAutofit/>
              </a:bodyPr>
              <a:lstStyle/>
              <a:p>
                <a:pPr marL="0" lvl="0" indent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800" kern="1200" dirty="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endParaRPr>
              </a:p>
            </p:txBody>
          </p:sp>
          <p:sp>
            <p:nvSpPr>
              <p:cNvPr id="44" name="任意多边形: 形状 16"/>
              <p:cNvSpPr/>
              <p:nvPr/>
            </p:nvSpPr>
            <p:spPr>
              <a:xfrm>
                <a:off x="4011017" y="2990055"/>
                <a:ext cx="2194718" cy="877887"/>
              </a:xfrm>
              <a:custGeom>
                <a:avLst/>
                <a:gdLst>
                  <a:gd name="connsiteX0" fmla="*/ 0 w 2194718"/>
                  <a:gd name="connsiteY0" fmla="*/ 0 h 877887"/>
                  <a:gd name="connsiteX1" fmla="*/ 1755775 w 2194718"/>
                  <a:gd name="connsiteY1" fmla="*/ 0 h 877887"/>
                  <a:gd name="connsiteX2" fmla="*/ 2194718 w 2194718"/>
                  <a:gd name="connsiteY2" fmla="*/ 438944 h 877887"/>
                  <a:gd name="connsiteX3" fmla="*/ 1755775 w 2194718"/>
                  <a:gd name="connsiteY3" fmla="*/ 877887 h 877887"/>
                  <a:gd name="connsiteX4" fmla="*/ 0 w 2194718"/>
                  <a:gd name="connsiteY4" fmla="*/ 877887 h 877887"/>
                  <a:gd name="connsiteX5" fmla="*/ 438944 w 2194718"/>
                  <a:gd name="connsiteY5" fmla="*/ 438944 h 877887"/>
                  <a:gd name="connsiteX6" fmla="*/ 0 w 2194718"/>
                  <a:gd name="connsiteY6" fmla="*/ 0 h 87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4718" h="877887">
                    <a:moveTo>
                      <a:pt x="0" y="0"/>
                    </a:moveTo>
                    <a:lnTo>
                      <a:pt x="1755775" y="0"/>
                    </a:lnTo>
                    <a:lnTo>
                      <a:pt x="2194718" y="438944"/>
                    </a:lnTo>
                    <a:lnTo>
                      <a:pt x="1755775" y="877887"/>
                    </a:lnTo>
                    <a:lnTo>
                      <a:pt x="0" y="877887"/>
                    </a:lnTo>
                    <a:lnTo>
                      <a:pt x="438944" y="4389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46970" tIns="69342" rIns="508285" bIns="69342" numCol="1" spcCol="1270" anchor="ctr" anchorCtr="0">
                <a:noAutofit/>
              </a:bodyPr>
              <a:lstStyle/>
              <a:p>
                <a:pPr marL="0" lvl="0" indent="0" algn="ctr" defTabSz="2311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5200" kern="1200" dirty="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endParaRPr>
              </a:p>
            </p:txBody>
          </p:sp>
          <p:sp>
            <p:nvSpPr>
              <p:cNvPr id="45" name="任意多边形: 形状 17"/>
              <p:cNvSpPr/>
              <p:nvPr/>
            </p:nvSpPr>
            <p:spPr>
              <a:xfrm>
                <a:off x="5986264" y="2990055"/>
                <a:ext cx="2194718" cy="877887"/>
              </a:xfrm>
              <a:custGeom>
                <a:avLst/>
                <a:gdLst>
                  <a:gd name="connsiteX0" fmla="*/ 0 w 2194718"/>
                  <a:gd name="connsiteY0" fmla="*/ 0 h 877887"/>
                  <a:gd name="connsiteX1" fmla="*/ 1755775 w 2194718"/>
                  <a:gd name="connsiteY1" fmla="*/ 0 h 877887"/>
                  <a:gd name="connsiteX2" fmla="*/ 2194718 w 2194718"/>
                  <a:gd name="connsiteY2" fmla="*/ 438944 h 877887"/>
                  <a:gd name="connsiteX3" fmla="*/ 1755775 w 2194718"/>
                  <a:gd name="connsiteY3" fmla="*/ 877887 h 877887"/>
                  <a:gd name="connsiteX4" fmla="*/ 0 w 2194718"/>
                  <a:gd name="connsiteY4" fmla="*/ 877887 h 877887"/>
                  <a:gd name="connsiteX5" fmla="*/ 438944 w 2194718"/>
                  <a:gd name="connsiteY5" fmla="*/ 438944 h 877887"/>
                  <a:gd name="connsiteX6" fmla="*/ 0 w 2194718"/>
                  <a:gd name="connsiteY6" fmla="*/ 0 h 87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4718" h="877887">
                    <a:moveTo>
                      <a:pt x="0" y="0"/>
                    </a:moveTo>
                    <a:lnTo>
                      <a:pt x="1755775" y="0"/>
                    </a:lnTo>
                    <a:lnTo>
                      <a:pt x="2194718" y="438944"/>
                    </a:lnTo>
                    <a:lnTo>
                      <a:pt x="1755775" y="877887"/>
                    </a:lnTo>
                    <a:lnTo>
                      <a:pt x="0" y="877887"/>
                    </a:lnTo>
                    <a:lnTo>
                      <a:pt x="438944" y="4389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90963" tIns="50673" rIns="489616" bIns="50673" numCol="1" spcCol="1270" anchor="ctr" anchorCtr="0">
                <a:noAutofit/>
              </a:bodyPr>
              <a:lstStyle/>
              <a:p>
                <a:pPr marL="0" lvl="0" indent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800" kern="120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endParaRPr>
              </a:p>
            </p:txBody>
          </p:sp>
          <p:sp>
            <p:nvSpPr>
              <p:cNvPr id="46" name="任意多边形: 形状 18"/>
              <p:cNvSpPr/>
              <p:nvPr/>
            </p:nvSpPr>
            <p:spPr>
              <a:xfrm>
                <a:off x="7961510" y="2990055"/>
                <a:ext cx="2194718" cy="877887"/>
              </a:xfrm>
              <a:custGeom>
                <a:avLst/>
                <a:gdLst>
                  <a:gd name="connsiteX0" fmla="*/ 0 w 2194718"/>
                  <a:gd name="connsiteY0" fmla="*/ 0 h 877887"/>
                  <a:gd name="connsiteX1" fmla="*/ 1755775 w 2194718"/>
                  <a:gd name="connsiteY1" fmla="*/ 0 h 877887"/>
                  <a:gd name="connsiteX2" fmla="*/ 2194718 w 2194718"/>
                  <a:gd name="connsiteY2" fmla="*/ 438944 h 877887"/>
                  <a:gd name="connsiteX3" fmla="*/ 1755775 w 2194718"/>
                  <a:gd name="connsiteY3" fmla="*/ 877887 h 877887"/>
                  <a:gd name="connsiteX4" fmla="*/ 0 w 2194718"/>
                  <a:gd name="connsiteY4" fmla="*/ 877887 h 877887"/>
                  <a:gd name="connsiteX5" fmla="*/ 438944 w 2194718"/>
                  <a:gd name="connsiteY5" fmla="*/ 438944 h 877887"/>
                  <a:gd name="connsiteX6" fmla="*/ 0 w 2194718"/>
                  <a:gd name="connsiteY6" fmla="*/ 0 h 87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4718" h="877887">
                    <a:moveTo>
                      <a:pt x="0" y="0"/>
                    </a:moveTo>
                    <a:lnTo>
                      <a:pt x="1755775" y="0"/>
                    </a:lnTo>
                    <a:lnTo>
                      <a:pt x="2194718" y="438944"/>
                    </a:lnTo>
                    <a:lnTo>
                      <a:pt x="1755775" y="877887"/>
                    </a:lnTo>
                    <a:lnTo>
                      <a:pt x="0" y="877887"/>
                    </a:lnTo>
                    <a:lnTo>
                      <a:pt x="438944" y="4389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90963" tIns="50673" rIns="489616" bIns="50673" numCol="1" spcCol="1270" anchor="ctr" anchorCtr="0">
                <a:noAutofit/>
              </a:bodyPr>
              <a:lstStyle/>
              <a:p>
                <a:pPr marL="0" lvl="0" indent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800" kern="120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343212" y="2439851"/>
              <a:ext cx="1169232" cy="394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rPr>
                <a:t>小标题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62986" y="2439850"/>
              <a:ext cx="1169232" cy="394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rPr>
                <a:t>小标题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00360" y="2436304"/>
              <a:ext cx="1169232" cy="394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rPr>
                <a:t>小标题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354726" y="2447747"/>
              <a:ext cx="1169232" cy="394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/>
                  <a:ea typeface="微软雅黑"/>
                  <a:sym typeface="Arial" panose="020B0604020202020204"/>
                </a:rPr>
                <a:t>小标题</a:t>
              </a:r>
            </a:p>
          </p:txBody>
        </p:sp>
      </p:grpSp>
      <p:sp>
        <p:nvSpPr>
          <p:cNvPr id="47" name="KSO_Shape"/>
          <p:cNvSpPr/>
          <p:nvPr/>
        </p:nvSpPr>
        <p:spPr bwMode="auto">
          <a:xfrm>
            <a:off x="9285953" y="2293140"/>
            <a:ext cx="586737" cy="558378"/>
          </a:xfrm>
          <a:custGeom>
            <a:avLst/>
            <a:gdLst>
              <a:gd name="T0" fmla="*/ 2147483646 w 5871"/>
              <a:gd name="T1" fmla="*/ 2147483646 h 5585"/>
              <a:gd name="T2" fmla="*/ 2147483646 w 5871"/>
              <a:gd name="T3" fmla="*/ 2147483646 h 5585"/>
              <a:gd name="T4" fmla="*/ 2147483646 w 5871"/>
              <a:gd name="T5" fmla="*/ 2147483646 h 5585"/>
              <a:gd name="T6" fmla="*/ 2147483646 w 5871"/>
              <a:gd name="T7" fmla="*/ 2147483646 h 5585"/>
              <a:gd name="T8" fmla="*/ 2147483646 w 5871"/>
              <a:gd name="T9" fmla="*/ 2147483646 h 5585"/>
              <a:gd name="T10" fmla="*/ 2147483646 w 5871"/>
              <a:gd name="T11" fmla="*/ 2147483646 h 5585"/>
              <a:gd name="T12" fmla="*/ 2147483646 w 5871"/>
              <a:gd name="T13" fmla="*/ 2147483646 h 5585"/>
              <a:gd name="T14" fmla="*/ 2147483646 w 5871"/>
              <a:gd name="T15" fmla="*/ 2147483646 h 5585"/>
              <a:gd name="T16" fmla="*/ 2147483646 w 5871"/>
              <a:gd name="T17" fmla="*/ 2147483646 h 5585"/>
              <a:gd name="T18" fmla="*/ 2147483646 w 5871"/>
              <a:gd name="T19" fmla="*/ 2147483646 h 5585"/>
              <a:gd name="T20" fmla="*/ 2147483646 w 5871"/>
              <a:gd name="T21" fmla="*/ 2147483646 h 5585"/>
              <a:gd name="T22" fmla="*/ 2147483646 w 5871"/>
              <a:gd name="T23" fmla="*/ 2147483646 h 5585"/>
              <a:gd name="T24" fmla="*/ 2147483646 w 5871"/>
              <a:gd name="T25" fmla="*/ 2147483646 h 5585"/>
              <a:gd name="T26" fmla="*/ 2147483646 w 5871"/>
              <a:gd name="T27" fmla="*/ 2147483646 h 5585"/>
              <a:gd name="T28" fmla="*/ 2147483646 w 5871"/>
              <a:gd name="T29" fmla="*/ 2147483646 h 5585"/>
              <a:gd name="T30" fmla="*/ 2147483646 w 5871"/>
              <a:gd name="T31" fmla="*/ 2147483646 h 5585"/>
              <a:gd name="T32" fmla="*/ 2147483646 w 5871"/>
              <a:gd name="T33" fmla="*/ 2147483646 h 5585"/>
              <a:gd name="T34" fmla="*/ 2147483646 w 5871"/>
              <a:gd name="T35" fmla="*/ 2147483646 h 5585"/>
              <a:gd name="T36" fmla="*/ 2147483646 w 5871"/>
              <a:gd name="T37" fmla="*/ 2147483646 h 5585"/>
              <a:gd name="T38" fmla="*/ 2147483646 w 5871"/>
              <a:gd name="T39" fmla="*/ 2147483646 h 5585"/>
              <a:gd name="T40" fmla="*/ 2147483646 w 5871"/>
              <a:gd name="T41" fmla="*/ 2147483646 h 5585"/>
              <a:gd name="T42" fmla="*/ 2147483646 w 5871"/>
              <a:gd name="T43" fmla="*/ 2147483646 h 5585"/>
              <a:gd name="T44" fmla="*/ 2147483646 w 5871"/>
              <a:gd name="T45" fmla="*/ 2147483646 h 5585"/>
              <a:gd name="T46" fmla="*/ 2147483646 w 5871"/>
              <a:gd name="T47" fmla="*/ 2147483646 h 5585"/>
              <a:gd name="T48" fmla="*/ 2147483646 w 5871"/>
              <a:gd name="T49" fmla="*/ 2147483646 h 5585"/>
              <a:gd name="T50" fmla="*/ 2147483646 w 5871"/>
              <a:gd name="T51" fmla="*/ 2147483646 h 5585"/>
              <a:gd name="T52" fmla="*/ 2147483646 w 5871"/>
              <a:gd name="T53" fmla="*/ 2147483646 h 5585"/>
              <a:gd name="T54" fmla="*/ 2147483646 w 5871"/>
              <a:gd name="T55" fmla="*/ 2147483646 h 5585"/>
              <a:gd name="T56" fmla="*/ 2147483646 w 5871"/>
              <a:gd name="T57" fmla="*/ 2147483646 h 5585"/>
              <a:gd name="T58" fmla="*/ 2147483646 w 5871"/>
              <a:gd name="T59" fmla="*/ 2147483646 h 5585"/>
              <a:gd name="T60" fmla="*/ 2147483646 w 5871"/>
              <a:gd name="T61" fmla="*/ 2147483646 h 5585"/>
              <a:gd name="T62" fmla="*/ 2147483646 w 5871"/>
              <a:gd name="T63" fmla="*/ 2147483646 h 5585"/>
              <a:gd name="T64" fmla="*/ 2147483646 w 5871"/>
              <a:gd name="T65" fmla="*/ 2147483646 h 5585"/>
              <a:gd name="T66" fmla="*/ 2147483646 w 5871"/>
              <a:gd name="T67" fmla="*/ 2147483646 h 5585"/>
              <a:gd name="T68" fmla="*/ 2147483646 w 5871"/>
              <a:gd name="T69" fmla="*/ 2147483646 h 5585"/>
              <a:gd name="T70" fmla="*/ 2147483646 w 5871"/>
              <a:gd name="T71" fmla="*/ 2147483646 h 5585"/>
              <a:gd name="T72" fmla="*/ 2147483646 w 5871"/>
              <a:gd name="T73" fmla="*/ 2147483646 h 5585"/>
              <a:gd name="T74" fmla="*/ 2147483646 w 5871"/>
              <a:gd name="T75" fmla="*/ 2147483646 h 5585"/>
              <a:gd name="T76" fmla="*/ 2147483646 w 5871"/>
              <a:gd name="T77" fmla="*/ 2147483646 h 5585"/>
              <a:gd name="T78" fmla="*/ 2147483646 w 5871"/>
              <a:gd name="T79" fmla="*/ 2147483646 h 5585"/>
              <a:gd name="T80" fmla="*/ 2147483646 w 5871"/>
              <a:gd name="T81" fmla="*/ 2147483646 h 5585"/>
              <a:gd name="T82" fmla="*/ 2147483646 w 5871"/>
              <a:gd name="T83" fmla="*/ 2147483646 h 5585"/>
              <a:gd name="T84" fmla="*/ 2147483646 w 5871"/>
              <a:gd name="T85" fmla="*/ 2147483646 h 5585"/>
              <a:gd name="T86" fmla="*/ 2147483646 w 5871"/>
              <a:gd name="T87" fmla="*/ 2147483646 h 5585"/>
              <a:gd name="T88" fmla="*/ 2147483646 w 5871"/>
              <a:gd name="T89" fmla="*/ 2147483646 h 5585"/>
              <a:gd name="T90" fmla="*/ 2147483646 w 5871"/>
              <a:gd name="T91" fmla="*/ 2147483646 h 5585"/>
              <a:gd name="T92" fmla="*/ 2147483646 w 5871"/>
              <a:gd name="T93" fmla="*/ 2147483646 h 5585"/>
              <a:gd name="T94" fmla="*/ 2147483646 w 5871"/>
              <a:gd name="T95" fmla="*/ 2147483646 h 5585"/>
              <a:gd name="T96" fmla="*/ 2147483646 w 5871"/>
              <a:gd name="T97" fmla="*/ 2147483646 h 5585"/>
              <a:gd name="T98" fmla="*/ 2147483646 w 5871"/>
              <a:gd name="T99" fmla="*/ 2147483646 h 5585"/>
              <a:gd name="T100" fmla="*/ 2147483646 w 5871"/>
              <a:gd name="T101" fmla="*/ 2147483646 h 5585"/>
              <a:gd name="T102" fmla="*/ 2147483646 w 5871"/>
              <a:gd name="T103" fmla="*/ 2147483646 h 5585"/>
              <a:gd name="T104" fmla="*/ 0 w 5871"/>
              <a:gd name="T105" fmla="*/ 2147483646 h 5585"/>
              <a:gd name="T106" fmla="*/ 2147483646 w 5871"/>
              <a:gd name="T107" fmla="*/ 0 h 5585"/>
              <a:gd name="T108" fmla="*/ 2147483646 w 5871"/>
              <a:gd name="T109" fmla="*/ 2147483646 h 5585"/>
              <a:gd name="T110" fmla="*/ 2147483646 w 5871"/>
              <a:gd name="T111" fmla="*/ 2147483646 h 55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871" h="5585">
                <a:moveTo>
                  <a:pt x="774" y="374"/>
                </a:moveTo>
                <a:lnTo>
                  <a:pt x="774" y="1910"/>
                </a:lnTo>
                <a:lnTo>
                  <a:pt x="5107" y="1910"/>
                </a:lnTo>
                <a:lnTo>
                  <a:pt x="5107" y="374"/>
                </a:lnTo>
                <a:lnTo>
                  <a:pt x="774" y="374"/>
                </a:lnTo>
                <a:close/>
                <a:moveTo>
                  <a:pt x="1597" y="3265"/>
                </a:moveTo>
                <a:lnTo>
                  <a:pt x="1597" y="3265"/>
                </a:lnTo>
                <a:lnTo>
                  <a:pt x="1591" y="3265"/>
                </a:lnTo>
                <a:lnTo>
                  <a:pt x="1587" y="3265"/>
                </a:lnTo>
                <a:lnTo>
                  <a:pt x="1586" y="3265"/>
                </a:lnTo>
                <a:lnTo>
                  <a:pt x="1581" y="3265"/>
                </a:lnTo>
                <a:lnTo>
                  <a:pt x="1576" y="3265"/>
                </a:lnTo>
                <a:lnTo>
                  <a:pt x="1571" y="3265"/>
                </a:lnTo>
                <a:lnTo>
                  <a:pt x="1570" y="3265"/>
                </a:lnTo>
                <a:lnTo>
                  <a:pt x="1566" y="3265"/>
                </a:lnTo>
                <a:lnTo>
                  <a:pt x="1560" y="3265"/>
                </a:lnTo>
                <a:lnTo>
                  <a:pt x="1555" y="3265"/>
                </a:lnTo>
                <a:lnTo>
                  <a:pt x="1550" y="3265"/>
                </a:lnTo>
                <a:lnTo>
                  <a:pt x="1545" y="3265"/>
                </a:lnTo>
                <a:lnTo>
                  <a:pt x="1540" y="3265"/>
                </a:lnTo>
                <a:lnTo>
                  <a:pt x="1539" y="3265"/>
                </a:lnTo>
                <a:lnTo>
                  <a:pt x="1535" y="3265"/>
                </a:lnTo>
                <a:lnTo>
                  <a:pt x="1529" y="3265"/>
                </a:lnTo>
                <a:lnTo>
                  <a:pt x="1525" y="3265"/>
                </a:lnTo>
                <a:lnTo>
                  <a:pt x="1524" y="3265"/>
                </a:lnTo>
                <a:lnTo>
                  <a:pt x="1519" y="3265"/>
                </a:lnTo>
                <a:lnTo>
                  <a:pt x="1514" y="3265"/>
                </a:lnTo>
                <a:lnTo>
                  <a:pt x="1509" y="3265"/>
                </a:lnTo>
                <a:lnTo>
                  <a:pt x="1508" y="3265"/>
                </a:lnTo>
                <a:lnTo>
                  <a:pt x="1504" y="3265"/>
                </a:lnTo>
                <a:lnTo>
                  <a:pt x="1498" y="3265"/>
                </a:lnTo>
                <a:lnTo>
                  <a:pt x="1494" y="3265"/>
                </a:lnTo>
                <a:lnTo>
                  <a:pt x="1493" y="3265"/>
                </a:lnTo>
                <a:lnTo>
                  <a:pt x="1488" y="3265"/>
                </a:lnTo>
                <a:lnTo>
                  <a:pt x="1483" y="3265"/>
                </a:lnTo>
                <a:lnTo>
                  <a:pt x="1478" y="3265"/>
                </a:lnTo>
                <a:lnTo>
                  <a:pt x="1477" y="3265"/>
                </a:lnTo>
                <a:lnTo>
                  <a:pt x="1473" y="3265"/>
                </a:lnTo>
                <a:lnTo>
                  <a:pt x="1467" y="3265"/>
                </a:lnTo>
                <a:lnTo>
                  <a:pt x="1463" y="3265"/>
                </a:lnTo>
                <a:lnTo>
                  <a:pt x="1462" y="3265"/>
                </a:lnTo>
                <a:lnTo>
                  <a:pt x="1457" y="3265"/>
                </a:lnTo>
                <a:lnTo>
                  <a:pt x="1452" y="3265"/>
                </a:lnTo>
                <a:lnTo>
                  <a:pt x="1446" y="3265"/>
                </a:lnTo>
                <a:lnTo>
                  <a:pt x="1442" y="3265"/>
                </a:lnTo>
                <a:lnTo>
                  <a:pt x="1266" y="3265"/>
                </a:lnTo>
                <a:lnTo>
                  <a:pt x="1345" y="3830"/>
                </a:lnTo>
                <a:lnTo>
                  <a:pt x="1294" y="3911"/>
                </a:lnTo>
                <a:lnTo>
                  <a:pt x="1345" y="3977"/>
                </a:lnTo>
                <a:lnTo>
                  <a:pt x="1117" y="4116"/>
                </a:lnTo>
                <a:lnTo>
                  <a:pt x="1112" y="4144"/>
                </a:lnTo>
                <a:lnTo>
                  <a:pt x="1106" y="4173"/>
                </a:lnTo>
                <a:lnTo>
                  <a:pt x="1103" y="4201"/>
                </a:lnTo>
                <a:lnTo>
                  <a:pt x="1099" y="4228"/>
                </a:lnTo>
                <a:lnTo>
                  <a:pt x="1097" y="4255"/>
                </a:lnTo>
                <a:lnTo>
                  <a:pt x="1096" y="4281"/>
                </a:lnTo>
                <a:lnTo>
                  <a:pt x="1096" y="4308"/>
                </a:lnTo>
                <a:lnTo>
                  <a:pt x="1096" y="4333"/>
                </a:lnTo>
                <a:lnTo>
                  <a:pt x="1097" y="4359"/>
                </a:lnTo>
                <a:lnTo>
                  <a:pt x="1098" y="4383"/>
                </a:lnTo>
                <a:lnTo>
                  <a:pt x="1100" y="4407"/>
                </a:lnTo>
                <a:lnTo>
                  <a:pt x="1104" y="4432"/>
                </a:lnTo>
                <a:lnTo>
                  <a:pt x="1112" y="4478"/>
                </a:lnTo>
                <a:lnTo>
                  <a:pt x="1121" y="4523"/>
                </a:lnTo>
                <a:lnTo>
                  <a:pt x="1133" y="4568"/>
                </a:lnTo>
                <a:lnTo>
                  <a:pt x="1147" y="4611"/>
                </a:lnTo>
                <a:lnTo>
                  <a:pt x="1162" y="4653"/>
                </a:lnTo>
                <a:lnTo>
                  <a:pt x="1179" y="4694"/>
                </a:lnTo>
                <a:lnTo>
                  <a:pt x="1198" y="4733"/>
                </a:lnTo>
                <a:lnTo>
                  <a:pt x="1218" y="4772"/>
                </a:lnTo>
                <a:lnTo>
                  <a:pt x="1238" y="4812"/>
                </a:lnTo>
                <a:lnTo>
                  <a:pt x="1259" y="4849"/>
                </a:lnTo>
                <a:lnTo>
                  <a:pt x="774" y="4849"/>
                </a:lnTo>
                <a:lnTo>
                  <a:pt x="774" y="2135"/>
                </a:lnTo>
                <a:lnTo>
                  <a:pt x="2185" y="2135"/>
                </a:lnTo>
                <a:lnTo>
                  <a:pt x="2185" y="4849"/>
                </a:lnTo>
                <a:lnTo>
                  <a:pt x="1780" y="4849"/>
                </a:lnTo>
                <a:lnTo>
                  <a:pt x="1801" y="4812"/>
                </a:lnTo>
                <a:lnTo>
                  <a:pt x="1821" y="4772"/>
                </a:lnTo>
                <a:lnTo>
                  <a:pt x="1841" y="4733"/>
                </a:lnTo>
                <a:lnTo>
                  <a:pt x="1859" y="4694"/>
                </a:lnTo>
                <a:lnTo>
                  <a:pt x="1876" y="4653"/>
                </a:lnTo>
                <a:lnTo>
                  <a:pt x="1892" y="4611"/>
                </a:lnTo>
                <a:lnTo>
                  <a:pt x="1905" y="4568"/>
                </a:lnTo>
                <a:lnTo>
                  <a:pt x="1917" y="4523"/>
                </a:lnTo>
                <a:lnTo>
                  <a:pt x="1927" y="4478"/>
                </a:lnTo>
                <a:lnTo>
                  <a:pt x="1935" y="4432"/>
                </a:lnTo>
                <a:lnTo>
                  <a:pt x="1938" y="4407"/>
                </a:lnTo>
                <a:lnTo>
                  <a:pt x="1941" y="4383"/>
                </a:lnTo>
                <a:lnTo>
                  <a:pt x="1942" y="4359"/>
                </a:lnTo>
                <a:lnTo>
                  <a:pt x="1943" y="4333"/>
                </a:lnTo>
                <a:lnTo>
                  <a:pt x="1943" y="4308"/>
                </a:lnTo>
                <a:lnTo>
                  <a:pt x="1942" y="4281"/>
                </a:lnTo>
                <a:lnTo>
                  <a:pt x="1941" y="4255"/>
                </a:lnTo>
                <a:lnTo>
                  <a:pt x="1938" y="4228"/>
                </a:lnTo>
                <a:lnTo>
                  <a:pt x="1936" y="4201"/>
                </a:lnTo>
                <a:lnTo>
                  <a:pt x="1932" y="4173"/>
                </a:lnTo>
                <a:lnTo>
                  <a:pt x="1927" y="4144"/>
                </a:lnTo>
                <a:lnTo>
                  <a:pt x="1922" y="4116"/>
                </a:lnTo>
                <a:lnTo>
                  <a:pt x="1694" y="3977"/>
                </a:lnTo>
                <a:lnTo>
                  <a:pt x="1745" y="3911"/>
                </a:lnTo>
                <a:lnTo>
                  <a:pt x="1694" y="3830"/>
                </a:lnTo>
                <a:lnTo>
                  <a:pt x="1771" y="3265"/>
                </a:lnTo>
                <a:lnTo>
                  <a:pt x="1597" y="3265"/>
                </a:lnTo>
                <a:close/>
                <a:moveTo>
                  <a:pt x="4819" y="863"/>
                </a:moveTo>
                <a:lnTo>
                  <a:pt x="4819" y="1057"/>
                </a:lnTo>
                <a:lnTo>
                  <a:pt x="3585" y="1057"/>
                </a:lnTo>
                <a:lnTo>
                  <a:pt x="3585" y="863"/>
                </a:lnTo>
                <a:lnTo>
                  <a:pt x="4819" y="863"/>
                </a:lnTo>
                <a:close/>
                <a:moveTo>
                  <a:pt x="5002" y="1108"/>
                </a:moveTo>
                <a:lnTo>
                  <a:pt x="5002" y="1379"/>
                </a:lnTo>
                <a:lnTo>
                  <a:pt x="3769" y="1379"/>
                </a:lnTo>
                <a:lnTo>
                  <a:pt x="3769" y="1108"/>
                </a:lnTo>
                <a:lnTo>
                  <a:pt x="5002" y="1108"/>
                </a:lnTo>
                <a:close/>
                <a:moveTo>
                  <a:pt x="4891" y="1429"/>
                </a:moveTo>
                <a:lnTo>
                  <a:pt x="4891" y="1623"/>
                </a:lnTo>
                <a:lnTo>
                  <a:pt x="3657" y="1623"/>
                </a:lnTo>
                <a:lnTo>
                  <a:pt x="3657" y="1429"/>
                </a:lnTo>
                <a:lnTo>
                  <a:pt x="4891" y="1429"/>
                </a:lnTo>
                <a:close/>
                <a:moveTo>
                  <a:pt x="4977" y="1659"/>
                </a:moveTo>
                <a:lnTo>
                  <a:pt x="4977" y="1853"/>
                </a:lnTo>
                <a:lnTo>
                  <a:pt x="3743" y="1853"/>
                </a:lnTo>
                <a:lnTo>
                  <a:pt x="3743" y="1659"/>
                </a:lnTo>
                <a:lnTo>
                  <a:pt x="4977" y="1659"/>
                </a:lnTo>
                <a:close/>
                <a:moveTo>
                  <a:pt x="1643" y="596"/>
                </a:moveTo>
                <a:lnTo>
                  <a:pt x="1833" y="561"/>
                </a:lnTo>
                <a:lnTo>
                  <a:pt x="2061" y="1773"/>
                </a:lnTo>
                <a:lnTo>
                  <a:pt x="1871" y="1809"/>
                </a:lnTo>
                <a:lnTo>
                  <a:pt x="1643" y="596"/>
                </a:lnTo>
                <a:close/>
                <a:moveTo>
                  <a:pt x="1388" y="596"/>
                </a:moveTo>
                <a:lnTo>
                  <a:pt x="1579" y="561"/>
                </a:lnTo>
                <a:lnTo>
                  <a:pt x="1807" y="1773"/>
                </a:lnTo>
                <a:lnTo>
                  <a:pt x="1616" y="1809"/>
                </a:lnTo>
                <a:lnTo>
                  <a:pt x="1388" y="596"/>
                </a:lnTo>
                <a:close/>
                <a:moveTo>
                  <a:pt x="1134" y="596"/>
                </a:moveTo>
                <a:lnTo>
                  <a:pt x="1324" y="561"/>
                </a:lnTo>
                <a:lnTo>
                  <a:pt x="1551" y="1773"/>
                </a:lnTo>
                <a:lnTo>
                  <a:pt x="1361" y="1809"/>
                </a:lnTo>
                <a:lnTo>
                  <a:pt x="1134" y="596"/>
                </a:lnTo>
                <a:close/>
                <a:moveTo>
                  <a:pt x="884" y="568"/>
                </a:moveTo>
                <a:lnTo>
                  <a:pt x="1077" y="568"/>
                </a:lnTo>
                <a:lnTo>
                  <a:pt x="1077" y="1802"/>
                </a:lnTo>
                <a:lnTo>
                  <a:pt x="884" y="1802"/>
                </a:lnTo>
                <a:lnTo>
                  <a:pt x="884" y="568"/>
                </a:lnTo>
                <a:close/>
                <a:moveTo>
                  <a:pt x="3540" y="2418"/>
                </a:moveTo>
                <a:lnTo>
                  <a:pt x="3807" y="2354"/>
                </a:lnTo>
                <a:lnTo>
                  <a:pt x="4033" y="3306"/>
                </a:lnTo>
                <a:lnTo>
                  <a:pt x="3765" y="3369"/>
                </a:lnTo>
                <a:lnTo>
                  <a:pt x="3540" y="2418"/>
                </a:lnTo>
                <a:close/>
                <a:moveTo>
                  <a:pt x="3622" y="2531"/>
                </a:moveTo>
                <a:lnTo>
                  <a:pt x="3639" y="2606"/>
                </a:lnTo>
                <a:lnTo>
                  <a:pt x="3791" y="2570"/>
                </a:lnTo>
                <a:lnTo>
                  <a:pt x="3773" y="2496"/>
                </a:lnTo>
                <a:lnTo>
                  <a:pt x="3622" y="2531"/>
                </a:lnTo>
                <a:close/>
                <a:moveTo>
                  <a:pt x="3739" y="3028"/>
                </a:moveTo>
                <a:lnTo>
                  <a:pt x="3776" y="3184"/>
                </a:lnTo>
                <a:lnTo>
                  <a:pt x="3928" y="3148"/>
                </a:lnTo>
                <a:lnTo>
                  <a:pt x="3890" y="2991"/>
                </a:lnTo>
                <a:lnTo>
                  <a:pt x="3739" y="3028"/>
                </a:lnTo>
                <a:close/>
                <a:moveTo>
                  <a:pt x="3193" y="2418"/>
                </a:moveTo>
                <a:lnTo>
                  <a:pt x="3418" y="3369"/>
                </a:lnTo>
                <a:lnTo>
                  <a:pt x="3687" y="3306"/>
                </a:lnTo>
                <a:lnTo>
                  <a:pt x="3461" y="2354"/>
                </a:lnTo>
                <a:lnTo>
                  <a:pt x="3193" y="2418"/>
                </a:lnTo>
                <a:close/>
                <a:moveTo>
                  <a:pt x="3276" y="2531"/>
                </a:moveTo>
                <a:lnTo>
                  <a:pt x="3426" y="2496"/>
                </a:lnTo>
                <a:lnTo>
                  <a:pt x="3444" y="2570"/>
                </a:lnTo>
                <a:lnTo>
                  <a:pt x="3292" y="2606"/>
                </a:lnTo>
                <a:lnTo>
                  <a:pt x="3276" y="2531"/>
                </a:lnTo>
                <a:close/>
                <a:moveTo>
                  <a:pt x="3393" y="3028"/>
                </a:moveTo>
                <a:lnTo>
                  <a:pt x="3429" y="3184"/>
                </a:lnTo>
                <a:lnTo>
                  <a:pt x="3581" y="3148"/>
                </a:lnTo>
                <a:lnTo>
                  <a:pt x="3544" y="2991"/>
                </a:lnTo>
                <a:lnTo>
                  <a:pt x="3393" y="3028"/>
                </a:lnTo>
                <a:close/>
                <a:moveTo>
                  <a:pt x="2841" y="2418"/>
                </a:moveTo>
                <a:lnTo>
                  <a:pt x="3109" y="2354"/>
                </a:lnTo>
                <a:lnTo>
                  <a:pt x="3335" y="3306"/>
                </a:lnTo>
                <a:lnTo>
                  <a:pt x="3067" y="3369"/>
                </a:lnTo>
                <a:lnTo>
                  <a:pt x="2841" y="2418"/>
                </a:lnTo>
                <a:close/>
                <a:moveTo>
                  <a:pt x="2923" y="2531"/>
                </a:moveTo>
                <a:lnTo>
                  <a:pt x="2941" y="2606"/>
                </a:lnTo>
                <a:lnTo>
                  <a:pt x="3092" y="2570"/>
                </a:lnTo>
                <a:lnTo>
                  <a:pt x="3075" y="2496"/>
                </a:lnTo>
                <a:lnTo>
                  <a:pt x="2923" y="2531"/>
                </a:lnTo>
                <a:close/>
                <a:moveTo>
                  <a:pt x="3041" y="3028"/>
                </a:moveTo>
                <a:lnTo>
                  <a:pt x="3192" y="2991"/>
                </a:lnTo>
                <a:lnTo>
                  <a:pt x="3229" y="3148"/>
                </a:lnTo>
                <a:lnTo>
                  <a:pt x="3078" y="3184"/>
                </a:lnTo>
                <a:lnTo>
                  <a:pt x="3041" y="3028"/>
                </a:lnTo>
                <a:close/>
                <a:moveTo>
                  <a:pt x="2553" y="2372"/>
                </a:moveTo>
                <a:lnTo>
                  <a:pt x="2828" y="2372"/>
                </a:lnTo>
                <a:lnTo>
                  <a:pt x="2828" y="3352"/>
                </a:lnTo>
                <a:lnTo>
                  <a:pt x="2553" y="3352"/>
                </a:lnTo>
                <a:lnTo>
                  <a:pt x="2553" y="2372"/>
                </a:lnTo>
                <a:close/>
                <a:moveTo>
                  <a:pt x="2606" y="2503"/>
                </a:moveTo>
                <a:lnTo>
                  <a:pt x="2606" y="2579"/>
                </a:lnTo>
                <a:lnTo>
                  <a:pt x="2762" y="2579"/>
                </a:lnTo>
                <a:lnTo>
                  <a:pt x="2762" y="2503"/>
                </a:lnTo>
                <a:lnTo>
                  <a:pt x="2606" y="2503"/>
                </a:lnTo>
                <a:close/>
                <a:moveTo>
                  <a:pt x="2606" y="3012"/>
                </a:moveTo>
                <a:lnTo>
                  <a:pt x="2606" y="3173"/>
                </a:lnTo>
                <a:lnTo>
                  <a:pt x="2762" y="3173"/>
                </a:lnTo>
                <a:lnTo>
                  <a:pt x="2762" y="3012"/>
                </a:lnTo>
                <a:lnTo>
                  <a:pt x="2606" y="3012"/>
                </a:lnTo>
                <a:close/>
                <a:moveTo>
                  <a:pt x="5555" y="151"/>
                </a:moveTo>
                <a:lnTo>
                  <a:pt x="5555" y="374"/>
                </a:lnTo>
                <a:lnTo>
                  <a:pt x="5555" y="4849"/>
                </a:lnTo>
                <a:lnTo>
                  <a:pt x="5871" y="4849"/>
                </a:lnTo>
                <a:lnTo>
                  <a:pt x="5871" y="5585"/>
                </a:lnTo>
                <a:lnTo>
                  <a:pt x="0" y="5585"/>
                </a:lnTo>
                <a:lnTo>
                  <a:pt x="0" y="4849"/>
                </a:lnTo>
                <a:lnTo>
                  <a:pt x="326" y="4849"/>
                </a:lnTo>
                <a:lnTo>
                  <a:pt x="326" y="374"/>
                </a:lnTo>
                <a:lnTo>
                  <a:pt x="326" y="151"/>
                </a:lnTo>
                <a:lnTo>
                  <a:pt x="326" y="0"/>
                </a:lnTo>
                <a:lnTo>
                  <a:pt x="5555" y="0"/>
                </a:lnTo>
                <a:lnTo>
                  <a:pt x="5555" y="151"/>
                </a:lnTo>
                <a:close/>
                <a:moveTo>
                  <a:pt x="2409" y="2135"/>
                </a:moveTo>
                <a:lnTo>
                  <a:pt x="2409" y="3385"/>
                </a:lnTo>
                <a:lnTo>
                  <a:pt x="5107" y="3385"/>
                </a:lnTo>
                <a:lnTo>
                  <a:pt x="5107" y="2135"/>
                </a:lnTo>
                <a:lnTo>
                  <a:pt x="2409" y="2135"/>
                </a:lnTo>
                <a:close/>
                <a:moveTo>
                  <a:pt x="2409" y="3609"/>
                </a:moveTo>
                <a:lnTo>
                  <a:pt x="2409" y="4849"/>
                </a:lnTo>
                <a:lnTo>
                  <a:pt x="5107" y="4849"/>
                </a:lnTo>
                <a:lnTo>
                  <a:pt x="5107" y="3609"/>
                </a:lnTo>
                <a:lnTo>
                  <a:pt x="2409" y="36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48" name="KSO_Shape"/>
          <p:cNvSpPr/>
          <p:nvPr/>
        </p:nvSpPr>
        <p:spPr bwMode="auto">
          <a:xfrm>
            <a:off x="2195424" y="2242942"/>
            <a:ext cx="597681" cy="644268"/>
          </a:xfrm>
          <a:custGeom>
            <a:avLst/>
            <a:gdLst>
              <a:gd name="T0" fmla="*/ 1234903 w 2578"/>
              <a:gd name="T1" fmla="*/ 1800397 h 2775"/>
              <a:gd name="T2" fmla="*/ 1186284 w 2578"/>
              <a:gd name="T3" fmla="*/ 928421 h 2775"/>
              <a:gd name="T4" fmla="*/ 1119515 w 2578"/>
              <a:gd name="T5" fmla="*/ 829156 h 2775"/>
              <a:gd name="T6" fmla="*/ 1329546 w 2578"/>
              <a:gd name="T7" fmla="*/ 753896 h 2775"/>
              <a:gd name="T8" fmla="*/ 1265370 w 2578"/>
              <a:gd name="T9" fmla="*/ 829156 h 2775"/>
              <a:gd name="T10" fmla="*/ 1498089 w 2578"/>
              <a:gd name="T11" fmla="*/ 1015359 h 2775"/>
              <a:gd name="T12" fmla="*/ 1669225 w 2578"/>
              <a:gd name="T13" fmla="*/ 1012764 h 2775"/>
              <a:gd name="T14" fmla="*/ 1671170 w 2578"/>
              <a:gd name="T15" fmla="*/ 1363111 h 2775"/>
              <a:gd name="T16" fmla="*/ 877721 w 2578"/>
              <a:gd name="T17" fmla="*/ 1363111 h 2775"/>
              <a:gd name="T18" fmla="*/ 1592084 w 2578"/>
              <a:gd name="T19" fmla="*/ 1363111 h 2775"/>
              <a:gd name="T20" fmla="*/ 1265370 w 2578"/>
              <a:gd name="T21" fmla="*/ 1431883 h 2775"/>
              <a:gd name="T22" fmla="*/ 1195360 w 2578"/>
              <a:gd name="T23" fmla="*/ 1479245 h 2775"/>
              <a:gd name="T24" fmla="*/ 1155817 w 2578"/>
              <a:gd name="T25" fmla="*/ 1363111 h 2775"/>
              <a:gd name="T26" fmla="*/ 1197953 w 2578"/>
              <a:gd name="T27" fmla="*/ 1118517 h 2775"/>
              <a:gd name="T28" fmla="*/ 1265370 w 2578"/>
              <a:gd name="T29" fmla="*/ 1294988 h 2775"/>
              <a:gd name="T30" fmla="*/ 1265370 w 2578"/>
              <a:gd name="T31" fmla="*/ 1431883 h 2775"/>
              <a:gd name="T32" fmla="*/ 726032 w 2578"/>
              <a:gd name="T33" fmla="*/ 1115922 h 2775"/>
              <a:gd name="T34" fmla="*/ 269669 w 2578"/>
              <a:gd name="T35" fmla="*/ 1223621 h 2775"/>
              <a:gd name="T36" fmla="*/ 269669 w 2578"/>
              <a:gd name="T37" fmla="*/ 1115922 h 2775"/>
              <a:gd name="T38" fmla="*/ 269669 w 2578"/>
              <a:gd name="T39" fmla="*/ 1043906 h 2775"/>
              <a:gd name="T40" fmla="*/ 269669 w 2578"/>
              <a:gd name="T41" fmla="*/ 935558 h 2775"/>
              <a:gd name="T42" fmla="*/ 768168 w 2578"/>
              <a:gd name="T43" fmla="*/ 1043906 h 2775"/>
              <a:gd name="T44" fmla="*/ 215865 w 2578"/>
              <a:gd name="T45" fmla="*/ 629977 h 2775"/>
              <a:gd name="T46" fmla="*/ 989219 w 2578"/>
              <a:gd name="T47" fmla="*/ 576127 h 2775"/>
              <a:gd name="T48" fmla="*/ 989219 w 2578"/>
              <a:gd name="T49" fmla="*/ 683826 h 2775"/>
              <a:gd name="T50" fmla="*/ 269669 w 2578"/>
              <a:gd name="T51" fmla="*/ 864191 h 2775"/>
              <a:gd name="T52" fmla="*/ 269669 w 2578"/>
              <a:gd name="T53" fmla="*/ 755842 h 2775"/>
              <a:gd name="T54" fmla="*/ 1007369 w 2578"/>
              <a:gd name="T55" fmla="*/ 759086 h 2775"/>
              <a:gd name="T56" fmla="*/ 978847 w 2578"/>
              <a:gd name="T57" fmla="*/ 864191 h 2775"/>
              <a:gd name="T58" fmla="*/ 1151279 w 2578"/>
              <a:gd name="T59" fmla="*/ 467779 h 2775"/>
              <a:gd name="T60" fmla="*/ 969123 w 2578"/>
              <a:gd name="T61" fmla="*/ 288064 h 2775"/>
              <a:gd name="T62" fmla="*/ 845309 w 2578"/>
              <a:gd name="T63" fmla="*/ 432095 h 2775"/>
              <a:gd name="T64" fmla="*/ 287820 w 2578"/>
              <a:gd name="T65" fmla="*/ 305581 h 2775"/>
              <a:gd name="T66" fmla="*/ 287820 w 2578"/>
              <a:gd name="T67" fmla="*/ 288064 h 2775"/>
              <a:gd name="T68" fmla="*/ 107608 w 2578"/>
              <a:gd name="T69" fmla="*/ 1511685 h 2775"/>
              <a:gd name="T70" fmla="*/ 790856 w 2578"/>
              <a:gd name="T71" fmla="*/ 1692049 h 2775"/>
              <a:gd name="T72" fmla="*/ 215865 w 2578"/>
              <a:gd name="T73" fmla="*/ 1799748 h 2775"/>
              <a:gd name="T74" fmla="*/ 0 w 2578"/>
              <a:gd name="T75" fmla="*/ 395763 h 2775"/>
              <a:gd name="T76" fmla="*/ 325418 w 2578"/>
              <a:gd name="T77" fmla="*/ 216048 h 2775"/>
              <a:gd name="T78" fmla="*/ 429137 w 2578"/>
              <a:gd name="T79" fmla="*/ 179715 h 2775"/>
              <a:gd name="T80" fmla="*/ 825213 w 2578"/>
              <a:gd name="T81" fmla="*/ 179715 h 2775"/>
              <a:gd name="T82" fmla="*/ 933470 w 2578"/>
              <a:gd name="T83" fmla="*/ 216048 h 2775"/>
              <a:gd name="T84" fmla="*/ 1258888 w 2578"/>
              <a:gd name="T85" fmla="*/ 395763 h 2775"/>
              <a:gd name="T86" fmla="*/ 1151279 w 2578"/>
              <a:gd name="T87" fmla="*/ 719510 h 2775"/>
              <a:gd name="T88" fmla="*/ 627499 w 2578"/>
              <a:gd name="T89" fmla="*/ 97968 h 2775"/>
              <a:gd name="T90" fmla="*/ 627499 w 2578"/>
              <a:gd name="T91" fmla="*/ 302337 h 2775"/>
              <a:gd name="T92" fmla="*/ 627499 w 2578"/>
              <a:gd name="T93" fmla="*/ 97968 h 277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578" h="2775">
                <a:moveTo>
                  <a:pt x="2578" y="2101"/>
                </a:moveTo>
                <a:cubicBezTo>
                  <a:pt x="2578" y="2473"/>
                  <a:pt x="2277" y="2775"/>
                  <a:pt x="1905" y="2775"/>
                </a:cubicBezTo>
                <a:cubicBezTo>
                  <a:pt x="1533" y="2775"/>
                  <a:pt x="1232" y="2473"/>
                  <a:pt x="1232" y="2101"/>
                </a:cubicBezTo>
                <a:cubicBezTo>
                  <a:pt x="1232" y="1750"/>
                  <a:pt x="1487" y="1462"/>
                  <a:pt x="1830" y="1431"/>
                </a:cubicBezTo>
                <a:cubicBezTo>
                  <a:pt x="1830" y="1278"/>
                  <a:pt x="1830" y="1278"/>
                  <a:pt x="1830" y="1278"/>
                </a:cubicBezTo>
                <a:cubicBezTo>
                  <a:pt x="1727" y="1278"/>
                  <a:pt x="1727" y="1278"/>
                  <a:pt x="1727" y="1278"/>
                </a:cubicBezTo>
                <a:cubicBezTo>
                  <a:pt x="1727" y="1162"/>
                  <a:pt x="1727" y="1162"/>
                  <a:pt x="1727" y="1162"/>
                </a:cubicBezTo>
                <a:cubicBezTo>
                  <a:pt x="2051" y="1162"/>
                  <a:pt x="2051" y="1162"/>
                  <a:pt x="2051" y="1162"/>
                </a:cubicBezTo>
                <a:cubicBezTo>
                  <a:pt x="2051" y="1278"/>
                  <a:pt x="2051" y="1278"/>
                  <a:pt x="2051" y="1278"/>
                </a:cubicBezTo>
                <a:cubicBezTo>
                  <a:pt x="1952" y="1278"/>
                  <a:pt x="1952" y="1278"/>
                  <a:pt x="1952" y="1278"/>
                </a:cubicBezTo>
                <a:cubicBezTo>
                  <a:pt x="1952" y="1431"/>
                  <a:pt x="1952" y="1431"/>
                  <a:pt x="1952" y="1431"/>
                </a:cubicBezTo>
                <a:cubicBezTo>
                  <a:pt x="2081" y="1443"/>
                  <a:pt x="2214" y="1491"/>
                  <a:pt x="2311" y="1565"/>
                </a:cubicBezTo>
                <a:cubicBezTo>
                  <a:pt x="2445" y="1431"/>
                  <a:pt x="2445" y="1431"/>
                  <a:pt x="2445" y="1431"/>
                </a:cubicBezTo>
                <a:cubicBezTo>
                  <a:pt x="2575" y="1561"/>
                  <a:pt x="2575" y="1561"/>
                  <a:pt x="2575" y="1561"/>
                </a:cubicBezTo>
                <a:cubicBezTo>
                  <a:pt x="2441" y="1695"/>
                  <a:pt x="2441" y="1695"/>
                  <a:pt x="2441" y="1695"/>
                </a:cubicBezTo>
                <a:cubicBezTo>
                  <a:pt x="2527" y="1808"/>
                  <a:pt x="2578" y="1949"/>
                  <a:pt x="2578" y="2101"/>
                </a:cubicBezTo>
                <a:close/>
                <a:moveTo>
                  <a:pt x="1905" y="1550"/>
                </a:moveTo>
                <a:cubicBezTo>
                  <a:pt x="1601" y="1550"/>
                  <a:pt x="1354" y="1798"/>
                  <a:pt x="1354" y="2101"/>
                </a:cubicBezTo>
                <a:cubicBezTo>
                  <a:pt x="1354" y="2405"/>
                  <a:pt x="1601" y="2652"/>
                  <a:pt x="1905" y="2652"/>
                </a:cubicBezTo>
                <a:cubicBezTo>
                  <a:pt x="2209" y="2652"/>
                  <a:pt x="2456" y="2405"/>
                  <a:pt x="2456" y="2101"/>
                </a:cubicBezTo>
                <a:cubicBezTo>
                  <a:pt x="2456" y="1798"/>
                  <a:pt x="2209" y="1550"/>
                  <a:pt x="1905" y="1550"/>
                </a:cubicBezTo>
                <a:close/>
                <a:moveTo>
                  <a:pt x="1952" y="2207"/>
                </a:moveTo>
                <a:cubicBezTo>
                  <a:pt x="1952" y="2280"/>
                  <a:pt x="1952" y="2280"/>
                  <a:pt x="1952" y="2280"/>
                </a:cubicBezTo>
                <a:cubicBezTo>
                  <a:pt x="1844" y="2280"/>
                  <a:pt x="1844" y="2280"/>
                  <a:pt x="1844" y="2280"/>
                </a:cubicBezTo>
                <a:cubicBezTo>
                  <a:pt x="1844" y="2207"/>
                  <a:pt x="1844" y="2207"/>
                  <a:pt x="1844" y="2207"/>
                </a:cubicBezTo>
                <a:cubicBezTo>
                  <a:pt x="1807" y="2186"/>
                  <a:pt x="1783" y="2147"/>
                  <a:pt x="1783" y="2101"/>
                </a:cubicBezTo>
                <a:cubicBezTo>
                  <a:pt x="1783" y="2056"/>
                  <a:pt x="1812" y="2017"/>
                  <a:pt x="1848" y="1996"/>
                </a:cubicBezTo>
                <a:cubicBezTo>
                  <a:pt x="1848" y="1724"/>
                  <a:pt x="1848" y="1724"/>
                  <a:pt x="1848" y="1724"/>
                </a:cubicBezTo>
                <a:cubicBezTo>
                  <a:pt x="1952" y="1724"/>
                  <a:pt x="1952" y="1724"/>
                  <a:pt x="1952" y="1724"/>
                </a:cubicBezTo>
                <a:cubicBezTo>
                  <a:pt x="1952" y="1996"/>
                  <a:pt x="1952" y="1996"/>
                  <a:pt x="1952" y="1996"/>
                </a:cubicBezTo>
                <a:cubicBezTo>
                  <a:pt x="1989" y="2017"/>
                  <a:pt x="2027" y="2056"/>
                  <a:pt x="2027" y="2101"/>
                </a:cubicBezTo>
                <a:cubicBezTo>
                  <a:pt x="2027" y="2147"/>
                  <a:pt x="1989" y="2186"/>
                  <a:pt x="1952" y="2207"/>
                </a:cubicBezTo>
                <a:close/>
                <a:moveTo>
                  <a:pt x="416" y="1720"/>
                </a:moveTo>
                <a:cubicBezTo>
                  <a:pt x="1120" y="1720"/>
                  <a:pt x="1120" y="1720"/>
                  <a:pt x="1120" y="1720"/>
                </a:cubicBezTo>
                <a:cubicBezTo>
                  <a:pt x="1094" y="1773"/>
                  <a:pt x="1074" y="1828"/>
                  <a:pt x="1060" y="1886"/>
                </a:cubicBezTo>
                <a:cubicBezTo>
                  <a:pt x="416" y="1886"/>
                  <a:pt x="416" y="1886"/>
                  <a:pt x="416" y="1886"/>
                </a:cubicBezTo>
                <a:cubicBezTo>
                  <a:pt x="370" y="1886"/>
                  <a:pt x="333" y="1849"/>
                  <a:pt x="333" y="1803"/>
                </a:cubicBezTo>
                <a:cubicBezTo>
                  <a:pt x="333" y="1757"/>
                  <a:pt x="370" y="1720"/>
                  <a:pt x="416" y="1720"/>
                </a:cubicBezTo>
                <a:close/>
                <a:moveTo>
                  <a:pt x="1185" y="1609"/>
                </a:moveTo>
                <a:cubicBezTo>
                  <a:pt x="416" y="1609"/>
                  <a:pt x="416" y="1609"/>
                  <a:pt x="416" y="1609"/>
                </a:cubicBezTo>
                <a:cubicBezTo>
                  <a:pt x="370" y="1609"/>
                  <a:pt x="333" y="1572"/>
                  <a:pt x="333" y="1526"/>
                </a:cubicBezTo>
                <a:cubicBezTo>
                  <a:pt x="333" y="1480"/>
                  <a:pt x="370" y="1442"/>
                  <a:pt x="416" y="1442"/>
                </a:cubicBezTo>
                <a:cubicBezTo>
                  <a:pt x="1338" y="1442"/>
                  <a:pt x="1338" y="1442"/>
                  <a:pt x="1338" y="1442"/>
                </a:cubicBezTo>
                <a:cubicBezTo>
                  <a:pt x="1279" y="1491"/>
                  <a:pt x="1228" y="1547"/>
                  <a:pt x="1185" y="1609"/>
                </a:cubicBezTo>
                <a:close/>
                <a:moveTo>
                  <a:pt x="416" y="1054"/>
                </a:moveTo>
                <a:cubicBezTo>
                  <a:pt x="370" y="1054"/>
                  <a:pt x="333" y="1017"/>
                  <a:pt x="333" y="971"/>
                </a:cubicBezTo>
                <a:cubicBezTo>
                  <a:pt x="333" y="925"/>
                  <a:pt x="370" y="888"/>
                  <a:pt x="416" y="888"/>
                </a:cubicBezTo>
                <a:cubicBezTo>
                  <a:pt x="1526" y="888"/>
                  <a:pt x="1526" y="888"/>
                  <a:pt x="1526" y="888"/>
                </a:cubicBezTo>
                <a:cubicBezTo>
                  <a:pt x="1572" y="888"/>
                  <a:pt x="1609" y="925"/>
                  <a:pt x="1609" y="971"/>
                </a:cubicBezTo>
                <a:cubicBezTo>
                  <a:pt x="1609" y="1017"/>
                  <a:pt x="1572" y="1054"/>
                  <a:pt x="1526" y="1054"/>
                </a:cubicBezTo>
                <a:lnTo>
                  <a:pt x="416" y="1054"/>
                </a:lnTo>
                <a:close/>
                <a:moveTo>
                  <a:pt x="416" y="1332"/>
                </a:moveTo>
                <a:cubicBezTo>
                  <a:pt x="370" y="1332"/>
                  <a:pt x="333" y="1294"/>
                  <a:pt x="333" y="1248"/>
                </a:cubicBezTo>
                <a:cubicBezTo>
                  <a:pt x="333" y="1202"/>
                  <a:pt x="370" y="1165"/>
                  <a:pt x="416" y="1165"/>
                </a:cubicBezTo>
                <a:cubicBezTo>
                  <a:pt x="1526" y="1165"/>
                  <a:pt x="1526" y="1165"/>
                  <a:pt x="1526" y="1165"/>
                </a:cubicBezTo>
                <a:cubicBezTo>
                  <a:pt x="1536" y="1165"/>
                  <a:pt x="1545" y="1168"/>
                  <a:pt x="1554" y="1170"/>
                </a:cubicBezTo>
                <a:cubicBezTo>
                  <a:pt x="1554" y="1311"/>
                  <a:pt x="1554" y="1311"/>
                  <a:pt x="1554" y="1311"/>
                </a:cubicBezTo>
                <a:cubicBezTo>
                  <a:pt x="1539" y="1318"/>
                  <a:pt x="1525" y="1324"/>
                  <a:pt x="1510" y="1332"/>
                </a:cubicBezTo>
                <a:lnTo>
                  <a:pt x="416" y="1332"/>
                </a:lnTo>
                <a:close/>
                <a:moveTo>
                  <a:pt x="1776" y="721"/>
                </a:moveTo>
                <a:cubicBezTo>
                  <a:pt x="1776" y="568"/>
                  <a:pt x="1651" y="444"/>
                  <a:pt x="1498" y="444"/>
                </a:cubicBezTo>
                <a:cubicBezTo>
                  <a:pt x="1495" y="444"/>
                  <a:pt x="1495" y="444"/>
                  <a:pt x="1495" y="444"/>
                </a:cubicBezTo>
                <a:cubicBezTo>
                  <a:pt x="1497" y="453"/>
                  <a:pt x="1498" y="462"/>
                  <a:pt x="1498" y="471"/>
                </a:cubicBezTo>
                <a:cubicBezTo>
                  <a:pt x="1498" y="579"/>
                  <a:pt x="1411" y="666"/>
                  <a:pt x="1304" y="666"/>
                </a:cubicBezTo>
                <a:cubicBezTo>
                  <a:pt x="638" y="666"/>
                  <a:pt x="638" y="666"/>
                  <a:pt x="638" y="666"/>
                </a:cubicBezTo>
                <a:cubicBezTo>
                  <a:pt x="531" y="666"/>
                  <a:pt x="444" y="579"/>
                  <a:pt x="444" y="471"/>
                </a:cubicBezTo>
                <a:cubicBezTo>
                  <a:pt x="444" y="462"/>
                  <a:pt x="445" y="453"/>
                  <a:pt x="447" y="444"/>
                </a:cubicBezTo>
                <a:cubicBezTo>
                  <a:pt x="444" y="444"/>
                  <a:pt x="444" y="444"/>
                  <a:pt x="444" y="444"/>
                </a:cubicBezTo>
                <a:cubicBezTo>
                  <a:pt x="291" y="444"/>
                  <a:pt x="166" y="568"/>
                  <a:pt x="166" y="721"/>
                </a:cubicBezTo>
                <a:cubicBezTo>
                  <a:pt x="166" y="2330"/>
                  <a:pt x="166" y="2330"/>
                  <a:pt x="166" y="2330"/>
                </a:cubicBezTo>
                <a:cubicBezTo>
                  <a:pt x="166" y="2483"/>
                  <a:pt x="291" y="2608"/>
                  <a:pt x="444" y="2608"/>
                </a:cubicBezTo>
                <a:cubicBezTo>
                  <a:pt x="1220" y="2608"/>
                  <a:pt x="1220" y="2608"/>
                  <a:pt x="1220" y="2608"/>
                </a:cubicBezTo>
                <a:cubicBezTo>
                  <a:pt x="1271" y="2672"/>
                  <a:pt x="1331" y="2728"/>
                  <a:pt x="1398" y="2774"/>
                </a:cubicBezTo>
                <a:cubicBezTo>
                  <a:pt x="333" y="2774"/>
                  <a:pt x="333" y="2774"/>
                  <a:pt x="333" y="2774"/>
                </a:cubicBezTo>
                <a:cubicBezTo>
                  <a:pt x="180" y="2774"/>
                  <a:pt x="0" y="2650"/>
                  <a:pt x="0" y="2497"/>
                </a:cubicBezTo>
                <a:cubicBezTo>
                  <a:pt x="0" y="610"/>
                  <a:pt x="0" y="610"/>
                  <a:pt x="0" y="610"/>
                </a:cubicBezTo>
                <a:cubicBezTo>
                  <a:pt x="0" y="457"/>
                  <a:pt x="180" y="333"/>
                  <a:pt x="333" y="333"/>
                </a:cubicBezTo>
                <a:cubicBezTo>
                  <a:pt x="502" y="333"/>
                  <a:pt x="502" y="333"/>
                  <a:pt x="502" y="333"/>
                </a:cubicBezTo>
                <a:cubicBezTo>
                  <a:pt x="537" y="298"/>
                  <a:pt x="585" y="277"/>
                  <a:pt x="638" y="277"/>
                </a:cubicBezTo>
                <a:cubicBezTo>
                  <a:pt x="662" y="277"/>
                  <a:pt x="662" y="277"/>
                  <a:pt x="662" y="277"/>
                </a:cubicBezTo>
                <a:cubicBezTo>
                  <a:pt x="678" y="122"/>
                  <a:pt x="808" y="0"/>
                  <a:pt x="968" y="0"/>
                </a:cubicBezTo>
                <a:cubicBezTo>
                  <a:pt x="1127" y="0"/>
                  <a:pt x="1257" y="122"/>
                  <a:pt x="1273" y="277"/>
                </a:cubicBezTo>
                <a:cubicBezTo>
                  <a:pt x="1304" y="277"/>
                  <a:pt x="1304" y="277"/>
                  <a:pt x="1304" y="277"/>
                </a:cubicBezTo>
                <a:cubicBezTo>
                  <a:pt x="1357" y="277"/>
                  <a:pt x="1405" y="298"/>
                  <a:pt x="1440" y="333"/>
                </a:cubicBezTo>
                <a:cubicBezTo>
                  <a:pt x="1609" y="333"/>
                  <a:pt x="1609" y="333"/>
                  <a:pt x="1609" y="333"/>
                </a:cubicBezTo>
                <a:cubicBezTo>
                  <a:pt x="1763" y="333"/>
                  <a:pt x="1942" y="457"/>
                  <a:pt x="1942" y="610"/>
                </a:cubicBezTo>
                <a:cubicBezTo>
                  <a:pt x="1942" y="1109"/>
                  <a:pt x="1942" y="1109"/>
                  <a:pt x="1942" y="1109"/>
                </a:cubicBezTo>
                <a:cubicBezTo>
                  <a:pt x="1776" y="1109"/>
                  <a:pt x="1776" y="1109"/>
                  <a:pt x="1776" y="1109"/>
                </a:cubicBezTo>
                <a:lnTo>
                  <a:pt x="1776" y="721"/>
                </a:lnTo>
                <a:close/>
                <a:moveTo>
                  <a:pt x="968" y="151"/>
                </a:moveTo>
                <a:cubicBezTo>
                  <a:pt x="881" y="151"/>
                  <a:pt x="810" y="222"/>
                  <a:pt x="810" y="308"/>
                </a:cubicBezTo>
                <a:cubicBezTo>
                  <a:pt x="810" y="395"/>
                  <a:pt x="881" y="466"/>
                  <a:pt x="968" y="466"/>
                </a:cubicBezTo>
                <a:cubicBezTo>
                  <a:pt x="1055" y="466"/>
                  <a:pt x="1125" y="395"/>
                  <a:pt x="1125" y="308"/>
                </a:cubicBezTo>
                <a:cubicBezTo>
                  <a:pt x="1125" y="222"/>
                  <a:pt x="1055" y="151"/>
                  <a:pt x="968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6922443" y="2302915"/>
            <a:ext cx="538828" cy="538828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4595472" y="2276023"/>
            <a:ext cx="597061" cy="578106"/>
          </a:xfrm>
          <a:custGeom>
            <a:avLst/>
            <a:gdLst>
              <a:gd name="T0" fmla="*/ 1660229 w 8965002"/>
              <a:gd name="T1" fmla="*/ 723707 h 8673857"/>
              <a:gd name="T2" fmla="*/ 1707743 w 8965002"/>
              <a:gd name="T3" fmla="*/ 723707 h 8673857"/>
              <a:gd name="T4" fmla="*/ 1786179 w 8965002"/>
              <a:gd name="T5" fmla="*/ 872262 h 8673857"/>
              <a:gd name="T6" fmla="*/ 1398524 w 8965002"/>
              <a:gd name="T7" fmla="*/ 1455923 h 8673857"/>
              <a:gd name="T8" fmla="*/ 1307266 w 8965002"/>
              <a:gd name="T9" fmla="*/ 1501168 h 8673857"/>
              <a:gd name="T10" fmla="*/ 1079500 w 8965002"/>
              <a:gd name="T11" fmla="*/ 1501168 h 8673857"/>
              <a:gd name="T12" fmla="*/ 1079500 w 8965002"/>
              <a:gd name="T13" fmla="*/ 1685165 h 8673857"/>
              <a:gd name="T14" fmla="*/ 1049332 w 8965002"/>
              <a:gd name="T15" fmla="*/ 1734934 h 8673857"/>
              <a:gd name="T16" fmla="*/ 1021427 w 8965002"/>
              <a:gd name="T17" fmla="*/ 1741721 h 8673857"/>
              <a:gd name="T18" fmla="*/ 985980 w 8965002"/>
              <a:gd name="T19" fmla="*/ 1731164 h 8673857"/>
              <a:gd name="T20" fmla="*/ 808744 w 8965002"/>
              <a:gd name="T21" fmla="*/ 1611265 h 8673857"/>
              <a:gd name="T22" fmla="*/ 635280 w 8965002"/>
              <a:gd name="T23" fmla="*/ 1731164 h 8673857"/>
              <a:gd name="T24" fmla="*/ 571927 w 8965002"/>
              <a:gd name="T25" fmla="*/ 1734934 h 8673857"/>
              <a:gd name="T26" fmla="*/ 539497 w 8965002"/>
              <a:gd name="T27" fmla="*/ 1685165 h 8673857"/>
              <a:gd name="T28" fmla="*/ 539497 w 8965002"/>
              <a:gd name="T29" fmla="*/ 1225173 h 8673857"/>
              <a:gd name="T30" fmla="*/ 636788 w 8965002"/>
              <a:gd name="T31" fmla="*/ 1030619 h 8673857"/>
              <a:gd name="T32" fmla="*/ 667710 w 8965002"/>
              <a:gd name="T33" fmla="*/ 1022324 h 8673857"/>
              <a:gd name="T34" fmla="*/ 1142852 w 8965002"/>
              <a:gd name="T35" fmla="*/ 1022324 h 8673857"/>
              <a:gd name="T36" fmla="*/ 1077992 w 8965002"/>
              <a:gd name="T37" fmla="*/ 1261369 h 8673857"/>
              <a:gd name="T38" fmla="*/ 1250702 w 8965002"/>
              <a:gd name="T39" fmla="*/ 1261369 h 8673857"/>
              <a:gd name="T40" fmla="*/ 1660229 w 8965002"/>
              <a:gd name="T41" fmla="*/ 723707 h 8673857"/>
              <a:gd name="T42" fmla="*/ 1227016 w 8965002"/>
              <a:gd name="T43" fmla="*/ 26 h 8673857"/>
              <a:gd name="T44" fmla="*/ 1646524 w 8965002"/>
              <a:gd name="T45" fmla="*/ 27634 h 8673857"/>
              <a:gd name="T46" fmla="*/ 1722691 w 8965002"/>
              <a:gd name="T47" fmla="*/ 177681 h 8673857"/>
              <a:gd name="T48" fmla="*/ 1246833 w 8965002"/>
              <a:gd name="T49" fmla="*/ 798230 h 8673857"/>
              <a:gd name="T50" fmla="*/ 1160861 w 8965002"/>
              <a:gd name="T51" fmla="*/ 838946 h 8673857"/>
              <a:gd name="T52" fmla="*/ 443680 w 8965002"/>
              <a:gd name="T53" fmla="*/ 838946 h 8673857"/>
              <a:gd name="T54" fmla="*/ 231014 w 8965002"/>
              <a:gd name="T55" fmla="*/ 1099833 h 8673857"/>
              <a:gd name="T56" fmla="*/ 361479 w 8965002"/>
              <a:gd name="T57" fmla="*/ 1249880 h 8673857"/>
              <a:gd name="T58" fmla="*/ 418794 w 8965002"/>
              <a:gd name="T59" fmla="*/ 1261190 h 8673857"/>
              <a:gd name="T60" fmla="*/ 418794 w 8965002"/>
              <a:gd name="T61" fmla="*/ 1500965 h 8673857"/>
              <a:gd name="T62" fmla="*/ 10807 w 8965002"/>
              <a:gd name="T63" fmla="*/ 1148843 h 8673857"/>
              <a:gd name="T64" fmla="*/ 13069 w 8965002"/>
              <a:gd name="T65" fmla="*/ 949785 h 8673857"/>
              <a:gd name="T66" fmla="*/ 545488 w 8965002"/>
              <a:gd name="T67" fmla="*/ 134703 h 8673857"/>
              <a:gd name="T68" fmla="*/ 706119 w 8965002"/>
              <a:gd name="T69" fmla="*/ 45730 h 8673857"/>
              <a:gd name="T70" fmla="*/ 1227016 w 8965002"/>
              <a:gd name="T71" fmla="*/ 26 h 867385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965002" h="8673857">
                <a:moveTo>
                  <a:pt x="8267042" y="3603669"/>
                </a:moveTo>
                <a:cubicBezTo>
                  <a:pt x="8267042" y="3603669"/>
                  <a:pt x="8267042" y="3603669"/>
                  <a:pt x="8503636" y="3603669"/>
                </a:cubicBezTo>
                <a:cubicBezTo>
                  <a:pt x="8770275" y="3603669"/>
                  <a:pt x="9115779" y="3885289"/>
                  <a:pt x="8894206" y="4343392"/>
                </a:cubicBezTo>
                <a:cubicBezTo>
                  <a:pt x="8894206" y="4343392"/>
                  <a:pt x="8894206" y="4343392"/>
                  <a:pt x="6963891" y="7249712"/>
                </a:cubicBezTo>
                <a:cubicBezTo>
                  <a:pt x="6817428" y="7463743"/>
                  <a:pt x="6610877" y="7475008"/>
                  <a:pt x="6509479" y="7475008"/>
                </a:cubicBezTo>
                <a:cubicBezTo>
                  <a:pt x="6509479" y="7475008"/>
                  <a:pt x="6509479" y="7475008"/>
                  <a:pt x="5375325" y="7475008"/>
                </a:cubicBezTo>
                <a:cubicBezTo>
                  <a:pt x="5375325" y="7475008"/>
                  <a:pt x="5375325" y="7475008"/>
                  <a:pt x="5375325" y="8391212"/>
                </a:cubicBezTo>
                <a:cubicBezTo>
                  <a:pt x="5375325" y="8503860"/>
                  <a:pt x="5326504" y="8586469"/>
                  <a:pt x="5225106" y="8639038"/>
                </a:cubicBezTo>
                <a:cubicBezTo>
                  <a:pt x="5180040" y="8661567"/>
                  <a:pt x="5131219" y="8672833"/>
                  <a:pt x="5086153" y="8672833"/>
                </a:cubicBezTo>
                <a:cubicBezTo>
                  <a:pt x="5026066" y="8672833"/>
                  <a:pt x="4962223" y="8654057"/>
                  <a:pt x="4909646" y="8620263"/>
                </a:cubicBezTo>
                <a:cubicBezTo>
                  <a:pt x="4909646" y="8620263"/>
                  <a:pt x="4909646" y="8620263"/>
                  <a:pt x="4027109" y="8023229"/>
                </a:cubicBezTo>
                <a:cubicBezTo>
                  <a:pt x="4027109" y="8023229"/>
                  <a:pt x="4027109" y="8023229"/>
                  <a:pt x="3163349" y="8620263"/>
                </a:cubicBezTo>
                <a:cubicBezTo>
                  <a:pt x="3069463" y="8684097"/>
                  <a:pt x="2949287" y="8691607"/>
                  <a:pt x="2847889" y="8639038"/>
                </a:cubicBezTo>
                <a:cubicBezTo>
                  <a:pt x="2750247" y="8586469"/>
                  <a:pt x="2686404" y="8503860"/>
                  <a:pt x="2686404" y="8391212"/>
                </a:cubicBezTo>
                <a:cubicBezTo>
                  <a:pt x="2686404" y="8391212"/>
                  <a:pt x="2686404" y="8391212"/>
                  <a:pt x="2686404" y="6100701"/>
                </a:cubicBezTo>
                <a:cubicBezTo>
                  <a:pt x="2686404" y="5559991"/>
                  <a:pt x="2990598" y="5237066"/>
                  <a:pt x="3170860" y="5131928"/>
                </a:cubicBezTo>
                <a:cubicBezTo>
                  <a:pt x="3215926" y="5105644"/>
                  <a:pt x="3268503" y="5090624"/>
                  <a:pt x="3324835" y="5090624"/>
                </a:cubicBezTo>
                <a:cubicBezTo>
                  <a:pt x="3324835" y="5090624"/>
                  <a:pt x="3324835" y="5090624"/>
                  <a:pt x="5690785" y="5090624"/>
                </a:cubicBezTo>
                <a:cubicBezTo>
                  <a:pt x="5371570" y="5406038"/>
                  <a:pt x="5367814" y="5980543"/>
                  <a:pt x="5367814" y="6280938"/>
                </a:cubicBezTo>
                <a:cubicBezTo>
                  <a:pt x="5367814" y="6280938"/>
                  <a:pt x="5367814" y="6280938"/>
                  <a:pt x="6227818" y="6280938"/>
                </a:cubicBezTo>
                <a:cubicBezTo>
                  <a:pt x="6227818" y="6280938"/>
                  <a:pt x="6227818" y="6280938"/>
                  <a:pt x="8267042" y="3603669"/>
                </a:cubicBezTo>
                <a:close/>
                <a:moveTo>
                  <a:pt x="6109875" y="128"/>
                </a:moveTo>
                <a:cubicBezTo>
                  <a:pt x="6829153" y="-2490"/>
                  <a:pt x="7579192" y="34821"/>
                  <a:pt x="8198796" y="137601"/>
                </a:cubicBezTo>
                <a:cubicBezTo>
                  <a:pt x="8705745" y="220201"/>
                  <a:pt x="8739542" y="678257"/>
                  <a:pt x="8578069" y="884757"/>
                </a:cubicBezTo>
                <a:cubicBezTo>
                  <a:pt x="8578069" y="884757"/>
                  <a:pt x="6234838" y="3955980"/>
                  <a:pt x="6208552" y="3974753"/>
                </a:cubicBezTo>
                <a:cubicBezTo>
                  <a:pt x="6107162" y="4098653"/>
                  <a:pt x="5953199" y="4177498"/>
                  <a:pt x="5780461" y="4177498"/>
                </a:cubicBezTo>
                <a:cubicBezTo>
                  <a:pt x="5780461" y="4177498"/>
                  <a:pt x="5780461" y="4177498"/>
                  <a:pt x="2209285" y="4177498"/>
                </a:cubicBezTo>
                <a:cubicBezTo>
                  <a:pt x="1818747" y="4177498"/>
                  <a:pt x="970076" y="4545444"/>
                  <a:pt x="1150325" y="5476573"/>
                </a:cubicBezTo>
                <a:cubicBezTo>
                  <a:pt x="1217918" y="5825746"/>
                  <a:pt x="1465760" y="6103583"/>
                  <a:pt x="1799971" y="6223729"/>
                </a:cubicBezTo>
                <a:cubicBezTo>
                  <a:pt x="1875075" y="6253765"/>
                  <a:pt x="2002751" y="6268783"/>
                  <a:pt x="2085365" y="6280047"/>
                </a:cubicBezTo>
                <a:cubicBezTo>
                  <a:pt x="2085365" y="6280047"/>
                  <a:pt x="2085365" y="6280047"/>
                  <a:pt x="2085365" y="7473994"/>
                </a:cubicBezTo>
                <a:cubicBezTo>
                  <a:pt x="1582171" y="7440203"/>
                  <a:pt x="335451" y="7004675"/>
                  <a:pt x="53813" y="5720619"/>
                </a:cubicBezTo>
                <a:cubicBezTo>
                  <a:pt x="-25046" y="5397728"/>
                  <a:pt x="-13780" y="5056063"/>
                  <a:pt x="65078" y="4729417"/>
                </a:cubicBezTo>
                <a:cubicBezTo>
                  <a:pt x="282879" y="3283915"/>
                  <a:pt x="2351982" y="944830"/>
                  <a:pt x="2716235" y="670748"/>
                </a:cubicBezTo>
                <a:cubicBezTo>
                  <a:pt x="2960321" y="471756"/>
                  <a:pt x="3234449" y="310311"/>
                  <a:pt x="3516088" y="227711"/>
                </a:cubicBezTo>
                <a:cubicBezTo>
                  <a:pt x="3797726" y="119767"/>
                  <a:pt x="4911078" y="4491"/>
                  <a:pt x="610987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51" name="išľíďè"/>
          <p:cNvSpPr/>
          <p:nvPr/>
        </p:nvSpPr>
        <p:spPr bwMode="auto">
          <a:xfrm>
            <a:off x="620262" y="472147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52" name="iSlíďè"/>
          <p:cNvSpPr txBox="1"/>
          <p:nvPr/>
        </p:nvSpPr>
        <p:spPr bwMode="auto">
          <a:xfrm>
            <a:off x="1106669" y="43380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3" name="išľíďè"/>
          <p:cNvSpPr/>
          <p:nvPr/>
        </p:nvSpPr>
        <p:spPr bwMode="auto">
          <a:xfrm>
            <a:off x="3544714" y="472147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54" name="iSlíďè"/>
          <p:cNvSpPr txBox="1"/>
          <p:nvPr/>
        </p:nvSpPr>
        <p:spPr bwMode="auto">
          <a:xfrm>
            <a:off x="4031121" y="43380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5" name="išľíďè"/>
          <p:cNvSpPr/>
          <p:nvPr/>
        </p:nvSpPr>
        <p:spPr bwMode="auto">
          <a:xfrm>
            <a:off x="6517025" y="472147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56" name="iSlíďè"/>
          <p:cNvSpPr txBox="1"/>
          <p:nvPr/>
        </p:nvSpPr>
        <p:spPr bwMode="auto">
          <a:xfrm>
            <a:off x="7012573" y="433266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7" name="išľíďè"/>
          <p:cNvSpPr/>
          <p:nvPr/>
        </p:nvSpPr>
        <p:spPr bwMode="auto">
          <a:xfrm>
            <a:off x="9251312" y="472147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你创意和灵感</a:t>
            </a:r>
          </a:p>
        </p:txBody>
      </p:sp>
      <p:sp>
        <p:nvSpPr>
          <p:cNvPr id="58" name="iSlíďè"/>
          <p:cNvSpPr txBox="1"/>
          <p:nvPr/>
        </p:nvSpPr>
        <p:spPr bwMode="auto">
          <a:xfrm>
            <a:off x="9737719" y="43380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2762" y="1801132"/>
            <a:ext cx="6383941" cy="3220574"/>
            <a:chOff x="1877340" y="2220856"/>
            <a:chExt cx="5555883" cy="2802835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1877340" y="2225466"/>
              <a:ext cx="998096" cy="996056"/>
            </a:xfrm>
            <a:prstGeom prst="flowChartAlternateProcess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2123015" y="2427669"/>
              <a:ext cx="521958" cy="52089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21"/>
            <p:cNvSpPr>
              <a:spLocks noChangeArrowheads="1"/>
            </p:cNvSpPr>
            <p:nvPr/>
          </p:nvSpPr>
          <p:spPr bwMode="auto">
            <a:xfrm>
              <a:off x="1877340" y="4025594"/>
              <a:ext cx="998096" cy="998097"/>
            </a:xfrm>
            <a:prstGeom prst="flowChartAlternateProcess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2026441" y="4274447"/>
              <a:ext cx="680964" cy="415504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6435126" y="4022520"/>
              <a:ext cx="998097" cy="996056"/>
            </a:xfrm>
            <a:prstGeom prst="flowChartAlternateProcess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6719358" y="4274447"/>
              <a:ext cx="476784" cy="475172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26"/>
            <p:cNvSpPr>
              <a:spLocks noChangeArrowheads="1"/>
            </p:cNvSpPr>
            <p:nvPr/>
          </p:nvSpPr>
          <p:spPr bwMode="auto">
            <a:xfrm>
              <a:off x="6435126" y="2220856"/>
              <a:ext cx="998097" cy="998096"/>
            </a:xfrm>
            <a:prstGeom prst="flowChartAlternateProcess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6609268" y="2420750"/>
              <a:ext cx="622649" cy="637201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išľíďè"/>
          <p:cNvSpPr/>
          <p:nvPr/>
        </p:nvSpPr>
        <p:spPr bwMode="auto">
          <a:xfrm>
            <a:off x="2561505" y="2320838"/>
            <a:ext cx="313501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0" name="iSlíďè"/>
          <p:cNvSpPr txBox="1"/>
          <p:nvPr/>
        </p:nvSpPr>
        <p:spPr bwMode="auto">
          <a:xfrm>
            <a:off x="2568406" y="200866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1" name="išľíďè"/>
          <p:cNvSpPr/>
          <p:nvPr/>
        </p:nvSpPr>
        <p:spPr bwMode="auto">
          <a:xfrm>
            <a:off x="2550939" y="4392739"/>
            <a:ext cx="313501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2" name="iSlíďè"/>
          <p:cNvSpPr txBox="1"/>
          <p:nvPr/>
        </p:nvSpPr>
        <p:spPr bwMode="auto">
          <a:xfrm>
            <a:off x="2557840" y="408056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3" name="išľíďè"/>
          <p:cNvSpPr/>
          <p:nvPr/>
        </p:nvSpPr>
        <p:spPr bwMode="auto">
          <a:xfrm>
            <a:off x="7923300" y="2320838"/>
            <a:ext cx="313501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4" name="iSlíďè"/>
          <p:cNvSpPr txBox="1"/>
          <p:nvPr/>
        </p:nvSpPr>
        <p:spPr bwMode="auto">
          <a:xfrm>
            <a:off x="7930201" y="200866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5" name="išľíďè"/>
          <p:cNvSpPr/>
          <p:nvPr/>
        </p:nvSpPr>
        <p:spPr bwMode="auto">
          <a:xfrm>
            <a:off x="7912734" y="4392739"/>
            <a:ext cx="313501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6" name="iSlíďè"/>
          <p:cNvSpPr txBox="1"/>
          <p:nvPr/>
        </p:nvSpPr>
        <p:spPr bwMode="auto">
          <a:xfrm>
            <a:off x="7919635" y="408056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2045413" y="1646764"/>
            <a:ext cx="2871896" cy="4274351"/>
            <a:chOff x="4634207" y="1886607"/>
            <a:chExt cx="2649674" cy="3943609"/>
          </a:xfrm>
        </p:grpSpPr>
        <p:grpSp>
          <p:nvGrpSpPr>
            <p:cNvPr id="59" name="千图PPT彼岸天：ID 8661124库_组合 27"/>
            <p:cNvGrpSpPr/>
            <p:nvPr>
              <p:custDataLst>
                <p:tags r:id="rId1"/>
              </p:custDataLst>
            </p:nvPr>
          </p:nvGrpSpPr>
          <p:grpSpPr>
            <a:xfrm>
              <a:off x="5179185" y="2885518"/>
              <a:ext cx="1570090" cy="1962613"/>
              <a:chOff x="5179185" y="2885518"/>
              <a:chExt cx="1570090" cy="1962613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5179185" y="2885518"/>
                <a:ext cx="1570090" cy="1962613"/>
                <a:chOff x="1361326" y="1123950"/>
                <a:chExt cx="1219200" cy="1524000"/>
              </a:xfrm>
              <a:solidFill>
                <a:schemeClr val="accent2"/>
              </a:solidFill>
            </p:grpSpPr>
            <p:sp>
              <p:nvSpPr>
                <p:cNvPr id="75" name="平行四边形 74"/>
                <p:cNvSpPr/>
                <p:nvPr/>
              </p:nvSpPr>
              <p:spPr>
                <a:xfrm>
                  <a:off x="1361326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76" name="直接连接符 75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" name="椭圆 72"/>
              <p:cNvSpPr/>
              <p:nvPr/>
            </p:nvSpPr>
            <p:spPr>
              <a:xfrm>
                <a:off x="5828515" y="3070065"/>
                <a:ext cx="592054" cy="5920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ar-SA" sz="1400" b="1">
                    <a:solidFill>
                      <a:schemeClr val="accent2">
                        <a:lumMod val="100000"/>
                      </a:schemeClr>
                    </a:solidFill>
                  </a:rPr>
                  <a:t>2</a:t>
                </a:r>
                <a:endParaRPr lang="ar-SA" sz="14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4" name="任意多边形 11"/>
              <p:cNvSpPr/>
              <p:nvPr/>
            </p:nvSpPr>
            <p:spPr bwMode="auto">
              <a:xfrm>
                <a:off x="5548444" y="4133751"/>
                <a:ext cx="443052" cy="490652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0" name="千图PPT彼岸天：ID 8661124库_组合 28"/>
            <p:cNvGrpSpPr/>
            <p:nvPr>
              <p:custDataLst>
                <p:tags r:id="rId2"/>
              </p:custDataLst>
            </p:nvPr>
          </p:nvGrpSpPr>
          <p:grpSpPr>
            <a:xfrm>
              <a:off x="5713791" y="3867603"/>
              <a:ext cx="1570090" cy="1962613"/>
              <a:chOff x="5713791" y="3867603"/>
              <a:chExt cx="1570090" cy="1962613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713791" y="3867603"/>
                <a:ext cx="1570090" cy="1962613"/>
                <a:chOff x="1361326" y="1123950"/>
                <a:chExt cx="1219200" cy="1524000"/>
              </a:xfrm>
              <a:solidFill>
                <a:schemeClr val="accent1"/>
              </a:solidFill>
            </p:grpSpPr>
            <p:sp>
              <p:nvSpPr>
                <p:cNvPr id="70" name="平行四边形 69"/>
                <p:cNvSpPr/>
                <p:nvPr/>
              </p:nvSpPr>
              <p:spPr>
                <a:xfrm>
                  <a:off x="1361326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71" name="直接连接符 70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椭圆 67"/>
              <p:cNvSpPr/>
              <p:nvPr/>
            </p:nvSpPr>
            <p:spPr>
              <a:xfrm>
                <a:off x="6383613" y="4061766"/>
                <a:ext cx="592054" cy="5920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ar-SA" sz="1400" b="1">
                    <a:solidFill>
                      <a:schemeClr val="accent1">
                        <a:lumMod val="100000"/>
                      </a:schemeClr>
                    </a:solidFill>
                  </a:rPr>
                  <a:t>1</a:t>
                </a:r>
                <a:endParaRPr lang="ar-SA" sz="14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9" name="任意多边形 12"/>
              <p:cNvSpPr>
                <a:spLocks noChangeAspect="1"/>
              </p:cNvSpPr>
              <p:nvPr/>
            </p:nvSpPr>
            <p:spPr bwMode="auto">
              <a:xfrm>
                <a:off x="6009997" y="5186395"/>
                <a:ext cx="559742" cy="45140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1" name="千图PPT彼岸天：ID 8661124库_组合 1"/>
            <p:cNvGrpSpPr/>
            <p:nvPr>
              <p:custDataLst>
                <p:tags r:id="rId3"/>
              </p:custDataLst>
            </p:nvPr>
          </p:nvGrpSpPr>
          <p:grpSpPr>
            <a:xfrm>
              <a:off x="4634207" y="1886607"/>
              <a:ext cx="1570090" cy="1962613"/>
              <a:chOff x="4634207" y="1886607"/>
              <a:chExt cx="1570090" cy="1962613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4634207" y="1886607"/>
                <a:ext cx="1570090" cy="1962613"/>
                <a:chOff x="1361326" y="1123950"/>
                <a:chExt cx="1219200" cy="1524000"/>
              </a:xfrm>
              <a:solidFill>
                <a:schemeClr val="accent3"/>
              </a:solidFill>
            </p:grpSpPr>
            <p:sp>
              <p:nvSpPr>
                <p:cNvPr id="65" name="平行四边形 64"/>
                <p:cNvSpPr/>
                <p:nvPr/>
              </p:nvSpPr>
              <p:spPr>
                <a:xfrm>
                  <a:off x="1361326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椭圆 62"/>
              <p:cNvSpPr/>
              <p:nvPr/>
            </p:nvSpPr>
            <p:spPr>
              <a:xfrm>
                <a:off x="5302752" y="2052109"/>
                <a:ext cx="592054" cy="5920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3</a:t>
                </a:r>
                <a:endParaRPr 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4" name="任意多边形 14"/>
              <p:cNvSpPr/>
              <p:nvPr/>
            </p:nvSpPr>
            <p:spPr bwMode="auto">
              <a:xfrm>
                <a:off x="4998055" y="3179164"/>
                <a:ext cx="472253" cy="472252"/>
              </a:xfrm>
              <a:custGeom>
                <a:avLst/>
                <a:gdLst/>
                <a:ahLst/>
                <a:cxnLst>
                  <a:cxn ang="0">
                    <a:pos x="72" y="68"/>
                  </a:cxn>
                  <a:cxn ang="0">
                    <a:pos x="68" y="72"/>
                  </a:cxn>
                  <a:cxn ang="0">
                    <a:pos x="29" y="72"/>
                  </a:cxn>
                  <a:cxn ang="0">
                    <a:pos x="25" y="68"/>
                  </a:cxn>
                  <a:cxn ang="0">
                    <a:pos x="25" y="62"/>
                  </a:cxn>
                  <a:cxn ang="0">
                    <a:pos x="4" y="62"/>
                  </a:cxn>
                  <a:cxn ang="0">
                    <a:pos x="0" y="5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47" y="0"/>
                  </a:cxn>
                  <a:cxn ang="0">
                    <a:pos x="51" y="4"/>
                  </a:cxn>
                  <a:cxn ang="0">
                    <a:pos x="51" y="17"/>
                  </a:cxn>
                  <a:cxn ang="0">
                    <a:pos x="53" y="18"/>
                  </a:cxn>
                  <a:cxn ang="0">
                    <a:pos x="69" y="35"/>
                  </a:cxn>
                  <a:cxn ang="0">
                    <a:pos x="72" y="41"/>
                  </a:cxn>
                  <a:cxn ang="0">
                    <a:pos x="72" y="68"/>
                  </a:cxn>
                  <a:cxn ang="0">
                    <a:pos x="41" y="7"/>
                  </a:cxn>
                  <a:cxn ang="0">
                    <a:pos x="40" y="5"/>
                  </a:cxn>
                  <a:cxn ang="0">
                    <a:pos x="11" y="5"/>
                  </a:cxn>
                  <a:cxn ang="0">
                    <a:pos x="10" y="7"/>
                  </a:cxn>
                  <a:cxn ang="0">
                    <a:pos x="10" y="9"/>
                  </a:cxn>
                  <a:cxn ang="0">
                    <a:pos x="11" y="11"/>
                  </a:cxn>
                  <a:cxn ang="0">
                    <a:pos x="40" y="11"/>
                  </a:cxn>
                  <a:cxn ang="0">
                    <a:pos x="41" y="9"/>
                  </a:cxn>
                  <a:cxn ang="0">
                    <a:pos x="41" y="7"/>
                  </a:cxn>
                  <a:cxn ang="0">
                    <a:pos x="67" y="67"/>
                  </a:cxn>
                  <a:cxn ang="0">
                    <a:pos x="67" y="41"/>
                  </a:cxn>
                  <a:cxn ang="0">
                    <a:pos x="50" y="41"/>
                  </a:cxn>
                  <a:cxn ang="0">
                    <a:pos x="46" y="38"/>
                  </a:cxn>
                  <a:cxn ang="0">
                    <a:pos x="46" y="21"/>
                  </a:cxn>
                  <a:cxn ang="0">
                    <a:pos x="31" y="21"/>
                  </a:cxn>
                  <a:cxn ang="0">
                    <a:pos x="31" y="67"/>
                  </a:cxn>
                  <a:cxn ang="0">
                    <a:pos x="67" y="67"/>
                  </a:cxn>
                  <a:cxn ang="0">
                    <a:pos x="63" y="36"/>
                  </a:cxn>
                  <a:cxn ang="0">
                    <a:pos x="51" y="24"/>
                  </a:cxn>
                  <a:cxn ang="0">
                    <a:pos x="51" y="36"/>
                  </a:cxn>
                  <a:cxn ang="0">
                    <a:pos x="63" y="36"/>
                  </a:cxn>
                </a:cxnLst>
                <a:rect l="0" t="0" r="r" b="b"/>
                <a:pathLst>
                  <a:path w="72" h="72">
                    <a:moveTo>
                      <a:pt x="72" y="68"/>
                    </a:moveTo>
                    <a:cubicBezTo>
                      <a:pt x="72" y="71"/>
                      <a:pt x="70" y="72"/>
                      <a:pt x="68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7" y="72"/>
                      <a:pt x="25" y="71"/>
                      <a:pt x="25" y="68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8"/>
                      <a:pt x="52" y="18"/>
                      <a:pt x="53" y="18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71" y="36"/>
                      <a:pt x="72" y="39"/>
                      <a:pt x="72" y="41"/>
                    </a:cubicBezTo>
                    <a:lnTo>
                      <a:pt x="72" y="68"/>
                    </a:lnTo>
                    <a:close/>
                    <a:moveTo>
                      <a:pt x="41" y="7"/>
                    </a:moveTo>
                    <a:cubicBezTo>
                      <a:pt x="41" y="6"/>
                      <a:pt x="40" y="5"/>
                      <a:pt x="4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6"/>
                      <a:pt x="10" y="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1" y="11"/>
                      <a:pt x="1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0"/>
                      <a:pt x="41" y="9"/>
                    </a:cubicBezTo>
                    <a:lnTo>
                      <a:pt x="41" y="7"/>
                    </a:lnTo>
                    <a:close/>
                    <a:moveTo>
                      <a:pt x="67" y="67"/>
                    </a:moveTo>
                    <a:cubicBezTo>
                      <a:pt x="67" y="41"/>
                      <a:pt x="67" y="41"/>
                      <a:pt x="67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8" y="41"/>
                      <a:pt x="46" y="40"/>
                      <a:pt x="46" y="38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67"/>
                      <a:pt x="31" y="67"/>
                      <a:pt x="31" y="67"/>
                    </a:cubicBezTo>
                    <a:lnTo>
                      <a:pt x="67" y="67"/>
                    </a:lnTo>
                    <a:close/>
                    <a:moveTo>
                      <a:pt x="63" y="36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36"/>
                      <a:pt x="51" y="36"/>
                      <a:pt x="51" y="36"/>
                    </a:cubicBezTo>
                    <a:lnTo>
                      <a:pt x="63" y="3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7" name="išľíďè"/>
          <p:cNvSpPr/>
          <p:nvPr/>
        </p:nvSpPr>
        <p:spPr bwMode="auto">
          <a:xfrm>
            <a:off x="5342312" y="4665809"/>
            <a:ext cx="562428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8" name="iSlíďè"/>
          <p:cNvSpPr txBox="1"/>
          <p:nvPr/>
        </p:nvSpPr>
        <p:spPr bwMode="auto">
          <a:xfrm>
            <a:off x="5345152" y="43761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9" name="išľíďè"/>
          <p:cNvSpPr/>
          <p:nvPr/>
        </p:nvSpPr>
        <p:spPr bwMode="auto">
          <a:xfrm>
            <a:off x="4793212" y="3205025"/>
            <a:ext cx="590641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80" name="iSlíďè"/>
          <p:cNvSpPr txBox="1"/>
          <p:nvPr/>
        </p:nvSpPr>
        <p:spPr bwMode="auto">
          <a:xfrm>
            <a:off x="4796052" y="291539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81" name="išľíďè"/>
          <p:cNvSpPr/>
          <p:nvPr/>
        </p:nvSpPr>
        <p:spPr bwMode="auto">
          <a:xfrm>
            <a:off x="4143273" y="1895870"/>
            <a:ext cx="620444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82" name="iSlíďè"/>
          <p:cNvSpPr txBox="1"/>
          <p:nvPr/>
        </p:nvSpPr>
        <p:spPr bwMode="auto">
          <a:xfrm>
            <a:off x="4146113" y="160623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MH_Other_1"/>
          <p:cNvSpPr>
            <a:spLocks noChangeArrowheads="1"/>
          </p:cNvSpPr>
          <p:nvPr/>
        </p:nvSpPr>
        <p:spPr bwMode="auto">
          <a:xfrm>
            <a:off x="3016726" y="2394927"/>
            <a:ext cx="2409561" cy="241114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0" tIns="46984" rIns="90160" bIns="4698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33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0" name="MH_Title_1"/>
          <p:cNvSpPr>
            <a:spLocks noChangeArrowheads="1"/>
          </p:cNvSpPr>
          <p:nvPr/>
        </p:nvSpPr>
        <p:spPr bwMode="auto">
          <a:xfrm>
            <a:off x="4864372" y="3140970"/>
            <a:ext cx="1033351" cy="1031761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330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330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1" name="MH_SubTitle_3"/>
          <p:cNvSpPr>
            <a:spLocks noChangeArrowheads="1"/>
          </p:cNvSpPr>
          <p:nvPr/>
        </p:nvSpPr>
        <p:spPr bwMode="auto">
          <a:xfrm>
            <a:off x="2694497" y="3319545"/>
            <a:ext cx="674613" cy="674615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045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045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2" name="MH_SubTitle_1"/>
          <p:cNvSpPr>
            <a:spLocks noChangeArrowheads="1"/>
          </p:cNvSpPr>
          <p:nvPr/>
        </p:nvSpPr>
        <p:spPr bwMode="auto">
          <a:xfrm>
            <a:off x="3884994" y="2058414"/>
            <a:ext cx="673025" cy="674613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045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045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3" name="MH_SubTitle_5"/>
          <p:cNvSpPr>
            <a:spLocks noChangeArrowheads="1"/>
          </p:cNvSpPr>
          <p:nvPr/>
        </p:nvSpPr>
        <p:spPr bwMode="auto">
          <a:xfrm>
            <a:off x="3780228" y="4364797"/>
            <a:ext cx="674613" cy="674615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045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045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4" name="MH_Other_2"/>
          <p:cNvSpPr>
            <a:spLocks noChangeArrowheads="1"/>
          </p:cNvSpPr>
          <p:nvPr/>
        </p:nvSpPr>
        <p:spPr bwMode="auto">
          <a:xfrm flipH="1">
            <a:off x="7045359" y="2394927"/>
            <a:ext cx="2411148" cy="241114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0" tIns="46984" rIns="90160" bIns="4698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33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5" name="MH_Title_2"/>
          <p:cNvSpPr>
            <a:spLocks noChangeArrowheads="1"/>
          </p:cNvSpPr>
          <p:nvPr/>
        </p:nvSpPr>
        <p:spPr bwMode="auto">
          <a:xfrm flipH="1">
            <a:off x="6575510" y="3140970"/>
            <a:ext cx="1031761" cy="1031761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330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330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6" name="MH_SubTitle_4"/>
          <p:cNvSpPr>
            <a:spLocks noChangeArrowheads="1"/>
          </p:cNvSpPr>
          <p:nvPr/>
        </p:nvSpPr>
        <p:spPr bwMode="auto">
          <a:xfrm flipH="1">
            <a:off x="9104120" y="3319545"/>
            <a:ext cx="673025" cy="674615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045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045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7" name="MH_SubTitle_2"/>
          <p:cNvSpPr>
            <a:spLocks noChangeArrowheads="1"/>
          </p:cNvSpPr>
          <p:nvPr/>
        </p:nvSpPr>
        <p:spPr bwMode="auto">
          <a:xfrm flipH="1">
            <a:off x="7913625" y="2058414"/>
            <a:ext cx="674613" cy="674613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045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045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8" name="MH_SubTitle_6"/>
          <p:cNvSpPr>
            <a:spLocks noChangeArrowheads="1"/>
          </p:cNvSpPr>
          <p:nvPr/>
        </p:nvSpPr>
        <p:spPr bwMode="auto">
          <a:xfrm flipH="1">
            <a:off x="8018390" y="4364797"/>
            <a:ext cx="673025" cy="674615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045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  <a:sym typeface="Arial" panose="020B0604020202020204"/>
              </a:rPr>
              <a:t>请替换文字内容</a:t>
            </a:r>
            <a:endParaRPr lang="zh-CN" altLang="en-US" sz="1045" dirty="0">
              <a:solidFill>
                <a:srgbClr val="FFFFFF"/>
              </a:solidFill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69" name="MH_Other_3"/>
          <p:cNvSpPr/>
          <p:nvPr/>
        </p:nvSpPr>
        <p:spPr bwMode="auto">
          <a:xfrm rot="-2644669">
            <a:off x="5135805" y="2755248"/>
            <a:ext cx="2217493" cy="2217495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330"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70" name="MH_Other_4"/>
          <p:cNvSpPr/>
          <p:nvPr/>
        </p:nvSpPr>
        <p:spPr bwMode="auto">
          <a:xfrm rot="-2644669" flipH="1" flipV="1">
            <a:off x="5119934" y="2339371"/>
            <a:ext cx="2219081" cy="2217495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330">
              <a:latin typeface="Arial" panose="020B0604020202020204"/>
              <a:ea typeface="微软雅黑"/>
              <a:cs typeface="+mn-ea"/>
              <a:sym typeface="Arial" panose="020B0604020202020204"/>
            </a:endParaRPr>
          </a:p>
        </p:txBody>
      </p:sp>
      <p:sp>
        <p:nvSpPr>
          <p:cNvPr id="71" name="išľíďè"/>
          <p:cNvSpPr/>
          <p:nvPr/>
        </p:nvSpPr>
        <p:spPr bwMode="auto">
          <a:xfrm>
            <a:off x="1063289" y="192880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2" name="iSlíďè"/>
          <p:cNvSpPr txBox="1"/>
          <p:nvPr/>
        </p:nvSpPr>
        <p:spPr bwMode="auto">
          <a:xfrm>
            <a:off x="1504380" y="15944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3" name="išľíďè"/>
          <p:cNvSpPr/>
          <p:nvPr/>
        </p:nvSpPr>
        <p:spPr bwMode="auto">
          <a:xfrm>
            <a:off x="4917363" y="192880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4" name="iSlíďè"/>
          <p:cNvSpPr txBox="1"/>
          <p:nvPr/>
        </p:nvSpPr>
        <p:spPr bwMode="auto">
          <a:xfrm>
            <a:off x="5358454" y="15944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5" name="išľíďè"/>
          <p:cNvSpPr/>
          <p:nvPr/>
        </p:nvSpPr>
        <p:spPr bwMode="auto">
          <a:xfrm>
            <a:off x="8945483" y="195014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6" name="iSlíďè"/>
          <p:cNvSpPr txBox="1"/>
          <p:nvPr/>
        </p:nvSpPr>
        <p:spPr bwMode="auto">
          <a:xfrm>
            <a:off x="9386574" y="161576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7" name="išľíďè"/>
          <p:cNvSpPr/>
          <p:nvPr/>
        </p:nvSpPr>
        <p:spPr bwMode="auto">
          <a:xfrm>
            <a:off x="2694497" y="55036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8" name="iSlíďè"/>
          <p:cNvSpPr txBox="1"/>
          <p:nvPr/>
        </p:nvSpPr>
        <p:spPr bwMode="auto">
          <a:xfrm>
            <a:off x="3135588" y="516924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9" name="išľíďè"/>
          <p:cNvSpPr/>
          <p:nvPr/>
        </p:nvSpPr>
        <p:spPr bwMode="auto">
          <a:xfrm>
            <a:off x="7139312" y="548377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80" name="iSlíďè"/>
          <p:cNvSpPr txBox="1"/>
          <p:nvPr/>
        </p:nvSpPr>
        <p:spPr bwMode="auto">
          <a:xfrm>
            <a:off x="7580403" y="514939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8492270" y="1538861"/>
            <a:ext cx="1344124" cy="1344124"/>
          </a:xfrm>
          <a:prstGeom prst="diamond">
            <a:avLst/>
          </a:prstGeom>
          <a:solidFill>
            <a:schemeClr val="accent2">
              <a:lumMod val="10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5423938" y="2835467"/>
            <a:ext cx="1344124" cy="1344124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2355605" y="1534293"/>
            <a:ext cx="1344124" cy="1344124"/>
          </a:xfrm>
          <a:prstGeom prst="diamond">
            <a:avLst/>
          </a:prstGeom>
          <a:solidFill>
            <a:schemeClr val="accent2">
              <a:lumMod val="10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43361" y="1948191"/>
            <a:ext cx="441942" cy="442697"/>
            <a:chOff x="7143757" y="2666996"/>
            <a:chExt cx="488067" cy="488901"/>
          </a:xfrm>
          <a:solidFill>
            <a:srgbClr val="FCEFD7"/>
          </a:solidFill>
        </p:grpSpPr>
        <p:sp>
          <p:nvSpPr>
            <p:cNvPr id="9" name="AutoShape 18"/>
            <p:cNvSpPr/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AutoShape 19"/>
            <p:cNvSpPr/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AutoShape 20"/>
            <p:cNvSpPr/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AutoShape 21"/>
            <p:cNvSpPr/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AutoShape 22"/>
            <p:cNvSpPr/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AutoShape 23"/>
            <p:cNvSpPr/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AutoShape 24"/>
            <p:cNvSpPr/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AutoShape 25"/>
            <p:cNvSpPr/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AutoShape 26"/>
            <p:cNvSpPr/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27"/>
            <p:cNvSpPr/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896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AutoShape 28"/>
          <p:cNvSpPr/>
          <p:nvPr/>
        </p:nvSpPr>
        <p:spPr bwMode="auto">
          <a:xfrm>
            <a:off x="2806319" y="1948190"/>
            <a:ext cx="442697" cy="442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AutoShape 100"/>
          <p:cNvSpPr/>
          <p:nvPr/>
        </p:nvSpPr>
        <p:spPr bwMode="auto">
          <a:xfrm>
            <a:off x="5902603" y="3231028"/>
            <a:ext cx="386795" cy="442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išľíďè"/>
          <p:cNvSpPr/>
          <p:nvPr/>
        </p:nvSpPr>
        <p:spPr bwMode="auto">
          <a:xfrm>
            <a:off x="1362900" y="368862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4" name="iSlíďè"/>
          <p:cNvSpPr txBox="1"/>
          <p:nvPr/>
        </p:nvSpPr>
        <p:spPr bwMode="auto">
          <a:xfrm>
            <a:off x="1855483" y="337644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5" name="išľíďè"/>
          <p:cNvSpPr/>
          <p:nvPr/>
        </p:nvSpPr>
        <p:spPr bwMode="auto">
          <a:xfrm>
            <a:off x="4858107" y="477041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6" name="iSlíďè"/>
          <p:cNvSpPr txBox="1"/>
          <p:nvPr/>
        </p:nvSpPr>
        <p:spPr bwMode="auto">
          <a:xfrm>
            <a:off x="5350690" y="445823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7" name="išľíďè"/>
          <p:cNvSpPr/>
          <p:nvPr/>
        </p:nvSpPr>
        <p:spPr bwMode="auto">
          <a:xfrm>
            <a:off x="7920342" y="344025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8" name="iSlíďè"/>
          <p:cNvSpPr txBox="1"/>
          <p:nvPr/>
        </p:nvSpPr>
        <p:spPr bwMode="auto">
          <a:xfrm>
            <a:off x="8412925" y="312807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2" y="2695545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72970" y="3055309"/>
            <a:ext cx="3356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4181700" y="3851405"/>
            <a:ext cx="36211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0" spc="600" dirty="0">
                <a:solidFill>
                  <a:schemeClr val="bg2">
                    <a:lumMod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4" name="Text Placeholder 4"/>
          <p:cNvSpPr txBox="1"/>
          <p:nvPr/>
        </p:nvSpPr>
        <p:spPr>
          <a:xfrm>
            <a:off x="4181700" y="4293291"/>
            <a:ext cx="6724124" cy="5824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8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72670" y="3445961"/>
            <a:ext cx="18745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Stencil" panose="040409050D0802020404" pitchFamily="82" charset="0"/>
                <a:ea typeface="微软雅黑" panose="020B0503020204020204" pitchFamily="34" charset="-122"/>
              </a:rPr>
              <a:t>04</a:t>
            </a:r>
            <a:endParaRPr lang="zh-CN" altLang="en-US" sz="8000" b="1" i="1" dirty="0">
              <a:solidFill>
                <a:schemeClr val="tx1">
                  <a:lumMod val="95000"/>
                  <a:lumOff val="5000"/>
                </a:schemeClr>
              </a:solidFill>
              <a:latin typeface="Stencil" panose="040409050D0802020404" pitchFamily="8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81084" y="1699984"/>
            <a:ext cx="5247647" cy="3531583"/>
            <a:chOff x="3867981" y="2209649"/>
            <a:chExt cx="4508482" cy="3034137"/>
          </a:xfrm>
        </p:grpSpPr>
        <p:grpSp>
          <p:nvGrpSpPr>
            <p:cNvPr id="18" name="组合 18"/>
            <p:cNvGrpSpPr/>
            <p:nvPr/>
          </p:nvGrpSpPr>
          <p:grpSpPr bwMode="auto">
            <a:xfrm>
              <a:off x="3867981" y="2209649"/>
              <a:ext cx="2208168" cy="1494451"/>
              <a:chOff x="0" y="0"/>
              <a:chExt cx="2093189" cy="1416774"/>
            </a:xfrm>
            <a:solidFill>
              <a:srgbClr val="EB8628"/>
            </a:solidFill>
          </p:grpSpPr>
          <p:sp>
            <p:nvSpPr>
              <p:cNvPr id="19" name="等腰三角形 19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noFill/>
                <a:beve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文本框 20"/>
              <p:cNvSpPr>
                <a:spLocks noChangeArrowheads="1"/>
              </p:cNvSpPr>
              <p:nvPr/>
            </p:nvSpPr>
            <p:spPr bwMode="auto">
              <a:xfrm>
                <a:off x="956568" y="122472"/>
                <a:ext cx="175112" cy="49602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1"/>
            <p:cNvGrpSpPr/>
            <p:nvPr/>
          </p:nvGrpSpPr>
          <p:grpSpPr bwMode="auto">
            <a:xfrm>
              <a:off x="5017301" y="2209649"/>
              <a:ext cx="2209843" cy="1494451"/>
              <a:chOff x="0" y="0"/>
              <a:chExt cx="2093189" cy="1416774"/>
            </a:xfrm>
            <a:solidFill>
              <a:srgbClr val="B5213B"/>
            </a:solidFill>
          </p:grpSpPr>
          <p:sp>
            <p:nvSpPr>
              <p:cNvPr id="22" name="等腰三角形 22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12700">
                <a:noFill/>
                <a:beve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文本框 23"/>
              <p:cNvSpPr>
                <a:spLocks noChangeArrowheads="1"/>
              </p:cNvSpPr>
              <p:nvPr/>
            </p:nvSpPr>
            <p:spPr bwMode="auto">
              <a:xfrm>
                <a:off x="915238" y="550887"/>
                <a:ext cx="174979" cy="49602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4"/>
            <p:cNvGrpSpPr/>
            <p:nvPr/>
          </p:nvGrpSpPr>
          <p:grpSpPr bwMode="auto">
            <a:xfrm>
              <a:off x="5017301" y="3749335"/>
              <a:ext cx="2209843" cy="1494451"/>
              <a:chOff x="0" y="0"/>
              <a:chExt cx="2093189" cy="1416774"/>
            </a:xfrm>
            <a:solidFill>
              <a:srgbClr val="6EADA7"/>
            </a:solidFill>
          </p:grpSpPr>
          <p:sp>
            <p:nvSpPr>
              <p:cNvPr id="25" name="等腰三角形 25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noFill/>
                <a:beve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文本框 26"/>
              <p:cNvSpPr>
                <a:spLocks noChangeArrowheads="1"/>
              </p:cNvSpPr>
              <p:nvPr/>
            </p:nvSpPr>
            <p:spPr bwMode="auto">
              <a:xfrm>
                <a:off x="959104" y="180213"/>
                <a:ext cx="174979" cy="49602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27"/>
            <p:cNvGrpSpPr/>
            <p:nvPr/>
          </p:nvGrpSpPr>
          <p:grpSpPr bwMode="auto">
            <a:xfrm>
              <a:off x="6168295" y="3749335"/>
              <a:ext cx="2208168" cy="1494451"/>
              <a:chOff x="0" y="0"/>
              <a:chExt cx="2093189" cy="1416774"/>
            </a:xfrm>
            <a:solidFill>
              <a:srgbClr val="CEA95A"/>
            </a:solidFill>
          </p:grpSpPr>
          <p:sp>
            <p:nvSpPr>
              <p:cNvPr id="43" name="等腰三角形 28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12700">
                <a:noFill/>
                <a:beve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文本框 29"/>
              <p:cNvSpPr>
                <a:spLocks noChangeArrowheads="1"/>
              </p:cNvSpPr>
              <p:nvPr/>
            </p:nvSpPr>
            <p:spPr bwMode="auto">
              <a:xfrm>
                <a:off x="959038" y="520297"/>
                <a:ext cx="175112" cy="49602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393755" y="2482765"/>
              <a:ext cx="1061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567732" y="2869925"/>
              <a:ext cx="1061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67732" y="4031457"/>
              <a:ext cx="1061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741055" y="4394029"/>
              <a:ext cx="1061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išľíďè"/>
          <p:cNvSpPr/>
          <p:nvPr/>
        </p:nvSpPr>
        <p:spPr bwMode="auto">
          <a:xfrm>
            <a:off x="956746" y="280622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8" name="iSlíďè"/>
          <p:cNvSpPr txBox="1"/>
          <p:nvPr/>
        </p:nvSpPr>
        <p:spPr bwMode="auto">
          <a:xfrm>
            <a:off x="963647" y="249404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9" name="išľíďè"/>
          <p:cNvSpPr/>
          <p:nvPr/>
        </p:nvSpPr>
        <p:spPr bwMode="auto">
          <a:xfrm>
            <a:off x="946180" y="4577795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0" name="iSlíďè"/>
          <p:cNvSpPr txBox="1"/>
          <p:nvPr/>
        </p:nvSpPr>
        <p:spPr bwMode="auto">
          <a:xfrm>
            <a:off x="953081" y="4265619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1" name="išľíďè"/>
          <p:cNvSpPr/>
          <p:nvPr/>
        </p:nvSpPr>
        <p:spPr bwMode="auto">
          <a:xfrm>
            <a:off x="8933476" y="280622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2" name="iSlíďè"/>
          <p:cNvSpPr txBox="1"/>
          <p:nvPr/>
        </p:nvSpPr>
        <p:spPr bwMode="auto">
          <a:xfrm>
            <a:off x="8940377" y="249404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3" name="išľíďè"/>
          <p:cNvSpPr/>
          <p:nvPr/>
        </p:nvSpPr>
        <p:spPr bwMode="auto">
          <a:xfrm>
            <a:off x="8922910" y="4577795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4" name="iSlíďè"/>
          <p:cNvSpPr txBox="1"/>
          <p:nvPr/>
        </p:nvSpPr>
        <p:spPr bwMode="auto">
          <a:xfrm>
            <a:off x="8929811" y="4265619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2743200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083250" y="5650557"/>
            <a:ext cx="442323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微软雅黑" panose="020B0503020204020204" pitchFamily="34" charset="-122"/>
              </a:rPr>
              <a:t>C o n t e n t s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4746" y="3673415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34238" y="3697768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4236586" y="4128841"/>
            <a:ext cx="1418978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description</a:t>
            </a:r>
            <a:endParaRPr lang="zh-CN" altLang="en-US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66790" y="4151828"/>
            <a:ext cx="1890441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experience</a:t>
            </a:r>
          </a:p>
        </p:txBody>
      </p:sp>
      <p:sp>
        <p:nvSpPr>
          <p:cNvPr id="20" name="矩形 19"/>
          <p:cNvSpPr/>
          <p:nvPr/>
        </p:nvSpPr>
        <p:spPr>
          <a:xfrm>
            <a:off x="9906567" y="4151826"/>
            <a:ext cx="1467902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Career planning</a:t>
            </a:r>
            <a:endParaRPr lang="zh-CN" altLang="en-US" sz="131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6036" y="4133837"/>
            <a:ext cx="1527213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22" name="矩形 21"/>
          <p:cNvSpPr/>
          <p:nvPr/>
        </p:nvSpPr>
        <p:spPr>
          <a:xfrm>
            <a:off x="752760" y="3670735"/>
            <a:ext cx="461986" cy="456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65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36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19372" y="3677042"/>
            <a:ext cx="498855" cy="456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65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36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03513" y="3699057"/>
            <a:ext cx="506870" cy="456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65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36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85931" y="3699057"/>
            <a:ext cx="498855" cy="456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65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36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96930" y="3724233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906567" y="3748256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6" grpId="0"/>
      <p:bldP spid="17" grpId="0"/>
      <p:bldP spid="18" grpId="0"/>
      <p:bldP spid="19" grpId="0"/>
      <p:bldP spid="20" grpId="0"/>
      <p:bldP spid="21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15"/>
          <p:cNvSpPr>
            <a:spLocks noChangeAspect="1" noEditPoints="1"/>
          </p:cNvSpPr>
          <p:nvPr/>
        </p:nvSpPr>
        <p:spPr bwMode="auto">
          <a:xfrm>
            <a:off x="5730751" y="3120103"/>
            <a:ext cx="684501" cy="498619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39" name="组合 107"/>
          <p:cNvGrpSpPr/>
          <p:nvPr/>
        </p:nvGrpSpPr>
        <p:grpSpPr>
          <a:xfrm rot="2700000">
            <a:off x="4480569" y="1802236"/>
            <a:ext cx="3168353" cy="3167376"/>
            <a:chOff x="6336196" y="1009196"/>
            <a:chExt cx="2376264" cy="2376265"/>
          </a:xfrm>
          <a:effectLst/>
        </p:grpSpPr>
        <p:sp>
          <p:nvSpPr>
            <p:cNvPr id="4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5735753" y="1583574"/>
            <a:ext cx="559769" cy="584647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3730346" y="1816993"/>
            <a:ext cx="1276162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4204235" y="3078146"/>
            <a:ext cx="609462" cy="584647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3730346" y="3923875"/>
            <a:ext cx="52432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686608" y="4557909"/>
            <a:ext cx="622286" cy="584647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7061271" y="5037959"/>
            <a:ext cx="1276162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357267" y="3061638"/>
            <a:ext cx="609462" cy="584647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 flipH="1">
            <a:off x="7813111" y="2694491"/>
            <a:ext cx="52432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išľíďè"/>
          <p:cNvSpPr/>
          <p:nvPr/>
        </p:nvSpPr>
        <p:spPr bwMode="auto">
          <a:xfrm>
            <a:off x="1137620" y="201835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8" name="iSlíďè"/>
          <p:cNvSpPr txBox="1"/>
          <p:nvPr/>
        </p:nvSpPr>
        <p:spPr bwMode="auto">
          <a:xfrm>
            <a:off x="1578711" y="168398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9" name="išľíďè"/>
          <p:cNvSpPr/>
          <p:nvPr/>
        </p:nvSpPr>
        <p:spPr bwMode="auto">
          <a:xfrm>
            <a:off x="1490807" y="412364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0" name="iSlíďè"/>
          <p:cNvSpPr txBox="1"/>
          <p:nvPr/>
        </p:nvSpPr>
        <p:spPr bwMode="auto">
          <a:xfrm>
            <a:off x="1931898" y="378927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1" name="išľíďè"/>
          <p:cNvSpPr/>
          <p:nvPr/>
        </p:nvSpPr>
        <p:spPr bwMode="auto">
          <a:xfrm>
            <a:off x="8304505" y="286613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2" name="iSlíďè"/>
          <p:cNvSpPr txBox="1"/>
          <p:nvPr/>
        </p:nvSpPr>
        <p:spPr bwMode="auto">
          <a:xfrm>
            <a:off x="8745596" y="25317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3" name="išľíďè"/>
          <p:cNvSpPr/>
          <p:nvPr/>
        </p:nvSpPr>
        <p:spPr bwMode="auto">
          <a:xfrm>
            <a:off x="8337433" y="506845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4" name="iSlíďè"/>
          <p:cNvSpPr txBox="1"/>
          <p:nvPr/>
        </p:nvSpPr>
        <p:spPr bwMode="auto">
          <a:xfrm>
            <a:off x="8778524" y="47340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53" grpId="0"/>
      <p:bldP spid="53" grpId="1"/>
      <p:bldP spid="56" grpId="0"/>
      <p:bldP spid="56" grpId="1"/>
      <p:bldP spid="61" grpId="0"/>
      <p:bldP spid="61" grpId="1"/>
      <p:bldP spid="63" grpId="0"/>
      <p:bldP spid="63" grpId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>
            <a:off x="6444297" y="5135288"/>
            <a:ext cx="1608138" cy="1130300"/>
          </a:xfrm>
          <a:custGeom>
            <a:avLst/>
            <a:gdLst>
              <a:gd name="T0" fmla="*/ 122 w 461"/>
              <a:gd name="T1" fmla="*/ 300 h 324"/>
              <a:gd name="T2" fmla="*/ 66 w 461"/>
              <a:gd name="T3" fmla="*/ 151 h 324"/>
              <a:gd name="T4" fmla="*/ 10 w 461"/>
              <a:gd name="T5" fmla="*/ 32 h 324"/>
              <a:gd name="T6" fmla="*/ 23 w 461"/>
              <a:gd name="T7" fmla="*/ 9 h 324"/>
              <a:gd name="T8" fmla="*/ 366 w 461"/>
              <a:gd name="T9" fmla="*/ 0 h 324"/>
              <a:gd name="T10" fmla="*/ 447 w 461"/>
              <a:gd name="T11" fmla="*/ 199 h 324"/>
              <a:gd name="T12" fmla="*/ 122 w 461"/>
              <a:gd name="T13" fmla="*/ 30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1" h="324">
                <a:moveTo>
                  <a:pt x="122" y="300"/>
                </a:moveTo>
                <a:cubicBezTo>
                  <a:pt x="122" y="300"/>
                  <a:pt x="126" y="246"/>
                  <a:pt x="66" y="151"/>
                </a:cubicBezTo>
                <a:cubicBezTo>
                  <a:pt x="66" y="151"/>
                  <a:pt x="17" y="71"/>
                  <a:pt x="10" y="32"/>
                </a:cubicBezTo>
                <a:cubicBezTo>
                  <a:pt x="10" y="32"/>
                  <a:pt x="0" y="13"/>
                  <a:pt x="23" y="9"/>
                </a:cubicBezTo>
                <a:cubicBezTo>
                  <a:pt x="23" y="9"/>
                  <a:pt x="217" y="85"/>
                  <a:pt x="366" y="0"/>
                </a:cubicBezTo>
                <a:cubicBezTo>
                  <a:pt x="366" y="0"/>
                  <a:pt x="461" y="77"/>
                  <a:pt x="447" y="199"/>
                </a:cubicBezTo>
                <a:cubicBezTo>
                  <a:pt x="447" y="199"/>
                  <a:pt x="322" y="324"/>
                  <a:pt x="122" y="3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Freeform 8"/>
          <p:cNvSpPr/>
          <p:nvPr/>
        </p:nvSpPr>
        <p:spPr bwMode="auto">
          <a:xfrm>
            <a:off x="6464935" y="4019276"/>
            <a:ext cx="1587500" cy="1168400"/>
          </a:xfrm>
          <a:custGeom>
            <a:avLst/>
            <a:gdLst>
              <a:gd name="T0" fmla="*/ 16 w 455"/>
              <a:gd name="T1" fmla="*/ 0 h 335"/>
              <a:gd name="T2" fmla="*/ 361 w 455"/>
              <a:gd name="T3" fmla="*/ 0 h 335"/>
              <a:gd name="T4" fmla="*/ 441 w 455"/>
              <a:gd name="T5" fmla="*/ 214 h 335"/>
              <a:gd name="T6" fmla="*/ 116 w 455"/>
              <a:gd name="T7" fmla="*/ 300 h 335"/>
              <a:gd name="T8" fmla="*/ 79 w 455"/>
              <a:gd name="T9" fmla="*/ 175 h 335"/>
              <a:gd name="T10" fmla="*/ 38 w 455"/>
              <a:gd name="T11" fmla="*/ 105 h 335"/>
              <a:gd name="T12" fmla="*/ 0 w 455"/>
              <a:gd name="T13" fmla="*/ 15 h 335"/>
              <a:gd name="T14" fmla="*/ 16 w 455"/>
              <a:gd name="T15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5" h="335">
                <a:moveTo>
                  <a:pt x="16" y="0"/>
                </a:moveTo>
                <a:cubicBezTo>
                  <a:pt x="16" y="0"/>
                  <a:pt x="175" y="76"/>
                  <a:pt x="361" y="0"/>
                </a:cubicBezTo>
                <a:cubicBezTo>
                  <a:pt x="361" y="0"/>
                  <a:pt x="455" y="77"/>
                  <a:pt x="441" y="214"/>
                </a:cubicBezTo>
                <a:cubicBezTo>
                  <a:pt x="441" y="214"/>
                  <a:pt x="292" y="335"/>
                  <a:pt x="116" y="300"/>
                </a:cubicBezTo>
                <a:cubicBezTo>
                  <a:pt x="116" y="300"/>
                  <a:pt x="110" y="219"/>
                  <a:pt x="79" y="175"/>
                </a:cubicBezTo>
                <a:cubicBezTo>
                  <a:pt x="79" y="175"/>
                  <a:pt x="43" y="119"/>
                  <a:pt x="38" y="105"/>
                </a:cubicBezTo>
                <a:cubicBezTo>
                  <a:pt x="38" y="105"/>
                  <a:pt x="4" y="32"/>
                  <a:pt x="0" y="15"/>
                </a:cubicBezTo>
                <a:cubicBezTo>
                  <a:pt x="0" y="15"/>
                  <a:pt x="0" y="4"/>
                  <a:pt x="16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9"/>
          <p:cNvSpPr/>
          <p:nvPr/>
        </p:nvSpPr>
        <p:spPr bwMode="auto">
          <a:xfrm>
            <a:off x="6455410" y="2876276"/>
            <a:ext cx="1631950" cy="1195388"/>
          </a:xfrm>
          <a:custGeom>
            <a:avLst/>
            <a:gdLst>
              <a:gd name="T0" fmla="*/ 444 w 468"/>
              <a:gd name="T1" fmla="*/ 233 h 343"/>
              <a:gd name="T2" fmla="*/ 363 w 468"/>
              <a:gd name="T3" fmla="*/ 16 h 343"/>
              <a:gd name="T4" fmla="*/ 12 w 468"/>
              <a:gd name="T5" fmla="*/ 0 h 343"/>
              <a:gd name="T6" fmla="*/ 3 w 468"/>
              <a:gd name="T7" fmla="*/ 18 h 343"/>
              <a:gd name="T8" fmla="*/ 52 w 468"/>
              <a:gd name="T9" fmla="*/ 125 h 343"/>
              <a:gd name="T10" fmla="*/ 118 w 468"/>
              <a:gd name="T11" fmla="*/ 306 h 343"/>
              <a:gd name="T12" fmla="*/ 444 w 468"/>
              <a:gd name="T13" fmla="*/ 23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8" h="343">
                <a:moveTo>
                  <a:pt x="444" y="233"/>
                </a:moveTo>
                <a:cubicBezTo>
                  <a:pt x="444" y="233"/>
                  <a:pt x="468" y="107"/>
                  <a:pt x="363" y="16"/>
                </a:cubicBezTo>
                <a:cubicBezTo>
                  <a:pt x="363" y="16"/>
                  <a:pt x="161" y="86"/>
                  <a:pt x="12" y="0"/>
                </a:cubicBezTo>
                <a:cubicBezTo>
                  <a:pt x="12" y="0"/>
                  <a:pt x="0" y="3"/>
                  <a:pt x="3" y="18"/>
                </a:cubicBezTo>
                <a:cubicBezTo>
                  <a:pt x="3" y="18"/>
                  <a:pt x="31" y="100"/>
                  <a:pt x="52" y="125"/>
                </a:cubicBezTo>
                <a:cubicBezTo>
                  <a:pt x="52" y="125"/>
                  <a:pt x="135" y="245"/>
                  <a:pt x="118" y="306"/>
                </a:cubicBezTo>
                <a:cubicBezTo>
                  <a:pt x="118" y="306"/>
                  <a:pt x="261" y="343"/>
                  <a:pt x="444" y="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Freeform 10"/>
          <p:cNvSpPr/>
          <p:nvPr/>
        </p:nvSpPr>
        <p:spPr bwMode="auto">
          <a:xfrm>
            <a:off x="6450647" y="1728513"/>
            <a:ext cx="1579563" cy="1165225"/>
          </a:xfrm>
          <a:custGeom>
            <a:avLst/>
            <a:gdLst>
              <a:gd name="T0" fmla="*/ 14 w 453"/>
              <a:gd name="T1" fmla="*/ 0 h 334"/>
              <a:gd name="T2" fmla="*/ 354 w 453"/>
              <a:gd name="T3" fmla="*/ 30 h 334"/>
              <a:gd name="T4" fmla="*/ 381 w 453"/>
              <a:gd name="T5" fmla="*/ 53 h 334"/>
              <a:gd name="T6" fmla="*/ 444 w 453"/>
              <a:gd name="T7" fmla="*/ 252 h 334"/>
              <a:gd name="T8" fmla="*/ 121 w 453"/>
              <a:gd name="T9" fmla="*/ 306 h 334"/>
              <a:gd name="T10" fmla="*/ 72 w 453"/>
              <a:gd name="T11" fmla="*/ 154 h 334"/>
              <a:gd name="T12" fmla="*/ 5 w 453"/>
              <a:gd name="T13" fmla="*/ 16 h 334"/>
              <a:gd name="T14" fmla="*/ 14 w 453"/>
              <a:gd name="T15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334">
                <a:moveTo>
                  <a:pt x="14" y="0"/>
                </a:moveTo>
                <a:cubicBezTo>
                  <a:pt x="14" y="0"/>
                  <a:pt x="163" y="92"/>
                  <a:pt x="354" y="30"/>
                </a:cubicBezTo>
                <a:cubicBezTo>
                  <a:pt x="354" y="30"/>
                  <a:pt x="366" y="37"/>
                  <a:pt x="381" y="53"/>
                </a:cubicBezTo>
                <a:cubicBezTo>
                  <a:pt x="410" y="85"/>
                  <a:pt x="453" y="149"/>
                  <a:pt x="444" y="252"/>
                </a:cubicBezTo>
                <a:cubicBezTo>
                  <a:pt x="444" y="252"/>
                  <a:pt x="263" y="334"/>
                  <a:pt x="121" y="306"/>
                </a:cubicBezTo>
                <a:cubicBezTo>
                  <a:pt x="121" y="306"/>
                  <a:pt x="122" y="216"/>
                  <a:pt x="72" y="154"/>
                </a:cubicBezTo>
                <a:cubicBezTo>
                  <a:pt x="72" y="154"/>
                  <a:pt x="18" y="74"/>
                  <a:pt x="5" y="16"/>
                </a:cubicBezTo>
                <a:cubicBezTo>
                  <a:pt x="5" y="16"/>
                  <a:pt x="0" y="3"/>
                  <a:pt x="1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>
            <a:off x="7831772" y="1306238"/>
            <a:ext cx="2046288" cy="1217613"/>
          </a:xfrm>
          <a:custGeom>
            <a:avLst/>
            <a:gdLst>
              <a:gd name="T0" fmla="*/ 0 w 587"/>
              <a:gd name="T1" fmla="*/ 137 h 349"/>
              <a:gd name="T2" fmla="*/ 191 w 587"/>
              <a:gd name="T3" fmla="*/ 73 h 349"/>
              <a:gd name="T4" fmla="*/ 479 w 587"/>
              <a:gd name="T5" fmla="*/ 43 h 349"/>
              <a:gd name="T6" fmla="*/ 422 w 587"/>
              <a:gd name="T7" fmla="*/ 258 h 349"/>
              <a:gd name="T8" fmla="*/ 244 w 587"/>
              <a:gd name="T9" fmla="*/ 285 h 349"/>
              <a:gd name="T10" fmla="*/ 112 w 587"/>
              <a:gd name="T11" fmla="*/ 349 h 349"/>
              <a:gd name="T12" fmla="*/ 0 w 587"/>
              <a:gd name="T13" fmla="*/ 137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7" h="349">
                <a:moveTo>
                  <a:pt x="0" y="137"/>
                </a:moveTo>
                <a:cubicBezTo>
                  <a:pt x="0" y="137"/>
                  <a:pt x="96" y="117"/>
                  <a:pt x="191" y="73"/>
                </a:cubicBezTo>
                <a:cubicBezTo>
                  <a:pt x="191" y="73"/>
                  <a:pt x="366" y="0"/>
                  <a:pt x="479" y="43"/>
                </a:cubicBezTo>
                <a:cubicBezTo>
                  <a:pt x="479" y="43"/>
                  <a:pt x="587" y="104"/>
                  <a:pt x="422" y="258"/>
                </a:cubicBezTo>
                <a:cubicBezTo>
                  <a:pt x="422" y="258"/>
                  <a:pt x="343" y="237"/>
                  <a:pt x="244" y="285"/>
                </a:cubicBezTo>
                <a:cubicBezTo>
                  <a:pt x="244" y="285"/>
                  <a:pt x="142" y="331"/>
                  <a:pt x="112" y="349"/>
                </a:cubicBezTo>
                <a:cubicBezTo>
                  <a:pt x="112" y="349"/>
                  <a:pt x="115" y="206"/>
                  <a:pt x="0" y="137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13"/>
          <p:cNvSpPr/>
          <p:nvPr/>
        </p:nvSpPr>
        <p:spPr bwMode="auto">
          <a:xfrm>
            <a:off x="7846060" y="2195238"/>
            <a:ext cx="2301875" cy="1368425"/>
          </a:xfrm>
          <a:custGeom>
            <a:avLst/>
            <a:gdLst>
              <a:gd name="T0" fmla="*/ 0 w 660"/>
              <a:gd name="T1" fmla="*/ 197 h 392"/>
              <a:gd name="T2" fmla="*/ 220 w 660"/>
              <a:gd name="T3" fmla="*/ 85 h 392"/>
              <a:gd name="T4" fmla="*/ 416 w 660"/>
              <a:gd name="T5" fmla="*/ 8 h 392"/>
              <a:gd name="T6" fmla="*/ 600 w 660"/>
              <a:gd name="T7" fmla="*/ 26 h 392"/>
              <a:gd name="T8" fmla="*/ 552 w 660"/>
              <a:gd name="T9" fmla="*/ 172 h 392"/>
              <a:gd name="T10" fmla="*/ 345 w 660"/>
              <a:gd name="T11" fmla="*/ 226 h 392"/>
              <a:gd name="T12" fmla="*/ 111 w 660"/>
              <a:gd name="T13" fmla="*/ 392 h 392"/>
              <a:gd name="T14" fmla="*/ 0 w 660"/>
              <a:gd name="T15" fmla="*/ 197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0" h="392">
                <a:moveTo>
                  <a:pt x="0" y="197"/>
                </a:moveTo>
                <a:cubicBezTo>
                  <a:pt x="0" y="197"/>
                  <a:pt x="158" y="128"/>
                  <a:pt x="220" y="85"/>
                </a:cubicBezTo>
                <a:cubicBezTo>
                  <a:pt x="220" y="85"/>
                  <a:pt x="338" y="16"/>
                  <a:pt x="416" y="8"/>
                </a:cubicBezTo>
                <a:cubicBezTo>
                  <a:pt x="416" y="8"/>
                  <a:pt x="530" y="0"/>
                  <a:pt x="600" y="26"/>
                </a:cubicBezTo>
                <a:cubicBezTo>
                  <a:pt x="600" y="26"/>
                  <a:pt x="660" y="81"/>
                  <a:pt x="552" y="172"/>
                </a:cubicBezTo>
                <a:cubicBezTo>
                  <a:pt x="552" y="172"/>
                  <a:pt x="442" y="171"/>
                  <a:pt x="345" y="226"/>
                </a:cubicBezTo>
                <a:cubicBezTo>
                  <a:pt x="345" y="226"/>
                  <a:pt x="127" y="372"/>
                  <a:pt x="111" y="392"/>
                </a:cubicBezTo>
                <a:cubicBezTo>
                  <a:pt x="111" y="392"/>
                  <a:pt x="104" y="258"/>
                  <a:pt x="0" y="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15"/>
          <p:cNvSpPr/>
          <p:nvPr/>
        </p:nvSpPr>
        <p:spPr bwMode="auto">
          <a:xfrm>
            <a:off x="7846060" y="2795313"/>
            <a:ext cx="2570163" cy="1800225"/>
          </a:xfrm>
          <a:custGeom>
            <a:avLst/>
            <a:gdLst>
              <a:gd name="T0" fmla="*/ 108 w 737"/>
              <a:gd name="T1" fmla="*/ 516 h 516"/>
              <a:gd name="T2" fmla="*/ 218 w 737"/>
              <a:gd name="T3" fmla="*/ 420 h 516"/>
              <a:gd name="T4" fmla="*/ 331 w 737"/>
              <a:gd name="T5" fmla="*/ 318 h 516"/>
              <a:gd name="T6" fmla="*/ 472 w 737"/>
              <a:gd name="T7" fmla="*/ 222 h 516"/>
              <a:gd name="T8" fmla="*/ 635 w 737"/>
              <a:gd name="T9" fmla="*/ 190 h 516"/>
              <a:gd name="T10" fmla="*/ 685 w 737"/>
              <a:gd name="T11" fmla="*/ 54 h 516"/>
              <a:gd name="T12" fmla="*/ 510 w 737"/>
              <a:gd name="T13" fmla="*/ 20 h 516"/>
              <a:gd name="T14" fmla="*/ 274 w 737"/>
              <a:gd name="T15" fmla="*/ 140 h 516"/>
              <a:gd name="T16" fmla="*/ 0 w 737"/>
              <a:gd name="T17" fmla="*/ 330 h 516"/>
              <a:gd name="T18" fmla="*/ 108 w 737"/>
              <a:gd name="T1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7" h="516">
                <a:moveTo>
                  <a:pt x="108" y="516"/>
                </a:moveTo>
                <a:cubicBezTo>
                  <a:pt x="108" y="516"/>
                  <a:pt x="202" y="436"/>
                  <a:pt x="218" y="420"/>
                </a:cubicBezTo>
                <a:cubicBezTo>
                  <a:pt x="218" y="420"/>
                  <a:pt x="317" y="325"/>
                  <a:pt x="331" y="318"/>
                </a:cubicBezTo>
                <a:cubicBezTo>
                  <a:pt x="331" y="318"/>
                  <a:pt x="426" y="231"/>
                  <a:pt x="472" y="222"/>
                </a:cubicBezTo>
                <a:cubicBezTo>
                  <a:pt x="472" y="222"/>
                  <a:pt x="574" y="183"/>
                  <a:pt x="635" y="190"/>
                </a:cubicBezTo>
                <a:cubicBezTo>
                  <a:pt x="635" y="190"/>
                  <a:pt x="737" y="108"/>
                  <a:pt x="685" y="54"/>
                </a:cubicBezTo>
                <a:cubicBezTo>
                  <a:pt x="685" y="54"/>
                  <a:pt x="600" y="0"/>
                  <a:pt x="510" y="20"/>
                </a:cubicBezTo>
                <a:cubicBezTo>
                  <a:pt x="510" y="20"/>
                  <a:pt x="388" y="46"/>
                  <a:pt x="274" y="140"/>
                </a:cubicBezTo>
                <a:cubicBezTo>
                  <a:pt x="274" y="140"/>
                  <a:pt x="45" y="327"/>
                  <a:pt x="0" y="330"/>
                </a:cubicBezTo>
                <a:cubicBezTo>
                  <a:pt x="0" y="330"/>
                  <a:pt x="96" y="398"/>
                  <a:pt x="108" y="516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17"/>
          <p:cNvSpPr/>
          <p:nvPr/>
        </p:nvSpPr>
        <p:spPr bwMode="auto">
          <a:xfrm>
            <a:off x="7831771" y="3504126"/>
            <a:ext cx="2717935" cy="2143925"/>
          </a:xfrm>
          <a:custGeom>
            <a:avLst/>
            <a:gdLst>
              <a:gd name="T0" fmla="*/ 761 w 794"/>
              <a:gd name="T1" fmla="*/ 63 h 657"/>
              <a:gd name="T2" fmla="*/ 470 w 794"/>
              <a:gd name="T3" fmla="*/ 93 h 657"/>
              <a:gd name="T4" fmla="*/ 330 w 794"/>
              <a:gd name="T5" fmla="*/ 201 h 657"/>
              <a:gd name="T6" fmla="*/ 0 w 794"/>
              <a:gd name="T7" fmla="*/ 492 h 657"/>
              <a:gd name="T8" fmla="*/ 109 w 794"/>
              <a:gd name="T9" fmla="*/ 657 h 657"/>
              <a:gd name="T10" fmla="*/ 250 w 794"/>
              <a:gd name="T11" fmla="*/ 497 h 657"/>
              <a:gd name="T12" fmla="*/ 366 w 794"/>
              <a:gd name="T13" fmla="*/ 365 h 657"/>
              <a:gd name="T14" fmla="*/ 704 w 794"/>
              <a:gd name="T15" fmla="*/ 197 h 657"/>
              <a:gd name="T16" fmla="*/ 761 w 794"/>
              <a:gd name="T17" fmla="*/ 63 h 657"/>
              <a:gd name="connsiteX0" fmla="*/ 9584 w 9817"/>
              <a:gd name="connsiteY0" fmla="*/ 318 h 9359"/>
              <a:gd name="connsiteX1" fmla="*/ 5919 w 9817"/>
              <a:gd name="connsiteY1" fmla="*/ 775 h 9359"/>
              <a:gd name="connsiteX2" fmla="*/ 4156 w 9817"/>
              <a:gd name="connsiteY2" fmla="*/ 2418 h 9359"/>
              <a:gd name="connsiteX3" fmla="*/ 0 w 9817"/>
              <a:gd name="connsiteY3" fmla="*/ 6848 h 9359"/>
              <a:gd name="connsiteX4" fmla="*/ 1373 w 9817"/>
              <a:gd name="connsiteY4" fmla="*/ 9359 h 9359"/>
              <a:gd name="connsiteX5" fmla="*/ 3149 w 9817"/>
              <a:gd name="connsiteY5" fmla="*/ 6924 h 9359"/>
              <a:gd name="connsiteX6" fmla="*/ 4610 w 9817"/>
              <a:gd name="connsiteY6" fmla="*/ 4915 h 9359"/>
              <a:gd name="connsiteX7" fmla="*/ 8866 w 9817"/>
              <a:gd name="connsiteY7" fmla="*/ 2357 h 9359"/>
              <a:gd name="connsiteX8" fmla="*/ 9584 w 9817"/>
              <a:gd name="connsiteY8" fmla="*/ 318 h 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7" h="9359">
                <a:moveTo>
                  <a:pt x="9584" y="318"/>
                </a:moveTo>
                <a:cubicBezTo>
                  <a:pt x="9584" y="318"/>
                  <a:pt x="7544" y="-641"/>
                  <a:pt x="5919" y="775"/>
                </a:cubicBezTo>
                <a:cubicBezTo>
                  <a:pt x="5919" y="775"/>
                  <a:pt x="4647" y="1794"/>
                  <a:pt x="4156" y="2418"/>
                </a:cubicBezTo>
                <a:cubicBezTo>
                  <a:pt x="4156" y="2418"/>
                  <a:pt x="1423" y="5995"/>
                  <a:pt x="0" y="6848"/>
                </a:cubicBezTo>
                <a:cubicBezTo>
                  <a:pt x="0" y="6848"/>
                  <a:pt x="1020" y="7365"/>
                  <a:pt x="1373" y="9359"/>
                </a:cubicBezTo>
                <a:cubicBezTo>
                  <a:pt x="1373" y="9359"/>
                  <a:pt x="2859" y="7441"/>
                  <a:pt x="3149" y="6924"/>
                </a:cubicBezTo>
                <a:cubicBezTo>
                  <a:pt x="3149" y="6924"/>
                  <a:pt x="4370" y="5189"/>
                  <a:pt x="4610" y="4915"/>
                </a:cubicBezTo>
                <a:cubicBezTo>
                  <a:pt x="4610" y="4915"/>
                  <a:pt x="5856" y="2647"/>
                  <a:pt x="8866" y="2357"/>
                </a:cubicBezTo>
                <a:cubicBezTo>
                  <a:pt x="8866" y="2357"/>
                  <a:pt x="10385" y="1126"/>
                  <a:pt x="9584" y="3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9"/>
          <p:cNvSpPr/>
          <p:nvPr/>
        </p:nvSpPr>
        <p:spPr bwMode="auto">
          <a:xfrm>
            <a:off x="9195435" y="4525688"/>
            <a:ext cx="1230313" cy="1192213"/>
          </a:xfrm>
          <a:custGeom>
            <a:avLst/>
            <a:gdLst>
              <a:gd name="T0" fmla="*/ 0 w 353"/>
              <a:gd name="T1" fmla="*/ 98 h 342"/>
              <a:gd name="T2" fmla="*/ 112 w 353"/>
              <a:gd name="T3" fmla="*/ 342 h 342"/>
              <a:gd name="T4" fmla="*/ 241 w 353"/>
              <a:gd name="T5" fmla="*/ 342 h 342"/>
              <a:gd name="T6" fmla="*/ 353 w 353"/>
              <a:gd name="T7" fmla="*/ 86 h 342"/>
              <a:gd name="T8" fmla="*/ 312 w 353"/>
              <a:gd name="T9" fmla="*/ 86 h 342"/>
              <a:gd name="T10" fmla="*/ 302 w 353"/>
              <a:gd name="T11" fmla="*/ 74 h 342"/>
              <a:gd name="T12" fmla="*/ 260 w 353"/>
              <a:gd name="T13" fmla="*/ 55 h 342"/>
              <a:gd name="T14" fmla="*/ 207 w 353"/>
              <a:gd name="T15" fmla="*/ 97 h 342"/>
              <a:gd name="T16" fmla="*/ 191 w 353"/>
              <a:gd name="T17" fmla="*/ 75 h 342"/>
              <a:gd name="T18" fmla="*/ 158 w 353"/>
              <a:gd name="T19" fmla="*/ 59 h 342"/>
              <a:gd name="T20" fmla="*/ 99 w 353"/>
              <a:gd name="T21" fmla="*/ 86 h 342"/>
              <a:gd name="T22" fmla="*/ 61 w 353"/>
              <a:gd name="T23" fmla="*/ 64 h 342"/>
              <a:gd name="T24" fmla="*/ 20 w 353"/>
              <a:gd name="T25" fmla="*/ 107 h 342"/>
              <a:gd name="T26" fmla="*/ 0 w 353"/>
              <a:gd name="T27" fmla="*/ 98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3" h="342">
                <a:moveTo>
                  <a:pt x="0" y="98"/>
                </a:moveTo>
                <a:cubicBezTo>
                  <a:pt x="112" y="342"/>
                  <a:pt x="112" y="342"/>
                  <a:pt x="112" y="342"/>
                </a:cubicBezTo>
                <a:cubicBezTo>
                  <a:pt x="241" y="342"/>
                  <a:pt x="241" y="342"/>
                  <a:pt x="241" y="342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53" y="86"/>
                  <a:pt x="325" y="93"/>
                  <a:pt x="312" y="86"/>
                </a:cubicBezTo>
                <a:cubicBezTo>
                  <a:pt x="312" y="86"/>
                  <a:pt x="308" y="84"/>
                  <a:pt x="302" y="74"/>
                </a:cubicBezTo>
                <a:cubicBezTo>
                  <a:pt x="302" y="74"/>
                  <a:pt x="280" y="23"/>
                  <a:pt x="260" y="55"/>
                </a:cubicBezTo>
                <a:cubicBezTo>
                  <a:pt x="260" y="55"/>
                  <a:pt x="255" y="124"/>
                  <a:pt x="207" y="97"/>
                </a:cubicBezTo>
                <a:cubicBezTo>
                  <a:pt x="207" y="97"/>
                  <a:pt x="197" y="92"/>
                  <a:pt x="191" y="75"/>
                </a:cubicBezTo>
                <a:cubicBezTo>
                  <a:pt x="191" y="75"/>
                  <a:pt x="174" y="26"/>
                  <a:pt x="158" y="59"/>
                </a:cubicBezTo>
                <a:cubicBezTo>
                  <a:pt x="158" y="59"/>
                  <a:pt x="133" y="138"/>
                  <a:pt x="99" y="86"/>
                </a:cubicBezTo>
                <a:cubicBezTo>
                  <a:pt x="99" y="86"/>
                  <a:pt x="79" y="0"/>
                  <a:pt x="61" y="64"/>
                </a:cubicBezTo>
                <a:cubicBezTo>
                  <a:pt x="61" y="64"/>
                  <a:pt x="56" y="129"/>
                  <a:pt x="20" y="107"/>
                </a:cubicBezTo>
                <a:cubicBezTo>
                  <a:pt x="20" y="107"/>
                  <a:pt x="3" y="96"/>
                  <a:pt x="0" y="98"/>
                </a:cubicBezTo>
                <a:close/>
              </a:path>
            </a:pathLst>
          </a:custGeom>
          <a:gradFill flip="none" rotWithShape="1">
            <a:gsLst>
              <a:gs pos="15000">
                <a:schemeClr val="accent1">
                  <a:lumMod val="100000"/>
                </a:schemeClr>
              </a:gs>
              <a:gs pos="25000">
                <a:schemeClr val="accent1">
                  <a:lumMod val="100000"/>
                </a:schemeClr>
              </a:gs>
              <a:gs pos="68000">
                <a:schemeClr val="accent1">
                  <a:lumMod val="100000"/>
                </a:schemeClr>
              </a:gs>
              <a:gs pos="38000">
                <a:srgbClr val="EEDACA"/>
              </a:gs>
            </a:gsLst>
            <a:lin ang="20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0"/>
          <p:cNvSpPr/>
          <p:nvPr/>
        </p:nvSpPr>
        <p:spPr bwMode="auto">
          <a:xfrm>
            <a:off x="10136822" y="3576363"/>
            <a:ext cx="669925" cy="1296988"/>
          </a:xfrm>
          <a:custGeom>
            <a:avLst/>
            <a:gdLst>
              <a:gd name="T0" fmla="*/ 91 w 192"/>
              <a:gd name="T1" fmla="*/ 348 h 372"/>
              <a:gd name="T2" fmla="*/ 29 w 192"/>
              <a:gd name="T3" fmla="*/ 326 h 372"/>
              <a:gd name="T4" fmla="*/ 5 w 192"/>
              <a:gd name="T5" fmla="*/ 313 h 372"/>
              <a:gd name="T6" fmla="*/ 97 w 192"/>
              <a:gd name="T7" fmla="*/ 43 h 372"/>
              <a:gd name="T8" fmla="*/ 100 w 192"/>
              <a:gd name="T9" fmla="*/ 0 h 372"/>
              <a:gd name="T10" fmla="*/ 188 w 192"/>
              <a:gd name="T11" fmla="*/ 106 h 372"/>
              <a:gd name="T12" fmla="*/ 176 w 192"/>
              <a:gd name="T13" fmla="*/ 149 h 372"/>
              <a:gd name="T14" fmla="*/ 91 w 192"/>
              <a:gd name="T15" fmla="*/ 348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" h="372">
                <a:moveTo>
                  <a:pt x="91" y="348"/>
                </a:moveTo>
                <a:cubicBezTo>
                  <a:pt x="91" y="348"/>
                  <a:pt x="45" y="372"/>
                  <a:pt x="29" y="326"/>
                </a:cubicBezTo>
                <a:cubicBezTo>
                  <a:pt x="29" y="326"/>
                  <a:pt x="18" y="305"/>
                  <a:pt x="5" y="313"/>
                </a:cubicBezTo>
                <a:cubicBezTo>
                  <a:pt x="5" y="313"/>
                  <a:pt x="0" y="169"/>
                  <a:pt x="97" y="43"/>
                </a:cubicBezTo>
                <a:cubicBezTo>
                  <a:pt x="97" y="43"/>
                  <a:pt x="110" y="23"/>
                  <a:pt x="100" y="0"/>
                </a:cubicBezTo>
                <a:cubicBezTo>
                  <a:pt x="100" y="0"/>
                  <a:pt x="134" y="22"/>
                  <a:pt x="188" y="106"/>
                </a:cubicBezTo>
                <a:cubicBezTo>
                  <a:pt x="188" y="106"/>
                  <a:pt x="192" y="124"/>
                  <a:pt x="176" y="149"/>
                </a:cubicBezTo>
                <a:cubicBezTo>
                  <a:pt x="176" y="149"/>
                  <a:pt x="119" y="214"/>
                  <a:pt x="91" y="3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21"/>
          <p:cNvSpPr/>
          <p:nvPr/>
        </p:nvSpPr>
        <p:spPr bwMode="auto">
          <a:xfrm>
            <a:off x="9585960" y="5717901"/>
            <a:ext cx="449263" cy="498475"/>
          </a:xfrm>
          <a:custGeom>
            <a:avLst/>
            <a:gdLst>
              <a:gd name="T0" fmla="*/ 129 w 129"/>
              <a:gd name="T1" fmla="*/ 0 h 143"/>
              <a:gd name="T2" fmla="*/ 0 w 129"/>
              <a:gd name="T3" fmla="*/ 0 h 143"/>
              <a:gd name="T4" fmla="*/ 51 w 129"/>
              <a:gd name="T5" fmla="*/ 113 h 143"/>
              <a:gd name="T6" fmla="*/ 81 w 129"/>
              <a:gd name="T7" fmla="*/ 113 h 143"/>
              <a:gd name="T8" fmla="*/ 129 w 129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43">
                <a:moveTo>
                  <a:pt x="129" y="0"/>
                </a:moveTo>
                <a:cubicBezTo>
                  <a:pt x="0" y="0"/>
                  <a:pt x="0" y="0"/>
                  <a:pt x="0" y="0"/>
                </a:cubicBezTo>
                <a:cubicBezTo>
                  <a:pt x="51" y="113"/>
                  <a:pt x="51" y="113"/>
                  <a:pt x="51" y="113"/>
                </a:cubicBezTo>
                <a:cubicBezTo>
                  <a:pt x="51" y="113"/>
                  <a:pt x="65" y="143"/>
                  <a:pt x="81" y="113"/>
                </a:cubicBezTo>
                <a:lnTo>
                  <a:pt x="129" y="0"/>
                </a:lnTo>
                <a:close/>
              </a:path>
            </a:pathLst>
          </a:custGeom>
          <a:gradFill flip="none" rotWithShape="1">
            <a:gsLst>
              <a:gs pos="17000">
                <a:srgbClr val="ADAEAB"/>
              </a:gs>
              <a:gs pos="47000">
                <a:schemeClr val="tx1">
                  <a:lumMod val="95000"/>
                  <a:lumOff val="5000"/>
                </a:schemeClr>
              </a:gs>
              <a:gs pos="100000">
                <a:srgbClr val="39363A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22"/>
          <p:cNvSpPr/>
          <p:nvPr/>
        </p:nvSpPr>
        <p:spPr bwMode="auto">
          <a:xfrm>
            <a:off x="9787572" y="2984226"/>
            <a:ext cx="841375" cy="1893888"/>
          </a:xfrm>
          <a:custGeom>
            <a:avLst/>
            <a:gdLst>
              <a:gd name="T0" fmla="*/ 101 w 241"/>
              <a:gd name="T1" fmla="*/ 482 h 543"/>
              <a:gd name="T2" fmla="*/ 83 w 241"/>
              <a:gd name="T3" fmla="*/ 497 h 543"/>
              <a:gd name="T4" fmla="*/ 55 w 241"/>
              <a:gd name="T5" fmla="*/ 539 h 543"/>
              <a:gd name="T6" fmla="*/ 22 w 241"/>
              <a:gd name="T7" fmla="*/ 499 h 543"/>
              <a:gd name="T8" fmla="*/ 3 w 241"/>
              <a:gd name="T9" fmla="*/ 478 h 543"/>
              <a:gd name="T10" fmla="*/ 82 w 241"/>
              <a:gd name="T11" fmla="*/ 128 h 543"/>
              <a:gd name="T12" fmla="*/ 128 w 241"/>
              <a:gd name="T13" fmla="*/ 55 h 543"/>
              <a:gd name="T14" fmla="*/ 128 w 241"/>
              <a:gd name="T15" fmla="*/ 0 h 543"/>
              <a:gd name="T16" fmla="*/ 207 w 241"/>
              <a:gd name="T17" fmla="*/ 84 h 543"/>
              <a:gd name="T18" fmla="*/ 213 w 241"/>
              <a:gd name="T19" fmla="*/ 149 h 543"/>
              <a:gd name="T20" fmla="*/ 157 w 241"/>
              <a:gd name="T21" fmla="*/ 242 h 543"/>
              <a:gd name="T22" fmla="*/ 101 w 241"/>
              <a:gd name="T23" fmla="*/ 482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1" h="543">
                <a:moveTo>
                  <a:pt x="101" y="482"/>
                </a:moveTo>
                <a:cubicBezTo>
                  <a:pt x="101" y="482"/>
                  <a:pt x="85" y="487"/>
                  <a:pt x="83" y="497"/>
                </a:cubicBezTo>
                <a:cubicBezTo>
                  <a:pt x="83" y="497"/>
                  <a:pt x="78" y="543"/>
                  <a:pt x="55" y="539"/>
                </a:cubicBezTo>
                <a:cubicBezTo>
                  <a:pt x="55" y="539"/>
                  <a:pt x="27" y="539"/>
                  <a:pt x="22" y="499"/>
                </a:cubicBezTo>
                <a:cubicBezTo>
                  <a:pt x="22" y="499"/>
                  <a:pt x="14" y="479"/>
                  <a:pt x="3" y="478"/>
                </a:cubicBezTo>
                <a:cubicBezTo>
                  <a:pt x="3" y="478"/>
                  <a:pt x="0" y="279"/>
                  <a:pt x="82" y="128"/>
                </a:cubicBezTo>
                <a:cubicBezTo>
                  <a:pt x="82" y="128"/>
                  <a:pt x="118" y="69"/>
                  <a:pt x="128" y="55"/>
                </a:cubicBezTo>
                <a:cubicBezTo>
                  <a:pt x="128" y="55"/>
                  <a:pt x="147" y="38"/>
                  <a:pt x="128" y="0"/>
                </a:cubicBezTo>
                <a:cubicBezTo>
                  <a:pt x="128" y="0"/>
                  <a:pt x="172" y="30"/>
                  <a:pt x="207" y="84"/>
                </a:cubicBezTo>
                <a:cubicBezTo>
                  <a:pt x="207" y="84"/>
                  <a:pt x="241" y="120"/>
                  <a:pt x="213" y="149"/>
                </a:cubicBezTo>
                <a:cubicBezTo>
                  <a:pt x="213" y="149"/>
                  <a:pt x="169" y="212"/>
                  <a:pt x="157" y="242"/>
                </a:cubicBezTo>
                <a:cubicBezTo>
                  <a:pt x="157" y="242"/>
                  <a:pt x="105" y="335"/>
                  <a:pt x="101" y="48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23"/>
          <p:cNvSpPr/>
          <p:nvPr/>
        </p:nvSpPr>
        <p:spPr bwMode="auto">
          <a:xfrm>
            <a:off x="9401810" y="2287313"/>
            <a:ext cx="976313" cy="2593975"/>
          </a:xfrm>
          <a:custGeom>
            <a:avLst/>
            <a:gdLst>
              <a:gd name="T0" fmla="*/ 15 w 280"/>
              <a:gd name="T1" fmla="*/ 678 h 744"/>
              <a:gd name="T2" fmla="*/ 40 w 280"/>
              <a:gd name="T3" fmla="*/ 703 h 744"/>
              <a:gd name="T4" fmla="*/ 64 w 280"/>
              <a:gd name="T5" fmla="*/ 739 h 744"/>
              <a:gd name="T6" fmla="*/ 86 w 280"/>
              <a:gd name="T7" fmla="*/ 716 h 744"/>
              <a:gd name="T8" fmla="*/ 110 w 280"/>
              <a:gd name="T9" fmla="*/ 678 h 744"/>
              <a:gd name="T10" fmla="*/ 136 w 280"/>
              <a:gd name="T11" fmla="*/ 417 h 744"/>
              <a:gd name="T12" fmla="*/ 248 w 280"/>
              <a:gd name="T13" fmla="*/ 187 h 744"/>
              <a:gd name="T14" fmla="*/ 258 w 280"/>
              <a:gd name="T15" fmla="*/ 126 h 744"/>
              <a:gd name="T16" fmla="*/ 154 w 280"/>
              <a:gd name="T17" fmla="*/ 0 h 744"/>
              <a:gd name="T18" fmla="*/ 144 w 280"/>
              <a:gd name="T19" fmla="*/ 82 h 744"/>
              <a:gd name="T20" fmla="*/ 30 w 280"/>
              <a:gd name="T21" fmla="*/ 342 h 744"/>
              <a:gd name="T22" fmla="*/ 15 w 280"/>
              <a:gd name="T23" fmla="*/ 678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0" h="744">
                <a:moveTo>
                  <a:pt x="15" y="678"/>
                </a:moveTo>
                <a:cubicBezTo>
                  <a:pt x="15" y="678"/>
                  <a:pt x="33" y="676"/>
                  <a:pt x="40" y="703"/>
                </a:cubicBezTo>
                <a:cubicBezTo>
                  <a:pt x="40" y="703"/>
                  <a:pt x="46" y="744"/>
                  <a:pt x="64" y="739"/>
                </a:cubicBezTo>
                <a:cubicBezTo>
                  <a:pt x="64" y="739"/>
                  <a:pt x="76" y="744"/>
                  <a:pt x="86" y="716"/>
                </a:cubicBezTo>
                <a:cubicBezTo>
                  <a:pt x="86" y="716"/>
                  <a:pt x="92" y="682"/>
                  <a:pt x="110" y="678"/>
                </a:cubicBezTo>
                <a:cubicBezTo>
                  <a:pt x="110" y="678"/>
                  <a:pt x="106" y="484"/>
                  <a:pt x="136" y="417"/>
                </a:cubicBezTo>
                <a:cubicBezTo>
                  <a:pt x="136" y="417"/>
                  <a:pt x="186" y="268"/>
                  <a:pt x="248" y="187"/>
                </a:cubicBezTo>
                <a:cubicBezTo>
                  <a:pt x="248" y="187"/>
                  <a:pt x="280" y="157"/>
                  <a:pt x="258" y="126"/>
                </a:cubicBezTo>
                <a:cubicBezTo>
                  <a:pt x="258" y="126"/>
                  <a:pt x="182" y="11"/>
                  <a:pt x="154" y="0"/>
                </a:cubicBezTo>
                <a:cubicBezTo>
                  <a:pt x="154" y="0"/>
                  <a:pt x="175" y="42"/>
                  <a:pt x="144" y="82"/>
                </a:cubicBezTo>
                <a:cubicBezTo>
                  <a:pt x="114" y="121"/>
                  <a:pt x="57" y="240"/>
                  <a:pt x="30" y="342"/>
                </a:cubicBezTo>
                <a:cubicBezTo>
                  <a:pt x="30" y="342"/>
                  <a:pt x="0" y="440"/>
                  <a:pt x="15" y="6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24"/>
          <p:cNvSpPr/>
          <p:nvPr/>
        </p:nvSpPr>
        <p:spPr bwMode="auto">
          <a:xfrm>
            <a:off x="8868410" y="1457051"/>
            <a:ext cx="1209675" cy="3451225"/>
          </a:xfrm>
          <a:custGeom>
            <a:avLst/>
            <a:gdLst>
              <a:gd name="T0" fmla="*/ 168 w 347"/>
              <a:gd name="T1" fmla="*/ 916 h 990"/>
              <a:gd name="T2" fmla="*/ 149 w 347"/>
              <a:gd name="T3" fmla="*/ 948 h 990"/>
              <a:gd name="T4" fmla="*/ 117 w 347"/>
              <a:gd name="T5" fmla="*/ 981 h 990"/>
              <a:gd name="T6" fmla="*/ 67 w 347"/>
              <a:gd name="T7" fmla="*/ 894 h 990"/>
              <a:gd name="T8" fmla="*/ 67 w 347"/>
              <a:gd name="T9" fmla="*/ 402 h 990"/>
              <a:gd name="T10" fmla="*/ 195 w 347"/>
              <a:gd name="T11" fmla="*/ 78 h 990"/>
              <a:gd name="T12" fmla="*/ 182 w 347"/>
              <a:gd name="T13" fmla="*/ 0 h 990"/>
              <a:gd name="T14" fmla="*/ 303 w 347"/>
              <a:gd name="T15" fmla="*/ 137 h 990"/>
              <a:gd name="T16" fmla="*/ 314 w 347"/>
              <a:gd name="T17" fmla="*/ 225 h 990"/>
              <a:gd name="T18" fmla="*/ 206 w 347"/>
              <a:gd name="T19" fmla="*/ 438 h 990"/>
              <a:gd name="T20" fmla="*/ 157 w 347"/>
              <a:gd name="T21" fmla="*/ 660 h 990"/>
              <a:gd name="T22" fmla="*/ 168 w 347"/>
              <a:gd name="T23" fmla="*/ 91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7" h="990">
                <a:moveTo>
                  <a:pt x="168" y="916"/>
                </a:moveTo>
                <a:cubicBezTo>
                  <a:pt x="168" y="916"/>
                  <a:pt x="152" y="916"/>
                  <a:pt x="149" y="948"/>
                </a:cubicBezTo>
                <a:cubicBezTo>
                  <a:pt x="149" y="948"/>
                  <a:pt x="150" y="990"/>
                  <a:pt x="117" y="981"/>
                </a:cubicBezTo>
                <a:cubicBezTo>
                  <a:pt x="117" y="981"/>
                  <a:pt x="77" y="974"/>
                  <a:pt x="67" y="894"/>
                </a:cubicBezTo>
                <a:cubicBezTo>
                  <a:pt x="67" y="894"/>
                  <a:pt x="0" y="650"/>
                  <a:pt x="67" y="402"/>
                </a:cubicBezTo>
                <a:cubicBezTo>
                  <a:pt x="67" y="402"/>
                  <a:pt x="114" y="194"/>
                  <a:pt x="195" y="78"/>
                </a:cubicBezTo>
                <a:cubicBezTo>
                  <a:pt x="195" y="78"/>
                  <a:pt x="226" y="30"/>
                  <a:pt x="182" y="0"/>
                </a:cubicBezTo>
                <a:cubicBezTo>
                  <a:pt x="182" y="0"/>
                  <a:pt x="215" y="9"/>
                  <a:pt x="303" y="137"/>
                </a:cubicBezTo>
                <a:cubicBezTo>
                  <a:pt x="303" y="137"/>
                  <a:pt x="347" y="176"/>
                  <a:pt x="314" y="225"/>
                </a:cubicBezTo>
                <a:cubicBezTo>
                  <a:pt x="314" y="225"/>
                  <a:pt x="230" y="351"/>
                  <a:pt x="206" y="438"/>
                </a:cubicBezTo>
                <a:cubicBezTo>
                  <a:pt x="206" y="438"/>
                  <a:pt x="167" y="538"/>
                  <a:pt x="157" y="660"/>
                </a:cubicBezTo>
                <a:cubicBezTo>
                  <a:pt x="157" y="660"/>
                  <a:pt x="142" y="828"/>
                  <a:pt x="168" y="916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9"/>
          <p:cNvSpPr/>
          <p:nvPr/>
        </p:nvSpPr>
        <p:spPr bwMode="auto">
          <a:xfrm>
            <a:off x="9891221" y="4680639"/>
            <a:ext cx="534527" cy="1037262"/>
          </a:xfrm>
          <a:custGeom>
            <a:avLst/>
            <a:gdLst/>
            <a:ahLst/>
            <a:cxnLst/>
            <a:rect l="l" t="t" r="r" b="b"/>
            <a:pathLst>
              <a:path w="534527" h="1037262">
                <a:moveTo>
                  <a:pt x="262673" y="67"/>
                </a:moveTo>
                <a:cubicBezTo>
                  <a:pt x="313637" y="3008"/>
                  <a:pt x="356761" y="102978"/>
                  <a:pt x="356776" y="103013"/>
                </a:cubicBezTo>
                <a:cubicBezTo>
                  <a:pt x="377663" y="137832"/>
                  <a:pt x="391596" y="144829"/>
                  <a:pt x="391629" y="144845"/>
                </a:cubicBezTo>
                <a:cubicBezTo>
                  <a:pt x="436927" y="169242"/>
                  <a:pt x="534481" y="144857"/>
                  <a:pt x="534527" y="144845"/>
                </a:cubicBezTo>
                <a:cubicBezTo>
                  <a:pt x="534527" y="144845"/>
                  <a:pt x="534527" y="144845"/>
                  <a:pt x="144173" y="1037262"/>
                </a:cubicBezTo>
                <a:cubicBezTo>
                  <a:pt x="144173" y="1037262"/>
                  <a:pt x="144173" y="1037262"/>
                  <a:pt x="1928" y="1037262"/>
                </a:cubicBezTo>
                <a:lnTo>
                  <a:pt x="0" y="1034980"/>
                </a:lnTo>
                <a:lnTo>
                  <a:pt x="118388" y="200626"/>
                </a:lnTo>
                <a:cubicBezTo>
                  <a:pt x="200030" y="179569"/>
                  <a:pt x="210389" y="36846"/>
                  <a:pt x="210394" y="36779"/>
                </a:cubicBezTo>
                <a:cubicBezTo>
                  <a:pt x="227821" y="8891"/>
                  <a:pt x="245683" y="-913"/>
                  <a:pt x="262673" y="67"/>
                </a:cubicBezTo>
                <a:close/>
              </a:path>
            </a:pathLst>
          </a:custGeom>
          <a:gradFill flip="none" rotWithShape="1">
            <a:gsLst>
              <a:gs pos="84000">
                <a:srgbClr val="E5C9B1"/>
              </a:gs>
              <a:gs pos="23000">
                <a:schemeClr val="accent1">
                  <a:lumMod val="100000"/>
                </a:schemeClr>
              </a:gs>
            </a:gsLst>
            <a:lin ang="18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933166" y="5321872"/>
            <a:ext cx="757131" cy="7571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044483" y="5450652"/>
            <a:ext cx="534495" cy="53449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958414" y="1968705"/>
            <a:ext cx="757131" cy="7571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069731" y="2080021"/>
            <a:ext cx="534495" cy="5344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958414" y="3087292"/>
            <a:ext cx="757131" cy="7571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958414" y="4214757"/>
            <a:ext cx="757131" cy="7571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070154" y="3198608"/>
            <a:ext cx="534495" cy="53449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066253" y="4326073"/>
            <a:ext cx="534495" cy="534498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Freeform 110"/>
          <p:cNvSpPr>
            <a:spLocks noEditPoints="1"/>
          </p:cNvSpPr>
          <p:nvPr/>
        </p:nvSpPr>
        <p:spPr bwMode="auto">
          <a:xfrm>
            <a:off x="7137566" y="2148047"/>
            <a:ext cx="400526" cy="392596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rgbClr val="0000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reeform 119"/>
          <p:cNvSpPr>
            <a:spLocks noEditPoints="1"/>
          </p:cNvSpPr>
          <p:nvPr/>
        </p:nvSpPr>
        <p:spPr bwMode="auto">
          <a:xfrm>
            <a:off x="7148685" y="5593151"/>
            <a:ext cx="362674" cy="255350"/>
          </a:xfrm>
          <a:custGeom>
            <a:avLst/>
            <a:gdLst>
              <a:gd name="T0" fmla="*/ 65 w 91"/>
              <a:gd name="T1" fmla="*/ 9 h 64"/>
              <a:gd name="T2" fmla="*/ 34 w 91"/>
              <a:gd name="T3" fmla="*/ 9 h 64"/>
              <a:gd name="T4" fmla="*/ 27 w 91"/>
              <a:gd name="T5" fmla="*/ 0 h 64"/>
              <a:gd name="T6" fmla="*/ 5 w 91"/>
              <a:gd name="T7" fmla="*/ 0 h 64"/>
              <a:gd name="T8" fmla="*/ 0 w 91"/>
              <a:gd name="T9" fmla="*/ 4 h 64"/>
              <a:gd name="T10" fmla="*/ 0 w 91"/>
              <a:gd name="T11" fmla="*/ 50 h 64"/>
              <a:gd name="T12" fmla="*/ 4 w 91"/>
              <a:gd name="T13" fmla="*/ 54 h 64"/>
              <a:gd name="T14" fmla="*/ 14 w 91"/>
              <a:gd name="T15" fmla="*/ 25 h 64"/>
              <a:gd name="T16" fmla="*/ 20 w 91"/>
              <a:gd name="T17" fmla="*/ 18 h 64"/>
              <a:gd name="T18" fmla="*/ 29 w 91"/>
              <a:gd name="T19" fmla="*/ 14 h 64"/>
              <a:gd name="T20" fmla="*/ 60 w 91"/>
              <a:gd name="T21" fmla="*/ 14 h 64"/>
              <a:gd name="T22" fmla="*/ 65 w 91"/>
              <a:gd name="T23" fmla="*/ 9 h 64"/>
              <a:gd name="T24" fmla="*/ 72 w 91"/>
              <a:gd name="T25" fmla="*/ 15 h 64"/>
              <a:gd name="T26" fmla="*/ 66 w 91"/>
              <a:gd name="T27" fmla="*/ 15 h 64"/>
              <a:gd name="T28" fmla="*/ 79 w 91"/>
              <a:gd name="T29" fmla="*/ 1 h 64"/>
              <a:gd name="T30" fmla="*/ 90 w 91"/>
              <a:gd name="T31" fmla="*/ 15 h 64"/>
              <a:gd name="T32" fmla="*/ 85 w 91"/>
              <a:gd name="T33" fmla="*/ 15 h 64"/>
              <a:gd name="T34" fmla="*/ 59 w 91"/>
              <a:gd name="T35" fmla="*/ 36 h 64"/>
              <a:gd name="T36" fmla="*/ 59 w 91"/>
              <a:gd name="T37" fmla="*/ 33 h 64"/>
              <a:gd name="T38" fmla="*/ 72 w 91"/>
              <a:gd name="T39" fmla="*/ 15 h 64"/>
              <a:gd name="T40" fmla="*/ 79 w 91"/>
              <a:gd name="T41" fmla="*/ 64 h 64"/>
              <a:gd name="T42" fmla="*/ 11 w 91"/>
              <a:gd name="T43" fmla="*/ 64 h 64"/>
              <a:gd name="T44" fmla="*/ 22 w 91"/>
              <a:gd name="T45" fmla="*/ 31 h 64"/>
              <a:gd name="T46" fmla="*/ 26 w 91"/>
              <a:gd name="T47" fmla="*/ 26 h 64"/>
              <a:gd name="T48" fmla="*/ 33 w 91"/>
              <a:gd name="T49" fmla="*/ 23 h 64"/>
              <a:gd name="T50" fmla="*/ 63 w 91"/>
              <a:gd name="T51" fmla="*/ 23 h 64"/>
              <a:gd name="T52" fmla="*/ 57 w 91"/>
              <a:gd name="T53" fmla="*/ 28 h 64"/>
              <a:gd name="T54" fmla="*/ 54 w 91"/>
              <a:gd name="T55" fmla="*/ 30 h 64"/>
              <a:gd name="T56" fmla="*/ 54 w 91"/>
              <a:gd name="T57" fmla="*/ 41 h 64"/>
              <a:gd name="T58" fmla="*/ 59 w 91"/>
              <a:gd name="T59" fmla="*/ 41 h 64"/>
              <a:gd name="T60" fmla="*/ 87 w 91"/>
              <a:gd name="T61" fmla="*/ 23 h 64"/>
              <a:gd name="T62" fmla="*/ 89 w 91"/>
              <a:gd name="T63" fmla="*/ 24 h 64"/>
              <a:gd name="T64" fmla="*/ 91 w 91"/>
              <a:gd name="T65" fmla="*/ 25 h 64"/>
              <a:gd name="T66" fmla="*/ 91 w 91"/>
              <a:gd name="T67" fmla="*/ 28 h 64"/>
              <a:gd name="T68" fmla="*/ 91 w 91"/>
              <a:gd name="T69" fmla="*/ 30 h 64"/>
              <a:gd name="T70" fmla="*/ 79 w 91"/>
              <a:gd name="T71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rgbClr val="0000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Freeform 127"/>
          <p:cNvSpPr>
            <a:spLocks noEditPoints="1"/>
          </p:cNvSpPr>
          <p:nvPr/>
        </p:nvSpPr>
        <p:spPr bwMode="auto">
          <a:xfrm>
            <a:off x="7163086" y="4424585"/>
            <a:ext cx="330305" cy="343323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Freeform 174"/>
          <p:cNvSpPr>
            <a:spLocks noEditPoints="1"/>
          </p:cNvSpPr>
          <p:nvPr/>
        </p:nvSpPr>
        <p:spPr bwMode="auto">
          <a:xfrm>
            <a:off x="7183204" y="3316908"/>
            <a:ext cx="319736" cy="303748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rgbClr val="0000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圆角矩形 64"/>
          <p:cNvSpPr/>
          <p:nvPr/>
        </p:nvSpPr>
        <p:spPr>
          <a:xfrm rot="10800000">
            <a:off x="1357625" y="1568571"/>
            <a:ext cx="819060" cy="831308"/>
          </a:xfrm>
          <a:prstGeom prst="roundRect">
            <a:avLst>
              <a:gd name="adj" fmla="val 14622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 rot="10800000">
            <a:off x="1465541" y="1678101"/>
            <a:ext cx="603227" cy="612248"/>
          </a:xfrm>
          <a:prstGeom prst="roundRect">
            <a:avLst>
              <a:gd name="adj" fmla="val 146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TextBox 88"/>
          <p:cNvSpPr txBox="1"/>
          <p:nvPr/>
        </p:nvSpPr>
        <p:spPr>
          <a:xfrm>
            <a:off x="1436022" y="1702283"/>
            <a:ext cx="659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DC3348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 rot="10800000">
            <a:off x="1357625" y="2757382"/>
            <a:ext cx="819060" cy="831308"/>
          </a:xfrm>
          <a:prstGeom prst="roundRect">
            <a:avLst>
              <a:gd name="adj" fmla="val 14622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 rot="10800000">
            <a:off x="1465541" y="2866912"/>
            <a:ext cx="603227" cy="612248"/>
          </a:xfrm>
          <a:prstGeom prst="roundRect">
            <a:avLst>
              <a:gd name="adj" fmla="val 146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TextBox 89"/>
          <p:cNvSpPr txBox="1"/>
          <p:nvPr/>
        </p:nvSpPr>
        <p:spPr>
          <a:xfrm>
            <a:off x="1436022" y="2882218"/>
            <a:ext cx="659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DC3348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8913419" y="6240352"/>
            <a:ext cx="1794344" cy="25046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圆角矩形 100"/>
          <p:cNvSpPr/>
          <p:nvPr/>
        </p:nvSpPr>
        <p:spPr>
          <a:xfrm rot="10800000">
            <a:off x="1357625" y="3940571"/>
            <a:ext cx="819060" cy="831308"/>
          </a:xfrm>
          <a:prstGeom prst="roundRect">
            <a:avLst>
              <a:gd name="adj" fmla="val 14622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圆角矩形 101"/>
          <p:cNvSpPr/>
          <p:nvPr/>
        </p:nvSpPr>
        <p:spPr>
          <a:xfrm rot="10800000">
            <a:off x="1465541" y="4050101"/>
            <a:ext cx="603227" cy="612248"/>
          </a:xfrm>
          <a:prstGeom prst="roundRect">
            <a:avLst>
              <a:gd name="adj" fmla="val 146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TextBox 88"/>
          <p:cNvSpPr txBox="1"/>
          <p:nvPr/>
        </p:nvSpPr>
        <p:spPr>
          <a:xfrm>
            <a:off x="1436022" y="4074283"/>
            <a:ext cx="659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DC3348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 rot="10800000">
            <a:off x="1357625" y="5129382"/>
            <a:ext cx="819060" cy="831308"/>
          </a:xfrm>
          <a:prstGeom prst="roundRect">
            <a:avLst>
              <a:gd name="adj" fmla="val 14622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5" name="圆角矩形 104"/>
          <p:cNvSpPr/>
          <p:nvPr/>
        </p:nvSpPr>
        <p:spPr>
          <a:xfrm rot="10800000">
            <a:off x="1465541" y="5238912"/>
            <a:ext cx="603227" cy="612248"/>
          </a:xfrm>
          <a:prstGeom prst="roundRect">
            <a:avLst>
              <a:gd name="adj" fmla="val 146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6" name="TextBox 89"/>
          <p:cNvSpPr txBox="1"/>
          <p:nvPr/>
        </p:nvSpPr>
        <p:spPr>
          <a:xfrm>
            <a:off x="1436022" y="5254218"/>
            <a:ext cx="659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DC3348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04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1" name="išľíďè"/>
          <p:cNvSpPr/>
          <p:nvPr/>
        </p:nvSpPr>
        <p:spPr bwMode="auto">
          <a:xfrm>
            <a:off x="2456312" y="1849279"/>
            <a:ext cx="541904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68" name="iSlíďè"/>
          <p:cNvSpPr txBox="1"/>
          <p:nvPr/>
        </p:nvSpPr>
        <p:spPr bwMode="auto">
          <a:xfrm>
            <a:off x="2456313" y="15261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9" name="išľíďè"/>
          <p:cNvSpPr/>
          <p:nvPr/>
        </p:nvSpPr>
        <p:spPr bwMode="auto">
          <a:xfrm>
            <a:off x="2454530" y="3150052"/>
            <a:ext cx="541904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3" name="iSlíďè"/>
          <p:cNvSpPr txBox="1"/>
          <p:nvPr/>
        </p:nvSpPr>
        <p:spPr bwMode="auto">
          <a:xfrm>
            <a:off x="2454531" y="282693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4" name="išľíďè"/>
          <p:cNvSpPr/>
          <p:nvPr/>
        </p:nvSpPr>
        <p:spPr bwMode="auto">
          <a:xfrm>
            <a:off x="2454530" y="4450826"/>
            <a:ext cx="541904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5" name="iSlíďè"/>
          <p:cNvSpPr txBox="1"/>
          <p:nvPr/>
        </p:nvSpPr>
        <p:spPr bwMode="auto">
          <a:xfrm>
            <a:off x="2454531" y="412771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6" name="išľíďè"/>
          <p:cNvSpPr/>
          <p:nvPr/>
        </p:nvSpPr>
        <p:spPr bwMode="auto">
          <a:xfrm>
            <a:off x="2457364" y="5607967"/>
            <a:ext cx="541904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77" name="iSlíďè"/>
          <p:cNvSpPr txBox="1"/>
          <p:nvPr/>
        </p:nvSpPr>
        <p:spPr bwMode="auto">
          <a:xfrm>
            <a:off x="2457365" y="528485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8" grpId="0"/>
      <p:bldP spid="69" grpId="0"/>
      <p:bldP spid="73" grpId="0"/>
      <p:bldP spid="74" grpId="0"/>
      <p:bldP spid="75" grpId="0"/>
      <p:bldP spid="76" grpId="0"/>
      <p:bldP spid="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86207" y="2009779"/>
            <a:ext cx="3723472" cy="3330199"/>
            <a:chOff x="4401197" y="2189662"/>
            <a:chExt cx="3370614" cy="3014610"/>
          </a:xfrm>
        </p:grpSpPr>
        <p:sp>
          <p:nvSpPr>
            <p:cNvPr id="18" name="Freeform 6"/>
            <p:cNvSpPr/>
            <p:nvPr/>
          </p:nvSpPr>
          <p:spPr bwMode="auto">
            <a:xfrm>
              <a:off x="6566061" y="3812826"/>
              <a:ext cx="1205750" cy="1391446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4401197" y="3810611"/>
              <a:ext cx="1204360" cy="1392838"/>
            </a:xfrm>
            <a:custGeom>
              <a:avLst/>
              <a:gdLst>
                <a:gd name="T0" fmla="*/ 1130 w 2260"/>
                <a:gd name="T1" fmla="*/ 0 h 2609"/>
                <a:gd name="T2" fmla="*/ 1695 w 2260"/>
                <a:gd name="T3" fmla="*/ 326 h 2609"/>
                <a:gd name="T4" fmla="*/ 2260 w 2260"/>
                <a:gd name="T5" fmla="*/ 652 h 2609"/>
                <a:gd name="T6" fmla="*/ 2260 w 2260"/>
                <a:gd name="T7" fmla="*/ 1305 h 2609"/>
                <a:gd name="T8" fmla="*/ 2260 w 2260"/>
                <a:gd name="T9" fmla="*/ 1957 h 2609"/>
                <a:gd name="T10" fmla="*/ 1695 w 2260"/>
                <a:gd name="T11" fmla="*/ 2283 h 2609"/>
                <a:gd name="T12" fmla="*/ 1130 w 2260"/>
                <a:gd name="T13" fmla="*/ 2609 h 2609"/>
                <a:gd name="T14" fmla="*/ 565 w 2260"/>
                <a:gd name="T15" fmla="*/ 2283 h 2609"/>
                <a:gd name="T16" fmla="*/ 0 w 2260"/>
                <a:gd name="T17" fmla="*/ 1957 h 2609"/>
                <a:gd name="T18" fmla="*/ 0 w 2260"/>
                <a:gd name="T19" fmla="*/ 1305 h 2609"/>
                <a:gd name="T20" fmla="*/ 0 w 2260"/>
                <a:gd name="T21" fmla="*/ 652 h 2609"/>
                <a:gd name="T22" fmla="*/ 565 w 2260"/>
                <a:gd name="T23" fmla="*/ 326 h 2609"/>
                <a:gd name="T24" fmla="*/ 1130 w 2260"/>
                <a:gd name="T25" fmla="*/ 0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09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09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6566061" y="2191877"/>
              <a:ext cx="1205750" cy="1391446"/>
            </a:xfrm>
            <a:custGeom>
              <a:avLst/>
              <a:gdLst>
                <a:gd name="T0" fmla="*/ 1130 w 2260"/>
                <a:gd name="T1" fmla="*/ 0 h 2610"/>
                <a:gd name="T2" fmla="*/ 1695 w 2260"/>
                <a:gd name="T3" fmla="*/ 326 h 2610"/>
                <a:gd name="T4" fmla="*/ 2260 w 2260"/>
                <a:gd name="T5" fmla="*/ 652 h 2610"/>
                <a:gd name="T6" fmla="*/ 2260 w 2260"/>
                <a:gd name="T7" fmla="*/ 1305 h 2610"/>
                <a:gd name="T8" fmla="*/ 2260 w 2260"/>
                <a:gd name="T9" fmla="*/ 1957 h 2610"/>
                <a:gd name="T10" fmla="*/ 1695 w 2260"/>
                <a:gd name="T11" fmla="*/ 2283 h 2610"/>
                <a:gd name="T12" fmla="*/ 1130 w 2260"/>
                <a:gd name="T13" fmla="*/ 2610 h 2610"/>
                <a:gd name="T14" fmla="*/ 565 w 2260"/>
                <a:gd name="T15" fmla="*/ 2283 h 2610"/>
                <a:gd name="T16" fmla="*/ 0 w 2260"/>
                <a:gd name="T17" fmla="*/ 1957 h 2610"/>
                <a:gd name="T18" fmla="*/ 0 w 2260"/>
                <a:gd name="T19" fmla="*/ 1305 h 2610"/>
                <a:gd name="T20" fmla="*/ 0 w 2260"/>
                <a:gd name="T21" fmla="*/ 652 h 2610"/>
                <a:gd name="T22" fmla="*/ 565 w 2260"/>
                <a:gd name="T23" fmla="*/ 326 h 2610"/>
                <a:gd name="T24" fmla="*/ 1130 w 2260"/>
                <a:gd name="T25" fmla="*/ 0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10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10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401197" y="2189662"/>
              <a:ext cx="1204360" cy="1392838"/>
            </a:xfrm>
            <a:custGeom>
              <a:avLst/>
              <a:gdLst>
                <a:gd name="T0" fmla="*/ 1130 w 2260"/>
                <a:gd name="T1" fmla="*/ 0 h 2609"/>
                <a:gd name="T2" fmla="*/ 1695 w 2260"/>
                <a:gd name="T3" fmla="*/ 326 h 2609"/>
                <a:gd name="T4" fmla="*/ 2260 w 2260"/>
                <a:gd name="T5" fmla="*/ 652 h 2609"/>
                <a:gd name="T6" fmla="*/ 2260 w 2260"/>
                <a:gd name="T7" fmla="*/ 1305 h 2609"/>
                <a:gd name="T8" fmla="*/ 2260 w 2260"/>
                <a:gd name="T9" fmla="*/ 1957 h 2609"/>
                <a:gd name="T10" fmla="*/ 1695 w 2260"/>
                <a:gd name="T11" fmla="*/ 2283 h 2609"/>
                <a:gd name="T12" fmla="*/ 1130 w 2260"/>
                <a:gd name="T13" fmla="*/ 2609 h 2609"/>
                <a:gd name="T14" fmla="*/ 565 w 2260"/>
                <a:gd name="T15" fmla="*/ 2283 h 2609"/>
                <a:gd name="T16" fmla="*/ 0 w 2260"/>
                <a:gd name="T17" fmla="*/ 1957 h 2609"/>
                <a:gd name="T18" fmla="*/ 0 w 2260"/>
                <a:gd name="T19" fmla="*/ 1305 h 2609"/>
                <a:gd name="T20" fmla="*/ 0 w 2260"/>
                <a:gd name="T21" fmla="*/ 652 h 2609"/>
                <a:gd name="T22" fmla="*/ 565 w 2260"/>
                <a:gd name="T23" fmla="*/ 326 h 2609"/>
                <a:gd name="T24" fmla="*/ 1130 w 2260"/>
                <a:gd name="T25" fmla="*/ 0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0" h="2609">
                  <a:moveTo>
                    <a:pt x="1130" y="0"/>
                  </a:moveTo>
                  <a:lnTo>
                    <a:pt x="1695" y="326"/>
                  </a:lnTo>
                  <a:lnTo>
                    <a:pt x="2260" y="652"/>
                  </a:lnTo>
                  <a:lnTo>
                    <a:pt x="2260" y="1305"/>
                  </a:lnTo>
                  <a:lnTo>
                    <a:pt x="2260" y="1957"/>
                  </a:lnTo>
                  <a:lnTo>
                    <a:pt x="1695" y="2283"/>
                  </a:lnTo>
                  <a:lnTo>
                    <a:pt x="1130" y="2609"/>
                  </a:lnTo>
                  <a:lnTo>
                    <a:pt x="565" y="2283"/>
                  </a:lnTo>
                  <a:lnTo>
                    <a:pt x="0" y="1957"/>
                  </a:lnTo>
                  <a:lnTo>
                    <a:pt x="0" y="1305"/>
                  </a:lnTo>
                  <a:lnTo>
                    <a:pt x="0" y="652"/>
                  </a:lnTo>
                  <a:lnTo>
                    <a:pt x="565" y="326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00528" y="2613813"/>
              <a:ext cx="536817" cy="538490"/>
            </a:xfrm>
            <a:custGeom>
              <a:avLst/>
              <a:gdLst>
                <a:gd name="T0" fmla="*/ 504 w 1008"/>
                <a:gd name="T1" fmla="*/ 1009 h 1009"/>
                <a:gd name="T2" fmla="*/ 0 w 1008"/>
                <a:gd name="T3" fmla="*/ 504 h 1009"/>
                <a:gd name="T4" fmla="*/ 504 w 1008"/>
                <a:gd name="T5" fmla="*/ 0 h 1009"/>
                <a:gd name="T6" fmla="*/ 1008 w 1008"/>
                <a:gd name="T7" fmla="*/ 504 h 1009"/>
                <a:gd name="T8" fmla="*/ 504 w 1008"/>
                <a:gd name="T9" fmla="*/ 1009 h 1009"/>
                <a:gd name="T10" fmla="*/ 725 w 1008"/>
                <a:gd name="T11" fmla="*/ 769 h 1009"/>
                <a:gd name="T12" fmla="*/ 725 w 1008"/>
                <a:gd name="T13" fmla="*/ 769 h 1009"/>
                <a:gd name="T14" fmla="*/ 538 w 1008"/>
                <a:gd name="T15" fmla="*/ 586 h 1009"/>
                <a:gd name="T16" fmla="*/ 504 w 1008"/>
                <a:gd name="T17" fmla="*/ 592 h 1009"/>
                <a:gd name="T18" fmla="*/ 416 w 1008"/>
                <a:gd name="T19" fmla="*/ 504 h 1009"/>
                <a:gd name="T20" fmla="*/ 456 w 1008"/>
                <a:gd name="T21" fmla="*/ 431 h 1009"/>
                <a:gd name="T22" fmla="*/ 456 w 1008"/>
                <a:gd name="T23" fmla="*/ 179 h 1009"/>
                <a:gd name="T24" fmla="*/ 553 w 1008"/>
                <a:gd name="T25" fmla="*/ 179 h 1009"/>
                <a:gd name="T26" fmla="*/ 553 w 1008"/>
                <a:gd name="T27" fmla="*/ 431 h 1009"/>
                <a:gd name="T28" fmla="*/ 592 w 1008"/>
                <a:gd name="T29" fmla="*/ 504 h 1009"/>
                <a:gd name="T30" fmla="*/ 586 w 1008"/>
                <a:gd name="T31" fmla="*/ 536 h 1009"/>
                <a:gd name="T32" fmla="*/ 774 w 1008"/>
                <a:gd name="T33" fmla="*/ 719 h 1009"/>
                <a:gd name="T34" fmla="*/ 725 w 1008"/>
                <a:gd name="T35" fmla="*/ 769 h 1009"/>
                <a:gd name="T36" fmla="*/ 168 w 1008"/>
                <a:gd name="T37" fmla="*/ 471 h 1009"/>
                <a:gd name="T38" fmla="*/ 168 w 1008"/>
                <a:gd name="T39" fmla="*/ 471 h 1009"/>
                <a:gd name="T40" fmla="*/ 234 w 1008"/>
                <a:gd name="T41" fmla="*/ 471 h 1009"/>
                <a:gd name="T42" fmla="*/ 234 w 1008"/>
                <a:gd name="T43" fmla="*/ 538 h 1009"/>
                <a:gd name="T44" fmla="*/ 168 w 1008"/>
                <a:gd name="T45" fmla="*/ 538 h 1009"/>
                <a:gd name="T46" fmla="*/ 168 w 1008"/>
                <a:gd name="T47" fmla="*/ 471 h 1009"/>
                <a:gd name="T48" fmla="*/ 774 w 1008"/>
                <a:gd name="T49" fmla="*/ 471 h 1009"/>
                <a:gd name="T50" fmla="*/ 774 w 1008"/>
                <a:gd name="T51" fmla="*/ 471 h 1009"/>
                <a:gd name="T52" fmla="*/ 840 w 1008"/>
                <a:gd name="T53" fmla="*/ 471 h 1009"/>
                <a:gd name="T54" fmla="*/ 840 w 1008"/>
                <a:gd name="T55" fmla="*/ 538 h 1009"/>
                <a:gd name="T56" fmla="*/ 774 w 1008"/>
                <a:gd name="T57" fmla="*/ 538 h 1009"/>
                <a:gd name="T58" fmla="*/ 774 w 1008"/>
                <a:gd name="T59" fmla="*/ 471 h 1009"/>
                <a:gd name="T60" fmla="*/ 470 w 1008"/>
                <a:gd name="T61" fmla="*/ 840 h 1009"/>
                <a:gd name="T62" fmla="*/ 470 w 1008"/>
                <a:gd name="T63" fmla="*/ 840 h 1009"/>
                <a:gd name="T64" fmla="*/ 470 w 1008"/>
                <a:gd name="T65" fmla="*/ 775 h 1009"/>
                <a:gd name="T66" fmla="*/ 538 w 1008"/>
                <a:gd name="T67" fmla="*/ 775 h 1009"/>
                <a:gd name="T68" fmla="*/ 538 w 1008"/>
                <a:gd name="T69" fmla="*/ 840 h 1009"/>
                <a:gd name="T70" fmla="*/ 470 w 1008"/>
                <a:gd name="T71" fmla="*/ 840 h 1009"/>
                <a:gd name="T72" fmla="*/ 504 w 1008"/>
                <a:gd name="T73" fmla="*/ 912 h 1009"/>
                <a:gd name="T74" fmla="*/ 504 w 1008"/>
                <a:gd name="T75" fmla="*/ 912 h 1009"/>
                <a:gd name="T76" fmla="*/ 912 w 1008"/>
                <a:gd name="T77" fmla="*/ 504 h 1009"/>
                <a:gd name="T78" fmla="*/ 504 w 1008"/>
                <a:gd name="T79" fmla="*/ 97 h 1009"/>
                <a:gd name="T80" fmla="*/ 96 w 1008"/>
                <a:gd name="T81" fmla="*/ 504 h 1009"/>
                <a:gd name="T82" fmla="*/ 504 w 1008"/>
                <a:gd name="T83" fmla="*/ 912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8" h="1009">
                  <a:moveTo>
                    <a:pt x="504" y="1009"/>
                  </a:moveTo>
                  <a:cubicBezTo>
                    <a:pt x="226" y="1009"/>
                    <a:pt x="0" y="783"/>
                    <a:pt x="0" y="504"/>
                  </a:cubicBezTo>
                  <a:cubicBezTo>
                    <a:pt x="0" y="226"/>
                    <a:pt x="226" y="0"/>
                    <a:pt x="504" y="0"/>
                  </a:cubicBezTo>
                  <a:cubicBezTo>
                    <a:pt x="782" y="0"/>
                    <a:pt x="1008" y="226"/>
                    <a:pt x="1008" y="504"/>
                  </a:cubicBezTo>
                  <a:cubicBezTo>
                    <a:pt x="1008" y="783"/>
                    <a:pt x="782" y="1009"/>
                    <a:pt x="504" y="1009"/>
                  </a:cubicBezTo>
                  <a:close/>
                  <a:moveTo>
                    <a:pt x="725" y="769"/>
                  </a:moveTo>
                  <a:lnTo>
                    <a:pt x="725" y="769"/>
                  </a:lnTo>
                  <a:lnTo>
                    <a:pt x="538" y="586"/>
                  </a:lnTo>
                  <a:cubicBezTo>
                    <a:pt x="528" y="590"/>
                    <a:pt x="516" y="592"/>
                    <a:pt x="504" y="592"/>
                  </a:cubicBezTo>
                  <a:cubicBezTo>
                    <a:pt x="455" y="592"/>
                    <a:pt x="416" y="553"/>
                    <a:pt x="416" y="504"/>
                  </a:cubicBezTo>
                  <a:cubicBezTo>
                    <a:pt x="416" y="474"/>
                    <a:pt x="432" y="447"/>
                    <a:pt x="456" y="431"/>
                  </a:cubicBezTo>
                  <a:lnTo>
                    <a:pt x="456" y="179"/>
                  </a:lnTo>
                  <a:cubicBezTo>
                    <a:pt x="456" y="115"/>
                    <a:pt x="553" y="115"/>
                    <a:pt x="553" y="179"/>
                  </a:cubicBezTo>
                  <a:lnTo>
                    <a:pt x="553" y="431"/>
                  </a:lnTo>
                  <a:cubicBezTo>
                    <a:pt x="576" y="447"/>
                    <a:pt x="592" y="474"/>
                    <a:pt x="592" y="504"/>
                  </a:cubicBezTo>
                  <a:cubicBezTo>
                    <a:pt x="592" y="516"/>
                    <a:pt x="590" y="526"/>
                    <a:pt x="586" y="536"/>
                  </a:cubicBezTo>
                  <a:lnTo>
                    <a:pt x="774" y="719"/>
                  </a:lnTo>
                  <a:cubicBezTo>
                    <a:pt x="806" y="751"/>
                    <a:pt x="758" y="801"/>
                    <a:pt x="725" y="769"/>
                  </a:cubicBezTo>
                  <a:close/>
                  <a:moveTo>
                    <a:pt x="168" y="471"/>
                  </a:moveTo>
                  <a:lnTo>
                    <a:pt x="168" y="471"/>
                  </a:lnTo>
                  <a:lnTo>
                    <a:pt x="234" y="471"/>
                  </a:lnTo>
                  <a:cubicBezTo>
                    <a:pt x="278" y="471"/>
                    <a:pt x="278" y="538"/>
                    <a:pt x="234" y="538"/>
                  </a:cubicBezTo>
                  <a:lnTo>
                    <a:pt x="168" y="538"/>
                  </a:lnTo>
                  <a:cubicBezTo>
                    <a:pt x="123" y="538"/>
                    <a:pt x="123" y="471"/>
                    <a:pt x="168" y="471"/>
                  </a:cubicBezTo>
                  <a:close/>
                  <a:moveTo>
                    <a:pt x="774" y="471"/>
                  </a:moveTo>
                  <a:lnTo>
                    <a:pt x="774" y="471"/>
                  </a:lnTo>
                  <a:lnTo>
                    <a:pt x="840" y="471"/>
                  </a:lnTo>
                  <a:cubicBezTo>
                    <a:pt x="885" y="471"/>
                    <a:pt x="885" y="538"/>
                    <a:pt x="840" y="538"/>
                  </a:cubicBezTo>
                  <a:lnTo>
                    <a:pt x="774" y="538"/>
                  </a:lnTo>
                  <a:cubicBezTo>
                    <a:pt x="730" y="538"/>
                    <a:pt x="730" y="471"/>
                    <a:pt x="774" y="471"/>
                  </a:cubicBezTo>
                  <a:close/>
                  <a:moveTo>
                    <a:pt x="470" y="840"/>
                  </a:moveTo>
                  <a:lnTo>
                    <a:pt x="470" y="840"/>
                  </a:lnTo>
                  <a:lnTo>
                    <a:pt x="470" y="775"/>
                  </a:lnTo>
                  <a:cubicBezTo>
                    <a:pt x="470" y="730"/>
                    <a:pt x="538" y="730"/>
                    <a:pt x="538" y="775"/>
                  </a:cubicBezTo>
                  <a:lnTo>
                    <a:pt x="538" y="840"/>
                  </a:lnTo>
                  <a:cubicBezTo>
                    <a:pt x="538" y="885"/>
                    <a:pt x="470" y="885"/>
                    <a:pt x="470" y="840"/>
                  </a:cubicBezTo>
                  <a:close/>
                  <a:moveTo>
                    <a:pt x="504" y="912"/>
                  </a:moveTo>
                  <a:lnTo>
                    <a:pt x="504" y="912"/>
                  </a:lnTo>
                  <a:cubicBezTo>
                    <a:pt x="729" y="912"/>
                    <a:pt x="912" y="730"/>
                    <a:pt x="912" y="504"/>
                  </a:cubicBezTo>
                  <a:cubicBezTo>
                    <a:pt x="912" y="279"/>
                    <a:pt x="729" y="97"/>
                    <a:pt x="504" y="97"/>
                  </a:cubicBezTo>
                  <a:cubicBezTo>
                    <a:pt x="279" y="97"/>
                    <a:pt x="96" y="279"/>
                    <a:pt x="96" y="504"/>
                  </a:cubicBezTo>
                  <a:cubicBezTo>
                    <a:pt x="96" y="730"/>
                    <a:pt x="279" y="912"/>
                    <a:pt x="504" y="9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710098" y="2578397"/>
              <a:ext cx="586559" cy="585358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2"/>
            <p:cNvSpPr>
              <a:spLocks noEditPoints="1"/>
            </p:cNvSpPr>
            <p:nvPr/>
          </p:nvSpPr>
          <p:spPr bwMode="auto">
            <a:xfrm>
              <a:off x="4620755" y="4317775"/>
              <a:ext cx="765243" cy="466928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 sz="14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6834118" y="4182430"/>
              <a:ext cx="669637" cy="685287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išľíďè"/>
          <p:cNvSpPr/>
          <p:nvPr/>
        </p:nvSpPr>
        <p:spPr bwMode="auto">
          <a:xfrm>
            <a:off x="956746" y="280622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0" name="iSlíďè"/>
          <p:cNvSpPr txBox="1"/>
          <p:nvPr/>
        </p:nvSpPr>
        <p:spPr bwMode="auto">
          <a:xfrm>
            <a:off x="963647" y="249404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1" name="išľíďè"/>
          <p:cNvSpPr/>
          <p:nvPr/>
        </p:nvSpPr>
        <p:spPr bwMode="auto">
          <a:xfrm>
            <a:off x="946180" y="4577795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2" name="iSlíďè"/>
          <p:cNvSpPr txBox="1"/>
          <p:nvPr/>
        </p:nvSpPr>
        <p:spPr bwMode="auto">
          <a:xfrm>
            <a:off x="953081" y="4265619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3" name="išľíďè"/>
          <p:cNvSpPr/>
          <p:nvPr/>
        </p:nvSpPr>
        <p:spPr bwMode="auto">
          <a:xfrm>
            <a:off x="8933476" y="280622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4" name="iSlíďè"/>
          <p:cNvSpPr txBox="1"/>
          <p:nvPr/>
        </p:nvSpPr>
        <p:spPr bwMode="auto">
          <a:xfrm>
            <a:off x="8940377" y="249404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5" name="išľíďè"/>
          <p:cNvSpPr/>
          <p:nvPr/>
        </p:nvSpPr>
        <p:spPr bwMode="auto">
          <a:xfrm>
            <a:off x="8922910" y="4577795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6" name="iSlíďè"/>
          <p:cNvSpPr txBox="1"/>
          <p:nvPr/>
        </p:nvSpPr>
        <p:spPr bwMode="auto">
          <a:xfrm>
            <a:off x="8929811" y="4265619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93335" y="1106782"/>
            <a:ext cx="4811216" cy="4201060"/>
            <a:chOff x="4077951" y="1918512"/>
            <a:chExt cx="4036097" cy="3524241"/>
          </a:xfrm>
        </p:grpSpPr>
        <p:sp>
          <p:nvSpPr>
            <p:cNvPr id="18" name="_s5124"/>
            <p:cNvSpPr>
              <a:spLocks noChangeArrowheads="1"/>
            </p:cNvSpPr>
            <p:nvPr/>
          </p:nvSpPr>
          <p:spPr bwMode="gray">
            <a:xfrm flipH="1" flipV="1">
              <a:off x="5591729" y="1918512"/>
              <a:ext cx="1008540" cy="880084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38100" algn="ctr">
              <a:solidFill>
                <a:schemeClr val="accent1">
                  <a:lumMod val="100000"/>
                </a:schemeClr>
              </a:solidFill>
              <a:miter lim="800000"/>
            </a:ln>
            <a:effectLst/>
          </p:spPr>
          <p:txBody>
            <a:bodyPr rot="10800000" vert="horz" wrap="none" lIns="0" tIns="0" rIns="0" bIns="342443" numCol="1" anchor="t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项目一</a:t>
              </a:r>
            </a:p>
          </p:txBody>
        </p:sp>
        <p:sp>
          <p:nvSpPr>
            <p:cNvPr id="19" name="_s5125"/>
            <p:cNvSpPr>
              <a:spLocks noChangeArrowheads="1"/>
            </p:cNvSpPr>
            <p:nvPr/>
          </p:nvSpPr>
          <p:spPr bwMode="gray">
            <a:xfrm flipH="1" flipV="1">
              <a:off x="5086489" y="2798596"/>
              <a:ext cx="2019017" cy="882036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algn="ctr">
              <a:solidFill>
                <a:schemeClr val="accent1">
                  <a:lumMod val="100000"/>
                </a:schemeClr>
              </a:solidFill>
              <a:miter lim="800000"/>
            </a:ln>
            <a:effectLst/>
          </p:spPr>
          <p:txBody>
            <a:bodyPr rot="10800000" vert="horz" wrap="none" lIns="0" tIns="0" rIns="0" bIns="0" numCol="1" anchor="ctr" anchorCtr="0" compatLnSpc="1"/>
            <a:lstStyle/>
            <a:p>
              <a:pPr marR="0" lvl="0" indent="0"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项目二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_s5126"/>
            <p:cNvSpPr>
              <a:spLocks noChangeArrowheads="1"/>
            </p:cNvSpPr>
            <p:nvPr/>
          </p:nvSpPr>
          <p:spPr bwMode="gray">
            <a:xfrm flipH="1" flipV="1">
              <a:off x="4583188" y="3680632"/>
              <a:ext cx="3025621" cy="880084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38100" algn="ctr">
              <a:solidFill>
                <a:schemeClr val="accent1">
                  <a:lumMod val="100000"/>
                </a:schemeClr>
              </a:solidFill>
              <a:miter lim="800000"/>
            </a:ln>
            <a:effectLst/>
          </p:spPr>
          <p:txBody>
            <a:bodyPr rot="10800000" vert="horz" wrap="none" lIns="0" tIns="0" rIns="0" bIns="0" numCol="1" anchor="ctr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项目三</a:t>
              </a:r>
            </a:p>
          </p:txBody>
        </p:sp>
        <p:sp>
          <p:nvSpPr>
            <p:cNvPr id="21" name="_s5127"/>
            <p:cNvSpPr>
              <a:spLocks noChangeArrowheads="1"/>
            </p:cNvSpPr>
            <p:nvPr/>
          </p:nvSpPr>
          <p:spPr bwMode="gray">
            <a:xfrm flipH="1" flipV="1">
              <a:off x="4077951" y="4560717"/>
              <a:ext cx="4036097" cy="882036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8100" algn="ctr">
              <a:solidFill>
                <a:schemeClr val="accent1">
                  <a:lumMod val="100000"/>
                </a:schemeClr>
              </a:solidFill>
              <a:miter lim="800000"/>
            </a:ln>
            <a:effectLst/>
          </p:spPr>
          <p:txBody>
            <a:bodyPr rot="10800000" vert="horz" wrap="none" lIns="0" tIns="0" rIns="0" bIns="0" numCol="1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12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项目四</a:t>
              </a:r>
            </a:p>
          </p:txBody>
        </p:sp>
      </p:grpSp>
      <p:sp>
        <p:nvSpPr>
          <p:cNvPr id="45" name="išľíďè"/>
          <p:cNvSpPr/>
          <p:nvPr/>
        </p:nvSpPr>
        <p:spPr bwMode="auto">
          <a:xfrm>
            <a:off x="866805" y="265632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6" name="iSlíďè"/>
          <p:cNvSpPr txBox="1"/>
          <p:nvPr/>
        </p:nvSpPr>
        <p:spPr bwMode="auto">
          <a:xfrm>
            <a:off x="873706" y="234414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7" name="išľíďè"/>
          <p:cNvSpPr/>
          <p:nvPr/>
        </p:nvSpPr>
        <p:spPr bwMode="auto">
          <a:xfrm>
            <a:off x="856239" y="442789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8" name="iSlíďè"/>
          <p:cNvSpPr txBox="1"/>
          <p:nvPr/>
        </p:nvSpPr>
        <p:spPr bwMode="auto">
          <a:xfrm>
            <a:off x="863140" y="411571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9" name="išľíďè"/>
          <p:cNvSpPr/>
          <p:nvPr/>
        </p:nvSpPr>
        <p:spPr bwMode="auto">
          <a:xfrm>
            <a:off x="8843535" y="265632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0" name="iSlíďè"/>
          <p:cNvSpPr txBox="1"/>
          <p:nvPr/>
        </p:nvSpPr>
        <p:spPr bwMode="auto">
          <a:xfrm>
            <a:off x="8850436" y="234414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1" name="išľíďè"/>
          <p:cNvSpPr/>
          <p:nvPr/>
        </p:nvSpPr>
        <p:spPr bwMode="auto">
          <a:xfrm>
            <a:off x="8832969" y="442789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2" name="iSlíďè"/>
          <p:cNvSpPr txBox="1"/>
          <p:nvPr/>
        </p:nvSpPr>
        <p:spPr bwMode="auto">
          <a:xfrm>
            <a:off x="8839870" y="411571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743200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522713" y="2934445"/>
            <a:ext cx="52682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THANKS~</a:t>
            </a:r>
            <a:endParaRPr lang="zh-CN" altLang="en-US" sz="7200" b="1" spc="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2606" y="4851042"/>
            <a:ext cx="4665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201X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      汇报人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：小木头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16200000">
            <a:off x="5869634" y="145634"/>
            <a:ext cx="574453" cy="86890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微软雅黑"/>
                <a:sym typeface="Arial" panose="020B0604020202020204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087852" y="5129313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STAR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298" y="2893815"/>
            <a:ext cx="164904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www.92ppt.net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2" y="2695545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72970" y="3055309"/>
            <a:ext cx="3356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4181700" y="3851405"/>
            <a:ext cx="36211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0" spc="600" dirty="0">
                <a:solidFill>
                  <a:schemeClr val="bg2">
                    <a:lumMod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4" name="Text Placeholder 4"/>
          <p:cNvSpPr txBox="1"/>
          <p:nvPr/>
        </p:nvSpPr>
        <p:spPr>
          <a:xfrm>
            <a:off x="4181700" y="4293291"/>
            <a:ext cx="6724124" cy="5824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8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72670" y="3445961"/>
            <a:ext cx="18745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Stencil" panose="040409050D0802020404" pitchFamily="82" charset="0"/>
                <a:ea typeface="微软雅黑" panose="020B0503020204020204" pitchFamily="34" charset="-122"/>
              </a:rPr>
              <a:t>01</a:t>
            </a:r>
            <a:endParaRPr lang="zh-CN" altLang="en-US" sz="8000" b="1" i="1" dirty="0">
              <a:solidFill>
                <a:schemeClr val="tx1">
                  <a:lumMod val="95000"/>
                  <a:lumOff val="5000"/>
                </a:schemeClr>
              </a:solidFill>
              <a:latin typeface="Stencil" panose="040409050D0802020404" pitchFamily="8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8549" y="0"/>
            <a:ext cx="6459875" cy="68865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3874416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49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8550" y="999331"/>
            <a:ext cx="20313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我们的企</a:t>
            </a:r>
            <a:endParaRPr lang="en-US" altLang="zh-CN" sz="3600" b="1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业宗旨是</a:t>
            </a:r>
            <a:endParaRPr lang="en-US" altLang="zh-CN" sz="3600" b="1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什么</a:t>
            </a:r>
            <a:endParaRPr lang="en-US" sz="3600" b="1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253006" y="749722"/>
            <a:ext cx="9812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6499" y="3428999"/>
            <a:ext cx="2993441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小木头给</a:t>
            </a:r>
            <a:r>
              <a:rPr lang="zh-CN" altLang="en-US" sz="1200" dirty="0">
                <a:solidFill>
                  <a:schemeClr val="bg1"/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</a:rPr>
              <a:t>灵感小木头给</a:t>
            </a:r>
            <a:r>
              <a:rPr lang="zh-CN" altLang="en-US" sz="1200" dirty="0">
                <a:solidFill>
                  <a:schemeClr val="bg1"/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</a:rPr>
              <a:t>灵感小木头给</a:t>
            </a:r>
            <a:r>
              <a:rPr lang="zh-CN" altLang="en-US" sz="1200" dirty="0">
                <a:solidFill>
                  <a:schemeClr val="bg1"/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</a:rPr>
              <a:t>灵感小木头给</a:t>
            </a:r>
            <a:r>
              <a:rPr lang="zh-CN" altLang="en-US" sz="1200" dirty="0">
                <a:solidFill>
                  <a:schemeClr val="bg1"/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</a:rPr>
              <a:t>灵感小木头给</a:t>
            </a:r>
            <a:r>
              <a:rPr lang="zh-CN" altLang="en-US" sz="1200" dirty="0">
                <a:solidFill>
                  <a:schemeClr val="bg1"/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bg1"/>
                </a:solidFill>
              </a:rPr>
              <a:t>灵感小木头给</a:t>
            </a:r>
            <a:r>
              <a:rPr lang="zh-CN" altLang="en-US" sz="1200" dirty="0">
                <a:solidFill>
                  <a:schemeClr val="bg1"/>
                </a:solidFill>
              </a:rPr>
              <a:t>你创意和灵感</a:t>
            </a: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1"/>
              </a:solidFill>
            </a:endParaRPr>
          </a:p>
          <a:p>
            <a:pPr algn="r">
              <a:lnSpc>
                <a:spcPct val="120000"/>
              </a:lnSpc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3068856" y="6136936"/>
            <a:ext cx="311084" cy="311084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26492" y="1539689"/>
            <a:ext cx="2493822" cy="6095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49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9823" y="3009283"/>
            <a:ext cx="2147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exa Bold" charset="0"/>
              </a:rPr>
              <a:t>这里添加你的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exa Bold" charset="0"/>
            </a:endParaRPr>
          </a:p>
          <a:p>
            <a:pPr algn="ctr"/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exa Bold" charset="0"/>
              </a:rPr>
              <a:t>标题</a:t>
            </a:r>
            <a:endParaRPr lang="en-US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exa Bold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8782778" y="3907021"/>
            <a:ext cx="981250" cy="0"/>
          </a:xfrm>
          <a:prstGeom prst="line">
            <a:avLst/>
          </a:prstGeom>
          <a:ln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411629" y="1609260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exa Bold" charset="0"/>
              </a:rPr>
              <a:t>第一部分</a:t>
            </a:r>
            <a:endParaRPr lang="en-US" sz="2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Nexa Bold" charset="0"/>
            </a:endParaRPr>
          </a:p>
        </p:txBody>
      </p:sp>
      <p:sp>
        <p:nvSpPr>
          <p:cNvPr id="19" name="Rectangle 9"/>
          <p:cNvSpPr/>
          <p:nvPr/>
        </p:nvSpPr>
        <p:spPr>
          <a:xfrm>
            <a:off x="8000993" y="4158429"/>
            <a:ext cx="2993441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灵感小木头给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你创意和灵感</a:t>
            </a: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ct val="20000"/>
              </a:spcBef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作者QQ：598969553                   _2"/>
          <p:cNvSpPr/>
          <p:nvPr/>
        </p:nvSpPr>
        <p:spPr>
          <a:xfrm rot="2700000">
            <a:off x="4228944" y="1879600"/>
            <a:ext cx="3524250" cy="3524248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原创作者QQ：598969553                   _3"/>
          <p:cNvSpPr/>
          <p:nvPr/>
        </p:nvSpPr>
        <p:spPr>
          <a:xfrm rot="2700000">
            <a:off x="5286219" y="1765624"/>
            <a:ext cx="1409699" cy="1409699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0">
                    <a:srgbClr val="E6C08B"/>
                  </a:gs>
                  <a:gs pos="0">
                    <a:srgbClr val="E6C08B"/>
                  </a:gs>
                  <a:gs pos="55000">
                    <a:srgbClr val="C29042"/>
                  </a:gs>
                </a:gsLst>
                <a:lin ang="3000000" scaled="0"/>
              </a:gradFill>
              <a:cs typeface="+mn-ea"/>
            </a:endParaRPr>
          </a:p>
        </p:txBody>
      </p:sp>
      <p:grpSp>
        <p:nvGrpSpPr>
          <p:cNvPr id="4" name="原创作者QQ：598969553                   _4"/>
          <p:cNvGrpSpPr>
            <a:grpSpLocks noChangeAspect="1"/>
          </p:cNvGrpSpPr>
          <p:nvPr/>
        </p:nvGrpSpPr>
        <p:grpSpPr>
          <a:xfrm>
            <a:off x="5747951" y="2200473"/>
            <a:ext cx="486234" cy="540000"/>
            <a:chOff x="3507967" y="1347878"/>
            <a:chExt cx="660401" cy="733426"/>
          </a:xfrm>
          <a:solidFill>
            <a:schemeClr val="bg1"/>
          </a:solidFill>
        </p:grpSpPr>
        <p:sp>
          <p:nvSpPr>
            <p:cNvPr id="5" name="Freeform 22"/>
            <p:cNvSpPr>
              <a:spLocks noEditPoints="1"/>
            </p:cNvSpPr>
            <p:nvPr/>
          </p:nvSpPr>
          <p:spPr bwMode="auto">
            <a:xfrm>
              <a:off x="3507967" y="1347878"/>
              <a:ext cx="608013" cy="538163"/>
            </a:xfrm>
            <a:custGeom>
              <a:avLst/>
              <a:gdLst>
                <a:gd name="T0" fmla="*/ 123 w 162"/>
                <a:gd name="T1" fmla="*/ 41 h 143"/>
                <a:gd name="T2" fmla="*/ 125 w 162"/>
                <a:gd name="T3" fmla="*/ 73 h 143"/>
                <a:gd name="T4" fmla="*/ 155 w 162"/>
                <a:gd name="T5" fmla="*/ 46 h 143"/>
                <a:gd name="T6" fmla="*/ 68 w 162"/>
                <a:gd name="T7" fmla="*/ 47 h 143"/>
                <a:gd name="T8" fmla="*/ 107 w 162"/>
                <a:gd name="T9" fmla="*/ 31 h 143"/>
                <a:gd name="T10" fmla="*/ 65 w 162"/>
                <a:gd name="T11" fmla="*/ 43 h 143"/>
                <a:gd name="T12" fmla="*/ 121 w 162"/>
                <a:gd name="T13" fmla="*/ 74 h 143"/>
                <a:gd name="T14" fmla="*/ 113 w 162"/>
                <a:gd name="T15" fmla="*/ 50 h 143"/>
                <a:gd name="T16" fmla="*/ 69 w 162"/>
                <a:gd name="T17" fmla="*/ 51 h 143"/>
                <a:gd name="T18" fmla="*/ 60 w 162"/>
                <a:gd name="T19" fmla="*/ 63 h 143"/>
                <a:gd name="T20" fmla="*/ 57 w 162"/>
                <a:gd name="T21" fmla="*/ 101 h 143"/>
                <a:gd name="T22" fmla="*/ 66 w 162"/>
                <a:gd name="T23" fmla="*/ 113 h 143"/>
                <a:gd name="T24" fmla="*/ 111 w 162"/>
                <a:gd name="T25" fmla="*/ 119 h 143"/>
                <a:gd name="T26" fmla="*/ 89 w 162"/>
                <a:gd name="T27" fmla="*/ 83 h 143"/>
                <a:gd name="T28" fmla="*/ 61 w 162"/>
                <a:gd name="T29" fmla="*/ 120 h 143"/>
                <a:gd name="T30" fmla="*/ 107 w 162"/>
                <a:gd name="T31" fmla="*/ 123 h 143"/>
                <a:gd name="T32" fmla="*/ 61 w 162"/>
                <a:gd name="T33" fmla="*/ 120 h 143"/>
                <a:gd name="T34" fmla="*/ 25 w 162"/>
                <a:gd name="T35" fmla="*/ 80 h 143"/>
                <a:gd name="T36" fmla="*/ 25 w 162"/>
                <a:gd name="T37" fmla="*/ 91 h 143"/>
                <a:gd name="T38" fmla="*/ 53 w 162"/>
                <a:gd name="T39" fmla="*/ 102 h 143"/>
                <a:gd name="T40" fmla="*/ 52 w 162"/>
                <a:gd name="T41" fmla="*/ 59 h 143"/>
                <a:gd name="T42" fmla="*/ 8 w 162"/>
                <a:gd name="T43" fmla="*/ 81 h 143"/>
                <a:gd name="T44" fmla="*/ 2 w 162"/>
                <a:gd name="T45" fmla="*/ 102 h 143"/>
                <a:gd name="T46" fmla="*/ 7 w 162"/>
                <a:gd name="T47" fmla="*/ 86 h 143"/>
                <a:gd name="T48" fmla="*/ 123 w 162"/>
                <a:gd name="T49" fmla="*/ 37 h 143"/>
                <a:gd name="T50" fmla="*/ 110 w 162"/>
                <a:gd name="T51" fmla="*/ 6 h 143"/>
                <a:gd name="T52" fmla="*/ 111 w 162"/>
                <a:gd name="T53" fmla="*/ 29 h 143"/>
                <a:gd name="T54" fmla="*/ 57 w 162"/>
                <a:gd name="T55" fmla="*/ 121 h 143"/>
                <a:gd name="T56" fmla="*/ 47 w 162"/>
                <a:gd name="T57" fmla="*/ 109 h 143"/>
                <a:gd name="T58" fmla="*/ 17 w 162"/>
                <a:gd name="T59" fmla="*/ 96 h 143"/>
                <a:gd name="T60" fmla="*/ 4 w 162"/>
                <a:gd name="T61" fmla="*/ 107 h 143"/>
                <a:gd name="T62" fmla="*/ 58 w 162"/>
                <a:gd name="T63" fmla="*/ 143 h 143"/>
                <a:gd name="T64" fmla="*/ 57 w 162"/>
                <a:gd name="T65" fmla="*/ 121 h 143"/>
                <a:gd name="T66" fmla="*/ 17 w 162"/>
                <a:gd name="T67" fmla="*/ 76 h 143"/>
                <a:gd name="T68" fmla="*/ 50 w 162"/>
                <a:gd name="T69" fmla="*/ 56 h 143"/>
                <a:gd name="T70" fmla="*/ 60 w 162"/>
                <a:gd name="T71" fmla="*/ 43 h 143"/>
                <a:gd name="T72" fmla="*/ 61 w 162"/>
                <a:gd name="T73" fmla="*/ 42 h 143"/>
                <a:gd name="T74" fmla="*/ 5 w 162"/>
                <a:gd name="T75" fmla="*/ 56 h 143"/>
                <a:gd name="T76" fmla="*/ 11 w 162"/>
                <a:gd name="T77" fmla="*/ 7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143">
                  <a:moveTo>
                    <a:pt x="155" y="46"/>
                  </a:moveTo>
                  <a:cubicBezTo>
                    <a:pt x="145" y="43"/>
                    <a:pt x="134" y="41"/>
                    <a:pt x="123" y="41"/>
                  </a:cubicBezTo>
                  <a:cubicBezTo>
                    <a:pt x="122" y="44"/>
                    <a:pt x="121" y="46"/>
                    <a:pt x="119" y="48"/>
                  </a:cubicBezTo>
                  <a:cubicBezTo>
                    <a:pt x="121" y="56"/>
                    <a:pt x="123" y="65"/>
                    <a:pt x="125" y="73"/>
                  </a:cubicBezTo>
                  <a:cubicBezTo>
                    <a:pt x="162" y="63"/>
                    <a:pt x="162" y="63"/>
                    <a:pt x="162" y="63"/>
                  </a:cubicBezTo>
                  <a:cubicBezTo>
                    <a:pt x="160" y="57"/>
                    <a:pt x="158" y="51"/>
                    <a:pt x="155" y="46"/>
                  </a:cubicBezTo>
                  <a:close/>
                  <a:moveTo>
                    <a:pt x="64" y="44"/>
                  </a:moveTo>
                  <a:cubicBezTo>
                    <a:pt x="66" y="45"/>
                    <a:pt x="67" y="46"/>
                    <a:pt x="68" y="47"/>
                  </a:cubicBezTo>
                  <a:cubicBezTo>
                    <a:pt x="79" y="43"/>
                    <a:pt x="91" y="40"/>
                    <a:pt x="103" y="38"/>
                  </a:cubicBezTo>
                  <a:cubicBezTo>
                    <a:pt x="103" y="35"/>
                    <a:pt x="105" y="33"/>
                    <a:pt x="107" y="31"/>
                  </a:cubicBezTo>
                  <a:cubicBezTo>
                    <a:pt x="102" y="21"/>
                    <a:pt x="96" y="11"/>
                    <a:pt x="88" y="2"/>
                  </a:cubicBezTo>
                  <a:cubicBezTo>
                    <a:pt x="78" y="14"/>
                    <a:pt x="70" y="28"/>
                    <a:pt x="65" y="43"/>
                  </a:cubicBezTo>
                  <a:cubicBezTo>
                    <a:pt x="65" y="43"/>
                    <a:pt x="64" y="44"/>
                    <a:pt x="64" y="44"/>
                  </a:cubicBezTo>
                  <a:close/>
                  <a:moveTo>
                    <a:pt x="121" y="74"/>
                  </a:moveTo>
                  <a:cubicBezTo>
                    <a:pt x="120" y="66"/>
                    <a:pt x="118" y="58"/>
                    <a:pt x="115" y="49"/>
                  </a:cubicBezTo>
                  <a:cubicBezTo>
                    <a:pt x="114" y="49"/>
                    <a:pt x="114" y="50"/>
                    <a:pt x="113" y="50"/>
                  </a:cubicBezTo>
                  <a:cubicBezTo>
                    <a:pt x="108" y="50"/>
                    <a:pt x="104" y="46"/>
                    <a:pt x="103" y="42"/>
                  </a:cubicBezTo>
                  <a:cubicBezTo>
                    <a:pt x="92" y="44"/>
                    <a:pt x="80" y="47"/>
                    <a:pt x="69" y="51"/>
                  </a:cubicBezTo>
                  <a:cubicBezTo>
                    <a:pt x="70" y="52"/>
                    <a:pt x="70" y="52"/>
                    <a:pt x="70" y="53"/>
                  </a:cubicBezTo>
                  <a:cubicBezTo>
                    <a:pt x="70" y="58"/>
                    <a:pt x="65" y="63"/>
                    <a:pt x="60" y="63"/>
                  </a:cubicBezTo>
                  <a:cubicBezTo>
                    <a:pt x="60" y="63"/>
                    <a:pt x="59" y="63"/>
                    <a:pt x="59" y="63"/>
                  </a:cubicBezTo>
                  <a:cubicBezTo>
                    <a:pt x="57" y="75"/>
                    <a:pt x="56" y="88"/>
                    <a:pt x="57" y="101"/>
                  </a:cubicBezTo>
                  <a:cubicBezTo>
                    <a:pt x="62" y="102"/>
                    <a:pt x="66" y="106"/>
                    <a:pt x="66" y="111"/>
                  </a:cubicBezTo>
                  <a:cubicBezTo>
                    <a:pt x="66" y="112"/>
                    <a:pt x="66" y="112"/>
                    <a:pt x="66" y="113"/>
                  </a:cubicBezTo>
                  <a:cubicBezTo>
                    <a:pt x="80" y="117"/>
                    <a:pt x="94" y="119"/>
                    <a:pt x="108" y="119"/>
                  </a:cubicBezTo>
                  <a:cubicBezTo>
                    <a:pt x="109" y="119"/>
                    <a:pt x="110" y="119"/>
                    <a:pt x="111" y="119"/>
                  </a:cubicBezTo>
                  <a:cubicBezTo>
                    <a:pt x="116" y="112"/>
                    <a:pt x="120" y="104"/>
                    <a:pt x="121" y="99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121" y="74"/>
                  </a:lnTo>
                  <a:close/>
                  <a:moveTo>
                    <a:pt x="61" y="120"/>
                  </a:moveTo>
                  <a:cubicBezTo>
                    <a:pt x="64" y="128"/>
                    <a:pt x="67" y="136"/>
                    <a:pt x="69" y="142"/>
                  </a:cubicBezTo>
                  <a:cubicBezTo>
                    <a:pt x="87" y="140"/>
                    <a:pt x="99" y="132"/>
                    <a:pt x="107" y="123"/>
                  </a:cubicBezTo>
                  <a:cubicBezTo>
                    <a:pt x="87" y="123"/>
                    <a:pt x="73" y="119"/>
                    <a:pt x="65" y="116"/>
                  </a:cubicBezTo>
                  <a:cubicBezTo>
                    <a:pt x="64" y="118"/>
                    <a:pt x="63" y="119"/>
                    <a:pt x="61" y="120"/>
                  </a:cubicBezTo>
                  <a:close/>
                  <a:moveTo>
                    <a:pt x="52" y="59"/>
                  </a:moveTo>
                  <a:cubicBezTo>
                    <a:pt x="42" y="65"/>
                    <a:pt x="33" y="72"/>
                    <a:pt x="25" y="80"/>
                  </a:cubicBezTo>
                  <a:cubicBezTo>
                    <a:pt x="26" y="82"/>
                    <a:pt x="27" y="84"/>
                    <a:pt x="27" y="86"/>
                  </a:cubicBezTo>
                  <a:cubicBezTo>
                    <a:pt x="27" y="88"/>
                    <a:pt x="26" y="90"/>
                    <a:pt x="25" y="91"/>
                  </a:cubicBezTo>
                  <a:cubicBezTo>
                    <a:pt x="33" y="97"/>
                    <a:pt x="40" y="101"/>
                    <a:pt x="49" y="105"/>
                  </a:cubicBezTo>
                  <a:cubicBezTo>
                    <a:pt x="50" y="104"/>
                    <a:pt x="51" y="102"/>
                    <a:pt x="53" y="102"/>
                  </a:cubicBezTo>
                  <a:cubicBezTo>
                    <a:pt x="52" y="88"/>
                    <a:pt x="53" y="75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lose/>
                  <a:moveTo>
                    <a:pt x="7" y="86"/>
                  </a:moveTo>
                  <a:cubicBezTo>
                    <a:pt x="7" y="84"/>
                    <a:pt x="8" y="83"/>
                    <a:pt x="8" y="81"/>
                  </a:cubicBezTo>
                  <a:cubicBezTo>
                    <a:pt x="6" y="79"/>
                    <a:pt x="3" y="76"/>
                    <a:pt x="1" y="73"/>
                  </a:cubicBezTo>
                  <a:cubicBezTo>
                    <a:pt x="0" y="83"/>
                    <a:pt x="0" y="92"/>
                    <a:pt x="2" y="102"/>
                  </a:cubicBezTo>
                  <a:cubicBezTo>
                    <a:pt x="5" y="98"/>
                    <a:pt x="7" y="95"/>
                    <a:pt x="9" y="92"/>
                  </a:cubicBezTo>
                  <a:cubicBezTo>
                    <a:pt x="8" y="90"/>
                    <a:pt x="7" y="88"/>
                    <a:pt x="7" y="86"/>
                  </a:cubicBezTo>
                  <a:close/>
                  <a:moveTo>
                    <a:pt x="113" y="29"/>
                  </a:moveTo>
                  <a:cubicBezTo>
                    <a:pt x="118" y="29"/>
                    <a:pt x="122" y="33"/>
                    <a:pt x="123" y="37"/>
                  </a:cubicBezTo>
                  <a:cubicBezTo>
                    <a:pt x="133" y="37"/>
                    <a:pt x="143" y="39"/>
                    <a:pt x="153" y="41"/>
                  </a:cubicBezTo>
                  <a:cubicBezTo>
                    <a:pt x="143" y="25"/>
                    <a:pt x="129" y="12"/>
                    <a:pt x="110" y="6"/>
                  </a:cubicBezTo>
                  <a:cubicBezTo>
                    <a:pt x="104" y="4"/>
                    <a:pt x="98" y="2"/>
                    <a:pt x="92" y="2"/>
                  </a:cubicBezTo>
                  <a:cubicBezTo>
                    <a:pt x="100" y="10"/>
                    <a:pt x="106" y="20"/>
                    <a:pt x="111" y="29"/>
                  </a:cubicBezTo>
                  <a:cubicBezTo>
                    <a:pt x="112" y="29"/>
                    <a:pt x="112" y="29"/>
                    <a:pt x="113" y="29"/>
                  </a:cubicBezTo>
                  <a:close/>
                  <a:moveTo>
                    <a:pt x="57" y="121"/>
                  </a:moveTo>
                  <a:cubicBezTo>
                    <a:pt x="51" y="121"/>
                    <a:pt x="47" y="116"/>
                    <a:pt x="47" y="111"/>
                  </a:cubicBezTo>
                  <a:cubicBezTo>
                    <a:pt x="47" y="110"/>
                    <a:pt x="47" y="110"/>
                    <a:pt x="47" y="109"/>
                  </a:cubicBezTo>
                  <a:cubicBezTo>
                    <a:pt x="38" y="105"/>
                    <a:pt x="30" y="100"/>
                    <a:pt x="23" y="94"/>
                  </a:cubicBezTo>
                  <a:cubicBezTo>
                    <a:pt x="21" y="95"/>
                    <a:pt x="19" y="96"/>
                    <a:pt x="17" y="96"/>
                  </a:cubicBezTo>
                  <a:cubicBezTo>
                    <a:pt x="15" y="96"/>
                    <a:pt x="14" y="95"/>
                    <a:pt x="12" y="95"/>
                  </a:cubicBezTo>
                  <a:cubicBezTo>
                    <a:pt x="9" y="98"/>
                    <a:pt x="6" y="102"/>
                    <a:pt x="4" y="107"/>
                  </a:cubicBezTo>
                  <a:cubicBezTo>
                    <a:pt x="6" y="116"/>
                    <a:pt x="11" y="124"/>
                    <a:pt x="16" y="132"/>
                  </a:cubicBezTo>
                  <a:cubicBezTo>
                    <a:pt x="33" y="141"/>
                    <a:pt x="50" y="143"/>
                    <a:pt x="58" y="143"/>
                  </a:cubicBezTo>
                  <a:cubicBezTo>
                    <a:pt x="61" y="143"/>
                    <a:pt x="63" y="143"/>
                    <a:pt x="65" y="143"/>
                  </a:cubicBezTo>
                  <a:cubicBezTo>
                    <a:pt x="62" y="135"/>
                    <a:pt x="59" y="127"/>
                    <a:pt x="57" y="121"/>
                  </a:cubicBezTo>
                  <a:cubicBezTo>
                    <a:pt x="57" y="121"/>
                    <a:pt x="57" y="121"/>
                    <a:pt x="57" y="121"/>
                  </a:cubicBezTo>
                  <a:close/>
                  <a:moveTo>
                    <a:pt x="17" y="76"/>
                  </a:moveTo>
                  <a:cubicBezTo>
                    <a:pt x="19" y="76"/>
                    <a:pt x="20" y="77"/>
                    <a:pt x="22" y="78"/>
                  </a:cubicBezTo>
                  <a:cubicBezTo>
                    <a:pt x="30" y="69"/>
                    <a:pt x="40" y="62"/>
                    <a:pt x="50" y="56"/>
                  </a:cubicBezTo>
                  <a:cubicBezTo>
                    <a:pt x="50" y="55"/>
                    <a:pt x="50" y="54"/>
                    <a:pt x="50" y="53"/>
                  </a:cubicBezTo>
                  <a:cubicBezTo>
                    <a:pt x="50" y="48"/>
                    <a:pt x="54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6" y="27"/>
                    <a:pt x="74" y="13"/>
                    <a:pt x="84" y="1"/>
                  </a:cubicBezTo>
                  <a:cubicBezTo>
                    <a:pt x="49" y="0"/>
                    <a:pt x="17" y="22"/>
                    <a:pt x="5" y="56"/>
                  </a:cubicBezTo>
                  <a:cubicBezTo>
                    <a:pt x="3" y="60"/>
                    <a:pt x="2" y="64"/>
                    <a:pt x="2" y="68"/>
                  </a:cubicBezTo>
                  <a:cubicBezTo>
                    <a:pt x="5" y="72"/>
                    <a:pt x="8" y="75"/>
                    <a:pt x="11" y="78"/>
                  </a:cubicBezTo>
                  <a:cubicBezTo>
                    <a:pt x="13" y="77"/>
                    <a:pt x="15" y="76"/>
                    <a:pt x="1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6" name="Freeform 23"/>
            <p:cNvSpPr/>
            <p:nvPr/>
          </p:nvSpPr>
          <p:spPr bwMode="auto">
            <a:xfrm>
              <a:off x="3601630" y="1622516"/>
              <a:ext cx="566738" cy="458788"/>
            </a:xfrm>
            <a:custGeom>
              <a:avLst/>
              <a:gdLst>
                <a:gd name="T0" fmla="*/ 0 w 151"/>
                <a:gd name="T1" fmla="*/ 73 h 122"/>
                <a:gd name="T2" fmla="*/ 133 w 151"/>
                <a:gd name="T3" fmla="*/ 36 h 122"/>
                <a:gd name="T4" fmla="*/ 151 w 151"/>
                <a:gd name="T5" fmla="*/ 45 h 122"/>
                <a:gd name="T6" fmla="*/ 133 w 151"/>
                <a:gd name="T7" fmla="*/ 0 h 122"/>
                <a:gd name="T8" fmla="*/ 87 w 151"/>
                <a:gd name="T9" fmla="*/ 12 h 122"/>
                <a:gd name="T10" fmla="*/ 106 w 151"/>
                <a:gd name="T11" fmla="*/ 22 h 122"/>
                <a:gd name="T12" fmla="*/ 0 w 151"/>
                <a:gd name="T13" fmla="*/ 7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22">
                  <a:moveTo>
                    <a:pt x="0" y="73"/>
                  </a:moveTo>
                  <a:cubicBezTo>
                    <a:pt x="67" y="122"/>
                    <a:pt x="124" y="72"/>
                    <a:pt x="133" y="36"/>
                  </a:cubicBezTo>
                  <a:cubicBezTo>
                    <a:pt x="138" y="38"/>
                    <a:pt x="151" y="45"/>
                    <a:pt x="151" y="45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91" y="98"/>
                    <a:pt x="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</p:grpSp>
      <p:sp>
        <p:nvSpPr>
          <p:cNvPr id="7" name="原创作者QQ：598969553                   _5"/>
          <p:cNvSpPr/>
          <p:nvPr/>
        </p:nvSpPr>
        <p:spPr>
          <a:xfrm rot="2700000">
            <a:off x="4114970" y="2936873"/>
            <a:ext cx="1409699" cy="1409699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6C08B"/>
                  </a:gs>
                  <a:gs pos="0">
                    <a:srgbClr val="E6C08B"/>
                  </a:gs>
                  <a:gs pos="55000">
                    <a:srgbClr val="C29042"/>
                  </a:gs>
                </a:gsLst>
                <a:lin ang="3000000" scaled="0"/>
              </a:gradFill>
              <a:cs typeface="+mn-ea"/>
            </a:endParaRPr>
          </a:p>
        </p:txBody>
      </p:sp>
      <p:grpSp>
        <p:nvGrpSpPr>
          <p:cNvPr id="8" name="原创作者QQ：598969553                   _6"/>
          <p:cNvGrpSpPr>
            <a:grpSpLocks noChangeAspect="1"/>
          </p:cNvGrpSpPr>
          <p:nvPr/>
        </p:nvGrpSpPr>
        <p:grpSpPr>
          <a:xfrm>
            <a:off x="4543197" y="3371724"/>
            <a:ext cx="553243" cy="540000"/>
            <a:chOff x="3530192" y="2543266"/>
            <a:chExt cx="596901" cy="582613"/>
          </a:xfrm>
          <a:solidFill>
            <a:schemeClr val="bg1"/>
          </a:solidFill>
        </p:grpSpPr>
        <p:sp>
          <p:nvSpPr>
            <p:cNvPr id="9" name="Freeform 36"/>
            <p:cNvSpPr>
              <a:spLocks noEditPoints="1"/>
            </p:cNvSpPr>
            <p:nvPr/>
          </p:nvSpPr>
          <p:spPr bwMode="auto">
            <a:xfrm>
              <a:off x="3646080" y="2543266"/>
              <a:ext cx="481013" cy="582613"/>
            </a:xfrm>
            <a:custGeom>
              <a:avLst/>
              <a:gdLst>
                <a:gd name="T0" fmla="*/ 100 w 128"/>
                <a:gd name="T1" fmla="*/ 113 h 155"/>
                <a:gd name="T2" fmla="*/ 100 w 128"/>
                <a:gd name="T3" fmla="*/ 105 h 155"/>
                <a:gd name="T4" fmla="*/ 62 w 128"/>
                <a:gd name="T5" fmla="*/ 109 h 155"/>
                <a:gd name="T6" fmla="*/ 127 w 128"/>
                <a:gd name="T7" fmla="*/ 51 h 155"/>
                <a:gd name="T8" fmla="*/ 74 w 128"/>
                <a:gd name="T9" fmla="*/ 0 h 155"/>
                <a:gd name="T10" fmla="*/ 0 w 128"/>
                <a:gd name="T11" fmla="*/ 22 h 155"/>
                <a:gd name="T12" fmla="*/ 3 w 128"/>
                <a:gd name="T13" fmla="*/ 70 h 155"/>
                <a:gd name="T14" fmla="*/ 4 w 128"/>
                <a:gd name="T15" fmla="*/ 69 h 155"/>
                <a:gd name="T16" fmla="*/ 10 w 128"/>
                <a:gd name="T17" fmla="*/ 22 h 155"/>
                <a:gd name="T18" fmla="*/ 68 w 128"/>
                <a:gd name="T19" fmla="*/ 10 h 155"/>
                <a:gd name="T20" fmla="*/ 90 w 128"/>
                <a:gd name="T21" fmla="*/ 59 h 155"/>
                <a:gd name="T22" fmla="*/ 118 w 128"/>
                <a:gd name="T23" fmla="*/ 134 h 155"/>
                <a:gd name="T24" fmla="*/ 45 w 128"/>
                <a:gd name="T25" fmla="*/ 145 h 155"/>
                <a:gd name="T26" fmla="*/ 44 w 128"/>
                <a:gd name="T27" fmla="*/ 155 h 155"/>
                <a:gd name="T28" fmla="*/ 92 w 128"/>
                <a:gd name="T29" fmla="*/ 155 h 155"/>
                <a:gd name="T30" fmla="*/ 128 w 128"/>
                <a:gd name="T31" fmla="*/ 134 h 155"/>
                <a:gd name="T32" fmla="*/ 127 w 128"/>
                <a:gd name="T33" fmla="*/ 51 h 155"/>
                <a:gd name="T34" fmla="*/ 78 w 128"/>
                <a:gd name="T35" fmla="*/ 38 h 155"/>
                <a:gd name="T36" fmla="*/ 112 w 128"/>
                <a:gd name="T37" fmla="*/ 50 h 155"/>
                <a:gd name="T38" fmla="*/ 55 w 128"/>
                <a:gd name="T39" fmla="*/ 54 h 155"/>
                <a:gd name="T40" fmla="*/ 28 w 128"/>
                <a:gd name="T41" fmla="*/ 50 h 155"/>
                <a:gd name="T42" fmla="*/ 28 w 128"/>
                <a:gd name="T43" fmla="*/ 58 h 155"/>
                <a:gd name="T44" fmla="*/ 55 w 128"/>
                <a:gd name="T45" fmla="*/ 54 h 155"/>
                <a:gd name="T46" fmla="*/ 51 w 128"/>
                <a:gd name="T47" fmla="*/ 42 h 155"/>
                <a:gd name="T48" fmla="*/ 51 w 128"/>
                <a:gd name="T49" fmla="*/ 34 h 155"/>
                <a:gd name="T50" fmla="*/ 24 w 128"/>
                <a:gd name="T51" fmla="*/ 38 h 155"/>
                <a:gd name="T52" fmla="*/ 100 w 128"/>
                <a:gd name="T53" fmla="*/ 121 h 155"/>
                <a:gd name="T54" fmla="*/ 62 w 128"/>
                <a:gd name="T55" fmla="*/ 125 h 155"/>
                <a:gd name="T56" fmla="*/ 100 w 128"/>
                <a:gd name="T57" fmla="*/ 129 h 155"/>
                <a:gd name="T58" fmla="*/ 100 w 128"/>
                <a:gd name="T59" fmla="*/ 121 h 155"/>
                <a:gd name="T60" fmla="*/ 100 w 128"/>
                <a:gd name="T61" fmla="*/ 96 h 155"/>
                <a:gd name="T62" fmla="*/ 100 w 128"/>
                <a:gd name="T63" fmla="*/ 88 h 155"/>
                <a:gd name="T64" fmla="*/ 62 w 128"/>
                <a:gd name="T65" fmla="*/ 9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55">
                  <a:moveTo>
                    <a:pt x="66" y="113"/>
                  </a:moveTo>
                  <a:cubicBezTo>
                    <a:pt x="100" y="113"/>
                    <a:pt x="100" y="113"/>
                    <a:pt x="100" y="113"/>
                  </a:cubicBezTo>
                  <a:cubicBezTo>
                    <a:pt x="102" y="113"/>
                    <a:pt x="104" y="111"/>
                    <a:pt x="104" y="109"/>
                  </a:cubicBezTo>
                  <a:cubicBezTo>
                    <a:pt x="104" y="107"/>
                    <a:pt x="102" y="105"/>
                    <a:pt x="100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2" y="107"/>
                    <a:pt x="62" y="109"/>
                  </a:cubicBezTo>
                  <a:cubicBezTo>
                    <a:pt x="62" y="111"/>
                    <a:pt x="63" y="113"/>
                    <a:pt x="66" y="113"/>
                  </a:cubicBezTo>
                  <a:close/>
                  <a:moveTo>
                    <a:pt x="127" y="51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6" y="0"/>
                    <a:pt x="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6" y="68"/>
                    <a:pt x="8" y="67"/>
                    <a:pt x="10" y="6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5"/>
                    <a:pt x="15" y="10"/>
                    <a:pt x="21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50"/>
                    <a:pt x="78" y="59"/>
                    <a:pt x="90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40"/>
                    <a:pt x="113" y="145"/>
                    <a:pt x="107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3"/>
                    <a:pt x="44" y="154"/>
                    <a:pt x="44" y="155"/>
                  </a:cubicBezTo>
                  <a:cubicBezTo>
                    <a:pt x="64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18" y="155"/>
                    <a:pt x="128" y="145"/>
                    <a:pt x="128" y="13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3"/>
                    <a:pt x="128" y="51"/>
                    <a:pt x="127" y="51"/>
                  </a:cubicBezTo>
                  <a:close/>
                  <a:moveTo>
                    <a:pt x="90" y="50"/>
                  </a:moveTo>
                  <a:cubicBezTo>
                    <a:pt x="83" y="50"/>
                    <a:pt x="78" y="44"/>
                    <a:pt x="78" y="3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12" y="50"/>
                    <a:pt x="112" y="50"/>
                    <a:pt x="112" y="50"/>
                  </a:cubicBezTo>
                  <a:lnTo>
                    <a:pt x="90" y="50"/>
                  </a:lnTo>
                  <a:close/>
                  <a:moveTo>
                    <a:pt x="55" y="54"/>
                  </a:moveTo>
                  <a:cubicBezTo>
                    <a:pt x="55" y="52"/>
                    <a:pt x="54" y="50"/>
                    <a:pt x="51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6" y="50"/>
                    <a:pt x="24" y="52"/>
                    <a:pt x="24" y="54"/>
                  </a:cubicBezTo>
                  <a:cubicBezTo>
                    <a:pt x="24" y="56"/>
                    <a:pt x="26" y="58"/>
                    <a:pt x="28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4" y="58"/>
                    <a:pt x="55" y="56"/>
                    <a:pt x="55" y="54"/>
                  </a:cubicBezTo>
                  <a:close/>
                  <a:moveTo>
                    <a:pt x="28" y="42"/>
                  </a:moveTo>
                  <a:cubicBezTo>
                    <a:pt x="51" y="42"/>
                    <a:pt x="51" y="42"/>
                    <a:pt x="51" y="42"/>
                  </a:cubicBezTo>
                  <a:cubicBezTo>
                    <a:pt x="54" y="42"/>
                    <a:pt x="55" y="40"/>
                    <a:pt x="55" y="38"/>
                  </a:cubicBezTo>
                  <a:cubicBezTo>
                    <a:pt x="55" y="36"/>
                    <a:pt x="54" y="34"/>
                    <a:pt x="5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4"/>
                    <a:pt x="24" y="36"/>
                    <a:pt x="24" y="38"/>
                  </a:cubicBezTo>
                  <a:cubicBezTo>
                    <a:pt x="24" y="40"/>
                    <a:pt x="26" y="42"/>
                    <a:pt x="28" y="42"/>
                  </a:cubicBezTo>
                  <a:close/>
                  <a:moveTo>
                    <a:pt x="100" y="121"/>
                  </a:moveTo>
                  <a:cubicBezTo>
                    <a:pt x="66" y="121"/>
                    <a:pt x="66" y="121"/>
                    <a:pt x="66" y="121"/>
                  </a:cubicBezTo>
                  <a:cubicBezTo>
                    <a:pt x="64" y="121"/>
                    <a:pt x="62" y="123"/>
                    <a:pt x="62" y="125"/>
                  </a:cubicBezTo>
                  <a:cubicBezTo>
                    <a:pt x="62" y="127"/>
                    <a:pt x="64" y="129"/>
                    <a:pt x="66" y="129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2" y="129"/>
                    <a:pt x="104" y="127"/>
                    <a:pt x="104" y="125"/>
                  </a:cubicBezTo>
                  <a:cubicBezTo>
                    <a:pt x="104" y="123"/>
                    <a:pt x="102" y="121"/>
                    <a:pt x="100" y="121"/>
                  </a:cubicBezTo>
                  <a:close/>
                  <a:moveTo>
                    <a:pt x="66" y="9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102" y="96"/>
                    <a:pt x="104" y="95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3" y="88"/>
                    <a:pt x="62" y="90"/>
                    <a:pt x="62" y="92"/>
                  </a:cubicBezTo>
                  <a:cubicBezTo>
                    <a:pt x="62" y="95"/>
                    <a:pt x="63" y="96"/>
                    <a:pt x="66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10" name="Freeform 37"/>
            <p:cNvSpPr/>
            <p:nvPr/>
          </p:nvSpPr>
          <p:spPr bwMode="auto">
            <a:xfrm>
              <a:off x="3530192" y="2821078"/>
              <a:ext cx="323850" cy="304800"/>
            </a:xfrm>
            <a:custGeom>
              <a:avLst/>
              <a:gdLst>
                <a:gd name="T0" fmla="*/ 0 w 86"/>
                <a:gd name="T1" fmla="*/ 41 h 81"/>
                <a:gd name="T2" fmla="*/ 4 w 86"/>
                <a:gd name="T3" fmla="*/ 45 h 81"/>
                <a:gd name="T4" fmla="*/ 18 w 86"/>
                <a:gd name="T5" fmla="*/ 45 h 81"/>
                <a:gd name="T6" fmla="*/ 18 w 86"/>
                <a:gd name="T7" fmla="*/ 77 h 81"/>
                <a:gd name="T8" fmla="*/ 22 w 86"/>
                <a:gd name="T9" fmla="*/ 81 h 81"/>
                <a:gd name="T10" fmla="*/ 64 w 86"/>
                <a:gd name="T11" fmla="*/ 81 h 81"/>
                <a:gd name="T12" fmla="*/ 68 w 86"/>
                <a:gd name="T13" fmla="*/ 77 h 81"/>
                <a:gd name="T14" fmla="*/ 68 w 86"/>
                <a:gd name="T15" fmla="*/ 45 h 81"/>
                <a:gd name="T16" fmla="*/ 82 w 86"/>
                <a:gd name="T17" fmla="*/ 45 h 81"/>
                <a:gd name="T18" fmla="*/ 86 w 86"/>
                <a:gd name="T19" fmla="*/ 41 h 81"/>
                <a:gd name="T20" fmla="*/ 85 w 86"/>
                <a:gd name="T21" fmla="*/ 38 h 81"/>
                <a:gd name="T22" fmla="*/ 85 w 86"/>
                <a:gd name="T23" fmla="*/ 38 h 81"/>
                <a:gd name="T24" fmla="*/ 46 w 86"/>
                <a:gd name="T25" fmla="*/ 1 h 81"/>
                <a:gd name="T26" fmla="*/ 43 w 86"/>
                <a:gd name="T27" fmla="*/ 0 h 81"/>
                <a:gd name="T28" fmla="*/ 40 w 86"/>
                <a:gd name="T29" fmla="*/ 1 h 81"/>
                <a:gd name="T30" fmla="*/ 40 w 86"/>
                <a:gd name="T31" fmla="*/ 1 h 81"/>
                <a:gd name="T32" fmla="*/ 1 w 86"/>
                <a:gd name="T33" fmla="*/ 38 h 81"/>
                <a:gd name="T34" fmla="*/ 1 w 86"/>
                <a:gd name="T35" fmla="*/ 38 h 81"/>
                <a:gd name="T36" fmla="*/ 1 w 86"/>
                <a:gd name="T37" fmla="*/ 38 h 81"/>
                <a:gd name="T38" fmla="*/ 1 w 86"/>
                <a:gd name="T39" fmla="*/ 39 h 81"/>
                <a:gd name="T40" fmla="*/ 0 w 86"/>
                <a:gd name="T41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81">
                  <a:moveTo>
                    <a:pt x="0" y="41"/>
                  </a:moveTo>
                  <a:cubicBezTo>
                    <a:pt x="0" y="43"/>
                    <a:pt x="2" y="45"/>
                    <a:pt x="4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79"/>
                    <a:pt x="20" y="81"/>
                    <a:pt x="22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6" y="81"/>
                    <a:pt x="68" y="79"/>
                    <a:pt x="68" y="77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4" y="45"/>
                    <a:pt x="86" y="43"/>
                    <a:pt x="86" y="41"/>
                  </a:cubicBezTo>
                  <a:cubicBezTo>
                    <a:pt x="86" y="40"/>
                    <a:pt x="86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4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</p:grpSp>
      <p:sp>
        <p:nvSpPr>
          <p:cNvPr id="11" name="原创作者QQ：598969553                   _7"/>
          <p:cNvSpPr/>
          <p:nvPr/>
        </p:nvSpPr>
        <p:spPr>
          <a:xfrm rot="2700000">
            <a:off x="6457469" y="2936875"/>
            <a:ext cx="1409699" cy="1409699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6C08B"/>
                  </a:gs>
                  <a:gs pos="0">
                    <a:srgbClr val="E6C08B"/>
                  </a:gs>
                  <a:gs pos="55000">
                    <a:srgbClr val="C29042"/>
                  </a:gs>
                </a:gsLst>
                <a:lin ang="3000000" scaled="0"/>
              </a:gradFill>
              <a:cs typeface="+mn-ea"/>
            </a:endParaRPr>
          </a:p>
        </p:txBody>
      </p:sp>
      <p:grpSp>
        <p:nvGrpSpPr>
          <p:cNvPr id="12" name="原创作者QQ：598969553                   _8"/>
          <p:cNvGrpSpPr>
            <a:grpSpLocks noChangeAspect="1"/>
          </p:cNvGrpSpPr>
          <p:nvPr/>
        </p:nvGrpSpPr>
        <p:grpSpPr>
          <a:xfrm>
            <a:off x="6844038" y="3371724"/>
            <a:ext cx="636560" cy="540000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13" name="Freeform 103"/>
            <p:cNvSpPr/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14" name="Freeform 104"/>
            <p:cNvSpPr/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15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</p:grpSp>
      <p:sp>
        <p:nvSpPr>
          <p:cNvPr id="16" name="原创作者QQ：598969553                   _9"/>
          <p:cNvSpPr/>
          <p:nvPr/>
        </p:nvSpPr>
        <p:spPr>
          <a:xfrm rot="2700000">
            <a:off x="5286220" y="4108124"/>
            <a:ext cx="1409699" cy="1409699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100000"/>
                </a:schemeClr>
              </a:gs>
            </a:gsLst>
            <a:lin ang="3000000" scaled="0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7" name="原创作者QQ：598969553                   _10"/>
          <p:cNvGrpSpPr>
            <a:grpSpLocks noChangeAspect="1"/>
          </p:cNvGrpSpPr>
          <p:nvPr/>
        </p:nvGrpSpPr>
        <p:grpSpPr>
          <a:xfrm>
            <a:off x="5722604" y="4542973"/>
            <a:ext cx="536931" cy="540000"/>
            <a:chOff x="4005263" y="4962526"/>
            <a:chExt cx="277812" cy="279400"/>
          </a:xfrm>
          <a:solidFill>
            <a:schemeClr val="bg1"/>
          </a:solidFill>
        </p:grpSpPr>
        <p:sp>
          <p:nvSpPr>
            <p:cNvPr id="18" name="Freeform 478"/>
            <p:cNvSpPr/>
            <p:nvPr/>
          </p:nvSpPr>
          <p:spPr bwMode="auto">
            <a:xfrm>
              <a:off x="4005263" y="4962526"/>
              <a:ext cx="250825" cy="250825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19" name="Freeform 479"/>
            <p:cNvSpPr>
              <a:spLocks noEditPoints="1"/>
            </p:cNvSpPr>
            <p:nvPr/>
          </p:nvSpPr>
          <p:spPr bwMode="auto">
            <a:xfrm>
              <a:off x="4027488" y="4984751"/>
              <a:ext cx="206375" cy="206375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20" name="Freeform 480"/>
            <p:cNvSpPr/>
            <p:nvPr/>
          </p:nvSpPr>
          <p:spPr bwMode="auto">
            <a:xfrm>
              <a:off x="4184650" y="5145088"/>
              <a:ext cx="98425" cy="96838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21" name="Freeform 481"/>
            <p:cNvSpPr>
              <a:spLocks noEditPoints="1"/>
            </p:cNvSpPr>
            <p:nvPr/>
          </p:nvSpPr>
          <p:spPr bwMode="auto">
            <a:xfrm>
              <a:off x="4162425" y="5118101"/>
              <a:ext cx="100013" cy="101600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100000">
                      <a:srgbClr val="E6C08B"/>
                    </a:gs>
                    <a:gs pos="0">
                      <a:srgbClr val="E6C08B"/>
                    </a:gs>
                    <a:gs pos="55000">
                      <a:srgbClr val="C29042"/>
                    </a:gs>
                  </a:gsLst>
                  <a:lin ang="3000000" scaled="0"/>
                </a:gradFill>
              </a:endParaRPr>
            </a:p>
          </p:txBody>
        </p:sp>
      </p:grpSp>
      <p:sp>
        <p:nvSpPr>
          <p:cNvPr id="33" name="išľíďè"/>
          <p:cNvSpPr/>
          <p:nvPr/>
        </p:nvSpPr>
        <p:spPr bwMode="auto">
          <a:xfrm>
            <a:off x="978599" y="244761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2" name="iSlíďè"/>
          <p:cNvSpPr txBox="1"/>
          <p:nvPr/>
        </p:nvSpPr>
        <p:spPr bwMode="auto">
          <a:xfrm>
            <a:off x="1455072" y="193517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3" name="išľíďè"/>
          <p:cNvSpPr/>
          <p:nvPr/>
        </p:nvSpPr>
        <p:spPr bwMode="auto">
          <a:xfrm>
            <a:off x="8727951" y="228636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4" name="iSlíďè"/>
          <p:cNvSpPr txBox="1"/>
          <p:nvPr/>
        </p:nvSpPr>
        <p:spPr bwMode="auto">
          <a:xfrm>
            <a:off x="9204424" y="185279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5" name="išľíďè"/>
          <p:cNvSpPr/>
          <p:nvPr/>
        </p:nvSpPr>
        <p:spPr bwMode="auto">
          <a:xfrm>
            <a:off x="978599" y="492252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6" name="iSlíďè"/>
          <p:cNvSpPr txBox="1"/>
          <p:nvPr/>
        </p:nvSpPr>
        <p:spPr bwMode="auto">
          <a:xfrm>
            <a:off x="1455072" y="44100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7" name="išľíďè"/>
          <p:cNvSpPr/>
          <p:nvPr/>
        </p:nvSpPr>
        <p:spPr bwMode="auto">
          <a:xfrm>
            <a:off x="8727951" y="476127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8" name="iSlíďè"/>
          <p:cNvSpPr txBox="1"/>
          <p:nvPr/>
        </p:nvSpPr>
        <p:spPr bwMode="auto">
          <a:xfrm>
            <a:off x="9204424" y="424882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7016" y="1478422"/>
            <a:ext cx="9861250" cy="4127900"/>
            <a:chOff x="1811593" y="1958107"/>
            <a:chExt cx="8563597" cy="3584705"/>
          </a:xfrm>
        </p:grpSpPr>
        <p:graphicFrame>
          <p:nvGraphicFramePr>
            <p:cNvPr id="24" name="图表 23"/>
            <p:cNvGraphicFramePr/>
            <p:nvPr/>
          </p:nvGraphicFramePr>
          <p:xfrm>
            <a:off x="1811593" y="1958107"/>
            <a:ext cx="3905716" cy="35847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išľíďè"/>
            <p:cNvSpPr/>
            <p:nvPr/>
          </p:nvSpPr>
          <p:spPr bwMode="auto">
            <a:xfrm>
              <a:off x="6538902" y="2862040"/>
              <a:ext cx="3836288" cy="49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你创意和灵感</a:t>
              </a:r>
            </a:p>
          </p:txBody>
        </p:sp>
        <p:sp>
          <p:nvSpPr>
            <p:cNvPr id="25" name="iSlíďè"/>
            <p:cNvSpPr txBox="1"/>
            <p:nvPr/>
          </p:nvSpPr>
          <p:spPr bwMode="auto">
            <a:xfrm>
              <a:off x="6545803" y="2549864"/>
              <a:ext cx="1933825" cy="309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  <p:sp>
          <p:nvSpPr>
            <p:cNvPr id="26" name="išľíďè"/>
            <p:cNvSpPr/>
            <p:nvPr/>
          </p:nvSpPr>
          <p:spPr bwMode="auto">
            <a:xfrm>
              <a:off x="6522377" y="3910542"/>
              <a:ext cx="3836288" cy="49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你创意和灵感</a:t>
              </a:r>
            </a:p>
          </p:txBody>
        </p:sp>
        <p:sp>
          <p:nvSpPr>
            <p:cNvPr id="33" name="iSlíďè"/>
            <p:cNvSpPr txBox="1"/>
            <p:nvPr/>
          </p:nvSpPr>
          <p:spPr bwMode="auto">
            <a:xfrm>
              <a:off x="6529278" y="3598366"/>
              <a:ext cx="1933825" cy="309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  <p:sp>
          <p:nvSpPr>
            <p:cNvPr id="43" name="išľíďè"/>
            <p:cNvSpPr/>
            <p:nvPr/>
          </p:nvSpPr>
          <p:spPr bwMode="auto">
            <a:xfrm>
              <a:off x="6493038" y="4885926"/>
              <a:ext cx="3836288" cy="490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灵感小木头给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你创意和灵感</a:t>
              </a:r>
            </a:p>
          </p:txBody>
        </p:sp>
        <p:sp>
          <p:nvSpPr>
            <p:cNvPr id="44" name="iSlíďè"/>
            <p:cNvSpPr txBox="1"/>
            <p:nvPr/>
          </p:nvSpPr>
          <p:spPr bwMode="auto">
            <a:xfrm>
              <a:off x="6499939" y="4573750"/>
              <a:ext cx="1933825" cy="309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</a:rPr>
                <a:t>标题文本预设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空心弧 17"/>
          <p:cNvSpPr/>
          <p:nvPr/>
        </p:nvSpPr>
        <p:spPr>
          <a:xfrm>
            <a:off x="1832234" y="1704354"/>
            <a:ext cx="2011890" cy="2011890"/>
          </a:xfrm>
          <a:prstGeom prst="blockArc">
            <a:avLst>
              <a:gd name="adj1" fmla="val 16721984"/>
              <a:gd name="adj2" fmla="val 10691500"/>
              <a:gd name="adj3" fmla="val 6227"/>
            </a:avLst>
          </a:prstGeom>
          <a:solidFill>
            <a:schemeClr val="accent2">
              <a:lumMod val="10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59948" y="4029893"/>
            <a:ext cx="13564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83,000</a:t>
            </a:r>
            <a:endParaRPr lang="en-US" altLang="zh-CN" sz="1600" i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4940153" y="1704354"/>
            <a:ext cx="2011890" cy="2011890"/>
          </a:xfrm>
          <a:prstGeom prst="blockArc">
            <a:avLst>
              <a:gd name="adj1" fmla="val 12793947"/>
              <a:gd name="adj2" fmla="val 10691500"/>
              <a:gd name="adj3" fmla="val 6227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67867" y="4029893"/>
            <a:ext cx="13564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95,421</a:t>
            </a:r>
            <a:endParaRPr lang="en-US" altLang="zh-CN" sz="1600" i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8048072" y="1704354"/>
            <a:ext cx="2011890" cy="2011890"/>
          </a:xfrm>
          <a:prstGeom prst="blockArc">
            <a:avLst>
              <a:gd name="adj1" fmla="val 19596203"/>
              <a:gd name="adj2" fmla="val 10691500"/>
              <a:gd name="adj3" fmla="val 6227"/>
            </a:avLst>
          </a:prstGeom>
          <a:solidFill>
            <a:schemeClr val="accent2">
              <a:lumMod val="10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75786" y="4029893"/>
            <a:ext cx="1356461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56,245</a:t>
            </a:r>
            <a:endParaRPr lang="en-US" altLang="zh-CN" sz="1600" i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275719" y="2546368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5383638" y="2546368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TextBox 76"/>
          <p:cNvSpPr txBox="1"/>
          <p:nvPr/>
        </p:nvSpPr>
        <p:spPr>
          <a:xfrm>
            <a:off x="8491557" y="2546368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išľíďè"/>
          <p:cNvSpPr/>
          <p:nvPr/>
        </p:nvSpPr>
        <p:spPr bwMode="auto">
          <a:xfrm>
            <a:off x="1437850" y="524049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6" name="iSlíďè"/>
          <p:cNvSpPr txBox="1"/>
          <p:nvPr/>
        </p:nvSpPr>
        <p:spPr bwMode="auto">
          <a:xfrm>
            <a:off x="1930433" y="492831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7" name="išľíďè"/>
          <p:cNvSpPr/>
          <p:nvPr/>
        </p:nvSpPr>
        <p:spPr bwMode="auto">
          <a:xfrm>
            <a:off x="4678223" y="524049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48" name="iSlíďè"/>
          <p:cNvSpPr txBox="1"/>
          <p:nvPr/>
        </p:nvSpPr>
        <p:spPr bwMode="auto">
          <a:xfrm>
            <a:off x="5170806" y="492831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49" name="išľíďè"/>
          <p:cNvSpPr/>
          <p:nvPr/>
        </p:nvSpPr>
        <p:spPr bwMode="auto">
          <a:xfrm>
            <a:off x="7918596" y="5240493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50" name="iSlíďè"/>
          <p:cNvSpPr txBox="1"/>
          <p:nvPr/>
        </p:nvSpPr>
        <p:spPr bwMode="auto">
          <a:xfrm>
            <a:off x="8411179" y="492831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857"/>
            <a:ext cx="12192001" cy="686549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2" y="2695545"/>
            <a:ext cx="12192001" cy="2824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72970" y="3055309"/>
            <a:ext cx="3356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4181700" y="3851405"/>
            <a:ext cx="36211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0" spc="600" dirty="0">
                <a:solidFill>
                  <a:schemeClr val="bg2">
                    <a:lumMod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4" name="Text Placeholder 4"/>
          <p:cNvSpPr txBox="1"/>
          <p:nvPr/>
        </p:nvSpPr>
        <p:spPr>
          <a:xfrm>
            <a:off x="4181700" y="4293291"/>
            <a:ext cx="6724124" cy="5824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sz="18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72670" y="3445961"/>
            <a:ext cx="18745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Stencil" panose="040409050D0802020404" pitchFamily="82" charset="0"/>
                <a:ea typeface="微软雅黑" panose="020B0503020204020204" pitchFamily="34" charset="-122"/>
              </a:rPr>
              <a:t>02</a:t>
            </a:r>
            <a:endParaRPr lang="zh-CN" altLang="en-US" sz="8000" b="1" i="1" dirty="0">
              <a:solidFill>
                <a:schemeClr val="tx1">
                  <a:lumMod val="95000"/>
                  <a:lumOff val="5000"/>
                </a:schemeClr>
              </a:solidFill>
              <a:latin typeface="Stencil" panose="040409050D0802020404" pitchFamily="8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38575" y="4553775"/>
            <a:ext cx="3487517" cy="40011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>
              <a:buClr>
                <a:srgbClr val="E24848"/>
              </a:buClr>
            </a:pPr>
            <a:r>
              <a:rPr lang="zh-CN" altLang="en-US" b="1" noProof="1"/>
              <a:t>输入标题文本</a:t>
            </a:r>
          </a:p>
        </p:txBody>
      </p:sp>
      <p:grpSp>
        <p:nvGrpSpPr>
          <p:cNvPr id="13" name="千图PPT彼岸天：ID 8661124库_组合 12"/>
          <p:cNvGrpSpPr/>
          <p:nvPr>
            <p:custDataLst>
              <p:tags r:id="rId1"/>
            </p:custDataLst>
          </p:nvPr>
        </p:nvGrpSpPr>
        <p:grpSpPr>
          <a:xfrm>
            <a:off x="5036469" y="2116771"/>
            <a:ext cx="2211992" cy="4000808"/>
            <a:chOff x="5102815" y="2116771"/>
            <a:chExt cx="2211992" cy="400080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3" name="任意多边形: 形状 72"/>
            <p:cNvSpPr/>
            <p:nvPr/>
          </p:nvSpPr>
          <p:spPr bwMode="auto">
            <a:xfrm>
              <a:off x="6339511" y="4101783"/>
              <a:ext cx="239888" cy="2015796"/>
            </a:xfrm>
            <a:custGeom>
              <a:avLst/>
              <a:gdLst>
                <a:gd name="connsiteX0" fmla="*/ 118953 w 239888"/>
                <a:gd name="connsiteY0" fmla="*/ 0 h 2015796"/>
                <a:gd name="connsiteX1" fmla="*/ 142744 w 239888"/>
                <a:gd name="connsiteY1" fmla="*/ 2107 h 2015796"/>
                <a:gd name="connsiteX2" fmla="*/ 166534 w 239888"/>
                <a:gd name="connsiteY2" fmla="*/ 10536 h 2015796"/>
                <a:gd name="connsiteX3" fmla="*/ 188342 w 239888"/>
                <a:gd name="connsiteY3" fmla="*/ 23179 h 2015796"/>
                <a:gd name="connsiteX4" fmla="*/ 204202 w 239888"/>
                <a:gd name="connsiteY4" fmla="*/ 37929 h 2015796"/>
                <a:gd name="connsiteX5" fmla="*/ 220063 w 239888"/>
                <a:gd name="connsiteY5" fmla="*/ 56894 h 2015796"/>
                <a:gd name="connsiteX6" fmla="*/ 229976 w 239888"/>
                <a:gd name="connsiteY6" fmla="*/ 80073 h 2015796"/>
                <a:gd name="connsiteX7" fmla="*/ 235923 w 239888"/>
                <a:gd name="connsiteY7" fmla="*/ 103252 h 2015796"/>
                <a:gd name="connsiteX8" fmla="*/ 239888 w 239888"/>
                <a:gd name="connsiteY8" fmla="*/ 130645 h 2015796"/>
                <a:gd name="connsiteX9" fmla="*/ 239888 w 239888"/>
                <a:gd name="connsiteY9" fmla="*/ 2015796 h 2015796"/>
                <a:gd name="connsiteX10" fmla="*/ 0 w 239888"/>
                <a:gd name="connsiteY10" fmla="*/ 2015796 h 2015796"/>
                <a:gd name="connsiteX11" fmla="*/ 0 w 239888"/>
                <a:gd name="connsiteY11" fmla="*/ 130645 h 2015796"/>
                <a:gd name="connsiteX12" fmla="*/ 1983 w 239888"/>
                <a:gd name="connsiteY12" fmla="*/ 103252 h 2015796"/>
                <a:gd name="connsiteX13" fmla="*/ 9913 w 239888"/>
                <a:gd name="connsiteY13" fmla="*/ 80073 h 2015796"/>
                <a:gd name="connsiteX14" fmla="*/ 19826 w 239888"/>
                <a:gd name="connsiteY14" fmla="*/ 56894 h 2015796"/>
                <a:gd name="connsiteX15" fmla="*/ 35686 w 239888"/>
                <a:gd name="connsiteY15" fmla="*/ 37929 h 2015796"/>
                <a:gd name="connsiteX16" fmla="*/ 51546 w 239888"/>
                <a:gd name="connsiteY16" fmla="*/ 23179 h 2015796"/>
                <a:gd name="connsiteX17" fmla="*/ 73354 w 239888"/>
                <a:gd name="connsiteY17" fmla="*/ 10536 h 2015796"/>
                <a:gd name="connsiteX18" fmla="*/ 97145 w 239888"/>
                <a:gd name="connsiteY18" fmla="*/ 2107 h 201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88" h="2015796">
                  <a:moveTo>
                    <a:pt x="118953" y="0"/>
                  </a:moveTo>
                  <a:lnTo>
                    <a:pt x="142744" y="2107"/>
                  </a:lnTo>
                  <a:lnTo>
                    <a:pt x="166534" y="10536"/>
                  </a:lnTo>
                  <a:lnTo>
                    <a:pt x="188342" y="23179"/>
                  </a:lnTo>
                  <a:lnTo>
                    <a:pt x="204202" y="37929"/>
                  </a:lnTo>
                  <a:lnTo>
                    <a:pt x="220063" y="56894"/>
                  </a:lnTo>
                  <a:lnTo>
                    <a:pt x="229976" y="80073"/>
                  </a:lnTo>
                  <a:lnTo>
                    <a:pt x="235923" y="103252"/>
                  </a:lnTo>
                  <a:lnTo>
                    <a:pt x="239888" y="130645"/>
                  </a:lnTo>
                  <a:lnTo>
                    <a:pt x="239888" y="2015796"/>
                  </a:lnTo>
                  <a:lnTo>
                    <a:pt x="0" y="2015796"/>
                  </a:lnTo>
                  <a:lnTo>
                    <a:pt x="0" y="130645"/>
                  </a:lnTo>
                  <a:lnTo>
                    <a:pt x="1983" y="103252"/>
                  </a:lnTo>
                  <a:lnTo>
                    <a:pt x="9913" y="80073"/>
                  </a:lnTo>
                  <a:lnTo>
                    <a:pt x="19826" y="56894"/>
                  </a:lnTo>
                  <a:lnTo>
                    <a:pt x="35686" y="37929"/>
                  </a:lnTo>
                  <a:lnTo>
                    <a:pt x="51546" y="23179"/>
                  </a:lnTo>
                  <a:lnTo>
                    <a:pt x="73354" y="10536"/>
                  </a:lnTo>
                  <a:lnTo>
                    <a:pt x="97145" y="2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: 形状 73"/>
            <p:cNvSpPr/>
            <p:nvPr/>
          </p:nvSpPr>
          <p:spPr bwMode="auto">
            <a:xfrm>
              <a:off x="5682290" y="3026019"/>
              <a:ext cx="663763" cy="1584602"/>
            </a:xfrm>
            <a:custGeom>
              <a:avLst/>
              <a:gdLst>
                <a:gd name="T0" fmla="*/ 282 w 315"/>
                <a:gd name="T1" fmla="*/ 752 h 752"/>
                <a:gd name="T2" fmla="*/ 282 w 315"/>
                <a:gd name="T3" fmla="*/ 752 h 752"/>
                <a:gd name="T4" fmla="*/ 276 w 315"/>
                <a:gd name="T5" fmla="*/ 752 h 752"/>
                <a:gd name="T6" fmla="*/ 270 w 315"/>
                <a:gd name="T7" fmla="*/ 750 h 752"/>
                <a:gd name="T8" fmla="*/ 264 w 315"/>
                <a:gd name="T9" fmla="*/ 747 h 752"/>
                <a:gd name="T10" fmla="*/ 260 w 315"/>
                <a:gd name="T11" fmla="*/ 743 h 752"/>
                <a:gd name="T12" fmla="*/ 12 w 315"/>
                <a:gd name="T13" fmla="*/ 533 h 752"/>
                <a:gd name="T14" fmla="*/ 12 w 315"/>
                <a:gd name="T15" fmla="*/ 533 h 752"/>
                <a:gd name="T16" fmla="*/ 7 w 315"/>
                <a:gd name="T17" fmla="*/ 528 h 752"/>
                <a:gd name="T18" fmla="*/ 4 w 315"/>
                <a:gd name="T19" fmla="*/ 523 h 752"/>
                <a:gd name="T20" fmla="*/ 1 w 315"/>
                <a:gd name="T21" fmla="*/ 515 h 752"/>
                <a:gd name="T22" fmla="*/ 0 w 315"/>
                <a:gd name="T23" fmla="*/ 508 h 752"/>
                <a:gd name="T24" fmla="*/ 0 w 315"/>
                <a:gd name="T25" fmla="*/ 34 h 752"/>
                <a:gd name="T26" fmla="*/ 0 w 315"/>
                <a:gd name="T27" fmla="*/ 34 h 752"/>
                <a:gd name="T28" fmla="*/ 1 w 315"/>
                <a:gd name="T29" fmla="*/ 27 h 752"/>
                <a:gd name="T30" fmla="*/ 2 w 315"/>
                <a:gd name="T31" fmla="*/ 21 h 752"/>
                <a:gd name="T32" fmla="*/ 6 w 315"/>
                <a:gd name="T33" fmla="*/ 15 h 752"/>
                <a:gd name="T34" fmla="*/ 9 w 315"/>
                <a:gd name="T35" fmla="*/ 9 h 752"/>
                <a:gd name="T36" fmla="*/ 15 w 315"/>
                <a:gd name="T37" fmla="*/ 6 h 752"/>
                <a:gd name="T38" fmla="*/ 20 w 315"/>
                <a:gd name="T39" fmla="*/ 2 h 752"/>
                <a:gd name="T40" fmla="*/ 27 w 315"/>
                <a:gd name="T41" fmla="*/ 1 h 752"/>
                <a:gd name="T42" fmla="*/ 33 w 315"/>
                <a:gd name="T43" fmla="*/ 0 h 752"/>
                <a:gd name="T44" fmla="*/ 33 w 315"/>
                <a:gd name="T45" fmla="*/ 0 h 752"/>
                <a:gd name="T46" fmla="*/ 40 w 315"/>
                <a:gd name="T47" fmla="*/ 1 h 752"/>
                <a:gd name="T48" fmla="*/ 47 w 315"/>
                <a:gd name="T49" fmla="*/ 2 h 752"/>
                <a:gd name="T50" fmla="*/ 52 w 315"/>
                <a:gd name="T51" fmla="*/ 6 h 752"/>
                <a:gd name="T52" fmla="*/ 58 w 315"/>
                <a:gd name="T53" fmla="*/ 9 h 752"/>
                <a:gd name="T54" fmla="*/ 61 w 315"/>
                <a:gd name="T55" fmla="*/ 15 h 752"/>
                <a:gd name="T56" fmla="*/ 65 w 315"/>
                <a:gd name="T57" fmla="*/ 21 h 752"/>
                <a:gd name="T58" fmla="*/ 66 w 315"/>
                <a:gd name="T59" fmla="*/ 27 h 752"/>
                <a:gd name="T60" fmla="*/ 67 w 315"/>
                <a:gd name="T61" fmla="*/ 34 h 752"/>
                <a:gd name="T62" fmla="*/ 67 w 315"/>
                <a:gd name="T63" fmla="*/ 492 h 752"/>
                <a:gd name="T64" fmla="*/ 303 w 315"/>
                <a:gd name="T65" fmla="*/ 693 h 752"/>
                <a:gd name="T66" fmla="*/ 303 w 315"/>
                <a:gd name="T67" fmla="*/ 693 h 752"/>
                <a:gd name="T68" fmla="*/ 308 w 315"/>
                <a:gd name="T69" fmla="*/ 697 h 752"/>
                <a:gd name="T70" fmla="*/ 311 w 315"/>
                <a:gd name="T71" fmla="*/ 703 h 752"/>
                <a:gd name="T72" fmla="*/ 314 w 315"/>
                <a:gd name="T73" fmla="*/ 709 h 752"/>
                <a:gd name="T74" fmla="*/ 315 w 315"/>
                <a:gd name="T75" fmla="*/ 715 h 752"/>
                <a:gd name="T76" fmla="*/ 315 w 315"/>
                <a:gd name="T77" fmla="*/ 722 h 752"/>
                <a:gd name="T78" fmla="*/ 314 w 315"/>
                <a:gd name="T79" fmla="*/ 728 h 752"/>
                <a:gd name="T80" fmla="*/ 311 w 315"/>
                <a:gd name="T81" fmla="*/ 734 h 752"/>
                <a:gd name="T82" fmla="*/ 307 w 315"/>
                <a:gd name="T83" fmla="*/ 740 h 752"/>
                <a:gd name="T84" fmla="*/ 307 w 315"/>
                <a:gd name="T85" fmla="*/ 740 h 752"/>
                <a:gd name="T86" fmla="*/ 302 w 315"/>
                <a:gd name="T87" fmla="*/ 746 h 752"/>
                <a:gd name="T88" fmla="*/ 295 w 315"/>
                <a:gd name="T89" fmla="*/ 749 h 752"/>
                <a:gd name="T90" fmla="*/ 289 w 315"/>
                <a:gd name="T91" fmla="*/ 752 h 752"/>
                <a:gd name="T92" fmla="*/ 282 w 315"/>
                <a:gd name="T93" fmla="*/ 752 h 752"/>
                <a:gd name="T94" fmla="*/ 282 w 315"/>
                <a:gd name="T95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5" h="752">
                  <a:moveTo>
                    <a:pt x="282" y="752"/>
                  </a:moveTo>
                  <a:lnTo>
                    <a:pt x="282" y="752"/>
                  </a:lnTo>
                  <a:lnTo>
                    <a:pt x="276" y="752"/>
                  </a:lnTo>
                  <a:lnTo>
                    <a:pt x="270" y="750"/>
                  </a:lnTo>
                  <a:lnTo>
                    <a:pt x="264" y="747"/>
                  </a:lnTo>
                  <a:lnTo>
                    <a:pt x="260" y="743"/>
                  </a:lnTo>
                  <a:lnTo>
                    <a:pt x="12" y="533"/>
                  </a:lnTo>
                  <a:lnTo>
                    <a:pt x="12" y="533"/>
                  </a:lnTo>
                  <a:lnTo>
                    <a:pt x="7" y="528"/>
                  </a:lnTo>
                  <a:lnTo>
                    <a:pt x="4" y="523"/>
                  </a:lnTo>
                  <a:lnTo>
                    <a:pt x="1" y="515"/>
                  </a:lnTo>
                  <a:lnTo>
                    <a:pt x="0" y="50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0" y="1"/>
                  </a:lnTo>
                  <a:lnTo>
                    <a:pt x="47" y="2"/>
                  </a:lnTo>
                  <a:lnTo>
                    <a:pt x="52" y="6"/>
                  </a:lnTo>
                  <a:lnTo>
                    <a:pt x="58" y="9"/>
                  </a:lnTo>
                  <a:lnTo>
                    <a:pt x="61" y="15"/>
                  </a:lnTo>
                  <a:lnTo>
                    <a:pt x="65" y="21"/>
                  </a:lnTo>
                  <a:lnTo>
                    <a:pt x="66" y="27"/>
                  </a:lnTo>
                  <a:lnTo>
                    <a:pt x="67" y="34"/>
                  </a:lnTo>
                  <a:lnTo>
                    <a:pt x="67" y="492"/>
                  </a:lnTo>
                  <a:lnTo>
                    <a:pt x="303" y="693"/>
                  </a:lnTo>
                  <a:lnTo>
                    <a:pt x="303" y="693"/>
                  </a:lnTo>
                  <a:lnTo>
                    <a:pt x="308" y="697"/>
                  </a:lnTo>
                  <a:lnTo>
                    <a:pt x="311" y="703"/>
                  </a:lnTo>
                  <a:lnTo>
                    <a:pt x="314" y="709"/>
                  </a:lnTo>
                  <a:lnTo>
                    <a:pt x="315" y="715"/>
                  </a:lnTo>
                  <a:lnTo>
                    <a:pt x="315" y="722"/>
                  </a:lnTo>
                  <a:lnTo>
                    <a:pt x="314" y="728"/>
                  </a:lnTo>
                  <a:lnTo>
                    <a:pt x="311" y="734"/>
                  </a:lnTo>
                  <a:lnTo>
                    <a:pt x="307" y="740"/>
                  </a:lnTo>
                  <a:lnTo>
                    <a:pt x="307" y="740"/>
                  </a:lnTo>
                  <a:lnTo>
                    <a:pt x="302" y="746"/>
                  </a:lnTo>
                  <a:lnTo>
                    <a:pt x="295" y="749"/>
                  </a:lnTo>
                  <a:lnTo>
                    <a:pt x="289" y="752"/>
                  </a:lnTo>
                  <a:lnTo>
                    <a:pt x="282" y="752"/>
                  </a:lnTo>
                  <a:lnTo>
                    <a:pt x="282" y="7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74"/>
            <p:cNvSpPr/>
            <p:nvPr/>
          </p:nvSpPr>
          <p:spPr bwMode="auto">
            <a:xfrm>
              <a:off x="6470377" y="2874275"/>
              <a:ext cx="457259" cy="855546"/>
            </a:xfrm>
            <a:custGeom>
              <a:avLst/>
              <a:gdLst>
                <a:gd name="T0" fmla="*/ 34 w 217"/>
                <a:gd name="T1" fmla="*/ 533 h 533"/>
                <a:gd name="T2" fmla="*/ 34 w 217"/>
                <a:gd name="T3" fmla="*/ 533 h 533"/>
                <a:gd name="T4" fmla="*/ 27 w 217"/>
                <a:gd name="T5" fmla="*/ 533 h 533"/>
                <a:gd name="T6" fmla="*/ 20 w 217"/>
                <a:gd name="T7" fmla="*/ 531 h 533"/>
                <a:gd name="T8" fmla="*/ 13 w 217"/>
                <a:gd name="T9" fmla="*/ 526 h 533"/>
                <a:gd name="T10" fmla="*/ 8 w 217"/>
                <a:gd name="T11" fmla="*/ 521 h 533"/>
                <a:gd name="T12" fmla="*/ 8 w 217"/>
                <a:gd name="T13" fmla="*/ 521 h 533"/>
                <a:gd name="T14" fmla="*/ 4 w 217"/>
                <a:gd name="T15" fmla="*/ 515 h 533"/>
                <a:gd name="T16" fmla="*/ 1 w 217"/>
                <a:gd name="T17" fmla="*/ 510 h 533"/>
                <a:gd name="T18" fmla="*/ 0 w 217"/>
                <a:gd name="T19" fmla="*/ 504 h 533"/>
                <a:gd name="T20" fmla="*/ 0 w 217"/>
                <a:gd name="T21" fmla="*/ 497 h 533"/>
                <a:gd name="T22" fmla="*/ 3 w 217"/>
                <a:gd name="T23" fmla="*/ 491 h 533"/>
                <a:gd name="T24" fmla="*/ 5 w 217"/>
                <a:gd name="T25" fmla="*/ 485 h 533"/>
                <a:gd name="T26" fmla="*/ 8 w 217"/>
                <a:gd name="T27" fmla="*/ 479 h 533"/>
                <a:gd name="T28" fmla="*/ 13 w 217"/>
                <a:gd name="T29" fmla="*/ 474 h 533"/>
                <a:gd name="T30" fmla="*/ 150 w 217"/>
                <a:gd name="T31" fmla="*/ 363 h 533"/>
                <a:gd name="T32" fmla="*/ 150 w 217"/>
                <a:gd name="T33" fmla="*/ 34 h 533"/>
                <a:gd name="T34" fmla="*/ 150 w 217"/>
                <a:gd name="T35" fmla="*/ 34 h 533"/>
                <a:gd name="T36" fmla="*/ 151 w 217"/>
                <a:gd name="T37" fmla="*/ 27 h 533"/>
                <a:gd name="T38" fmla="*/ 152 w 217"/>
                <a:gd name="T39" fmla="*/ 21 h 533"/>
                <a:gd name="T40" fmla="*/ 156 w 217"/>
                <a:gd name="T41" fmla="*/ 15 h 533"/>
                <a:gd name="T42" fmla="*/ 160 w 217"/>
                <a:gd name="T43" fmla="*/ 10 h 533"/>
                <a:gd name="T44" fmla="*/ 165 w 217"/>
                <a:gd name="T45" fmla="*/ 6 h 533"/>
                <a:gd name="T46" fmla="*/ 170 w 217"/>
                <a:gd name="T47" fmla="*/ 3 h 533"/>
                <a:gd name="T48" fmla="*/ 177 w 217"/>
                <a:gd name="T49" fmla="*/ 1 h 533"/>
                <a:gd name="T50" fmla="*/ 183 w 217"/>
                <a:gd name="T51" fmla="*/ 0 h 533"/>
                <a:gd name="T52" fmla="*/ 183 w 217"/>
                <a:gd name="T53" fmla="*/ 0 h 533"/>
                <a:gd name="T54" fmla="*/ 190 w 217"/>
                <a:gd name="T55" fmla="*/ 1 h 533"/>
                <a:gd name="T56" fmla="*/ 197 w 217"/>
                <a:gd name="T57" fmla="*/ 3 h 533"/>
                <a:gd name="T58" fmla="*/ 202 w 217"/>
                <a:gd name="T59" fmla="*/ 6 h 533"/>
                <a:gd name="T60" fmla="*/ 208 w 217"/>
                <a:gd name="T61" fmla="*/ 10 h 533"/>
                <a:gd name="T62" fmla="*/ 211 w 217"/>
                <a:gd name="T63" fmla="*/ 15 h 533"/>
                <a:gd name="T64" fmla="*/ 215 w 217"/>
                <a:gd name="T65" fmla="*/ 21 h 533"/>
                <a:gd name="T66" fmla="*/ 216 w 217"/>
                <a:gd name="T67" fmla="*/ 27 h 533"/>
                <a:gd name="T68" fmla="*/ 217 w 217"/>
                <a:gd name="T69" fmla="*/ 34 h 533"/>
                <a:gd name="T70" fmla="*/ 217 w 217"/>
                <a:gd name="T71" fmla="*/ 379 h 533"/>
                <a:gd name="T72" fmla="*/ 217 w 217"/>
                <a:gd name="T73" fmla="*/ 379 h 533"/>
                <a:gd name="T74" fmla="*/ 216 w 217"/>
                <a:gd name="T75" fmla="*/ 387 h 533"/>
                <a:gd name="T76" fmla="*/ 214 w 217"/>
                <a:gd name="T77" fmla="*/ 393 h 533"/>
                <a:gd name="T78" fmla="*/ 210 w 217"/>
                <a:gd name="T79" fmla="*/ 400 h 533"/>
                <a:gd name="T80" fmla="*/ 204 w 217"/>
                <a:gd name="T81" fmla="*/ 404 h 533"/>
                <a:gd name="T82" fmla="*/ 56 w 217"/>
                <a:gd name="T83" fmla="*/ 526 h 533"/>
                <a:gd name="T84" fmla="*/ 56 w 217"/>
                <a:gd name="T85" fmla="*/ 526 h 533"/>
                <a:gd name="T86" fmla="*/ 50 w 217"/>
                <a:gd name="T87" fmla="*/ 530 h 533"/>
                <a:gd name="T88" fmla="*/ 45 w 217"/>
                <a:gd name="T89" fmla="*/ 532 h 533"/>
                <a:gd name="T90" fmla="*/ 39 w 217"/>
                <a:gd name="T91" fmla="*/ 533 h 533"/>
                <a:gd name="T92" fmla="*/ 34 w 217"/>
                <a:gd name="T93" fmla="*/ 533 h 533"/>
                <a:gd name="T94" fmla="*/ 34 w 217"/>
                <a:gd name="T95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533">
                  <a:moveTo>
                    <a:pt x="34" y="533"/>
                  </a:moveTo>
                  <a:lnTo>
                    <a:pt x="34" y="533"/>
                  </a:lnTo>
                  <a:lnTo>
                    <a:pt x="27" y="533"/>
                  </a:lnTo>
                  <a:lnTo>
                    <a:pt x="20" y="531"/>
                  </a:lnTo>
                  <a:lnTo>
                    <a:pt x="13" y="526"/>
                  </a:lnTo>
                  <a:lnTo>
                    <a:pt x="8" y="521"/>
                  </a:lnTo>
                  <a:lnTo>
                    <a:pt x="8" y="521"/>
                  </a:lnTo>
                  <a:lnTo>
                    <a:pt x="4" y="515"/>
                  </a:lnTo>
                  <a:lnTo>
                    <a:pt x="1" y="510"/>
                  </a:lnTo>
                  <a:lnTo>
                    <a:pt x="0" y="504"/>
                  </a:lnTo>
                  <a:lnTo>
                    <a:pt x="0" y="497"/>
                  </a:lnTo>
                  <a:lnTo>
                    <a:pt x="3" y="491"/>
                  </a:lnTo>
                  <a:lnTo>
                    <a:pt x="5" y="485"/>
                  </a:lnTo>
                  <a:lnTo>
                    <a:pt x="8" y="479"/>
                  </a:lnTo>
                  <a:lnTo>
                    <a:pt x="13" y="474"/>
                  </a:lnTo>
                  <a:lnTo>
                    <a:pt x="150" y="363"/>
                  </a:lnTo>
                  <a:lnTo>
                    <a:pt x="150" y="34"/>
                  </a:lnTo>
                  <a:lnTo>
                    <a:pt x="150" y="34"/>
                  </a:lnTo>
                  <a:lnTo>
                    <a:pt x="151" y="27"/>
                  </a:lnTo>
                  <a:lnTo>
                    <a:pt x="152" y="21"/>
                  </a:lnTo>
                  <a:lnTo>
                    <a:pt x="156" y="15"/>
                  </a:lnTo>
                  <a:lnTo>
                    <a:pt x="160" y="10"/>
                  </a:lnTo>
                  <a:lnTo>
                    <a:pt x="165" y="6"/>
                  </a:lnTo>
                  <a:lnTo>
                    <a:pt x="170" y="3"/>
                  </a:lnTo>
                  <a:lnTo>
                    <a:pt x="177" y="1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90" y="1"/>
                  </a:lnTo>
                  <a:lnTo>
                    <a:pt x="197" y="3"/>
                  </a:lnTo>
                  <a:lnTo>
                    <a:pt x="202" y="6"/>
                  </a:lnTo>
                  <a:lnTo>
                    <a:pt x="208" y="10"/>
                  </a:lnTo>
                  <a:lnTo>
                    <a:pt x="211" y="15"/>
                  </a:lnTo>
                  <a:lnTo>
                    <a:pt x="215" y="21"/>
                  </a:lnTo>
                  <a:lnTo>
                    <a:pt x="216" y="27"/>
                  </a:lnTo>
                  <a:lnTo>
                    <a:pt x="217" y="34"/>
                  </a:lnTo>
                  <a:lnTo>
                    <a:pt x="217" y="379"/>
                  </a:lnTo>
                  <a:lnTo>
                    <a:pt x="217" y="379"/>
                  </a:lnTo>
                  <a:lnTo>
                    <a:pt x="216" y="387"/>
                  </a:lnTo>
                  <a:lnTo>
                    <a:pt x="214" y="393"/>
                  </a:lnTo>
                  <a:lnTo>
                    <a:pt x="210" y="400"/>
                  </a:lnTo>
                  <a:lnTo>
                    <a:pt x="204" y="404"/>
                  </a:lnTo>
                  <a:lnTo>
                    <a:pt x="56" y="526"/>
                  </a:lnTo>
                  <a:lnTo>
                    <a:pt x="56" y="526"/>
                  </a:lnTo>
                  <a:lnTo>
                    <a:pt x="50" y="530"/>
                  </a:lnTo>
                  <a:lnTo>
                    <a:pt x="45" y="532"/>
                  </a:lnTo>
                  <a:lnTo>
                    <a:pt x="39" y="533"/>
                  </a:lnTo>
                  <a:lnTo>
                    <a:pt x="34" y="533"/>
                  </a:lnTo>
                  <a:lnTo>
                    <a:pt x="34" y="5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75"/>
            <p:cNvSpPr/>
            <p:nvPr/>
          </p:nvSpPr>
          <p:spPr bwMode="auto">
            <a:xfrm>
              <a:off x="5102815" y="3807784"/>
              <a:ext cx="410901" cy="722764"/>
            </a:xfrm>
            <a:custGeom>
              <a:avLst/>
              <a:gdLst>
                <a:gd name="T0" fmla="*/ 173 w 195"/>
                <a:gd name="T1" fmla="*/ 343 h 343"/>
                <a:gd name="T2" fmla="*/ 173 w 195"/>
                <a:gd name="T3" fmla="*/ 343 h 343"/>
                <a:gd name="T4" fmla="*/ 165 w 195"/>
                <a:gd name="T5" fmla="*/ 342 h 343"/>
                <a:gd name="T6" fmla="*/ 158 w 195"/>
                <a:gd name="T7" fmla="*/ 338 h 343"/>
                <a:gd name="T8" fmla="*/ 8 w 195"/>
                <a:gd name="T9" fmla="*/ 217 h 343"/>
                <a:gd name="T10" fmla="*/ 8 w 195"/>
                <a:gd name="T11" fmla="*/ 217 h 343"/>
                <a:gd name="T12" fmla="*/ 5 w 195"/>
                <a:gd name="T13" fmla="*/ 213 h 343"/>
                <a:gd name="T14" fmla="*/ 3 w 195"/>
                <a:gd name="T15" fmla="*/ 210 h 343"/>
                <a:gd name="T16" fmla="*/ 1 w 195"/>
                <a:gd name="T17" fmla="*/ 205 h 343"/>
                <a:gd name="T18" fmla="*/ 0 w 195"/>
                <a:gd name="T19" fmla="*/ 199 h 343"/>
                <a:gd name="T20" fmla="*/ 0 w 195"/>
                <a:gd name="T21" fmla="*/ 22 h 343"/>
                <a:gd name="T22" fmla="*/ 0 w 195"/>
                <a:gd name="T23" fmla="*/ 22 h 343"/>
                <a:gd name="T24" fmla="*/ 0 w 195"/>
                <a:gd name="T25" fmla="*/ 17 h 343"/>
                <a:gd name="T26" fmla="*/ 3 w 195"/>
                <a:gd name="T27" fmla="*/ 13 h 343"/>
                <a:gd name="T28" fmla="*/ 4 w 195"/>
                <a:gd name="T29" fmla="*/ 9 h 343"/>
                <a:gd name="T30" fmla="*/ 7 w 195"/>
                <a:gd name="T31" fmla="*/ 6 h 343"/>
                <a:gd name="T32" fmla="*/ 10 w 195"/>
                <a:gd name="T33" fmla="*/ 3 h 343"/>
                <a:gd name="T34" fmla="*/ 14 w 195"/>
                <a:gd name="T35" fmla="*/ 1 h 343"/>
                <a:gd name="T36" fmla="*/ 18 w 195"/>
                <a:gd name="T37" fmla="*/ 0 h 343"/>
                <a:gd name="T38" fmla="*/ 23 w 195"/>
                <a:gd name="T39" fmla="*/ 0 h 343"/>
                <a:gd name="T40" fmla="*/ 23 w 195"/>
                <a:gd name="T41" fmla="*/ 0 h 343"/>
                <a:gd name="T42" fmla="*/ 27 w 195"/>
                <a:gd name="T43" fmla="*/ 0 h 343"/>
                <a:gd name="T44" fmla="*/ 31 w 195"/>
                <a:gd name="T45" fmla="*/ 1 h 343"/>
                <a:gd name="T46" fmla="*/ 36 w 195"/>
                <a:gd name="T47" fmla="*/ 3 h 343"/>
                <a:gd name="T48" fmla="*/ 38 w 195"/>
                <a:gd name="T49" fmla="*/ 6 h 343"/>
                <a:gd name="T50" fmla="*/ 42 w 195"/>
                <a:gd name="T51" fmla="*/ 9 h 343"/>
                <a:gd name="T52" fmla="*/ 43 w 195"/>
                <a:gd name="T53" fmla="*/ 13 h 343"/>
                <a:gd name="T54" fmla="*/ 45 w 195"/>
                <a:gd name="T55" fmla="*/ 17 h 343"/>
                <a:gd name="T56" fmla="*/ 45 w 195"/>
                <a:gd name="T57" fmla="*/ 22 h 343"/>
                <a:gd name="T58" fmla="*/ 45 w 195"/>
                <a:gd name="T59" fmla="*/ 189 h 343"/>
                <a:gd name="T60" fmla="*/ 187 w 195"/>
                <a:gd name="T61" fmla="*/ 304 h 343"/>
                <a:gd name="T62" fmla="*/ 187 w 195"/>
                <a:gd name="T63" fmla="*/ 304 h 343"/>
                <a:gd name="T64" fmla="*/ 189 w 195"/>
                <a:gd name="T65" fmla="*/ 307 h 343"/>
                <a:gd name="T66" fmla="*/ 193 w 195"/>
                <a:gd name="T67" fmla="*/ 310 h 343"/>
                <a:gd name="T68" fmla="*/ 194 w 195"/>
                <a:gd name="T69" fmla="*/ 315 h 343"/>
                <a:gd name="T70" fmla="*/ 195 w 195"/>
                <a:gd name="T71" fmla="*/ 318 h 343"/>
                <a:gd name="T72" fmla="*/ 195 w 195"/>
                <a:gd name="T73" fmla="*/ 323 h 343"/>
                <a:gd name="T74" fmla="*/ 194 w 195"/>
                <a:gd name="T75" fmla="*/ 327 h 343"/>
                <a:gd name="T76" fmla="*/ 193 w 195"/>
                <a:gd name="T77" fmla="*/ 331 h 343"/>
                <a:gd name="T78" fmla="*/ 190 w 195"/>
                <a:gd name="T79" fmla="*/ 335 h 343"/>
                <a:gd name="T80" fmla="*/ 190 w 195"/>
                <a:gd name="T81" fmla="*/ 335 h 343"/>
                <a:gd name="T82" fmla="*/ 185 w 195"/>
                <a:gd name="T83" fmla="*/ 338 h 343"/>
                <a:gd name="T84" fmla="*/ 182 w 195"/>
                <a:gd name="T85" fmla="*/ 341 h 343"/>
                <a:gd name="T86" fmla="*/ 177 w 195"/>
                <a:gd name="T87" fmla="*/ 343 h 343"/>
                <a:gd name="T88" fmla="*/ 173 w 195"/>
                <a:gd name="T89" fmla="*/ 343 h 343"/>
                <a:gd name="T90" fmla="*/ 173 w 195"/>
                <a:gd name="T9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5" h="343">
                  <a:moveTo>
                    <a:pt x="173" y="343"/>
                  </a:moveTo>
                  <a:lnTo>
                    <a:pt x="173" y="343"/>
                  </a:lnTo>
                  <a:lnTo>
                    <a:pt x="165" y="342"/>
                  </a:lnTo>
                  <a:lnTo>
                    <a:pt x="158" y="338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5" y="213"/>
                  </a:lnTo>
                  <a:lnTo>
                    <a:pt x="3" y="210"/>
                  </a:lnTo>
                  <a:lnTo>
                    <a:pt x="1" y="205"/>
                  </a:lnTo>
                  <a:lnTo>
                    <a:pt x="0" y="19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38" y="6"/>
                  </a:lnTo>
                  <a:lnTo>
                    <a:pt x="42" y="9"/>
                  </a:lnTo>
                  <a:lnTo>
                    <a:pt x="43" y="13"/>
                  </a:lnTo>
                  <a:lnTo>
                    <a:pt x="45" y="17"/>
                  </a:lnTo>
                  <a:lnTo>
                    <a:pt x="45" y="22"/>
                  </a:lnTo>
                  <a:lnTo>
                    <a:pt x="45" y="189"/>
                  </a:lnTo>
                  <a:lnTo>
                    <a:pt x="187" y="304"/>
                  </a:lnTo>
                  <a:lnTo>
                    <a:pt x="187" y="304"/>
                  </a:lnTo>
                  <a:lnTo>
                    <a:pt x="189" y="307"/>
                  </a:lnTo>
                  <a:lnTo>
                    <a:pt x="193" y="310"/>
                  </a:lnTo>
                  <a:lnTo>
                    <a:pt x="194" y="315"/>
                  </a:lnTo>
                  <a:lnTo>
                    <a:pt x="195" y="318"/>
                  </a:lnTo>
                  <a:lnTo>
                    <a:pt x="195" y="323"/>
                  </a:lnTo>
                  <a:lnTo>
                    <a:pt x="194" y="327"/>
                  </a:lnTo>
                  <a:lnTo>
                    <a:pt x="193" y="331"/>
                  </a:lnTo>
                  <a:lnTo>
                    <a:pt x="190" y="335"/>
                  </a:lnTo>
                  <a:lnTo>
                    <a:pt x="190" y="335"/>
                  </a:lnTo>
                  <a:lnTo>
                    <a:pt x="185" y="338"/>
                  </a:lnTo>
                  <a:lnTo>
                    <a:pt x="182" y="341"/>
                  </a:lnTo>
                  <a:lnTo>
                    <a:pt x="177" y="343"/>
                  </a:lnTo>
                  <a:lnTo>
                    <a:pt x="173" y="343"/>
                  </a:lnTo>
                  <a:lnTo>
                    <a:pt x="173" y="3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: 形状 76"/>
            <p:cNvSpPr/>
            <p:nvPr/>
          </p:nvSpPr>
          <p:spPr bwMode="auto">
            <a:xfrm>
              <a:off x="6579399" y="3792777"/>
              <a:ext cx="735408" cy="939804"/>
            </a:xfrm>
            <a:custGeom>
              <a:avLst/>
              <a:gdLst>
                <a:gd name="T0" fmla="*/ 22 w 349"/>
                <a:gd name="T1" fmla="*/ 446 h 446"/>
                <a:gd name="T2" fmla="*/ 22 w 349"/>
                <a:gd name="T3" fmla="*/ 446 h 446"/>
                <a:gd name="T4" fmla="*/ 18 w 349"/>
                <a:gd name="T5" fmla="*/ 445 h 446"/>
                <a:gd name="T6" fmla="*/ 13 w 349"/>
                <a:gd name="T7" fmla="*/ 443 h 446"/>
                <a:gd name="T8" fmla="*/ 8 w 349"/>
                <a:gd name="T9" fmla="*/ 441 h 446"/>
                <a:gd name="T10" fmla="*/ 5 w 349"/>
                <a:gd name="T11" fmla="*/ 438 h 446"/>
                <a:gd name="T12" fmla="*/ 5 w 349"/>
                <a:gd name="T13" fmla="*/ 438 h 446"/>
                <a:gd name="T14" fmla="*/ 2 w 349"/>
                <a:gd name="T15" fmla="*/ 433 h 446"/>
                <a:gd name="T16" fmla="*/ 1 w 349"/>
                <a:gd name="T17" fmla="*/ 429 h 446"/>
                <a:gd name="T18" fmla="*/ 0 w 349"/>
                <a:gd name="T19" fmla="*/ 425 h 446"/>
                <a:gd name="T20" fmla="*/ 0 w 349"/>
                <a:gd name="T21" fmla="*/ 421 h 446"/>
                <a:gd name="T22" fmla="*/ 1 w 349"/>
                <a:gd name="T23" fmla="*/ 416 h 446"/>
                <a:gd name="T24" fmla="*/ 2 w 349"/>
                <a:gd name="T25" fmla="*/ 413 h 446"/>
                <a:gd name="T26" fmla="*/ 5 w 349"/>
                <a:gd name="T27" fmla="*/ 409 h 446"/>
                <a:gd name="T28" fmla="*/ 8 w 349"/>
                <a:gd name="T29" fmla="*/ 406 h 446"/>
                <a:gd name="T30" fmla="*/ 204 w 349"/>
                <a:gd name="T31" fmla="*/ 246 h 446"/>
                <a:gd name="T32" fmla="*/ 204 w 349"/>
                <a:gd name="T33" fmla="*/ 100 h 446"/>
                <a:gd name="T34" fmla="*/ 204 w 349"/>
                <a:gd name="T35" fmla="*/ 100 h 446"/>
                <a:gd name="T36" fmla="*/ 204 w 349"/>
                <a:gd name="T37" fmla="*/ 95 h 446"/>
                <a:gd name="T38" fmla="*/ 207 w 349"/>
                <a:gd name="T39" fmla="*/ 91 h 446"/>
                <a:gd name="T40" fmla="*/ 209 w 349"/>
                <a:gd name="T41" fmla="*/ 86 h 446"/>
                <a:gd name="T42" fmla="*/ 212 w 349"/>
                <a:gd name="T43" fmla="*/ 82 h 446"/>
                <a:gd name="T44" fmla="*/ 314 w 349"/>
                <a:gd name="T45" fmla="*/ 4 h 446"/>
                <a:gd name="T46" fmla="*/ 314 w 349"/>
                <a:gd name="T47" fmla="*/ 4 h 446"/>
                <a:gd name="T48" fmla="*/ 317 w 349"/>
                <a:gd name="T49" fmla="*/ 2 h 446"/>
                <a:gd name="T50" fmla="*/ 322 w 349"/>
                <a:gd name="T51" fmla="*/ 0 h 446"/>
                <a:gd name="T52" fmla="*/ 326 w 349"/>
                <a:gd name="T53" fmla="*/ 0 h 446"/>
                <a:gd name="T54" fmla="*/ 330 w 349"/>
                <a:gd name="T55" fmla="*/ 0 h 446"/>
                <a:gd name="T56" fmla="*/ 334 w 349"/>
                <a:gd name="T57" fmla="*/ 1 h 446"/>
                <a:gd name="T58" fmla="*/ 339 w 349"/>
                <a:gd name="T59" fmla="*/ 2 h 446"/>
                <a:gd name="T60" fmla="*/ 342 w 349"/>
                <a:gd name="T61" fmla="*/ 4 h 446"/>
                <a:gd name="T62" fmla="*/ 345 w 349"/>
                <a:gd name="T63" fmla="*/ 8 h 446"/>
                <a:gd name="T64" fmla="*/ 345 w 349"/>
                <a:gd name="T65" fmla="*/ 8 h 446"/>
                <a:gd name="T66" fmla="*/ 348 w 349"/>
                <a:gd name="T67" fmla="*/ 12 h 446"/>
                <a:gd name="T68" fmla="*/ 349 w 349"/>
                <a:gd name="T69" fmla="*/ 16 h 446"/>
                <a:gd name="T70" fmla="*/ 349 w 349"/>
                <a:gd name="T71" fmla="*/ 21 h 446"/>
                <a:gd name="T72" fmla="*/ 349 w 349"/>
                <a:gd name="T73" fmla="*/ 25 h 446"/>
                <a:gd name="T74" fmla="*/ 348 w 349"/>
                <a:gd name="T75" fmla="*/ 29 h 446"/>
                <a:gd name="T76" fmla="*/ 347 w 349"/>
                <a:gd name="T77" fmla="*/ 33 h 446"/>
                <a:gd name="T78" fmla="*/ 345 w 349"/>
                <a:gd name="T79" fmla="*/ 36 h 446"/>
                <a:gd name="T80" fmla="*/ 341 w 349"/>
                <a:gd name="T81" fmla="*/ 40 h 446"/>
                <a:gd name="T82" fmla="*/ 249 w 349"/>
                <a:gd name="T83" fmla="*/ 111 h 446"/>
                <a:gd name="T84" fmla="*/ 249 w 349"/>
                <a:gd name="T85" fmla="*/ 257 h 446"/>
                <a:gd name="T86" fmla="*/ 249 w 349"/>
                <a:gd name="T87" fmla="*/ 257 h 446"/>
                <a:gd name="T88" fmla="*/ 248 w 349"/>
                <a:gd name="T89" fmla="*/ 262 h 446"/>
                <a:gd name="T90" fmla="*/ 247 w 349"/>
                <a:gd name="T91" fmla="*/ 266 h 446"/>
                <a:gd name="T92" fmla="*/ 244 w 349"/>
                <a:gd name="T93" fmla="*/ 270 h 446"/>
                <a:gd name="T94" fmla="*/ 241 w 349"/>
                <a:gd name="T95" fmla="*/ 274 h 446"/>
                <a:gd name="T96" fmla="*/ 37 w 349"/>
                <a:gd name="T97" fmla="*/ 440 h 446"/>
                <a:gd name="T98" fmla="*/ 37 w 349"/>
                <a:gd name="T99" fmla="*/ 440 h 446"/>
                <a:gd name="T100" fmla="*/ 30 w 349"/>
                <a:gd name="T101" fmla="*/ 443 h 446"/>
                <a:gd name="T102" fmla="*/ 22 w 349"/>
                <a:gd name="T103" fmla="*/ 446 h 446"/>
                <a:gd name="T104" fmla="*/ 22 w 349"/>
                <a:gd name="T10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9" h="446">
                  <a:moveTo>
                    <a:pt x="22" y="446"/>
                  </a:moveTo>
                  <a:lnTo>
                    <a:pt x="22" y="446"/>
                  </a:lnTo>
                  <a:lnTo>
                    <a:pt x="18" y="445"/>
                  </a:lnTo>
                  <a:lnTo>
                    <a:pt x="13" y="443"/>
                  </a:lnTo>
                  <a:lnTo>
                    <a:pt x="8" y="441"/>
                  </a:lnTo>
                  <a:lnTo>
                    <a:pt x="5" y="438"/>
                  </a:lnTo>
                  <a:lnTo>
                    <a:pt x="5" y="438"/>
                  </a:lnTo>
                  <a:lnTo>
                    <a:pt x="2" y="433"/>
                  </a:lnTo>
                  <a:lnTo>
                    <a:pt x="1" y="429"/>
                  </a:lnTo>
                  <a:lnTo>
                    <a:pt x="0" y="425"/>
                  </a:lnTo>
                  <a:lnTo>
                    <a:pt x="0" y="421"/>
                  </a:lnTo>
                  <a:lnTo>
                    <a:pt x="1" y="416"/>
                  </a:lnTo>
                  <a:lnTo>
                    <a:pt x="2" y="413"/>
                  </a:lnTo>
                  <a:lnTo>
                    <a:pt x="5" y="409"/>
                  </a:lnTo>
                  <a:lnTo>
                    <a:pt x="8" y="406"/>
                  </a:lnTo>
                  <a:lnTo>
                    <a:pt x="204" y="246"/>
                  </a:lnTo>
                  <a:lnTo>
                    <a:pt x="204" y="100"/>
                  </a:lnTo>
                  <a:lnTo>
                    <a:pt x="204" y="100"/>
                  </a:lnTo>
                  <a:lnTo>
                    <a:pt x="204" y="95"/>
                  </a:lnTo>
                  <a:lnTo>
                    <a:pt x="207" y="91"/>
                  </a:lnTo>
                  <a:lnTo>
                    <a:pt x="209" y="86"/>
                  </a:lnTo>
                  <a:lnTo>
                    <a:pt x="212" y="82"/>
                  </a:lnTo>
                  <a:lnTo>
                    <a:pt x="314" y="4"/>
                  </a:lnTo>
                  <a:lnTo>
                    <a:pt x="314" y="4"/>
                  </a:lnTo>
                  <a:lnTo>
                    <a:pt x="317" y="2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1"/>
                  </a:lnTo>
                  <a:lnTo>
                    <a:pt x="339" y="2"/>
                  </a:lnTo>
                  <a:lnTo>
                    <a:pt x="342" y="4"/>
                  </a:lnTo>
                  <a:lnTo>
                    <a:pt x="345" y="8"/>
                  </a:lnTo>
                  <a:lnTo>
                    <a:pt x="345" y="8"/>
                  </a:lnTo>
                  <a:lnTo>
                    <a:pt x="348" y="12"/>
                  </a:lnTo>
                  <a:lnTo>
                    <a:pt x="349" y="16"/>
                  </a:lnTo>
                  <a:lnTo>
                    <a:pt x="349" y="21"/>
                  </a:lnTo>
                  <a:lnTo>
                    <a:pt x="349" y="25"/>
                  </a:lnTo>
                  <a:lnTo>
                    <a:pt x="348" y="29"/>
                  </a:lnTo>
                  <a:lnTo>
                    <a:pt x="347" y="33"/>
                  </a:lnTo>
                  <a:lnTo>
                    <a:pt x="345" y="36"/>
                  </a:lnTo>
                  <a:lnTo>
                    <a:pt x="341" y="40"/>
                  </a:lnTo>
                  <a:lnTo>
                    <a:pt x="249" y="111"/>
                  </a:lnTo>
                  <a:lnTo>
                    <a:pt x="249" y="257"/>
                  </a:lnTo>
                  <a:lnTo>
                    <a:pt x="249" y="257"/>
                  </a:lnTo>
                  <a:lnTo>
                    <a:pt x="248" y="262"/>
                  </a:lnTo>
                  <a:lnTo>
                    <a:pt x="247" y="266"/>
                  </a:lnTo>
                  <a:lnTo>
                    <a:pt x="244" y="270"/>
                  </a:lnTo>
                  <a:lnTo>
                    <a:pt x="241" y="274"/>
                  </a:lnTo>
                  <a:lnTo>
                    <a:pt x="37" y="440"/>
                  </a:lnTo>
                  <a:lnTo>
                    <a:pt x="37" y="440"/>
                  </a:lnTo>
                  <a:lnTo>
                    <a:pt x="30" y="443"/>
                  </a:lnTo>
                  <a:lnTo>
                    <a:pt x="22" y="446"/>
                  </a:lnTo>
                  <a:lnTo>
                    <a:pt x="22" y="4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77"/>
            <p:cNvSpPr/>
            <p:nvPr/>
          </p:nvSpPr>
          <p:spPr bwMode="auto">
            <a:xfrm>
              <a:off x="5250288" y="2821623"/>
              <a:ext cx="573154" cy="1089414"/>
            </a:xfrm>
            <a:custGeom>
              <a:avLst/>
              <a:gdLst>
                <a:gd name="T0" fmla="*/ 249 w 272"/>
                <a:gd name="T1" fmla="*/ 517 h 517"/>
                <a:gd name="T2" fmla="*/ 249 w 272"/>
                <a:gd name="T3" fmla="*/ 517 h 517"/>
                <a:gd name="T4" fmla="*/ 242 w 272"/>
                <a:gd name="T5" fmla="*/ 516 h 517"/>
                <a:gd name="T6" fmla="*/ 236 w 272"/>
                <a:gd name="T7" fmla="*/ 514 h 517"/>
                <a:gd name="T8" fmla="*/ 111 w 272"/>
                <a:gd name="T9" fmla="*/ 428 h 517"/>
                <a:gd name="T10" fmla="*/ 111 w 272"/>
                <a:gd name="T11" fmla="*/ 428 h 517"/>
                <a:gd name="T12" fmla="*/ 108 w 272"/>
                <a:gd name="T13" fmla="*/ 424 h 517"/>
                <a:gd name="T14" fmla="*/ 104 w 272"/>
                <a:gd name="T15" fmla="*/ 419 h 517"/>
                <a:gd name="T16" fmla="*/ 103 w 272"/>
                <a:gd name="T17" fmla="*/ 415 h 517"/>
                <a:gd name="T18" fmla="*/ 102 w 272"/>
                <a:gd name="T19" fmla="*/ 409 h 517"/>
                <a:gd name="T20" fmla="*/ 102 w 272"/>
                <a:gd name="T21" fmla="*/ 112 h 517"/>
                <a:gd name="T22" fmla="*/ 10 w 272"/>
                <a:gd name="T23" fmla="*/ 40 h 517"/>
                <a:gd name="T24" fmla="*/ 10 w 272"/>
                <a:gd name="T25" fmla="*/ 40 h 517"/>
                <a:gd name="T26" fmla="*/ 6 w 272"/>
                <a:gd name="T27" fmla="*/ 37 h 517"/>
                <a:gd name="T28" fmla="*/ 4 w 272"/>
                <a:gd name="T29" fmla="*/ 33 h 517"/>
                <a:gd name="T30" fmla="*/ 2 w 272"/>
                <a:gd name="T31" fmla="*/ 30 h 517"/>
                <a:gd name="T32" fmla="*/ 0 w 272"/>
                <a:gd name="T33" fmla="*/ 25 h 517"/>
                <a:gd name="T34" fmla="*/ 0 w 272"/>
                <a:gd name="T35" fmla="*/ 22 h 517"/>
                <a:gd name="T36" fmla="*/ 2 w 272"/>
                <a:gd name="T37" fmla="*/ 17 h 517"/>
                <a:gd name="T38" fmla="*/ 3 w 272"/>
                <a:gd name="T39" fmla="*/ 13 h 517"/>
                <a:gd name="T40" fmla="*/ 5 w 272"/>
                <a:gd name="T41" fmla="*/ 9 h 517"/>
                <a:gd name="T42" fmla="*/ 5 w 272"/>
                <a:gd name="T43" fmla="*/ 9 h 517"/>
                <a:gd name="T44" fmla="*/ 9 w 272"/>
                <a:gd name="T45" fmla="*/ 6 h 517"/>
                <a:gd name="T46" fmla="*/ 12 w 272"/>
                <a:gd name="T47" fmla="*/ 3 h 517"/>
                <a:gd name="T48" fmla="*/ 16 w 272"/>
                <a:gd name="T49" fmla="*/ 2 h 517"/>
                <a:gd name="T50" fmla="*/ 20 w 272"/>
                <a:gd name="T51" fmla="*/ 0 h 517"/>
                <a:gd name="T52" fmla="*/ 25 w 272"/>
                <a:gd name="T53" fmla="*/ 0 h 517"/>
                <a:gd name="T54" fmla="*/ 29 w 272"/>
                <a:gd name="T55" fmla="*/ 2 h 517"/>
                <a:gd name="T56" fmla="*/ 33 w 272"/>
                <a:gd name="T57" fmla="*/ 3 h 517"/>
                <a:gd name="T58" fmla="*/ 37 w 272"/>
                <a:gd name="T59" fmla="*/ 5 h 517"/>
                <a:gd name="T60" fmla="*/ 138 w 272"/>
                <a:gd name="T61" fmla="*/ 83 h 517"/>
                <a:gd name="T62" fmla="*/ 138 w 272"/>
                <a:gd name="T63" fmla="*/ 83 h 517"/>
                <a:gd name="T64" fmla="*/ 142 w 272"/>
                <a:gd name="T65" fmla="*/ 87 h 517"/>
                <a:gd name="T66" fmla="*/ 144 w 272"/>
                <a:gd name="T67" fmla="*/ 91 h 517"/>
                <a:gd name="T68" fmla="*/ 146 w 272"/>
                <a:gd name="T69" fmla="*/ 96 h 517"/>
                <a:gd name="T70" fmla="*/ 147 w 272"/>
                <a:gd name="T71" fmla="*/ 101 h 517"/>
                <a:gd name="T72" fmla="*/ 147 w 272"/>
                <a:gd name="T73" fmla="*/ 397 h 517"/>
                <a:gd name="T74" fmla="*/ 261 w 272"/>
                <a:gd name="T75" fmla="*/ 477 h 517"/>
                <a:gd name="T76" fmla="*/ 261 w 272"/>
                <a:gd name="T77" fmla="*/ 477 h 517"/>
                <a:gd name="T78" fmla="*/ 265 w 272"/>
                <a:gd name="T79" fmla="*/ 480 h 517"/>
                <a:gd name="T80" fmla="*/ 268 w 272"/>
                <a:gd name="T81" fmla="*/ 483 h 517"/>
                <a:gd name="T82" fmla="*/ 269 w 272"/>
                <a:gd name="T83" fmla="*/ 487 h 517"/>
                <a:gd name="T84" fmla="*/ 271 w 272"/>
                <a:gd name="T85" fmla="*/ 491 h 517"/>
                <a:gd name="T86" fmla="*/ 272 w 272"/>
                <a:gd name="T87" fmla="*/ 495 h 517"/>
                <a:gd name="T88" fmla="*/ 271 w 272"/>
                <a:gd name="T89" fmla="*/ 500 h 517"/>
                <a:gd name="T90" fmla="*/ 269 w 272"/>
                <a:gd name="T91" fmla="*/ 504 h 517"/>
                <a:gd name="T92" fmla="*/ 267 w 272"/>
                <a:gd name="T93" fmla="*/ 508 h 517"/>
                <a:gd name="T94" fmla="*/ 267 w 272"/>
                <a:gd name="T95" fmla="*/ 508 h 517"/>
                <a:gd name="T96" fmla="*/ 264 w 272"/>
                <a:gd name="T97" fmla="*/ 513 h 517"/>
                <a:gd name="T98" fmla="*/ 259 w 272"/>
                <a:gd name="T99" fmla="*/ 515 h 517"/>
                <a:gd name="T100" fmla="*/ 254 w 272"/>
                <a:gd name="T101" fmla="*/ 517 h 517"/>
                <a:gd name="T102" fmla="*/ 249 w 272"/>
                <a:gd name="T103" fmla="*/ 517 h 517"/>
                <a:gd name="T104" fmla="*/ 249 w 272"/>
                <a:gd name="T105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2" h="517">
                  <a:moveTo>
                    <a:pt x="249" y="517"/>
                  </a:moveTo>
                  <a:lnTo>
                    <a:pt x="249" y="517"/>
                  </a:lnTo>
                  <a:lnTo>
                    <a:pt x="242" y="516"/>
                  </a:lnTo>
                  <a:lnTo>
                    <a:pt x="236" y="514"/>
                  </a:lnTo>
                  <a:lnTo>
                    <a:pt x="111" y="428"/>
                  </a:lnTo>
                  <a:lnTo>
                    <a:pt x="111" y="428"/>
                  </a:lnTo>
                  <a:lnTo>
                    <a:pt x="108" y="424"/>
                  </a:lnTo>
                  <a:lnTo>
                    <a:pt x="104" y="419"/>
                  </a:lnTo>
                  <a:lnTo>
                    <a:pt x="103" y="415"/>
                  </a:lnTo>
                  <a:lnTo>
                    <a:pt x="102" y="409"/>
                  </a:lnTo>
                  <a:lnTo>
                    <a:pt x="102" y="11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6" y="37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5" y="9"/>
                  </a:lnTo>
                  <a:lnTo>
                    <a:pt x="5" y="9"/>
                  </a:lnTo>
                  <a:lnTo>
                    <a:pt x="9" y="6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3" y="3"/>
                  </a:lnTo>
                  <a:lnTo>
                    <a:pt x="37" y="5"/>
                  </a:lnTo>
                  <a:lnTo>
                    <a:pt x="138" y="83"/>
                  </a:lnTo>
                  <a:lnTo>
                    <a:pt x="138" y="83"/>
                  </a:lnTo>
                  <a:lnTo>
                    <a:pt x="142" y="87"/>
                  </a:lnTo>
                  <a:lnTo>
                    <a:pt x="144" y="91"/>
                  </a:lnTo>
                  <a:lnTo>
                    <a:pt x="146" y="96"/>
                  </a:lnTo>
                  <a:lnTo>
                    <a:pt x="147" y="101"/>
                  </a:lnTo>
                  <a:lnTo>
                    <a:pt x="147" y="397"/>
                  </a:lnTo>
                  <a:lnTo>
                    <a:pt x="261" y="477"/>
                  </a:lnTo>
                  <a:lnTo>
                    <a:pt x="261" y="477"/>
                  </a:lnTo>
                  <a:lnTo>
                    <a:pt x="265" y="480"/>
                  </a:lnTo>
                  <a:lnTo>
                    <a:pt x="268" y="483"/>
                  </a:lnTo>
                  <a:lnTo>
                    <a:pt x="269" y="487"/>
                  </a:lnTo>
                  <a:lnTo>
                    <a:pt x="271" y="491"/>
                  </a:lnTo>
                  <a:lnTo>
                    <a:pt x="272" y="495"/>
                  </a:lnTo>
                  <a:lnTo>
                    <a:pt x="271" y="500"/>
                  </a:lnTo>
                  <a:lnTo>
                    <a:pt x="269" y="504"/>
                  </a:lnTo>
                  <a:lnTo>
                    <a:pt x="267" y="508"/>
                  </a:lnTo>
                  <a:lnTo>
                    <a:pt x="267" y="508"/>
                  </a:lnTo>
                  <a:lnTo>
                    <a:pt x="264" y="513"/>
                  </a:lnTo>
                  <a:lnTo>
                    <a:pt x="259" y="515"/>
                  </a:lnTo>
                  <a:lnTo>
                    <a:pt x="254" y="517"/>
                  </a:lnTo>
                  <a:lnTo>
                    <a:pt x="249" y="517"/>
                  </a:lnTo>
                  <a:lnTo>
                    <a:pt x="249" y="5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78"/>
            <p:cNvSpPr/>
            <p:nvPr/>
          </p:nvSpPr>
          <p:spPr bwMode="auto">
            <a:xfrm>
              <a:off x="6237028" y="4461011"/>
              <a:ext cx="126431" cy="1652222"/>
            </a:xfrm>
            <a:custGeom>
              <a:avLst/>
              <a:gdLst>
                <a:gd name="connsiteX0" fmla="*/ 0 w 126431"/>
                <a:gd name="connsiteY0" fmla="*/ 0 h 1652222"/>
                <a:gd name="connsiteX1" fmla="*/ 25286 w 126431"/>
                <a:gd name="connsiteY1" fmla="*/ 2107 h 1652222"/>
                <a:gd name="connsiteX2" fmla="*/ 50573 w 126431"/>
                <a:gd name="connsiteY2" fmla="*/ 10536 h 1652222"/>
                <a:gd name="connsiteX3" fmla="*/ 71644 w 126431"/>
                <a:gd name="connsiteY3" fmla="*/ 23179 h 1652222"/>
                <a:gd name="connsiteX4" fmla="*/ 88502 w 126431"/>
                <a:gd name="connsiteY4" fmla="*/ 37930 h 1652222"/>
                <a:gd name="connsiteX5" fmla="*/ 107467 w 126431"/>
                <a:gd name="connsiteY5" fmla="*/ 56894 h 1652222"/>
                <a:gd name="connsiteX6" fmla="*/ 115895 w 126431"/>
                <a:gd name="connsiteY6" fmla="*/ 77966 h 1652222"/>
                <a:gd name="connsiteX7" fmla="*/ 124324 w 126431"/>
                <a:gd name="connsiteY7" fmla="*/ 101145 h 1652222"/>
                <a:gd name="connsiteX8" fmla="*/ 126431 w 126431"/>
                <a:gd name="connsiteY8" fmla="*/ 126431 h 1652222"/>
                <a:gd name="connsiteX9" fmla="*/ 126431 w 126431"/>
                <a:gd name="connsiteY9" fmla="*/ 1652222 h 1652222"/>
                <a:gd name="connsiteX10" fmla="*/ 0 w 126431"/>
                <a:gd name="connsiteY10" fmla="*/ 1652222 h 165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31" h="1652222">
                  <a:moveTo>
                    <a:pt x="0" y="0"/>
                  </a:moveTo>
                  <a:lnTo>
                    <a:pt x="25286" y="2107"/>
                  </a:lnTo>
                  <a:lnTo>
                    <a:pt x="50573" y="10536"/>
                  </a:lnTo>
                  <a:lnTo>
                    <a:pt x="71644" y="23179"/>
                  </a:lnTo>
                  <a:lnTo>
                    <a:pt x="88502" y="37930"/>
                  </a:lnTo>
                  <a:lnTo>
                    <a:pt x="107467" y="56894"/>
                  </a:lnTo>
                  <a:lnTo>
                    <a:pt x="115895" y="77966"/>
                  </a:lnTo>
                  <a:lnTo>
                    <a:pt x="124324" y="101145"/>
                  </a:lnTo>
                  <a:lnTo>
                    <a:pt x="126431" y="126431"/>
                  </a:lnTo>
                  <a:lnTo>
                    <a:pt x="126431" y="1652222"/>
                  </a:lnTo>
                  <a:lnTo>
                    <a:pt x="0" y="1652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: 形状 79"/>
            <p:cNvSpPr/>
            <p:nvPr/>
          </p:nvSpPr>
          <p:spPr bwMode="auto">
            <a:xfrm>
              <a:off x="6579401" y="4610623"/>
              <a:ext cx="98489" cy="1502610"/>
            </a:xfrm>
            <a:custGeom>
              <a:avLst/>
              <a:gdLst>
                <a:gd name="connsiteX0" fmla="*/ 98489 w 98489"/>
                <a:gd name="connsiteY0" fmla="*/ 0 h 1502610"/>
                <a:gd name="connsiteX1" fmla="*/ 98489 w 98489"/>
                <a:gd name="connsiteY1" fmla="*/ 1502610 h 1502610"/>
                <a:gd name="connsiteX2" fmla="*/ 0 w 98489"/>
                <a:gd name="connsiteY2" fmla="*/ 1502610 h 1502610"/>
                <a:gd name="connsiteX3" fmla="*/ 0 w 98489"/>
                <a:gd name="connsiteY3" fmla="*/ 99716 h 1502610"/>
                <a:gd name="connsiteX4" fmla="*/ 1642 w 98489"/>
                <a:gd name="connsiteY4" fmla="*/ 78808 h 1502610"/>
                <a:gd name="connsiteX5" fmla="*/ 8208 w 98489"/>
                <a:gd name="connsiteY5" fmla="*/ 61116 h 1502610"/>
                <a:gd name="connsiteX6" fmla="*/ 16415 w 98489"/>
                <a:gd name="connsiteY6" fmla="*/ 43425 h 1502610"/>
                <a:gd name="connsiteX7" fmla="*/ 29547 w 98489"/>
                <a:gd name="connsiteY7" fmla="*/ 28950 h 1502610"/>
                <a:gd name="connsiteX8" fmla="*/ 42679 w 98489"/>
                <a:gd name="connsiteY8" fmla="*/ 17692 h 1502610"/>
                <a:gd name="connsiteX9" fmla="*/ 59094 w 98489"/>
                <a:gd name="connsiteY9" fmla="*/ 8042 h 1502610"/>
                <a:gd name="connsiteX10" fmla="*/ 78791 w 98489"/>
                <a:gd name="connsiteY10" fmla="*/ 1609 h 150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489" h="1502610">
                  <a:moveTo>
                    <a:pt x="98489" y="0"/>
                  </a:moveTo>
                  <a:lnTo>
                    <a:pt x="98489" y="1502610"/>
                  </a:lnTo>
                  <a:lnTo>
                    <a:pt x="0" y="1502610"/>
                  </a:lnTo>
                  <a:lnTo>
                    <a:pt x="0" y="99716"/>
                  </a:lnTo>
                  <a:lnTo>
                    <a:pt x="1642" y="78808"/>
                  </a:lnTo>
                  <a:lnTo>
                    <a:pt x="8208" y="61116"/>
                  </a:lnTo>
                  <a:lnTo>
                    <a:pt x="16415" y="43425"/>
                  </a:lnTo>
                  <a:lnTo>
                    <a:pt x="29547" y="28950"/>
                  </a:lnTo>
                  <a:lnTo>
                    <a:pt x="42679" y="17692"/>
                  </a:lnTo>
                  <a:lnTo>
                    <a:pt x="59094" y="8042"/>
                  </a:lnTo>
                  <a:lnTo>
                    <a:pt x="78791" y="1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: 形状 80"/>
            <p:cNvSpPr/>
            <p:nvPr/>
          </p:nvSpPr>
          <p:spPr bwMode="auto">
            <a:xfrm>
              <a:off x="6003035" y="2116771"/>
              <a:ext cx="579477" cy="2454869"/>
            </a:xfrm>
            <a:custGeom>
              <a:avLst/>
              <a:gdLst>
                <a:gd name="T0" fmla="*/ 210 w 267"/>
                <a:gd name="T1" fmla="*/ 1165 h 1165"/>
                <a:gd name="T2" fmla="*/ 210 w 267"/>
                <a:gd name="T3" fmla="*/ 1165 h 1165"/>
                <a:gd name="T4" fmla="*/ 200 w 267"/>
                <a:gd name="T5" fmla="*/ 1163 h 1165"/>
                <a:gd name="T6" fmla="*/ 189 w 267"/>
                <a:gd name="T7" fmla="*/ 1160 h 1165"/>
                <a:gd name="T8" fmla="*/ 180 w 267"/>
                <a:gd name="T9" fmla="*/ 1155 h 1165"/>
                <a:gd name="T10" fmla="*/ 172 w 267"/>
                <a:gd name="T11" fmla="*/ 1148 h 1165"/>
                <a:gd name="T12" fmla="*/ 164 w 267"/>
                <a:gd name="T13" fmla="*/ 1140 h 1165"/>
                <a:gd name="T14" fmla="*/ 160 w 267"/>
                <a:gd name="T15" fmla="*/ 1130 h 1165"/>
                <a:gd name="T16" fmla="*/ 156 w 267"/>
                <a:gd name="T17" fmla="*/ 1120 h 1165"/>
                <a:gd name="T18" fmla="*/ 155 w 267"/>
                <a:gd name="T19" fmla="*/ 1108 h 1165"/>
                <a:gd name="T20" fmla="*/ 155 w 267"/>
                <a:gd name="T21" fmla="*/ 779 h 1165"/>
                <a:gd name="T22" fmla="*/ 22 w 267"/>
                <a:gd name="T23" fmla="*/ 674 h 1165"/>
                <a:gd name="T24" fmla="*/ 22 w 267"/>
                <a:gd name="T25" fmla="*/ 674 h 1165"/>
                <a:gd name="T26" fmla="*/ 17 w 267"/>
                <a:gd name="T27" fmla="*/ 669 h 1165"/>
                <a:gd name="T28" fmla="*/ 13 w 267"/>
                <a:gd name="T29" fmla="*/ 664 h 1165"/>
                <a:gd name="T30" fmla="*/ 6 w 267"/>
                <a:gd name="T31" fmla="*/ 655 h 1165"/>
                <a:gd name="T32" fmla="*/ 2 w 267"/>
                <a:gd name="T33" fmla="*/ 642 h 1165"/>
                <a:gd name="T34" fmla="*/ 2 w 267"/>
                <a:gd name="T35" fmla="*/ 636 h 1165"/>
                <a:gd name="T36" fmla="*/ 0 w 267"/>
                <a:gd name="T37" fmla="*/ 630 h 1165"/>
                <a:gd name="T38" fmla="*/ 0 w 267"/>
                <a:gd name="T39" fmla="*/ 55 h 1165"/>
                <a:gd name="T40" fmla="*/ 0 w 267"/>
                <a:gd name="T41" fmla="*/ 55 h 1165"/>
                <a:gd name="T42" fmla="*/ 2 w 267"/>
                <a:gd name="T43" fmla="*/ 45 h 1165"/>
                <a:gd name="T44" fmla="*/ 5 w 267"/>
                <a:gd name="T45" fmla="*/ 34 h 1165"/>
                <a:gd name="T46" fmla="*/ 10 w 267"/>
                <a:gd name="T47" fmla="*/ 25 h 1165"/>
                <a:gd name="T48" fmla="*/ 17 w 267"/>
                <a:gd name="T49" fmla="*/ 16 h 1165"/>
                <a:gd name="T50" fmla="*/ 25 w 267"/>
                <a:gd name="T51" fmla="*/ 9 h 1165"/>
                <a:gd name="T52" fmla="*/ 35 w 267"/>
                <a:gd name="T53" fmla="*/ 3 h 1165"/>
                <a:gd name="T54" fmla="*/ 45 w 267"/>
                <a:gd name="T55" fmla="*/ 1 h 1165"/>
                <a:gd name="T56" fmla="*/ 57 w 267"/>
                <a:gd name="T57" fmla="*/ 0 h 1165"/>
                <a:gd name="T58" fmla="*/ 57 w 267"/>
                <a:gd name="T59" fmla="*/ 0 h 1165"/>
                <a:gd name="T60" fmla="*/ 68 w 267"/>
                <a:gd name="T61" fmla="*/ 1 h 1165"/>
                <a:gd name="T62" fmla="*/ 78 w 267"/>
                <a:gd name="T63" fmla="*/ 3 h 1165"/>
                <a:gd name="T64" fmla="*/ 88 w 267"/>
                <a:gd name="T65" fmla="*/ 9 h 1165"/>
                <a:gd name="T66" fmla="*/ 96 w 267"/>
                <a:gd name="T67" fmla="*/ 16 h 1165"/>
                <a:gd name="T68" fmla="*/ 103 w 267"/>
                <a:gd name="T69" fmla="*/ 25 h 1165"/>
                <a:gd name="T70" fmla="*/ 109 w 267"/>
                <a:gd name="T71" fmla="*/ 34 h 1165"/>
                <a:gd name="T72" fmla="*/ 111 w 267"/>
                <a:gd name="T73" fmla="*/ 45 h 1165"/>
                <a:gd name="T74" fmla="*/ 113 w 267"/>
                <a:gd name="T75" fmla="*/ 55 h 1165"/>
                <a:gd name="T76" fmla="*/ 113 w 267"/>
                <a:gd name="T77" fmla="*/ 603 h 1165"/>
                <a:gd name="T78" fmla="*/ 246 w 267"/>
                <a:gd name="T79" fmla="*/ 708 h 1165"/>
                <a:gd name="T80" fmla="*/ 246 w 267"/>
                <a:gd name="T81" fmla="*/ 708 h 1165"/>
                <a:gd name="T82" fmla="*/ 251 w 267"/>
                <a:gd name="T83" fmla="*/ 711 h 1165"/>
                <a:gd name="T84" fmla="*/ 254 w 267"/>
                <a:gd name="T85" fmla="*/ 716 h 1165"/>
                <a:gd name="T86" fmla="*/ 261 w 267"/>
                <a:gd name="T87" fmla="*/ 727 h 1165"/>
                <a:gd name="T88" fmla="*/ 266 w 267"/>
                <a:gd name="T89" fmla="*/ 739 h 1165"/>
                <a:gd name="T90" fmla="*/ 267 w 267"/>
                <a:gd name="T91" fmla="*/ 745 h 1165"/>
                <a:gd name="T92" fmla="*/ 267 w 267"/>
                <a:gd name="T93" fmla="*/ 752 h 1165"/>
                <a:gd name="T94" fmla="*/ 267 w 267"/>
                <a:gd name="T95" fmla="*/ 1108 h 1165"/>
                <a:gd name="T96" fmla="*/ 267 w 267"/>
                <a:gd name="T97" fmla="*/ 1108 h 1165"/>
                <a:gd name="T98" fmla="*/ 266 w 267"/>
                <a:gd name="T99" fmla="*/ 1120 h 1165"/>
                <a:gd name="T100" fmla="*/ 262 w 267"/>
                <a:gd name="T101" fmla="*/ 1130 h 1165"/>
                <a:gd name="T102" fmla="*/ 258 w 267"/>
                <a:gd name="T103" fmla="*/ 1140 h 1165"/>
                <a:gd name="T104" fmla="*/ 251 w 267"/>
                <a:gd name="T105" fmla="*/ 1148 h 1165"/>
                <a:gd name="T106" fmla="*/ 242 w 267"/>
                <a:gd name="T107" fmla="*/ 1155 h 1165"/>
                <a:gd name="T108" fmla="*/ 233 w 267"/>
                <a:gd name="T109" fmla="*/ 1160 h 1165"/>
                <a:gd name="T110" fmla="*/ 222 w 267"/>
                <a:gd name="T111" fmla="*/ 1163 h 1165"/>
                <a:gd name="T112" fmla="*/ 210 w 267"/>
                <a:gd name="T113" fmla="*/ 1165 h 1165"/>
                <a:gd name="T114" fmla="*/ 210 w 267"/>
                <a:gd name="T115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1165">
                  <a:moveTo>
                    <a:pt x="210" y="1165"/>
                  </a:moveTo>
                  <a:lnTo>
                    <a:pt x="210" y="1165"/>
                  </a:lnTo>
                  <a:lnTo>
                    <a:pt x="200" y="1163"/>
                  </a:lnTo>
                  <a:lnTo>
                    <a:pt x="189" y="1160"/>
                  </a:lnTo>
                  <a:lnTo>
                    <a:pt x="180" y="1155"/>
                  </a:lnTo>
                  <a:lnTo>
                    <a:pt x="172" y="1148"/>
                  </a:lnTo>
                  <a:lnTo>
                    <a:pt x="164" y="1140"/>
                  </a:lnTo>
                  <a:lnTo>
                    <a:pt x="160" y="1130"/>
                  </a:lnTo>
                  <a:lnTo>
                    <a:pt x="156" y="1120"/>
                  </a:lnTo>
                  <a:lnTo>
                    <a:pt x="155" y="1108"/>
                  </a:lnTo>
                  <a:lnTo>
                    <a:pt x="155" y="779"/>
                  </a:lnTo>
                  <a:lnTo>
                    <a:pt x="22" y="674"/>
                  </a:lnTo>
                  <a:lnTo>
                    <a:pt x="22" y="674"/>
                  </a:lnTo>
                  <a:lnTo>
                    <a:pt x="17" y="669"/>
                  </a:lnTo>
                  <a:lnTo>
                    <a:pt x="13" y="664"/>
                  </a:lnTo>
                  <a:lnTo>
                    <a:pt x="6" y="655"/>
                  </a:lnTo>
                  <a:lnTo>
                    <a:pt x="2" y="642"/>
                  </a:lnTo>
                  <a:lnTo>
                    <a:pt x="2" y="636"/>
                  </a:lnTo>
                  <a:lnTo>
                    <a:pt x="0" y="63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2" y="45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5" y="3"/>
                  </a:lnTo>
                  <a:lnTo>
                    <a:pt x="45" y="1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68" y="1"/>
                  </a:lnTo>
                  <a:lnTo>
                    <a:pt x="78" y="3"/>
                  </a:lnTo>
                  <a:lnTo>
                    <a:pt x="88" y="9"/>
                  </a:lnTo>
                  <a:lnTo>
                    <a:pt x="96" y="16"/>
                  </a:lnTo>
                  <a:lnTo>
                    <a:pt x="103" y="25"/>
                  </a:lnTo>
                  <a:lnTo>
                    <a:pt x="109" y="34"/>
                  </a:lnTo>
                  <a:lnTo>
                    <a:pt x="111" y="45"/>
                  </a:lnTo>
                  <a:lnTo>
                    <a:pt x="113" y="55"/>
                  </a:lnTo>
                  <a:lnTo>
                    <a:pt x="113" y="603"/>
                  </a:lnTo>
                  <a:lnTo>
                    <a:pt x="246" y="708"/>
                  </a:lnTo>
                  <a:lnTo>
                    <a:pt x="246" y="708"/>
                  </a:lnTo>
                  <a:lnTo>
                    <a:pt x="251" y="711"/>
                  </a:lnTo>
                  <a:lnTo>
                    <a:pt x="254" y="716"/>
                  </a:lnTo>
                  <a:lnTo>
                    <a:pt x="261" y="727"/>
                  </a:lnTo>
                  <a:lnTo>
                    <a:pt x="266" y="739"/>
                  </a:lnTo>
                  <a:lnTo>
                    <a:pt x="267" y="745"/>
                  </a:lnTo>
                  <a:lnTo>
                    <a:pt x="267" y="752"/>
                  </a:lnTo>
                  <a:lnTo>
                    <a:pt x="267" y="1108"/>
                  </a:lnTo>
                  <a:lnTo>
                    <a:pt x="267" y="1108"/>
                  </a:lnTo>
                  <a:lnTo>
                    <a:pt x="266" y="1120"/>
                  </a:lnTo>
                  <a:lnTo>
                    <a:pt x="262" y="1130"/>
                  </a:lnTo>
                  <a:lnTo>
                    <a:pt x="258" y="1140"/>
                  </a:lnTo>
                  <a:lnTo>
                    <a:pt x="251" y="1148"/>
                  </a:lnTo>
                  <a:lnTo>
                    <a:pt x="242" y="1155"/>
                  </a:lnTo>
                  <a:lnTo>
                    <a:pt x="233" y="1160"/>
                  </a:lnTo>
                  <a:lnTo>
                    <a:pt x="222" y="1163"/>
                  </a:lnTo>
                  <a:lnTo>
                    <a:pt x="210" y="1165"/>
                  </a:lnTo>
                  <a:lnTo>
                    <a:pt x="210" y="1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: 形状 81"/>
            <p:cNvSpPr/>
            <p:nvPr/>
          </p:nvSpPr>
          <p:spPr bwMode="auto">
            <a:xfrm>
              <a:off x="5406249" y="3883645"/>
              <a:ext cx="1074663" cy="1670997"/>
            </a:xfrm>
            <a:custGeom>
              <a:avLst/>
              <a:gdLst>
                <a:gd name="T0" fmla="*/ 477 w 510"/>
                <a:gd name="T1" fmla="*/ 793 h 793"/>
                <a:gd name="T2" fmla="*/ 477 w 510"/>
                <a:gd name="T3" fmla="*/ 793 h 793"/>
                <a:gd name="T4" fmla="*/ 471 w 510"/>
                <a:gd name="T5" fmla="*/ 792 h 793"/>
                <a:gd name="T6" fmla="*/ 465 w 510"/>
                <a:gd name="T7" fmla="*/ 791 h 793"/>
                <a:gd name="T8" fmla="*/ 460 w 510"/>
                <a:gd name="T9" fmla="*/ 789 h 793"/>
                <a:gd name="T10" fmla="*/ 456 w 510"/>
                <a:gd name="T11" fmla="*/ 785 h 793"/>
                <a:gd name="T12" fmla="*/ 12 w 510"/>
                <a:gd name="T13" fmla="*/ 405 h 793"/>
                <a:gd name="T14" fmla="*/ 12 w 510"/>
                <a:gd name="T15" fmla="*/ 405 h 793"/>
                <a:gd name="T16" fmla="*/ 7 w 510"/>
                <a:gd name="T17" fmla="*/ 399 h 793"/>
                <a:gd name="T18" fmla="*/ 4 w 510"/>
                <a:gd name="T19" fmla="*/ 393 h 793"/>
                <a:gd name="T20" fmla="*/ 1 w 510"/>
                <a:gd name="T21" fmla="*/ 386 h 793"/>
                <a:gd name="T22" fmla="*/ 0 w 510"/>
                <a:gd name="T23" fmla="*/ 379 h 793"/>
                <a:gd name="T24" fmla="*/ 0 w 510"/>
                <a:gd name="T25" fmla="*/ 35 h 793"/>
                <a:gd name="T26" fmla="*/ 0 w 510"/>
                <a:gd name="T27" fmla="*/ 35 h 793"/>
                <a:gd name="T28" fmla="*/ 1 w 510"/>
                <a:gd name="T29" fmla="*/ 27 h 793"/>
                <a:gd name="T30" fmla="*/ 3 w 510"/>
                <a:gd name="T31" fmla="*/ 22 h 793"/>
                <a:gd name="T32" fmla="*/ 6 w 510"/>
                <a:gd name="T33" fmla="*/ 16 h 793"/>
                <a:gd name="T34" fmla="*/ 10 w 510"/>
                <a:gd name="T35" fmla="*/ 11 h 793"/>
                <a:gd name="T36" fmla="*/ 14 w 510"/>
                <a:gd name="T37" fmla="*/ 6 h 793"/>
                <a:gd name="T38" fmla="*/ 20 w 510"/>
                <a:gd name="T39" fmla="*/ 4 h 793"/>
                <a:gd name="T40" fmla="*/ 27 w 510"/>
                <a:gd name="T41" fmla="*/ 1 h 793"/>
                <a:gd name="T42" fmla="*/ 33 w 510"/>
                <a:gd name="T43" fmla="*/ 0 h 793"/>
                <a:gd name="T44" fmla="*/ 33 w 510"/>
                <a:gd name="T45" fmla="*/ 0 h 793"/>
                <a:gd name="T46" fmla="*/ 40 w 510"/>
                <a:gd name="T47" fmla="*/ 1 h 793"/>
                <a:gd name="T48" fmla="*/ 46 w 510"/>
                <a:gd name="T49" fmla="*/ 4 h 793"/>
                <a:gd name="T50" fmla="*/ 52 w 510"/>
                <a:gd name="T51" fmla="*/ 6 h 793"/>
                <a:gd name="T52" fmla="*/ 57 w 510"/>
                <a:gd name="T53" fmla="*/ 11 h 793"/>
                <a:gd name="T54" fmla="*/ 62 w 510"/>
                <a:gd name="T55" fmla="*/ 16 h 793"/>
                <a:gd name="T56" fmla="*/ 65 w 510"/>
                <a:gd name="T57" fmla="*/ 22 h 793"/>
                <a:gd name="T58" fmla="*/ 66 w 510"/>
                <a:gd name="T59" fmla="*/ 27 h 793"/>
                <a:gd name="T60" fmla="*/ 67 w 510"/>
                <a:gd name="T61" fmla="*/ 35 h 793"/>
                <a:gd name="T62" fmla="*/ 67 w 510"/>
                <a:gd name="T63" fmla="*/ 364 h 793"/>
                <a:gd name="T64" fmla="*/ 499 w 510"/>
                <a:gd name="T65" fmla="*/ 734 h 793"/>
                <a:gd name="T66" fmla="*/ 499 w 510"/>
                <a:gd name="T67" fmla="*/ 734 h 793"/>
                <a:gd name="T68" fmla="*/ 504 w 510"/>
                <a:gd name="T69" fmla="*/ 739 h 793"/>
                <a:gd name="T70" fmla="*/ 508 w 510"/>
                <a:gd name="T71" fmla="*/ 745 h 793"/>
                <a:gd name="T72" fmla="*/ 510 w 510"/>
                <a:gd name="T73" fmla="*/ 751 h 793"/>
                <a:gd name="T74" fmla="*/ 510 w 510"/>
                <a:gd name="T75" fmla="*/ 757 h 793"/>
                <a:gd name="T76" fmla="*/ 510 w 510"/>
                <a:gd name="T77" fmla="*/ 764 h 793"/>
                <a:gd name="T78" fmla="*/ 509 w 510"/>
                <a:gd name="T79" fmla="*/ 770 h 793"/>
                <a:gd name="T80" fmla="*/ 506 w 510"/>
                <a:gd name="T81" fmla="*/ 776 h 793"/>
                <a:gd name="T82" fmla="*/ 503 w 510"/>
                <a:gd name="T83" fmla="*/ 782 h 793"/>
                <a:gd name="T84" fmla="*/ 503 w 510"/>
                <a:gd name="T85" fmla="*/ 782 h 793"/>
                <a:gd name="T86" fmla="*/ 497 w 510"/>
                <a:gd name="T87" fmla="*/ 786 h 793"/>
                <a:gd name="T88" fmla="*/ 491 w 510"/>
                <a:gd name="T89" fmla="*/ 790 h 793"/>
                <a:gd name="T90" fmla="*/ 484 w 510"/>
                <a:gd name="T91" fmla="*/ 792 h 793"/>
                <a:gd name="T92" fmla="*/ 477 w 510"/>
                <a:gd name="T93" fmla="*/ 793 h 793"/>
                <a:gd name="T94" fmla="*/ 477 w 510"/>
                <a:gd name="T95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793">
                  <a:moveTo>
                    <a:pt x="477" y="793"/>
                  </a:moveTo>
                  <a:lnTo>
                    <a:pt x="477" y="793"/>
                  </a:lnTo>
                  <a:lnTo>
                    <a:pt x="471" y="792"/>
                  </a:lnTo>
                  <a:lnTo>
                    <a:pt x="465" y="791"/>
                  </a:lnTo>
                  <a:lnTo>
                    <a:pt x="460" y="789"/>
                  </a:lnTo>
                  <a:lnTo>
                    <a:pt x="456" y="785"/>
                  </a:lnTo>
                  <a:lnTo>
                    <a:pt x="12" y="405"/>
                  </a:lnTo>
                  <a:lnTo>
                    <a:pt x="12" y="405"/>
                  </a:lnTo>
                  <a:lnTo>
                    <a:pt x="7" y="399"/>
                  </a:lnTo>
                  <a:lnTo>
                    <a:pt x="4" y="393"/>
                  </a:lnTo>
                  <a:lnTo>
                    <a:pt x="1" y="386"/>
                  </a:lnTo>
                  <a:lnTo>
                    <a:pt x="0" y="379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27"/>
                  </a:lnTo>
                  <a:lnTo>
                    <a:pt x="3" y="22"/>
                  </a:lnTo>
                  <a:lnTo>
                    <a:pt x="6" y="16"/>
                  </a:lnTo>
                  <a:lnTo>
                    <a:pt x="10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0" y="1"/>
                  </a:lnTo>
                  <a:lnTo>
                    <a:pt x="46" y="4"/>
                  </a:lnTo>
                  <a:lnTo>
                    <a:pt x="52" y="6"/>
                  </a:lnTo>
                  <a:lnTo>
                    <a:pt x="57" y="11"/>
                  </a:lnTo>
                  <a:lnTo>
                    <a:pt x="62" y="16"/>
                  </a:lnTo>
                  <a:lnTo>
                    <a:pt x="65" y="22"/>
                  </a:lnTo>
                  <a:lnTo>
                    <a:pt x="66" y="27"/>
                  </a:lnTo>
                  <a:lnTo>
                    <a:pt x="67" y="35"/>
                  </a:lnTo>
                  <a:lnTo>
                    <a:pt x="67" y="364"/>
                  </a:lnTo>
                  <a:lnTo>
                    <a:pt x="499" y="734"/>
                  </a:lnTo>
                  <a:lnTo>
                    <a:pt x="499" y="734"/>
                  </a:lnTo>
                  <a:lnTo>
                    <a:pt x="504" y="739"/>
                  </a:lnTo>
                  <a:lnTo>
                    <a:pt x="508" y="745"/>
                  </a:lnTo>
                  <a:lnTo>
                    <a:pt x="510" y="751"/>
                  </a:lnTo>
                  <a:lnTo>
                    <a:pt x="510" y="757"/>
                  </a:lnTo>
                  <a:lnTo>
                    <a:pt x="510" y="764"/>
                  </a:lnTo>
                  <a:lnTo>
                    <a:pt x="509" y="770"/>
                  </a:lnTo>
                  <a:lnTo>
                    <a:pt x="506" y="776"/>
                  </a:lnTo>
                  <a:lnTo>
                    <a:pt x="503" y="782"/>
                  </a:lnTo>
                  <a:lnTo>
                    <a:pt x="503" y="782"/>
                  </a:lnTo>
                  <a:lnTo>
                    <a:pt x="497" y="786"/>
                  </a:lnTo>
                  <a:lnTo>
                    <a:pt x="491" y="790"/>
                  </a:lnTo>
                  <a:lnTo>
                    <a:pt x="484" y="792"/>
                  </a:lnTo>
                  <a:lnTo>
                    <a:pt x="477" y="793"/>
                  </a:lnTo>
                  <a:lnTo>
                    <a:pt x="477" y="7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千图PPT彼岸天：ID 8661124库_组合 16"/>
          <p:cNvGrpSpPr/>
          <p:nvPr>
            <p:custDataLst>
              <p:tags r:id="rId2"/>
            </p:custDataLst>
          </p:nvPr>
        </p:nvGrpSpPr>
        <p:grpSpPr>
          <a:xfrm>
            <a:off x="5683974" y="1778185"/>
            <a:ext cx="741729" cy="741729"/>
            <a:chOff x="5750320" y="1734643"/>
            <a:chExt cx="741729" cy="741729"/>
          </a:xfrm>
        </p:grpSpPr>
        <p:sp>
          <p:nvSpPr>
            <p:cNvPr id="71" name="任意多边形: 形状 70"/>
            <p:cNvSpPr/>
            <p:nvPr/>
          </p:nvSpPr>
          <p:spPr bwMode="auto">
            <a:xfrm>
              <a:off x="5750320" y="1734643"/>
              <a:ext cx="741729" cy="741729"/>
            </a:xfrm>
            <a:custGeom>
              <a:avLst/>
              <a:gdLst>
                <a:gd name="T0" fmla="*/ 0 w 320"/>
                <a:gd name="T1" fmla="*/ 159 h 320"/>
                <a:gd name="T2" fmla="*/ 3 w 320"/>
                <a:gd name="T3" fmla="*/ 127 h 320"/>
                <a:gd name="T4" fmla="*/ 13 w 320"/>
                <a:gd name="T5" fmla="*/ 98 h 320"/>
                <a:gd name="T6" fmla="*/ 27 w 320"/>
                <a:gd name="T7" fmla="*/ 70 h 320"/>
                <a:gd name="T8" fmla="*/ 47 w 320"/>
                <a:gd name="T9" fmla="*/ 46 h 320"/>
                <a:gd name="T10" fmla="*/ 70 w 320"/>
                <a:gd name="T11" fmla="*/ 27 h 320"/>
                <a:gd name="T12" fmla="*/ 97 w 320"/>
                <a:gd name="T13" fmla="*/ 12 h 320"/>
                <a:gd name="T14" fmla="*/ 127 w 320"/>
                <a:gd name="T15" fmla="*/ 2 h 320"/>
                <a:gd name="T16" fmla="*/ 160 w 320"/>
                <a:gd name="T17" fmla="*/ 0 h 320"/>
                <a:gd name="T18" fmla="*/ 177 w 320"/>
                <a:gd name="T19" fmla="*/ 0 h 320"/>
                <a:gd name="T20" fmla="*/ 207 w 320"/>
                <a:gd name="T21" fmla="*/ 7 h 320"/>
                <a:gd name="T22" fmla="*/ 237 w 320"/>
                <a:gd name="T23" fmla="*/ 19 h 320"/>
                <a:gd name="T24" fmla="*/ 261 w 320"/>
                <a:gd name="T25" fmla="*/ 37 h 320"/>
                <a:gd name="T26" fmla="*/ 284 w 320"/>
                <a:gd name="T27" fmla="*/ 58 h 320"/>
                <a:gd name="T28" fmla="*/ 300 w 320"/>
                <a:gd name="T29" fmla="*/ 84 h 320"/>
                <a:gd name="T30" fmla="*/ 313 w 320"/>
                <a:gd name="T31" fmla="*/ 112 h 320"/>
                <a:gd name="T32" fmla="*/ 319 w 320"/>
                <a:gd name="T33" fmla="*/ 144 h 320"/>
                <a:gd name="T34" fmla="*/ 320 w 320"/>
                <a:gd name="T35" fmla="*/ 159 h 320"/>
                <a:gd name="T36" fmla="*/ 317 w 320"/>
                <a:gd name="T37" fmla="*/ 192 h 320"/>
                <a:gd name="T38" fmla="*/ 308 w 320"/>
                <a:gd name="T39" fmla="*/ 222 h 320"/>
                <a:gd name="T40" fmla="*/ 292 w 320"/>
                <a:gd name="T41" fmla="*/ 249 h 320"/>
                <a:gd name="T42" fmla="*/ 273 w 320"/>
                <a:gd name="T43" fmla="*/ 274 h 320"/>
                <a:gd name="T44" fmla="*/ 250 w 320"/>
                <a:gd name="T45" fmla="*/ 293 h 320"/>
                <a:gd name="T46" fmla="*/ 223 w 320"/>
                <a:gd name="T47" fmla="*/ 308 h 320"/>
                <a:gd name="T48" fmla="*/ 192 w 320"/>
                <a:gd name="T49" fmla="*/ 317 h 320"/>
                <a:gd name="T50" fmla="*/ 160 w 320"/>
                <a:gd name="T51" fmla="*/ 320 h 320"/>
                <a:gd name="T52" fmla="*/ 143 w 320"/>
                <a:gd name="T53" fmla="*/ 320 h 320"/>
                <a:gd name="T54" fmla="*/ 112 w 320"/>
                <a:gd name="T55" fmla="*/ 313 h 320"/>
                <a:gd name="T56" fmla="*/ 83 w 320"/>
                <a:gd name="T57" fmla="*/ 301 h 320"/>
                <a:gd name="T58" fmla="*/ 57 w 320"/>
                <a:gd name="T59" fmla="*/ 283 h 320"/>
                <a:gd name="T60" fmla="*/ 36 w 320"/>
                <a:gd name="T61" fmla="*/ 262 h 320"/>
                <a:gd name="T62" fmla="*/ 18 w 320"/>
                <a:gd name="T63" fmla="*/ 236 h 320"/>
                <a:gd name="T64" fmla="*/ 7 w 320"/>
                <a:gd name="T65" fmla="*/ 208 h 320"/>
                <a:gd name="T66" fmla="*/ 1 w 320"/>
                <a:gd name="T67" fmla="*/ 176 h 320"/>
                <a:gd name="T68" fmla="*/ 0 w 320"/>
                <a:gd name="T6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0" h="320">
                  <a:moveTo>
                    <a:pt x="0" y="159"/>
                  </a:moveTo>
                  <a:lnTo>
                    <a:pt x="0" y="159"/>
                  </a:lnTo>
                  <a:lnTo>
                    <a:pt x="1" y="144"/>
                  </a:lnTo>
                  <a:lnTo>
                    <a:pt x="3" y="127"/>
                  </a:lnTo>
                  <a:lnTo>
                    <a:pt x="7" y="112"/>
                  </a:lnTo>
                  <a:lnTo>
                    <a:pt x="13" y="98"/>
                  </a:lnTo>
                  <a:lnTo>
                    <a:pt x="18" y="84"/>
                  </a:lnTo>
                  <a:lnTo>
                    <a:pt x="27" y="70"/>
                  </a:lnTo>
                  <a:lnTo>
                    <a:pt x="36" y="58"/>
                  </a:lnTo>
                  <a:lnTo>
                    <a:pt x="47" y="46"/>
                  </a:lnTo>
                  <a:lnTo>
                    <a:pt x="57" y="37"/>
                  </a:lnTo>
                  <a:lnTo>
                    <a:pt x="70" y="27"/>
                  </a:lnTo>
                  <a:lnTo>
                    <a:pt x="83" y="19"/>
                  </a:lnTo>
                  <a:lnTo>
                    <a:pt x="97" y="12"/>
                  </a:lnTo>
                  <a:lnTo>
                    <a:pt x="112" y="7"/>
                  </a:lnTo>
                  <a:lnTo>
                    <a:pt x="127" y="2"/>
                  </a:lnTo>
                  <a:lnTo>
                    <a:pt x="14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77" y="0"/>
                  </a:lnTo>
                  <a:lnTo>
                    <a:pt x="192" y="2"/>
                  </a:lnTo>
                  <a:lnTo>
                    <a:pt x="207" y="7"/>
                  </a:lnTo>
                  <a:lnTo>
                    <a:pt x="223" y="12"/>
                  </a:lnTo>
                  <a:lnTo>
                    <a:pt x="237" y="19"/>
                  </a:lnTo>
                  <a:lnTo>
                    <a:pt x="250" y="27"/>
                  </a:lnTo>
                  <a:lnTo>
                    <a:pt x="261" y="37"/>
                  </a:lnTo>
                  <a:lnTo>
                    <a:pt x="273" y="46"/>
                  </a:lnTo>
                  <a:lnTo>
                    <a:pt x="284" y="58"/>
                  </a:lnTo>
                  <a:lnTo>
                    <a:pt x="292" y="70"/>
                  </a:lnTo>
                  <a:lnTo>
                    <a:pt x="300" y="84"/>
                  </a:lnTo>
                  <a:lnTo>
                    <a:pt x="308" y="98"/>
                  </a:lnTo>
                  <a:lnTo>
                    <a:pt x="313" y="112"/>
                  </a:lnTo>
                  <a:lnTo>
                    <a:pt x="317" y="127"/>
                  </a:lnTo>
                  <a:lnTo>
                    <a:pt x="319" y="144"/>
                  </a:lnTo>
                  <a:lnTo>
                    <a:pt x="320" y="159"/>
                  </a:lnTo>
                  <a:lnTo>
                    <a:pt x="320" y="159"/>
                  </a:lnTo>
                  <a:lnTo>
                    <a:pt x="319" y="176"/>
                  </a:lnTo>
                  <a:lnTo>
                    <a:pt x="317" y="192"/>
                  </a:lnTo>
                  <a:lnTo>
                    <a:pt x="313" y="208"/>
                  </a:lnTo>
                  <a:lnTo>
                    <a:pt x="308" y="222"/>
                  </a:lnTo>
                  <a:lnTo>
                    <a:pt x="300" y="236"/>
                  </a:lnTo>
                  <a:lnTo>
                    <a:pt x="292" y="249"/>
                  </a:lnTo>
                  <a:lnTo>
                    <a:pt x="284" y="262"/>
                  </a:lnTo>
                  <a:lnTo>
                    <a:pt x="273" y="274"/>
                  </a:lnTo>
                  <a:lnTo>
                    <a:pt x="261" y="283"/>
                  </a:lnTo>
                  <a:lnTo>
                    <a:pt x="250" y="293"/>
                  </a:lnTo>
                  <a:lnTo>
                    <a:pt x="237" y="301"/>
                  </a:lnTo>
                  <a:lnTo>
                    <a:pt x="223" y="308"/>
                  </a:lnTo>
                  <a:lnTo>
                    <a:pt x="207" y="313"/>
                  </a:lnTo>
                  <a:lnTo>
                    <a:pt x="192" y="317"/>
                  </a:lnTo>
                  <a:lnTo>
                    <a:pt x="177" y="320"/>
                  </a:lnTo>
                  <a:lnTo>
                    <a:pt x="160" y="320"/>
                  </a:lnTo>
                  <a:lnTo>
                    <a:pt x="160" y="320"/>
                  </a:lnTo>
                  <a:lnTo>
                    <a:pt x="143" y="320"/>
                  </a:lnTo>
                  <a:lnTo>
                    <a:pt x="127" y="317"/>
                  </a:lnTo>
                  <a:lnTo>
                    <a:pt x="112" y="313"/>
                  </a:lnTo>
                  <a:lnTo>
                    <a:pt x="97" y="308"/>
                  </a:lnTo>
                  <a:lnTo>
                    <a:pt x="83" y="301"/>
                  </a:lnTo>
                  <a:lnTo>
                    <a:pt x="70" y="293"/>
                  </a:lnTo>
                  <a:lnTo>
                    <a:pt x="57" y="283"/>
                  </a:lnTo>
                  <a:lnTo>
                    <a:pt x="47" y="274"/>
                  </a:lnTo>
                  <a:lnTo>
                    <a:pt x="36" y="262"/>
                  </a:lnTo>
                  <a:lnTo>
                    <a:pt x="27" y="249"/>
                  </a:lnTo>
                  <a:lnTo>
                    <a:pt x="18" y="236"/>
                  </a:lnTo>
                  <a:lnTo>
                    <a:pt x="13" y="222"/>
                  </a:lnTo>
                  <a:lnTo>
                    <a:pt x="7" y="208"/>
                  </a:lnTo>
                  <a:lnTo>
                    <a:pt x="3" y="192"/>
                  </a:lnTo>
                  <a:lnTo>
                    <a:pt x="1" y="176"/>
                  </a:lnTo>
                  <a:lnTo>
                    <a:pt x="0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: 形状 71"/>
            <p:cNvSpPr/>
            <p:nvPr/>
          </p:nvSpPr>
          <p:spPr bwMode="auto">
            <a:xfrm>
              <a:off x="5914918" y="1877816"/>
              <a:ext cx="412028" cy="439496"/>
            </a:xfrm>
            <a:custGeom>
              <a:avLst/>
              <a:gdLst>
                <a:gd name="connsiteX0" fmla="*/ 6350 w 309563"/>
                <a:gd name="connsiteY0" fmla="*/ 309562 h 330200"/>
                <a:gd name="connsiteX1" fmla="*/ 303213 w 309563"/>
                <a:gd name="connsiteY1" fmla="*/ 309562 h 330200"/>
                <a:gd name="connsiteX2" fmla="*/ 303213 w 309563"/>
                <a:gd name="connsiteY2" fmla="*/ 330200 h 330200"/>
                <a:gd name="connsiteX3" fmla="*/ 6350 w 309563"/>
                <a:gd name="connsiteY3" fmla="*/ 330200 h 330200"/>
                <a:gd name="connsiteX4" fmla="*/ 157162 w 309563"/>
                <a:gd name="connsiteY4" fmla="*/ 196850 h 330200"/>
                <a:gd name="connsiteX5" fmla="*/ 157162 w 309563"/>
                <a:gd name="connsiteY5" fmla="*/ 228600 h 330200"/>
                <a:gd name="connsiteX6" fmla="*/ 167322 w 309563"/>
                <a:gd name="connsiteY6" fmla="*/ 222250 h 330200"/>
                <a:gd name="connsiteX7" fmla="*/ 169862 w 309563"/>
                <a:gd name="connsiteY7" fmla="*/ 212090 h 330200"/>
                <a:gd name="connsiteX8" fmla="*/ 167322 w 309563"/>
                <a:gd name="connsiteY8" fmla="*/ 203200 h 330200"/>
                <a:gd name="connsiteX9" fmla="*/ 157162 w 309563"/>
                <a:gd name="connsiteY9" fmla="*/ 196850 h 330200"/>
                <a:gd name="connsiteX10" fmla="*/ 146050 w 309563"/>
                <a:gd name="connsiteY10" fmla="*/ 141287 h 330200"/>
                <a:gd name="connsiteX11" fmla="*/ 139104 w 309563"/>
                <a:gd name="connsiteY11" fmla="*/ 146483 h 330200"/>
                <a:gd name="connsiteX12" fmla="*/ 134937 w 309563"/>
                <a:gd name="connsiteY12" fmla="*/ 155575 h 330200"/>
                <a:gd name="connsiteX13" fmla="*/ 137715 w 309563"/>
                <a:gd name="connsiteY13" fmla="*/ 163368 h 330200"/>
                <a:gd name="connsiteX14" fmla="*/ 146050 w 309563"/>
                <a:gd name="connsiteY14" fmla="*/ 169862 h 330200"/>
                <a:gd name="connsiteX15" fmla="*/ 146050 w 309563"/>
                <a:gd name="connsiteY15" fmla="*/ 141287 h 330200"/>
                <a:gd name="connsiteX16" fmla="*/ 244475 w 309563"/>
                <a:gd name="connsiteY16" fmla="*/ 123825 h 330200"/>
                <a:gd name="connsiteX17" fmla="*/ 265113 w 309563"/>
                <a:gd name="connsiteY17" fmla="*/ 123825 h 330200"/>
                <a:gd name="connsiteX18" fmla="*/ 265113 w 309563"/>
                <a:gd name="connsiteY18" fmla="*/ 285750 h 330200"/>
                <a:gd name="connsiteX19" fmla="*/ 244475 w 309563"/>
                <a:gd name="connsiteY19" fmla="*/ 285750 h 330200"/>
                <a:gd name="connsiteX20" fmla="*/ 44450 w 309563"/>
                <a:gd name="connsiteY20" fmla="*/ 123825 h 330200"/>
                <a:gd name="connsiteX21" fmla="*/ 65088 w 309563"/>
                <a:gd name="connsiteY21" fmla="*/ 123825 h 330200"/>
                <a:gd name="connsiteX22" fmla="*/ 65088 w 309563"/>
                <a:gd name="connsiteY22" fmla="*/ 285750 h 330200"/>
                <a:gd name="connsiteX23" fmla="*/ 44450 w 309563"/>
                <a:gd name="connsiteY23" fmla="*/ 285750 h 330200"/>
                <a:gd name="connsiteX24" fmla="*/ 145673 w 309563"/>
                <a:gd name="connsiteY24" fmla="*/ 115887 h 330200"/>
                <a:gd name="connsiteX25" fmla="*/ 157539 w 309563"/>
                <a:gd name="connsiteY25" fmla="*/ 115887 h 330200"/>
                <a:gd name="connsiteX26" fmla="*/ 157539 w 309563"/>
                <a:gd name="connsiteY26" fmla="*/ 123626 h 330200"/>
                <a:gd name="connsiteX27" fmla="*/ 178634 w 309563"/>
                <a:gd name="connsiteY27" fmla="*/ 132655 h 330200"/>
                <a:gd name="connsiteX28" fmla="*/ 187863 w 309563"/>
                <a:gd name="connsiteY28" fmla="*/ 152003 h 330200"/>
                <a:gd name="connsiteX29" fmla="*/ 166768 w 309563"/>
                <a:gd name="connsiteY29" fmla="*/ 154583 h 330200"/>
                <a:gd name="connsiteX30" fmla="*/ 157539 w 309563"/>
                <a:gd name="connsiteY30" fmla="*/ 141684 h 330200"/>
                <a:gd name="connsiteX31" fmla="*/ 157539 w 309563"/>
                <a:gd name="connsiteY31" fmla="*/ 173930 h 330200"/>
                <a:gd name="connsiteX32" fmla="*/ 183908 w 309563"/>
                <a:gd name="connsiteY32" fmla="*/ 186829 h 330200"/>
                <a:gd name="connsiteX33" fmla="*/ 190500 w 309563"/>
                <a:gd name="connsiteY33" fmla="*/ 208756 h 330200"/>
                <a:gd name="connsiteX34" fmla="*/ 182589 w 309563"/>
                <a:gd name="connsiteY34" fmla="*/ 233263 h 330200"/>
                <a:gd name="connsiteX35" fmla="*/ 157539 w 309563"/>
                <a:gd name="connsiteY35" fmla="*/ 246162 h 330200"/>
                <a:gd name="connsiteX36" fmla="*/ 157539 w 309563"/>
                <a:gd name="connsiteY36" fmla="*/ 260350 h 330200"/>
                <a:gd name="connsiteX37" fmla="*/ 145673 w 309563"/>
                <a:gd name="connsiteY37" fmla="*/ 260350 h 330200"/>
                <a:gd name="connsiteX38" fmla="*/ 145673 w 309563"/>
                <a:gd name="connsiteY38" fmla="*/ 246162 h 330200"/>
                <a:gd name="connsiteX39" fmla="*/ 123260 w 309563"/>
                <a:gd name="connsiteY39" fmla="*/ 235843 h 330200"/>
                <a:gd name="connsiteX40" fmla="*/ 112712 w 309563"/>
                <a:gd name="connsiteY40" fmla="*/ 211336 h 330200"/>
                <a:gd name="connsiteX41" fmla="*/ 133807 w 309563"/>
                <a:gd name="connsiteY41" fmla="*/ 208756 h 330200"/>
                <a:gd name="connsiteX42" fmla="*/ 137762 w 309563"/>
                <a:gd name="connsiteY42" fmla="*/ 220365 h 330200"/>
                <a:gd name="connsiteX43" fmla="*/ 145673 w 309563"/>
                <a:gd name="connsiteY43" fmla="*/ 226814 h 330200"/>
                <a:gd name="connsiteX44" fmla="*/ 145673 w 309563"/>
                <a:gd name="connsiteY44" fmla="*/ 193278 h 330200"/>
                <a:gd name="connsiteX45" fmla="*/ 123260 w 309563"/>
                <a:gd name="connsiteY45" fmla="*/ 179090 h 330200"/>
                <a:gd name="connsiteX46" fmla="*/ 115349 w 309563"/>
                <a:gd name="connsiteY46" fmla="*/ 157162 h 330200"/>
                <a:gd name="connsiteX47" fmla="*/ 123260 w 309563"/>
                <a:gd name="connsiteY47" fmla="*/ 133945 h 330200"/>
                <a:gd name="connsiteX48" fmla="*/ 145673 w 309563"/>
                <a:gd name="connsiteY48" fmla="*/ 123626 h 330200"/>
                <a:gd name="connsiteX49" fmla="*/ 145673 w 309563"/>
                <a:gd name="connsiteY49" fmla="*/ 115887 h 330200"/>
                <a:gd name="connsiteX50" fmla="*/ 155575 w 309563"/>
                <a:gd name="connsiteY50" fmla="*/ 0 h 330200"/>
                <a:gd name="connsiteX51" fmla="*/ 309563 w 309563"/>
                <a:gd name="connsiteY51" fmla="*/ 96837 h 330200"/>
                <a:gd name="connsiteX52" fmla="*/ 298450 w 309563"/>
                <a:gd name="connsiteY52" fmla="*/ 114300 h 330200"/>
                <a:gd name="connsiteX53" fmla="*/ 155575 w 309563"/>
                <a:gd name="connsiteY53" fmla="*/ 23812 h 330200"/>
                <a:gd name="connsiteX54" fmla="*/ 11113 w 309563"/>
                <a:gd name="connsiteY54" fmla="*/ 114300 h 330200"/>
                <a:gd name="connsiteX55" fmla="*/ 0 w 309563"/>
                <a:gd name="connsiteY55" fmla="*/ 96837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09563" h="330200">
                  <a:moveTo>
                    <a:pt x="6350" y="309562"/>
                  </a:moveTo>
                  <a:lnTo>
                    <a:pt x="303213" y="309562"/>
                  </a:lnTo>
                  <a:lnTo>
                    <a:pt x="303213" y="330200"/>
                  </a:lnTo>
                  <a:lnTo>
                    <a:pt x="6350" y="330200"/>
                  </a:lnTo>
                  <a:close/>
                  <a:moveTo>
                    <a:pt x="157162" y="196850"/>
                  </a:moveTo>
                  <a:lnTo>
                    <a:pt x="157162" y="228600"/>
                  </a:lnTo>
                  <a:cubicBezTo>
                    <a:pt x="160972" y="227330"/>
                    <a:pt x="164782" y="226060"/>
                    <a:pt x="167322" y="222250"/>
                  </a:cubicBezTo>
                  <a:cubicBezTo>
                    <a:pt x="168592" y="219710"/>
                    <a:pt x="169862" y="215900"/>
                    <a:pt x="169862" y="212090"/>
                  </a:cubicBezTo>
                  <a:cubicBezTo>
                    <a:pt x="169862" y="208280"/>
                    <a:pt x="169862" y="205740"/>
                    <a:pt x="167322" y="203200"/>
                  </a:cubicBezTo>
                  <a:cubicBezTo>
                    <a:pt x="164782" y="200660"/>
                    <a:pt x="162242" y="198120"/>
                    <a:pt x="157162" y="196850"/>
                  </a:cubicBezTo>
                  <a:close/>
                  <a:moveTo>
                    <a:pt x="146050" y="141287"/>
                  </a:moveTo>
                  <a:cubicBezTo>
                    <a:pt x="143272" y="142586"/>
                    <a:pt x="140494" y="143885"/>
                    <a:pt x="139104" y="146483"/>
                  </a:cubicBezTo>
                  <a:cubicBezTo>
                    <a:pt x="136326" y="149080"/>
                    <a:pt x="134937" y="151678"/>
                    <a:pt x="134937" y="155575"/>
                  </a:cubicBezTo>
                  <a:cubicBezTo>
                    <a:pt x="134937" y="158172"/>
                    <a:pt x="136326" y="160770"/>
                    <a:pt x="137715" y="163368"/>
                  </a:cubicBezTo>
                  <a:cubicBezTo>
                    <a:pt x="140494" y="165966"/>
                    <a:pt x="143272" y="167265"/>
                    <a:pt x="146050" y="169862"/>
                  </a:cubicBezTo>
                  <a:cubicBezTo>
                    <a:pt x="146050" y="169862"/>
                    <a:pt x="146050" y="169862"/>
                    <a:pt x="146050" y="141287"/>
                  </a:cubicBezTo>
                  <a:close/>
                  <a:moveTo>
                    <a:pt x="244475" y="123825"/>
                  </a:moveTo>
                  <a:lnTo>
                    <a:pt x="265113" y="123825"/>
                  </a:lnTo>
                  <a:lnTo>
                    <a:pt x="265113" y="285750"/>
                  </a:lnTo>
                  <a:lnTo>
                    <a:pt x="244475" y="285750"/>
                  </a:lnTo>
                  <a:close/>
                  <a:moveTo>
                    <a:pt x="44450" y="123825"/>
                  </a:moveTo>
                  <a:lnTo>
                    <a:pt x="65088" y="123825"/>
                  </a:lnTo>
                  <a:lnTo>
                    <a:pt x="65088" y="285750"/>
                  </a:lnTo>
                  <a:lnTo>
                    <a:pt x="44450" y="285750"/>
                  </a:lnTo>
                  <a:close/>
                  <a:moveTo>
                    <a:pt x="145673" y="115887"/>
                  </a:moveTo>
                  <a:cubicBezTo>
                    <a:pt x="145673" y="115887"/>
                    <a:pt x="145673" y="115887"/>
                    <a:pt x="157539" y="115887"/>
                  </a:cubicBezTo>
                  <a:cubicBezTo>
                    <a:pt x="157539" y="115887"/>
                    <a:pt x="157539" y="115887"/>
                    <a:pt x="157539" y="123626"/>
                  </a:cubicBezTo>
                  <a:cubicBezTo>
                    <a:pt x="166768" y="124916"/>
                    <a:pt x="173360" y="127495"/>
                    <a:pt x="178634" y="132655"/>
                  </a:cubicBezTo>
                  <a:cubicBezTo>
                    <a:pt x="182589" y="137814"/>
                    <a:pt x="186545" y="144264"/>
                    <a:pt x="187863" y="152003"/>
                  </a:cubicBezTo>
                  <a:cubicBezTo>
                    <a:pt x="187863" y="152003"/>
                    <a:pt x="187863" y="152003"/>
                    <a:pt x="166768" y="154583"/>
                  </a:cubicBezTo>
                  <a:cubicBezTo>
                    <a:pt x="166768" y="148133"/>
                    <a:pt x="162813" y="144264"/>
                    <a:pt x="157539" y="141684"/>
                  </a:cubicBezTo>
                  <a:cubicBezTo>
                    <a:pt x="157539" y="141684"/>
                    <a:pt x="157539" y="141684"/>
                    <a:pt x="157539" y="173930"/>
                  </a:cubicBezTo>
                  <a:cubicBezTo>
                    <a:pt x="170723" y="176510"/>
                    <a:pt x="179952" y="181670"/>
                    <a:pt x="183908" y="186829"/>
                  </a:cubicBezTo>
                  <a:cubicBezTo>
                    <a:pt x="189182" y="193278"/>
                    <a:pt x="190500" y="199727"/>
                    <a:pt x="190500" y="208756"/>
                  </a:cubicBezTo>
                  <a:cubicBezTo>
                    <a:pt x="190500" y="217785"/>
                    <a:pt x="187863" y="226814"/>
                    <a:pt x="182589" y="233263"/>
                  </a:cubicBezTo>
                  <a:cubicBezTo>
                    <a:pt x="175997" y="239713"/>
                    <a:pt x="168087" y="243582"/>
                    <a:pt x="157539" y="246162"/>
                  </a:cubicBezTo>
                  <a:cubicBezTo>
                    <a:pt x="157539" y="246162"/>
                    <a:pt x="157539" y="246162"/>
                    <a:pt x="157539" y="260350"/>
                  </a:cubicBezTo>
                  <a:cubicBezTo>
                    <a:pt x="157539" y="260350"/>
                    <a:pt x="157539" y="260350"/>
                    <a:pt x="145673" y="260350"/>
                  </a:cubicBezTo>
                  <a:cubicBezTo>
                    <a:pt x="145673" y="260350"/>
                    <a:pt x="145673" y="260350"/>
                    <a:pt x="145673" y="246162"/>
                  </a:cubicBezTo>
                  <a:cubicBezTo>
                    <a:pt x="136444" y="244872"/>
                    <a:pt x="129852" y="241003"/>
                    <a:pt x="123260" y="235843"/>
                  </a:cubicBezTo>
                  <a:cubicBezTo>
                    <a:pt x="117986" y="229394"/>
                    <a:pt x="114030" y="221655"/>
                    <a:pt x="112712" y="211336"/>
                  </a:cubicBezTo>
                  <a:cubicBezTo>
                    <a:pt x="112712" y="211336"/>
                    <a:pt x="112712" y="211336"/>
                    <a:pt x="133807" y="208756"/>
                  </a:cubicBezTo>
                  <a:cubicBezTo>
                    <a:pt x="133807" y="212626"/>
                    <a:pt x="136444" y="216495"/>
                    <a:pt x="137762" y="220365"/>
                  </a:cubicBezTo>
                  <a:cubicBezTo>
                    <a:pt x="140399" y="222945"/>
                    <a:pt x="143036" y="225524"/>
                    <a:pt x="145673" y="226814"/>
                  </a:cubicBezTo>
                  <a:cubicBezTo>
                    <a:pt x="145673" y="226814"/>
                    <a:pt x="145673" y="226814"/>
                    <a:pt x="145673" y="193278"/>
                  </a:cubicBezTo>
                  <a:cubicBezTo>
                    <a:pt x="135126" y="189409"/>
                    <a:pt x="127215" y="185539"/>
                    <a:pt x="123260" y="179090"/>
                  </a:cubicBezTo>
                  <a:cubicBezTo>
                    <a:pt x="117986" y="172641"/>
                    <a:pt x="115349" y="164901"/>
                    <a:pt x="115349" y="157162"/>
                  </a:cubicBezTo>
                  <a:cubicBezTo>
                    <a:pt x="115349" y="148133"/>
                    <a:pt x="117986" y="140394"/>
                    <a:pt x="123260" y="133945"/>
                  </a:cubicBezTo>
                  <a:cubicBezTo>
                    <a:pt x="129852" y="128785"/>
                    <a:pt x="136444" y="124916"/>
                    <a:pt x="145673" y="123626"/>
                  </a:cubicBezTo>
                  <a:cubicBezTo>
                    <a:pt x="145673" y="123626"/>
                    <a:pt x="145673" y="123626"/>
                    <a:pt x="145673" y="115887"/>
                  </a:cubicBezTo>
                  <a:close/>
                  <a:moveTo>
                    <a:pt x="155575" y="0"/>
                  </a:moveTo>
                  <a:lnTo>
                    <a:pt x="309563" y="96837"/>
                  </a:lnTo>
                  <a:lnTo>
                    <a:pt x="298450" y="114300"/>
                  </a:lnTo>
                  <a:lnTo>
                    <a:pt x="155575" y="23812"/>
                  </a:lnTo>
                  <a:lnTo>
                    <a:pt x="11113" y="114300"/>
                  </a:lnTo>
                  <a:lnTo>
                    <a:pt x="0" y="968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千图PPT彼岸天：ID 8661124库_组合 17"/>
          <p:cNvGrpSpPr/>
          <p:nvPr>
            <p:custDataLst>
              <p:tags r:id="rId3"/>
            </p:custDataLst>
          </p:nvPr>
        </p:nvGrpSpPr>
        <p:grpSpPr>
          <a:xfrm>
            <a:off x="4770245" y="2446382"/>
            <a:ext cx="691538" cy="691538"/>
            <a:chOff x="4836591" y="2402840"/>
            <a:chExt cx="691538" cy="691538"/>
          </a:xfrm>
        </p:grpSpPr>
        <p:sp>
          <p:nvSpPr>
            <p:cNvPr id="67" name="椭圆 66"/>
            <p:cNvSpPr/>
            <p:nvPr/>
          </p:nvSpPr>
          <p:spPr>
            <a:xfrm>
              <a:off x="4836591" y="2402840"/>
              <a:ext cx="691538" cy="69153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021983" y="2567730"/>
              <a:ext cx="325421" cy="377851"/>
              <a:chOff x="3680588" y="2753915"/>
              <a:chExt cx="393760" cy="457200"/>
            </a:xfrm>
            <a:solidFill>
              <a:schemeClr val="bg1"/>
            </a:solidFill>
          </p:grpSpPr>
          <p:sp>
            <p:nvSpPr>
              <p:cNvPr id="69" name="任意多边形: 形状 68"/>
              <p:cNvSpPr/>
              <p:nvPr/>
            </p:nvSpPr>
            <p:spPr bwMode="auto">
              <a:xfrm>
                <a:off x="3680588" y="2753915"/>
                <a:ext cx="393760" cy="457200"/>
              </a:xfrm>
              <a:custGeom>
                <a:avLst/>
                <a:gdLst>
                  <a:gd name="connsiteX0" fmla="*/ 216694 w 285750"/>
                  <a:gd name="connsiteY0" fmla="*/ 153987 h 331788"/>
                  <a:gd name="connsiteX1" fmla="*/ 206375 w 285750"/>
                  <a:gd name="connsiteY1" fmla="*/ 165100 h 331788"/>
                  <a:gd name="connsiteX2" fmla="*/ 216694 w 285750"/>
                  <a:gd name="connsiteY2" fmla="*/ 176213 h 331788"/>
                  <a:gd name="connsiteX3" fmla="*/ 227013 w 285750"/>
                  <a:gd name="connsiteY3" fmla="*/ 165100 h 331788"/>
                  <a:gd name="connsiteX4" fmla="*/ 216694 w 285750"/>
                  <a:gd name="connsiteY4" fmla="*/ 153987 h 331788"/>
                  <a:gd name="connsiteX5" fmla="*/ 224703 w 285750"/>
                  <a:gd name="connsiteY5" fmla="*/ 77497 h 331788"/>
                  <a:gd name="connsiteX6" fmla="*/ 231198 w 285750"/>
                  <a:gd name="connsiteY6" fmla="*/ 89174 h 331788"/>
                  <a:gd name="connsiteX7" fmla="*/ 226002 w 285750"/>
                  <a:gd name="connsiteY7" fmla="*/ 121609 h 331788"/>
                  <a:gd name="connsiteX8" fmla="*/ 226002 w 285750"/>
                  <a:gd name="connsiteY8" fmla="*/ 122906 h 331788"/>
                  <a:gd name="connsiteX9" fmla="*/ 262371 w 285750"/>
                  <a:gd name="connsiteY9" fmla="*/ 173505 h 331788"/>
                  <a:gd name="connsiteX10" fmla="*/ 271463 w 285750"/>
                  <a:gd name="connsiteY10" fmla="*/ 173505 h 331788"/>
                  <a:gd name="connsiteX11" fmla="*/ 285750 w 285750"/>
                  <a:gd name="connsiteY11" fmla="*/ 187777 h 331788"/>
                  <a:gd name="connsiteX12" fmla="*/ 285750 w 285750"/>
                  <a:gd name="connsiteY12" fmla="*/ 220212 h 331788"/>
                  <a:gd name="connsiteX13" fmla="*/ 271463 w 285750"/>
                  <a:gd name="connsiteY13" fmla="*/ 233186 h 331788"/>
                  <a:gd name="connsiteX14" fmla="*/ 262371 w 285750"/>
                  <a:gd name="connsiteY14" fmla="*/ 233186 h 331788"/>
                  <a:gd name="connsiteX15" fmla="*/ 231198 w 285750"/>
                  <a:gd name="connsiteY15" fmla="*/ 282487 h 331788"/>
                  <a:gd name="connsiteX16" fmla="*/ 229899 w 285750"/>
                  <a:gd name="connsiteY16" fmla="*/ 282487 h 331788"/>
                  <a:gd name="connsiteX17" fmla="*/ 228600 w 285750"/>
                  <a:gd name="connsiteY17" fmla="*/ 283784 h 331788"/>
                  <a:gd name="connsiteX18" fmla="*/ 214313 w 285750"/>
                  <a:gd name="connsiteY18" fmla="*/ 313625 h 331788"/>
                  <a:gd name="connsiteX19" fmla="*/ 214313 w 285750"/>
                  <a:gd name="connsiteY19" fmla="*/ 324004 h 331788"/>
                  <a:gd name="connsiteX20" fmla="*/ 206519 w 285750"/>
                  <a:gd name="connsiteY20" fmla="*/ 331788 h 331788"/>
                  <a:gd name="connsiteX21" fmla="*/ 162358 w 285750"/>
                  <a:gd name="connsiteY21" fmla="*/ 331788 h 331788"/>
                  <a:gd name="connsiteX22" fmla="*/ 155863 w 285750"/>
                  <a:gd name="connsiteY22" fmla="*/ 324004 h 331788"/>
                  <a:gd name="connsiteX23" fmla="*/ 155863 w 285750"/>
                  <a:gd name="connsiteY23" fmla="*/ 314922 h 331788"/>
                  <a:gd name="connsiteX24" fmla="*/ 140277 w 285750"/>
                  <a:gd name="connsiteY24" fmla="*/ 314922 h 331788"/>
                  <a:gd name="connsiteX25" fmla="*/ 120794 w 285750"/>
                  <a:gd name="connsiteY25" fmla="*/ 313625 h 331788"/>
                  <a:gd name="connsiteX26" fmla="*/ 120794 w 285750"/>
                  <a:gd name="connsiteY26" fmla="*/ 324004 h 331788"/>
                  <a:gd name="connsiteX27" fmla="*/ 114300 w 285750"/>
                  <a:gd name="connsiteY27" fmla="*/ 331788 h 331788"/>
                  <a:gd name="connsiteX28" fmla="*/ 70138 w 285750"/>
                  <a:gd name="connsiteY28" fmla="*/ 331788 h 331788"/>
                  <a:gd name="connsiteX29" fmla="*/ 62345 w 285750"/>
                  <a:gd name="connsiteY29" fmla="*/ 325301 h 331788"/>
                  <a:gd name="connsiteX30" fmla="*/ 62345 w 285750"/>
                  <a:gd name="connsiteY30" fmla="*/ 321409 h 331788"/>
                  <a:gd name="connsiteX31" fmla="*/ 46759 w 285750"/>
                  <a:gd name="connsiteY31" fmla="*/ 282487 h 331788"/>
                  <a:gd name="connsiteX32" fmla="*/ 24678 w 285750"/>
                  <a:gd name="connsiteY32" fmla="*/ 250052 h 331788"/>
                  <a:gd name="connsiteX33" fmla="*/ 16885 w 285750"/>
                  <a:gd name="connsiteY33" fmla="*/ 227996 h 331788"/>
                  <a:gd name="connsiteX34" fmla="*/ 14287 w 285750"/>
                  <a:gd name="connsiteY34" fmla="*/ 204643 h 331788"/>
                  <a:gd name="connsiteX35" fmla="*/ 23379 w 285750"/>
                  <a:gd name="connsiteY35" fmla="*/ 163126 h 331788"/>
                  <a:gd name="connsiteX36" fmla="*/ 84426 w 285750"/>
                  <a:gd name="connsiteY36" fmla="*/ 183884 h 331788"/>
                  <a:gd name="connsiteX37" fmla="*/ 181841 w 285750"/>
                  <a:gd name="connsiteY37" fmla="*/ 107337 h 331788"/>
                  <a:gd name="connsiteX38" fmla="*/ 192232 w 285750"/>
                  <a:gd name="connsiteY38" fmla="*/ 90471 h 331788"/>
                  <a:gd name="connsiteX39" fmla="*/ 224703 w 285750"/>
                  <a:gd name="connsiteY39" fmla="*/ 77497 h 331788"/>
                  <a:gd name="connsiteX40" fmla="*/ 79893 w 285750"/>
                  <a:gd name="connsiteY40" fmla="*/ 26987 h 331788"/>
                  <a:gd name="connsiteX41" fmla="*/ 76005 w 285750"/>
                  <a:gd name="connsiteY41" fmla="*/ 30840 h 331788"/>
                  <a:gd name="connsiteX42" fmla="*/ 76005 w 285750"/>
                  <a:gd name="connsiteY42" fmla="*/ 35977 h 331788"/>
                  <a:gd name="connsiteX43" fmla="*/ 72118 w 285750"/>
                  <a:gd name="connsiteY43" fmla="*/ 42398 h 331788"/>
                  <a:gd name="connsiteX44" fmla="*/ 53975 w 285750"/>
                  <a:gd name="connsiteY44" fmla="*/ 64231 h 331788"/>
                  <a:gd name="connsiteX45" fmla="*/ 66934 w 285750"/>
                  <a:gd name="connsiteY45" fmla="*/ 84779 h 331788"/>
                  <a:gd name="connsiteX46" fmla="*/ 83781 w 285750"/>
                  <a:gd name="connsiteY46" fmla="*/ 92485 h 331788"/>
                  <a:gd name="connsiteX47" fmla="*/ 88965 w 285750"/>
                  <a:gd name="connsiteY47" fmla="*/ 96337 h 331788"/>
                  <a:gd name="connsiteX48" fmla="*/ 87669 w 285750"/>
                  <a:gd name="connsiteY48" fmla="*/ 110464 h 331788"/>
                  <a:gd name="connsiteX49" fmla="*/ 77301 w 285750"/>
                  <a:gd name="connsiteY49" fmla="*/ 111749 h 331788"/>
                  <a:gd name="connsiteX50" fmla="*/ 61750 w 285750"/>
                  <a:gd name="connsiteY50" fmla="*/ 106612 h 331788"/>
                  <a:gd name="connsiteX51" fmla="*/ 56567 w 285750"/>
                  <a:gd name="connsiteY51" fmla="*/ 109180 h 331788"/>
                  <a:gd name="connsiteX52" fmla="*/ 53975 w 285750"/>
                  <a:gd name="connsiteY52" fmla="*/ 116886 h 331788"/>
                  <a:gd name="connsiteX53" fmla="*/ 56567 w 285750"/>
                  <a:gd name="connsiteY53" fmla="*/ 123307 h 331788"/>
                  <a:gd name="connsiteX54" fmla="*/ 70822 w 285750"/>
                  <a:gd name="connsiteY54" fmla="*/ 127160 h 331788"/>
                  <a:gd name="connsiteX55" fmla="*/ 74710 w 285750"/>
                  <a:gd name="connsiteY55" fmla="*/ 131013 h 331788"/>
                  <a:gd name="connsiteX56" fmla="*/ 74710 w 285750"/>
                  <a:gd name="connsiteY56" fmla="*/ 137434 h 331788"/>
                  <a:gd name="connsiteX57" fmla="*/ 78597 w 285750"/>
                  <a:gd name="connsiteY57" fmla="*/ 140003 h 331788"/>
                  <a:gd name="connsiteX58" fmla="*/ 86373 w 285750"/>
                  <a:gd name="connsiteY58" fmla="*/ 140003 h 331788"/>
                  <a:gd name="connsiteX59" fmla="*/ 90261 w 285750"/>
                  <a:gd name="connsiteY59" fmla="*/ 137434 h 331788"/>
                  <a:gd name="connsiteX60" fmla="*/ 90261 w 285750"/>
                  <a:gd name="connsiteY60" fmla="*/ 129728 h 331788"/>
                  <a:gd name="connsiteX61" fmla="*/ 92852 w 285750"/>
                  <a:gd name="connsiteY61" fmla="*/ 125876 h 331788"/>
                  <a:gd name="connsiteX62" fmla="*/ 107108 w 285750"/>
                  <a:gd name="connsiteY62" fmla="*/ 116886 h 331788"/>
                  <a:gd name="connsiteX63" fmla="*/ 99332 w 285750"/>
                  <a:gd name="connsiteY63" fmla="*/ 78358 h 331788"/>
                  <a:gd name="connsiteX64" fmla="*/ 85077 w 285750"/>
                  <a:gd name="connsiteY64" fmla="*/ 71936 h 331788"/>
                  <a:gd name="connsiteX65" fmla="*/ 77301 w 285750"/>
                  <a:gd name="connsiteY65" fmla="*/ 68084 h 331788"/>
                  <a:gd name="connsiteX66" fmla="*/ 79893 w 285750"/>
                  <a:gd name="connsiteY66" fmla="*/ 56525 h 331788"/>
                  <a:gd name="connsiteX67" fmla="*/ 83781 w 285750"/>
                  <a:gd name="connsiteY67" fmla="*/ 55241 h 331788"/>
                  <a:gd name="connsiteX68" fmla="*/ 101924 w 285750"/>
                  <a:gd name="connsiteY68" fmla="*/ 59094 h 331788"/>
                  <a:gd name="connsiteX69" fmla="*/ 105812 w 285750"/>
                  <a:gd name="connsiteY69" fmla="*/ 56525 h 331788"/>
                  <a:gd name="connsiteX70" fmla="*/ 109699 w 285750"/>
                  <a:gd name="connsiteY70" fmla="*/ 47535 h 331788"/>
                  <a:gd name="connsiteX71" fmla="*/ 107108 w 285750"/>
                  <a:gd name="connsiteY71" fmla="*/ 43682 h 331788"/>
                  <a:gd name="connsiteX72" fmla="*/ 95444 w 285750"/>
                  <a:gd name="connsiteY72" fmla="*/ 39830 h 331788"/>
                  <a:gd name="connsiteX73" fmla="*/ 90261 w 285750"/>
                  <a:gd name="connsiteY73" fmla="*/ 34692 h 331788"/>
                  <a:gd name="connsiteX74" fmla="*/ 83781 w 285750"/>
                  <a:gd name="connsiteY74" fmla="*/ 26987 h 331788"/>
                  <a:gd name="connsiteX75" fmla="*/ 79893 w 285750"/>
                  <a:gd name="connsiteY75" fmla="*/ 26987 h 331788"/>
                  <a:gd name="connsiteX76" fmla="*/ 83344 w 285750"/>
                  <a:gd name="connsiteY76" fmla="*/ 0 h 331788"/>
                  <a:gd name="connsiteX77" fmla="*/ 166688 w 285750"/>
                  <a:gd name="connsiteY77" fmla="*/ 83344 h 331788"/>
                  <a:gd name="connsiteX78" fmla="*/ 83344 w 285750"/>
                  <a:gd name="connsiteY78" fmla="*/ 166688 h 331788"/>
                  <a:gd name="connsiteX79" fmla="*/ 0 w 285750"/>
                  <a:gd name="connsiteY79" fmla="*/ 83344 h 331788"/>
                  <a:gd name="connsiteX80" fmla="*/ 83344 w 285750"/>
                  <a:gd name="connsiteY8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85750" h="331788">
                    <a:moveTo>
                      <a:pt x="216694" y="153987"/>
                    </a:moveTo>
                    <a:cubicBezTo>
                      <a:pt x="210995" y="153987"/>
                      <a:pt x="206375" y="158962"/>
                      <a:pt x="206375" y="165100"/>
                    </a:cubicBezTo>
                    <a:cubicBezTo>
                      <a:pt x="206375" y="171238"/>
                      <a:pt x="210995" y="176213"/>
                      <a:pt x="216694" y="176213"/>
                    </a:cubicBezTo>
                    <a:cubicBezTo>
                      <a:pt x="222393" y="176213"/>
                      <a:pt x="227013" y="171238"/>
                      <a:pt x="227013" y="165100"/>
                    </a:cubicBezTo>
                    <a:cubicBezTo>
                      <a:pt x="227013" y="158962"/>
                      <a:pt x="222393" y="153987"/>
                      <a:pt x="216694" y="153987"/>
                    </a:cubicBezTo>
                    <a:close/>
                    <a:moveTo>
                      <a:pt x="224703" y="77497"/>
                    </a:moveTo>
                    <a:cubicBezTo>
                      <a:pt x="231198" y="76200"/>
                      <a:pt x="235094" y="83984"/>
                      <a:pt x="231198" y="89174"/>
                    </a:cubicBezTo>
                    <a:cubicBezTo>
                      <a:pt x="227301" y="96958"/>
                      <a:pt x="222106" y="108635"/>
                      <a:pt x="226002" y="121609"/>
                    </a:cubicBezTo>
                    <a:cubicBezTo>
                      <a:pt x="226002" y="121609"/>
                      <a:pt x="226002" y="122906"/>
                      <a:pt x="226002" y="122906"/>
                    </a:cubicBezTo>
                    <a:cubicBezTo>
                      <a:pt x="242888" y="137178"/>
                      <a:pt x="255876" y="154044"/>
                      <a:pt x="262371" y="173505"/>
                    </a:cubicBezTo>
                    <a:cubicBezTo>
                      <a:pt x="262371" y="173505"/>
                      <a:pt x="262371" y="173505"/>
                      <a:pt x="271463" y="173505"/>
                    </a:cubicBezTo>
                    <a:cubicBezTo>
                      <a:pt x="279256" y="173505"/>
                      <a:pt x="285750" y="179992"/>
                      <a:pt x="285750" y="187777"/>
                    </a:cubicBezTo>
                    <a:cubicBezTo>
                      <a:pt x="285750" y="187777"/>
                      <a:pt x="285750" y="187777"/>
                      <a:pt x="285750" y="220212"/>
                    </a:cubicBezTo>
                    <a:cubicBezTo>
                      <a:pt x="285750" y="226699"/>
                      <a:pt x="279256" y="233186"/>
                      <a:pt x="271463" y="233186"/>
                    </a:cubicBezTo>
                    <a:cubicBezTo>
                      <a:pt x="271463" y="233186"/>
                      <a:pt x="271463" y="233186"/>
                      <a:pt x="262371" y="233186"/>
                    </a:cubicBezTo>
                    <a:cubicBezTo>
                      <a:pt x="257175" y="251349"/>
                      <a:pt x="245485" y="268215"/>
                      <a:pt x="231198" y="282487"/>
                    </a:cubicBezTo>
                    <a:cubicBezTo>
                      <a:pt x="231198" y="282487"/>
                      <a:pt x="229899" y="282487"/>
                      <a:pt x="229899" y="282487"/>
                    </a:cubicBezTo>
                    <a:cubicBezTo>
                      <a:pt x="229899" y="282487"/>
                      <a:pt x="229899" y="282487"/>
                      <a:pt x="228600" y="283784"/>
                    </a:cubicBezTo>
                    <a:cubicBezTo>
                      <a:pt x="215611" y="295461"/>
                      <a:pt x="214313" y="309732"/>
                      <a:pt x="214313" y="313625"/>
                    </a:cubicBezTo>
                    <a:cubicBezTo>
                      <a:pt x="214313" y="313625"/>
                      <a:pt x="214313" y="313625"/>
                      <a:pt x="214313" y="324004"/>
                    </a:cubicBezTo>
                    <a:cubicBezTo>
                      <a:pt x="214313" y="329193"/>
                      <a:pt x="210416" y="331788"/>
                      <a:pt x="206519" y="331788"/>
                    </a:cubicBezTo>
                    <a:cubicBezTo>
                      <a:pt x="206519" y="331788"/>
                      <a:pt x="206519" y="331788"/>
                      <a:pt x="162358" y="331788"/>
                    </a:cubicBezTo>
                    <a:cubicBezTo>
                      <a:pt x="158461" y="331788"/>
                      <a:pt x="155863" y="327896"/>
                      <a:pt x="155863" y="324004"/>
                    </a:cubicBezTo>
                    <a:cubicBezTo>
                      <a:pt x="155863" y="324004"/>
                      <a:pt x="155863" y="324004"/>
                      <a:pt x="155863" y="314922"/>
                    </a:cubicBezTo>
                    <a:cubicBezTo>
                      <a:pt x="150668" y="314922"/>
                      <a:pt x="145472" y="314922"/>
                      <a:pt x="140277" y="314922"/>
                    </a:cubicBezTo>
                    <a:cubicBezTo>
                      <a:pt x="133783" y="314922"/>
                      <a:pt x="127288" y="314922"/>
                      <a:pt x="120794" y="313625"/>
                    </a:cubicBezTo>
                    <a:cubicBezTo>
                      <a:pt x="120794" y="313625"/>
                      <a:pt x="120794" y="313625"/>
                      <a:pt x="120794" y="324004"/>
                    </a:cubicBezTo>
                    <a:cubicBezTo>
                      <a:pt x="120794" y="329193"/>
                      <a:pt x="118196" y="331788"/>
                      <a:pt x="114300" y="331788"/>
                    </a:cubicBezTo>
                    <a:cubicBezTo>
                      <a:pt x="114300" y="331788"/>
                      <a:pt x="114300" y="331788"/>
                      <a:pt x="70138" y="331788"/>
                    </a:cubicBezTo>
                    <a:cubicBezTo>
                      <a:pt x="66242" y="331788"/>
                      <a:pt x="63644" y="329193"/>
                      <a:pt x="62345" y="325301"/>
                    </a:cubicBezTo>
                    <a:cubicBezTo>
                      <a:pt x="62345" y="325301"/>
                      <a:pt x="62345" y="325301"/>
                      <a:pt x="62345" y="321409"/>
                    </a:cubicBezTo>
                    <a:cubicBezTo>
                      <a:pt x="62345" y="313625"/>
                      <a:pt x="59747" y="296758"/>
                      <a:pt x="46759" y="282487"/>
                    </a:cubicBezTo>
                    <a:cubicBezTo>
                      <a:pt x="36368" y="272108"/>
                      <a:pt x="29873" y="260431"/>
                      <a:pt x="24678" y="250052"/>
                    </a:cubicBezTo>
                    <a:cubicBezTo>
                      <a:pt x="20781" y="242267"/>
                      <a:pt x="18183" y="235780"/>
                      <a:pt x="16885" y="227996"/>
                    </a:cubicBezTo>
                    <a:cubicBezTo>
                      <a:pt x="14287" y="220212"/>
                      <a:pt x="14287" y="212427"/>
                      <a:pt x="14287" y="204643"/>
                    </a:cubicBezTo>
                    <a:cubicBezTo>
                      <a:pt x="14287" y="190371"/>
                      <a:pt x="16885" y="176100"/>
                      <a:pt x="23379" y="163126"/>
                    </a:cubicBezTo>
                    <a:cubicBezTo>
                      <a:pt x="40264" y="176100"/>
                      <a:pt x="61046" y="183884"/>
                      <a:pt x="84426" y="183884"/>
                    </a:cubicBezTo>
                    <a:cubicBezTo>
                      <a:pt x="131185" y="183884"/>
                      <a:pt x="171450" y="151449"/>
                      <a:pt x="181841" y="107337"/>
                    </a:cubicBezTo>
                    <a:cubicBezTo>
                      <a:pt x="183139" y="100850"/>
                      <a:pt x="187036" y="94363"/>
                      <a:pt x="192232" y="90471"/>
                    </a:cubicBezTo>
                    <a:cubicBezTo>
                      <a:pt x="198726" y="83984"/>
                      <a:pt x="209117" y="78795"/>
                      <a:pt x="224703" y="77497"/>
                    </a:cubicBezTo>
                    <a:close/>
                    <a:moveTo>
                      <a:pt x="79893" y="26987"/>
                    </a:moveTo>
                    <a:cubicBezTo>
                      <a:pt x="77301" y="26987"/>
                      <a:pt x="76005" y="28271"/>
                      <a:pt x="76005" y="30840"/>
                    </a:cubicBezTo>
                    <a:cubicBezTo>
                      <a:pt x="76005" y="30840"/>
                      <a:pt x="76005" y="30840"/>
                      <a:pt x="76005" y="35977"/>
                    </a:cubicBezTo>
                    <a:cubicBezTo>
                      <a:pt x="76005" y="39830"/>
                      <a:pt x="76005" y="39830"/>
                      <a:pt x="72118" y="42398"/>
                    </a:cubicBezTo>
                    <a:cubicBezTo>
                      <a:pt x="61750" y="44967"/>
                      <a:pt x="55271" y="52672"/>
                      <a:pt x="53975" y="64231"/>
                    </a:cubicBezTo>
                    <a:cubicBezTo>
                      <a:pt x="53975" y="73221"/>
                      <a:pt x="59159" y="80926"/>
                      <a:pt x="66934" y="84779"/>
                    </a:cubicBezTo>
                    <a:cubicBezTo>
                      <a:pt x="72118" y="88632"/>
                      <a:pt x="78597" y="89916"/>
                      <a:pt x="83781" y="92485"/>
                    </a:cubicBezTo>
                    <a:cubicBezTo>
                      <a:pt x="85077" y="93769"/>
                      <a:pt x="87669" y="95053"/>
                      <a:pt x="88965" y="96337"/>
                    </a:cubicBezTo>
                    <a:cubicBezTo>
                      <a:pt x="94148" y="100190"/>
                      <a:pt x="94148" y="107896"/>
                      <a:pt x="87669" y="110464"/>
                    </a:cubicBezTo>
                    <a:cubicBezTo>
                      <a:pt x="83781" y="111749"/>
                      <a:pt x="81189" y="111749"/>
                      <a:pt x="77301" y="111749"/>
                    </a:cubicBezTo>
                    <a:cubicBezTo>
                      <a:pt x="72118" y="110464"/>
                      <a:pt x="66934" y="109180"/>
                      <a:pt x="61750" y="106612"/>
                    </a:cubicBezTo>
                    <a:cubicBezTo>
                      <a:pt x="59159" y="105327"/>
                      <a:pt x="57863" y="105327"/>
                      <a:pt x="56567" y="109180"/>
                    </a:cubicBezTo>
                    <a:cubicBezTo>
                      <a:pt x="55271" y="111749"/>
                      <a:pt x="55271" y="114317"/>
                      <a:pt x="53975" y="116886"/>
                    </a:cubicBezTo>
                    <a:cubicBezTo>
                      <a:pt x="53975" y="120739"/>
                      <a:pt x="53975" y="120739"/>
                      <a:pt x="56567" y="123307"/>
                    </a:cubicBezTo>
                    <a:cubicBezTo>
                      <a:pt x="61750" y="124591"/>
                      <a:pt x="66934" y="125876"/>
                      <a:pt x="70822" y="127160"/>
                    </a:cubicBezTo>
                    <a:cubicBezTo>
                      <a:pt x="74710" y="127160"/>
                      <a:pt x="74710" y="127160"/>
                      <a:pt x="74710" y="131013"/>
                    </a:cubicBezTo>
                    <a:cubicBezTo>
                      <a:pt x="74710" y="133581"/>
                      <a:pt x="74710" y="134866"/>
                      <a:pt x="74710" y="137434"/>
                    </a:cubicBezTo>
                    <a:cubicBezTo>
                      <a:pt x="74710" y="138718"/>
                      <a:pt x="76005" y="140003"/>
                      <a:pt x="78597" y="140003"/>
                    </a:cubicBezTo>
                    <a:cubicBezTo>
                      <a:pt x="81189" y="141287"/>
                      <a:pt x="83781" y="141287"/>
                      <a:pt x="86373" y="140003"/>
                    </a:cubicBezTo>
                    <a:cubicBezTo>
                      <a:pt x="88965" y="140003"/>
                      <a:pt x="90261" y="140003"/>
                      <a:pt x="90261" y="137434"/>
                    </a:cubicBezTo>
                    <a:cubicBezTo>
                      <a:pt x="90261" y="134866"/>
                      <a:pt x="90261" y="132297"/>
                      <a:pt x="90261" y="129728"/>
                    </a:cubicBezTo>
                    <a:cubicBezTo>
                      <a:pt x="90261" y="127160"/>
                      <a:pt x="91557" y="125876"/>
                      <a:pt x="92852" y="125876"/>
                    </a:cubicBezTo>
                    <a:cubicBezTo>
                      <a:pt x="99332" y="124591"/>
                      <a:pt x="103220" y="120739"/>
                      <a:pt x="107108" y="116886"/>
                    </a:cubicBezTo>
                    <a:cubicBezTo>
                      <a:pt x="117475" y="104043"/>
                      <a:pt x="113587" y="87348"/>
                      <a:pt x="99332" y="78358"/>
                    </a:cubicBezTo>
                    <a:cubicBezTo>
                      <a:pt x="94148" y="75789"/>
                      <a:pt x="90261" y="74505"/>
                      <a:pt x="85077" y="71936"/>
                    </a:cubicBezTo>
                    <a:cubicBezTo>
                      <a:pt x="82485" y="71936"/>
                      <a:pt x="79893" y="70652"/>
                      <a:pt x="77301" y="68084"/>
                    </a:cubicBezTo>
                    <a:cubicBezTo>
                      <a:pt x="73414" y="64231"/>
                      <a:pt x="73414" y="59094"/>
                      <a:pt x="79893" y="56525"/>
                    </a:cubicBezTo>
                    <a:cubicBezTo>
                      <a:pt x="81189" y="55241"/>
                      <a:pt x="82485" y="55241"/>
                      <a:pt x="83781" y="55241"/>
                    </a:cubicBezTo>
                    <a:cubicBezTo>
                      <a:pt x="90261" y="55241"/>
                      <a:pt x="95444" y="56525"/>
                      <a:pt x="101924" y="59094"/>
                    </a:cubicBezTo>
                    <a:cubicBezTo>
                      <a:pt x="104516" y="60378"/>
                      <a:pt x="105812" y="60378"/>
                      <a:pt x="105812" y="56525"/>
                    </a:cubicBezTo>
                    <a:cubicBezTo>
                      <a:pt x="107108" y="53957"/>
                      <a:pt x="108403" y="51388"/>
                      <a:pt x="109699" y="47535"/>
                    </a:cubicBezTo>
                    <a:cubicBezTo>
                      <a:pt x="109699" y="46251"/>
                      <a:pt x="108403" y="44967"/>
                      <a:pt x="107108" y="43682"/>
                    </a:cubicBezTo>
                    <a:cubicBezTo>
                      <a:pt x="103220" y="42398"/>
                      <a:pt x="99332" y="41114"/>
                      <a:pt x="95444" y="39830"/>
                    </a:cubicBezTo>
                    <a:cubicBezTo>
                      <a:pt x="90261" y="39830"/>
                      <a:pt x="90261" y="39830"/>
                      <a:pt x="90261" y="34692"/>
                    </a:cubicBezTo>
                    <a:cubicBezTo>
                      <a:pt x="90261" y="26987"/>
                      <a:pt x="90261" y="26987"/>
                      <a:pt x="83781" y="26987"/>
                    </a:cubicBezTo>
                    <a:cubicBezTo>
                      <a:pt x="83781" y="26987"/>
                      <a:pt x="83781" y="26987"/>
                      <a:pt x="79893" y="26987"/>
                    </a:cubicBezTo>
                    <a:close/>
                    <a:moveTo>
                      <a:pt x="83344" y="0"/>
                    </a:moveTo>
                    <a:cubicBezTo>
                      <a:pt x="129374" y="0"/>
                      <a:pt x="166688" y="37314"/>
                      <a:pt x="166688" y="83344"/>
                    </a:cubicBezTo>
                    <a:cubicBezTo>
                      <a:pt x="166688" y="129374"/>
                      <a:pt x="129374" y="166688"/>
                      <a:pt x="83344" y="166688"/>
                    </a:cubicBezTo>
                    <a:cubicBezTo>
                      <a:pt x="37314" y="166688"/>
                      <a:pt x="0" y="129374"/>
                      <a:pt x="0" y="83344"/>
                    </a:cubicBezTo>
                    <a:cubicBezTo>
                      <a:pt x="0" y="37314"/>
                      <a:pt x="37314" y="0"/>
                      <a:pt x="833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任意多边形: 形状 69"/>
              <p:cNvSpPr/>
              <p:nvPr/>
            </p:nvSpPr>
            <p:spPr bwMode="auto">
              <a:xfrm>
                <a:off x="3834606" y="2825353"/>
                <a:ext cx="106363" cy="107950"/>
              </a:xfrm>
              <a:custGeom>
                <a:avLst/>
                <a:gdLst>
                  <a:gd name="T0" fmla="*/ 239 w 270"/>
                  <a:gd name="T1" fmla="*/ 0 h 270"/>
                  <a:gd name="T2" fmla="*/ 214 w 270"/>
                  <a:gd name="T3" fmla="*/ 3 h 270"/>
                  <a:gd name="T4" fmla="*/ 189 w 270"/>
                  <a:gd name="T5" fmla="*/ 8 h 270"/>
                  <a:gd name="T6" fmla="*/ 165 w 270"/>
                  <a:gd name="T7" fmla="*/ 15 h 270"/>
                  <a:gd name="T8" fmla="*/ 142 w 270"/>
                  <a:gd name="T9" fmla="*/ 25 h 270"/>
                  <a:gd name="T10" fmla="*/ 121 w 270"/>
                  <a:gd name="T11" fmla="*/ 37 h 270"/>
                  <a:gd name="T12" fmla="*/ 101 w 270"/>
                  <a:gd name="T13" fmla="*/ 50 h 270"/>
                  <a:gd name="T14" fmla="*/ 83 w 270"/>
                  <a:gd name="T15" fmla="*/ 66 h 270"/>
                  <a:gd name="T16" fmla="*/ 66 w 270"/>
                  <a:gd name="T17" fmla="*/ 82 h 270"/>
                  <a:gd name="T18" fmla="*/ 50 w 270"/>
                  <a:gd name="T19" fmla="*/ 102 h 270"/>
                  <a:gd name="T20" fmla="*/ 37 w 270"/>
                  <a:gd name="T21" fmla="*/ 121 h 270"/>
                  <a:gd name="T22" fmla="*/ 25 w 270"/>
                  <a:gd name="T23" fmla="*/ 143 h 270"/>
                  <a:gd name="T24" fmla="*/ 15 w 270"/>
                  <a:gd name="T25" fmla="*/ 165 h 270"/>
                  <a:gd name="T26" fmla="*/ 7 w 270"/>
                  <a:gd name="T27" fmla="*/ 189 h 270"/>
                  <a:gd name="T28" fmla="*/ 3 w 270"/>
                  <a:gd name="T29" fmla="*/ 214 h 270"/>
                  <a:gd name="T30" fmla="*/ 0 w 270"/>
                  <a:gd name="T31" fmla="*/ 239 h 270"/>
                  <a:gd name="T32" fmla="*/ 0 w 270"/>
                  <a:gd name="T33" fmla="*/ 256 h 270"/>
                  <a:gd name="T34" fmla="*/ 3 w 270"/>
                  <a:gd name="T35" fmla="*/ 262 h 270"/>
                  <a:gd name="T36" fmla="*/ 7 w 270"/>
                  <a:gd name="T37" fmla="*/ 267 h 270"/>
                  <a:gd name="T38" fmla="*/ 14 w 270"/>
                  <a:gd name="T39" fmla="*/ 270 h 270"/>
                  <a:gd name="T40" fmla="*/ 21 w 270"/>
                  <a:gd name="T41" fmla="*/ 270 h 270"/>
                  <a:gd name="T42" fmla="*/ 28 w 270"/>
                  <a:gd name="T43" fmla="*/ 267 h 270"/>
                  <a:gd name="T44" fmla="*/ 33 w 270"/>
                  <a:gd name="T45" fmla="*/ 262 h 270"/>
                  <a:gd name="T46" fmla="*/ 35 w 270"/>
                  <a:gd name="T47" fmla="*/ 256 h 270"/>
                  <a:gd name="T48" fmla="*/ 37 w 270"/>
                  <a:gd name="T49" fmla="*/ 241 h 270"/>
                  <a:gd name="T50" fmla="*/ 39 w 270"/>
                  <a:gd name="T51" fmla="*/ 219 h 270"/>
                  <a:gd name="T52" fmla="*/ 45 w 270"/>
                  <a:gd name="T53" fmla="*/ 188 h 270"/>
                  <a:gd name="T54" fmla="*/ 62 w 270"/>
                  <a:gd name="T55" fmla="*/ 149 h 270"/>
                  <a:gd name="T56" fmla="*/ 85 w 270"/>
                  <a:gd name="T57" fmla="*/ 114 h 270"/>
                  <a:gd name="T58" fmla="*/ 114 w 270"/>
                  <a:gd name="T59" fmla="*/ 85 h 270"/>
                  <a:gd name="T60" fmla="*/ 149 w 270"/>
                  <a:gd name="T61" fmla="*/ 62 h 270"/>
                  <a:gd name="T62" fmla="*/ 188 w 270"/>
                  <a:gd name="T63" fmla="*/ 45 h 270"/>
                  <a:gd name="T64" fmla="*/ 219 w 270"/>
                  <a:gd name="T65" fmla="*/ 39 h 270"/>
                  <a:gd name="T66" fmla="*/ 241 w 270"/>
                  <a:gd name="T67" fmla="*/ 37 h 270"/>
                  <a:gd name="T68" fmla="*/ 256 w 270"/>
                  <a:gd name="T69" fmla="*/ 36 h 270"/>
                  <a:gd name="T70" fmla="*/ 262 w 270"/>
                  <a:gd name="T71" fmla="*/ 32 h 270"/>
                  <a:gd name="T72" fmla="*/ 267 w 270"/>
                  <a:gd name="T73" fmla="*/ 28 h 270"/>
                  <a:gd name="T74" fmla="*/ 270 w 270"/>
                  <a:gd name="T75" fmla="*/ 22 h 270"/>
                  <a:gd name="T76" fmla="*/ 270 w 270"/>
                  <a:gd name="T77" fmla="*/ 14 h 270"/>
                  <a:gd name="T78" fmla="*/ 267 w 270"/>
                  <a:gd name="T79" fmla="*/ 8 h 270"/>
                  <a:gd name="T80" fmla="*/ 262 w 270"/>
                  <a:gd name="T81" fmla="*/ 3 h 270"/>
                  <a:gd name="T82" fmla="*/ 256 w 270"/>
                  <a:gd name="T83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0" h="270">
                    <a:moveTo>
                      <a:pt x="251" y="0"/>
                    </a:moveTo>
                    <a:lnTo>
                      <a:pt x="239" y="0"/>
                    </a:lnTo>
                    <a:lnTo>
                      <a:pt x="227" y="1"/>
                    </a:lnTo>
                    <a:lnTo>
                      <a:pt x="214" y="3"/>
                    </a:lnTo>
                    <a:lnTo>
                      <a:pt x="201" y="5"/>
                    </a:lnTo>
                    <a:lnTo>
                      <a:pt x="189" y="8"/>
                    </a:lnTo>
                    <a:lnTo>
                      <a:pt x="177" y="11"/>
                    </a:lnTo>
                    <a:lnTo>
                      <a:pt x="165" y="15"/>
                    </a:lnTo>
                    <a:lnTo>
                      <a:pt x="154" y="19"/>
                    </a:lnTo>
                    <a:lnTo>
                      <a:pt x="142" y="25"/>
                    </a:lnTo>
                    <a:lnTo>
                      <a:pt x="132" y="30"/>
                    </a:lnTo>
                    <a:lnTo>
                      <a:pt x="121" y="37"/>
                    </a:lnTo>
                    <a:lnTo>
                      <a:pt x="111" y="43"/>
                    </a:lnTo>
                    <a:lnTo>
                      <a:pt x="101" y="50"/>
                    </a:lnTo>
                    <a:lnTo>
                      <a:pt x="92" y="57"/>
                    </a:lnTo>
                    <a:lnTo>
                      <a:pt x="83" y="66"/>
                    </a:lnTo>
                    <a:lnTo>
                      <a:pt x="73" y="73"/>
                    </a:lnTo>
                    <a:lnTo>
                      <a:pt x="66" y="82"/>
                    </a:lnTo>
                    <a:lnTo>
                      <a:pt x="57" y="92"/>
                    </a:lnTo>
                    <a:lnTo>
                      <a:pt x="50" y="102"/>
                    </a:lnTo>
                    <a:lnTo>
                      <a:pt x="43" y="111"/>
                    </a:lnTo>
                    <a:lnTo>
                      <a:pt x="37" y="121"/>
                    </a:lnTo>
                    <a:lnTo>
                      <a:pt x="30" y="132"/>
                    </a:lnTo>
                    <a:lnTo>
                      <a:pt x="25" y="143"/>
                    </a:lnTo>
                    <a:lnTo>
                      <a:pt x="19" y="153"/>
                    </a:lnTo>
                    <a:lnTo>
                      <a:pt x="15" y="165"/>
                    </a:lnTo>
                    <a:lnTo>
                      <a:pt x="12" y="177"/>
                    </a:lnTo>
                    <a:lnTo>
                      <a:pt x="7" y="189"/>
                    </a:lnTo>
                    <a:lnTo>
                      <a:pt x="5" y="201"/>
                    </a:lnTo>
                    <a:lnTo>
                      <a:pt x="3" y="214"/>
                    </a:lnTo>
                    <a:lnTo>
                      <a:pt x="1" y="226"/>
                    </a:lnTo>
                    <a:lnTo>
                      <a:pt x="0" y="239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1" y="259"/>
                    </a:lnTo>
                    <a:lnTo>
                      <a:pt x="3" y="262"/>
                    </a:lnTo>
                    <a:lnTo>
                      <a:pt x="5" y="265"/>
                    </a:lnTo>
                    <a:lnTo>
                      <a:pt x="7" y="267"/>
                    </a:lnTo>
                    <a:lnTo>
                      <a:pt x="11" y="269"/>
                    </a:lnTo>
                    <a:lnTo>
                      <a:pt x="14" y="270"/>
                    </a:lnTo>
                    <a:lnTo>
                      <a:pt x="18" y="270"/>
                    </a:lnTo>
                    <a:lnTo>
                      <a:pt x="21" y="270"/>
                    </a:lnTo>
                    <a:lnTo>
                      <a:pt x="25" y="269"/>
                    </a:lnTo>
                    <a:lnTo>
                      <a:pt x="28" y="267"/>
                    </a:lnTo>
                    <a:lnTo>
                      <a:pt x="31" y="265"/>
                    </a:lnTo>
                    <a:lnTo>
                      <a:pt x="33" y="262"/>
                    </a:lnTo>
                    <a:lnTo>
                      <a:pt x="34" y="259"/>
                    </a:lnTo>
                    <a:lnTo>
                      <a:pt x="35" y="256"/>
                    </a:lnTo>
                    <a:lnTo>
                      <a:pt x="35" y="252"/>
                    </a:lnTo>
                    <a:lnTo>
                      <a:pt x="37" y="241"/>
                    </a:lnTo>
                    <a:lnTo>
                      <a:pt x="37" y="230"/>
                    </a:lnTo>
                    <a:lnTo>
                      <a:pt x="39" y="219"/>
                    </a:lnTo>
                    <a:lnTo>
                      <a:pt x="41" y="208"/>
                    </a:lnTo>
                    <a:lnTo>
                      <a:pt x="45" y="188"/>
                    </a:lnTo>
                    <a:lnTo>
                      <a:pt x="53" y="167"/>
                    </a:lnTo>
                    <a:lnTo>
                      <a:pt x="62" y="149"/>
                    </a:lnTo>
                    <a:lnTo>
                      <a:pt x="73" y="131"/>
                    </a:lnTo>
                    <a:lnTo>
                      <a:pt x="85" y="114"/>
                    </a:lnTo>
                    <a:lnTo>
                      <a:pt x="99" y="99"/>
                    </a:lnTo>
                    <a:lnTo>
                      <a:pt x="114" y="85"/>
                    </a:lnTo>
                    <a:lnTo>
                      <a:pt x="132" y="72"/>
                    </a:lnTo>
                    <a:lnTo>
                      <a:pt x="149" y="62"/>
                    </a:lnTo>
                    <a:lnTo>
                      <a:pt x="168" y="53"/>
                    </a:lnTo>
                    <a:lnTo>
                      <a:pt x="188" y="45"/>
                    </a:lnTo>
                    <a:lnTo>
                      <a:pt x="208" y="40"/>
                    </a:lnTo>
                    <a:lnTo>
                      <a:pt x="219" y="39"/>
                    </a:lnTo>
                    <a:lnTo>
                      <a:pt x="230" y="37"/>
                    </a:lnTo>
                    <a:lnTo>
                      <a:pt x="241" y="37"/>
                    </a:lnTo>
                    <a:lnTo>
                      <a:pt x="251" y="36"/>
                    </a:lnTo>
                    <a:lnTo>
                      <a:pt x="256" y="36"/>
                    </a:lnTo>
                    <a:lnTo>
                      <a:pt x="259" y="35"/>
                    </a:lnTo>
                    <a:lnTo>
                      <a:pt x="262" y="32"/>
                    </a:lnTo>
                    <a:lnTo>
                      <a:pt x="264" y="30"/>
                    </a:lnTo>
                    <a:lnTo>
                      <a:pt x="267" y="28"/>
                    </a:lnTo>
                    <a:lnTo>
                      <a:pt x="269" y="25"/>
                    </a:lnTo>
                    <a:lnTo>
                      <a:pt x="270" y="22"/>
                    </a:lnTo>
                    <a:lnTo>
                      <a:pt x="270" y="18"/>
                    </a:lnTo>
                    <a:lnTo>
                      <a:pt x="270" y="14"/>
                    </a:lnTo>
                    <a:lnTo>
                      <a:pt x="269" y="11"/>
                    </a:lnTo>
                    <a:lnTo>
                      <a:pt x="267" y="8"/>
                    </a:lnTo>
                    <a:lnTo>
                      <a:pt x="264" y="5"/>
                    </a:lnTo>
                    <a:lnTo>
                      <a:pt x="262" y="3"/>
                    </a:lnTo>
                    <a:lnTo>
                      <a:pt x="259" y="1"/>
                    </a:lnTo>
                    <a:lnTo>
                      <a:pt x="256" y="0"/>
                    </a:ln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9" name="千图PPT彼岸天：ID 8661124库_组合 18"/>
          <p:cNvGrpSpPr/>
          <p:nvPr>
            <p:custDataLst>
              <p:tags r:id="rId4"/>
            </p:custDataLst>
          </p:nvPr>
        </p:nvGrpSpPr>
        <p:grpSpPr>
          <a:xfrm>
            <a:off x="4790456" y="3422593"/>
            <a:ext cx="591065" cy="593383"/>
            <a:chOff x="4856802" y="3379051"/>
            <a:chExt cx="591065" cy="593383"/>
          </a:xfrm>
        </p:grpSpPr>
        <p:sp>
          <p:nvSpPr>
            <p:cNvPr id="65" name="任意多边形: 形状 64"/>
            <p:cNvSpPr/>
            <p:nvPr/>
          </p:nvSpPr>
          <p:spPr bwMode="auto">
            <a:xfrm>
              <a:off x="4856802" y="3379051"/>
              <a:ext cx="591065" cy="593383"/>
            </a:xfrm>
            <a:custGeom>
              <a:avLst/>
              <a:gdLst>
                <a:gd name="T0" fmla="*/ 128 w 255"/>
                <a:gd name="T1" fmla="*/ 256 h 256"/>
                <a:gd name="T2" fmla="*/ 102 w 255"/>
                <a:gd name="T3" fmla="*/ 252 h 256"/>
                <a:gd name="T4" fmla="*/ 78 w 255"/>
                <a:gd name="T5" fmla="*/ 245 h 256"/>
                <a:gd name="T6" fmla="*/ 56 w 255"/>
                <a:gd name="T7" fmla="*/ 233 h 256"/>
                <a:gd name="T8" fmla="*/ 37 w 255"/>
                <a:gd name="T9" fmla="*/ 218 h 256"/>
                <a:gd name="T10" fmla="*/ 22 w 255"/>
                <a:gd name="T11" fmla="*/ 199 h 256"/>
                <a:gd name="T12" fmla="*/ 10 w 255"/>
                <a:gd name="T13" fmla="*/ 177 h 256"/>
                <a:gd name="T14" fmla="*/ 3 w 255"/>
                <a:gd name="T15" fmla="*/ 153 h 256"/>
                <a:gd name="T16" fmla="*/ 0 w 255"/>
                <a:gd name="T17" fmla="*/ 127 h 256"/>
                <a:gd name="T18" fmla="*/ 0 w 255"/>
                <a:gd name="T19" fmla="*/ 114 h 256"/>
                <a:gd name="T20" fmla="*/ 5 w 255"/>
                <a:gd name="T21" fmla="*/ 89 h 256"/>
                <a:gd name="T22" fmla="*/ 16 w 255"/>
                <a:gd name="T23" fmla="*/ 67 h 256"/>
                <a:gd name="T24" fmla="*/ 29 w 255"/>
                <a:gd name="T25" fmla="*/ 47 h 256"/>
                <a:gd name="T26" fmla="*/ 46 w 255"/>
                <a:gd name="T27" fmla="*/ 29 h 256"/>
                <a:gd name="T28" fmla="*/ 66 w 255"/>
                <a:gd name="T29" fmla="*/ 15 h 256"/>
                <a:gd name="T30" fmla="*/ 90 w 255"/>
                <a:gd name="T31" fmla="*/ 6 h 256"/>
                <a:gd name="T32" fmla="*/ 115 w 255"/>
                <a:gd name="T33" fmla="*/ 1 h 256"/>
                <a:gd name="T34" fmla="*/ 128 w 255"/>
                <a:gd name="T35" fmla="*/ 0 h 256"/>
                <a:gd name="T36" fmla="*/ 154 w 255"/>
                <a:gd name="T37" fmla="*/ 2 h 256"/>
                <a:gd name="T38" fmla="*/ 177 w 255"/>
                <a:gd name="T39" fmla="*/ 10 h 256"/>
                <a:gd name="T40" fmla="*/ 199 w 255"/>
                <a:gd name="T41" fmla="*/ 22 h 256"/>
                <a:gd name="T42" fmla="*/ 218 w 255"/>
                <a:gd name="T43" fmla="*/ 38 h 256"/>
                <a:gd name="T44" fmla="*/ 233 w 255"/>
                <a:gd name="T45" fmla="*/ 56 h 256"/>
                <a:gd name="T46" fmla="*/ 245 w 255"/>
                <a:gd name="T47" fmla="*/ 78 h 256"/>
                <a:gd name="T48" fmla="*/ 253 w 255"/>
                <a:gd name="T49" fmla="*/ 102 h 256"/>
                <a:gd name="T50" fmla="*/ 255 w 255"/>
                <a:gd name="T51" fmla="*/ 127 h 256"/>
                <a:gd name="T52" fmla="*/ 254 w 255"/>
                <a:gd name="T53" fmla="*/ 140 h 256"/>
                <a:gd name="T54" fmla="*/ 249 w 255"/>
                <a:gd name="T55" fmla="*/ 166 h 256"/>
                <a:gd name="T56" fmla="*/ 240 w 255"/>
                <a:gd name="T57" fmla="*/ 189 h 256"/>
                <a:gd name="T58" fmla="*/ 226 w 255"/>
                <a:gd name="T59" fmla="*/ 209 h 256"/>
                <a:gd name="T60" fmla="*/ 209 w 255"/>
                <a:gd name="T61" fmla="*/ 226 h 256"/>
                <a:gd name="T62" fmla="*/ 188 w 255"/>
                <a:gd name="T63" fmla="*/ 239 h 256"/>
                <a:gd name="T64" fmla="*/ 166 w 255"/>
                <a:gd name="T65" fmla="*/ 250 h 256"/>
                <a:gd name="T66" fmla="*/ 141 w 255"/>
                <a:gd name="T67" fmla="*/ 255 h 256"/>
                <a:gd name="T68" fmla="*/ 128 w 255"/>
                <a:gd name="T6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5" h="256">
                  <a:moveTo>
                    <a:pt x="128" y="256"/>
                  </a:moveTo>
                  <a:lnTo>
                    <a:pt x="128" y="256"/>
                  </a:lnTo>
                  <a:lnTo>
                    <a:pt x="115" y="255"/>
                  </a:lnTo>
                  <a:lnTo>
                    <a:pt x="102" y="252"/>
                  </a:lnTo>
                  <a:lnTo>
                    <a:pt x="90" y="250"/>
                  </a:lnTo>
                  <a:lnTo>
                    <a:pt x="78" y="245"/>
                  </a:lnTo>
                  <a:lnTo>
                    <a:pt x="66" y="239"/>
                  </a:lnTo>
                  <a:lnTo>
                    <a:pt x="56" y="233"/>
                  </a:lnTo>
                  <a:lnTo>
                    <a:pt x="46" y="226"/>
                  </a:lnTo>
                  <a:lnTo>
                    <a:pt x="37" y="218"/>
                  </a:lnTo>
                  <a:lnTo>
                    <a:pt x="29" y="209"/>
                  </a:lnTo>
                  <a:lnTo>
                    <a:pt x="22" y="199"/>
                  </a:lnTo>
                  <a:lnTo>
                    <a:pt x="16" y="189"/>
                  </a:lnTo>
                  <a:lnTo>
                    <a:pt x="10" y="177"/>
                  </a:lnTo>
                  <a:lnTo>
                    <a:pt x="5" y="166"/>
                  </a:lnTo>
                  <a:lnTo>
                    <a:pt x="3" y="153"/>
                  </a:lnTo>
                  <a:lnTo>
                    <a:pt x="0" y="140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14"/>
                  </a:lnTo>
                  <a:lnTo>
                    <a:pt x="3" y="102"/>
                  </a:lnTo>
                  <a:lnTo>
                    <a:pt x="5" y="89"/>
                  </a:lnTo>
                  <a:lnTo>
                    <a:pt x="10" y="78"/>
                  </a:lnTo>
                  <a:lnTo>
                    <a:pt x="16" y="67"/>
                  </a:lnTo>
                  <a:lnTo>
                    <a:pt x="22" y="56"/>
                  </a:lnTo>
                  <a:lnTo>
                    <a:pt x="29" y="47"/>
                  </a:lnTo>
                  <a:lnTo>
                    <a:pt x="37" y="38"/>
                  </a:lnTo>
                  <a:lnTo>
                    <a:pt x="46" y="29"/>
                  </a:lnTo>
                  <a:lnTo>
                    <a:pt x="56" y="22"/>
                  </a:lnTo>
                  <a:lnTo>
                    <a:pt x="66" y="15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2" y="2"/>
                  </a:lnTo>
                  <a:lnTo>
                    <a:pt x="115" y="1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41" y="1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7" y="10"/>
                  </a:lnTo>
                  <a:lnTo>
                    <a:pt x="188" y="15"/>
                  </a:lnTo>
                  <a:lnTo>
                    <a:pt x="199" y="22"/>
                  </a:lnTo>
                  <a:lnTo>
                    <a:pt x="209" y="29"/>
                  </a:lnTo>
                  <a:lnTo>
                    <a:pt x="218" y="38"/>
                  </a:lnTo>
                  <a:lnTo>
                    <a:pt x="226" y="47"/>
                  </a:lnTo>
                  <a:lnTo>
                    <a:pt x="233" y="56"/>
                  </a:lnTo>
                  <a:lnTo>
                    <a:pt x="240" y="67"/>
                  </a:lnTo>
                  <a:lnTo>
                    <a:pt x="245" y="78"/>
                  </a:lnTo>
                  <a:lnTo>
                    <a:pt x="249" y="89"/>
                  </a:lnTo>
                  <a:lnTo>
                    <a:pt x="253" y="102"/>
                  </a:lnTo>
                  <a:lnTo>
                    <a:pt x="254" y="114"/>
                  </a:lnTo>
                  <a:lnTo>
                    <a:pt x="255" y="127"/>
                  </a:lnTo>
                  <a:lnTo>
                    <a:pt x="255" y="127"/>
                  </a:lnTo>
                  <a:lnTo>
                    <a:pt x="254" y="140"/>
                  </a:lnTo>
                  <a:lnTo>
                    <a:pt x="253" y="153"/>
                  </a:lnTo>
                  <a:lnTo>
                    <a:pt x="249" y="166"/>
                  </a:lnTo>
                  <a:lnTo>
                    <a:pt x="245" y="177"/>
                  </a:lnTo>
                  <a:lnTo>
                    <a:pt x="240" y="189"/>
                  </a:lnTo>
                  <a:lnTo>
                    <a:pt x="233" y="199"/>
                  </a:lnTo>
                  <a:lnTo>
                    <a:pt x="226" y="209"/>
                  </a:lnTo>
                  <a:lnTo>
                    <a:pt x="218" y="218"/>
                  </a:lnTo>
                  <a:lnTo>
                    <a:pt x="209" y="226"/>
                  </a:lnTo>
                  <a:lnTo>
                    <a:pt x="199" y="233"/>
                  </a:lnTo>
                  <a:lnTo>
                    <a:pt x="188" y="239"/>
                  </a:lnTo>
                  <a:lnTo>
                    <a:pt x="177" y="245"/>
                  </a:lnTo>
                  <a:lnTo>
                    <a:pt x="166" y="250"/>
                  </a:lnTo>
                  <a:lnTo>
                    <a:pt x="154" y="252"/>
                  </a:lnTo>
                  <a:lnTo>
                    <a:pt x="141" y="255"/>
                  </a:lnTo>
                  <a:lnTo>
                    <a:pt x="128" y="256"/>
                  </a:lnTo>
                  <a:lnTo>
                    <a:pt x="128" y="25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65"/>
            <p:cNvSpPr/>
            <p:nvPr/>
          </p:nvSpPr>
          <p:spPr bwMode="auto">
            <a:xfrm>
              <a:off x="4969322" y="3522326"/>
              <a:ext cx="312274" cy="312274"/>
            </a:xfrm>
            <a:custGeom>
              <a:avLst/>
              <a:gdLst>
                <a:gd name="T0" fmla="*/ 600 w 1152"/>
                <a:gd name="T1" fmla="*/ 944 h 1153"/>
                <a:gd name="T2" fmla="*/ 578 w 1152"/>
                <a:gd name="T3" fmla="*/ 940 h 1153"/>
                <a:gd name="T4" fmla="*/ 908 w 1152"/>
                <a:gd name="T5" fmla="*/ 1066 h 1153"/>
                <a:gd name="T6" fmla="*/ 367 w 1152"/>
                <a:gd name="T7" fmla="*/ 868 h 1153"/>
                <a:gd name="T8" fmla="*/ 1049 w 1152"/>
                <a:gd name="T9" fmla="*/ 137 h 1153"/>
                <a:gd name="T10" fmla="*/ 367 w 1152"/>
                <a:gd name="T11" fmla="*/ 868 h 1153"/>
                <a:gd name="T12" fmla="*/ 947 w 1152"/>
                <a:gd name="T13" fmla="*/ 193 h 1153"/>
                <a:gd name="T14" fmla="*/ 336 w 1152"/>
                <a:gd name="T15" fmla="*/ 838 h 1153"/>
                <a:gd name="T16" fmla="*/ 113 w 1152"/>
                <a:gd name="T17" fmla="*/ 749 h 1153"/>
                <a:gd name="T18" fmla="*/ 1131 w 1152"/>
                <a:gd name="T19" fmla="*/ 4 h 1153"/>
                <a:gd name="T20" fmla="*/ 1121 w 1152"/>
                <a:gd name="T21" fmla="*/ 1 h 1153"/>
                <a:gd name="T22" fmla="*/ 1110 w 1152"/>
                <a:gd name="T23" fmla="*/ 1 h 1153"/>
                <a:gd name="T24" fmla="*/ 1101 w 1152"/>
                <a:gd name="T25" fmla="*/ 5 h 1153"/>
                <a:gd name="T26" fmla="*/ 16 w 1152"/>
                <a:gd name="T27" fmla="*/ 727 h 1153"/>
                <a:gd name="T28" fmla="*/ 9 w 1152"/>
                <a:gd name="T29" fmla="*/ 734 h 1153"/>
                <a:gd name="T30" fmla="*/ 3 w 1152"/>
                <a:gd name="T31" fmla="*/ 741 h 1153"/>
                <a:gd name="T32" fmla="*/ 0 w 1152"/>
                <a:gd name="T33" fmla="*/ 751 h 1153"/>
                <a:gd name="T34" fmla="*/ 0 w 1152"/>
                <a:gd name="T35" fmla="*/ 761 h 1153"/>
                <a:gd name="T36" fmla="*/ 2 w 1152"/>
                <a:gd name="T37" fmla="*/ 770 h 1153"/>
                <a:gd name="T38" fmla="*/ 8 w 1152"/>
                <a:gd name="T39" fmla="*/ 779 h 1153"/>
                <a:gd name="T40" fmla="*/ 14 w 1152"/>
                <a:gd name="T41" fmla="*/ 785 h 1153"/>
                <a:gd name="T42" fmla="*/ 23 w 1152"/>
                <a:gd name="T43" fmla="*/ 790 h 1153"/>
                <a:gd name="T44" fmla="*/ 436 w 1152"/>
                <a:gd name="T45" fmla="*/ 1134 h 1153"/>
                <a:gd name="T46" fmla="*/ 443 w 1152"/>
                <a:gd name="T47" fmla="*/ 1142 h 1153"/>
                <a:gd name="T48" fmla="*/ 449 w 1152"/>
                <a:gd name="T49" fmla="*/ 1148 h 1153"/>
                <a:gd name="T50" fmla="*/ 458 w 1152"/>
                <a:gd name="T51" fmla="*/ 1152 h 1153"/>
                <a:gd name="T52" fmla="*/ 468 w 1152"/>
                <a:gd name="T53" fmla="*/ 1153 h 1153"/>
                <a:gd name="T54" fmla="*/ 473 w 1152"/>
                <a:gd name="T55" fmla="*/ 1153 h 1153"/>
                <a:gd name="T56" fmla="*/ 482 w 1152"/>
                <a:gd name="T57" fmla="*/ 1150 h 1153"/>
                <a:gd name="T58" fmla="*/ 489 w 1152"/>
                <a:gd name="T59" fmla="*/ 1145 h 1153"/>
                <a:gd name="T60" fmla="*/ 496 w 1152"/>
                <a:gd name="T61" fmla="*/ 1139 h 1153"/>
                <a:gd name="T62" fmla="*/ 573 w 1152"/>
                <a:gd name="T63" fmla="*/ 1010 h 1153"/>
                <a:gd name="T64" fmla="*/ 929 w 1152"/>
                <a:gd name="T65" fmla="*/ 1153 h 1153"/>
                <a:gd name="T66" fmla="*/ 941 w 1152"/>
                <a:gd name="T67" fmla="*/ 1153 h 1153"/>
                <a:gd name="T68" fmla="*/ 949 w 1152"/>
                <a:gd name="T69" fmla="*/ 1150 h 1153"/>
                <a:gd name="T70" fmla="*/ 960 w 1152"/>
                <a:gd name="T71" fmla="*/ 1143 h 1153"/>
                <a:gd name="T72" fmla="*/ 969 w 1152"/>
                <a:gd name="T73" fmla="*/ 1130 h 1153"/>
                <a:gd name="T74" fmla="*/ 1151 w 1152"/>
                <a:gd name="T75" fmla="*/ 42 h 1153"/>
                <a:gd name="T76" fmla="*/ 1151 w 1152"/>
                <a:gd name="T77" fmla="*/ 33 h 1153"/>
                <a:gd name="T78" fmla="*/ 1149 w 1152"/>
                <a:gd name="T79" fmla="*/ 22 h 1153"/>
                <a:gd name="T80" fmla="*/ 1144 w 1152"/>
                <a:gd name="T81" fmla="*/ 13 h 1153"/>
                <a:gd name="T82" fmla="*/ 1135 w 1152"/>
                <a:gd name="T83" fmla="*/ 7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52" h="1153">
                  <a:moveTo>
                    <a:pt x="908" y="1066"/>
                  </a:moveTo>
                  <a:lnTo>
                    <a:pt x="600" y="944"/>
                  </a:lnTo>
                  <a:lnTo>
                    <a:pt x="590" y="941"/>
                  </a:lnTo>
                  <a:lnTo>
                    <a:pt x="578" y="940"/>
                  </a:lnTo>
                  <a:lnTo>
                    <a:pt x="1051" y="205"/>
                  </a:lnTo>
                  <a:lnTo>
                    <a:pt x="908" y="1066"/>
                  </a:lnTo>
                  <a:close/>
                  <a:moveTo>
                    <a:pt x="367" y="868"/>
                  </a:moveTo>
                  <a:lnTo>
                    <a:pt x="367" y="868"/>
                  </a:lnTo>
                  <a:lnTo>
                    <a:pt x="366" y="866"/>
                  </a:lnTo>
                  <a:lnTo>
                    <a:pt x="1049" y="137"/>
                  </a:lnTo>
                  <a:lnTo>
                    <a:pt x="468" y="1042"/>
                  </a:lnTo>
                  <a:lnTo>
                    <a:pt x="367" y="868"/>
                  </a:lnTo>
                  <a:close/>
                  <a:moveTo>
                    <a:pt x="113" y="749"/>
                  </a:moveTo>
                  <a:lnTo>
                    <a:pt x="947" y="193"/>
                  </a:lnTo>
                  <a:lnTo>
                    <a:pt x="340" y="842"/>
                  </a:lnTo>
                  <a:lnTo>
                    <a:pt x="336" y="838"/>
                  </a:lnTo>
                  <a:lnTo>
                    <a:pt x="332" y="836"/>
                  </a:lnTo>
                  <a:lnTo>
                    <a:pt x="113" y="749"/>
                  </a:lnTo>
                  <a:close/>
                  <a:moveTo>
                    <a:pt x="1135" y="7"/>
                  </a:moveTo>
                  <a:lnTo>
                    <a:pt x="1131" y="4"/>
                  </a:lnTo>
                  <a:lnTo>
                    <a:pt x="1126" y="2"/>
                  </a:lnTo>
                  <a:lnTo>
                    <a:pt x="1121" y="1"/>
                  </a:lnTo>
                  <a:lnTo>
                    <a:pt x="1116" y="0"/>
                  </a:lnTo>
                  <a:lnTo>
                    <a:pt x="1110" y="1"/>
                  </a:lnTo>
                  <a:lnTo>
                    <a:pt x="1106" y="2"/>
                  </a:lnTo>
                  <a:lnTo>
                    <a:pt x="1101" y="5"/>
                  </a:lnTo>
                  <a:lnTo>
                    <a:pt x="1096" y="7"/>
                  </a:lnTo>
                  <a:lnTo>
                    <a:pt x="16" y="727"/>
                  </a:lnTo>
                  <a:lnTo>
                    <a:pt x="12" y="730"/>
                  </a:lnTo>
                  <a:lnTo>
                    <a:pt x="9" y="734"/>
                  </a:lnTo>
                  <a:lnTo>
                    <a:pt x="5" y="737"/>
                  </a:lnTo>
                  <a:lnTo>
                    <a:pt x="3" y="741"/>
                  </a:lnTo>
                  <a:lnTo>
                    <a:pt x="2" y="745"/>
                  </a:lnTo>
                  <a:lnTo>
                    <a:pt x="0" y="751"/>
                  </a:lnTo>
                  <a:lnTo>
                    <a:pt x="0" y="755"/>
                  </a:lnTo>
                  <a:lnTo>
                    <a:pt x="0" y="761"/>
                  </a:lnTo>
                  <a:lnTo>
                    <a:pt x="1" y="765"/>
                  </a:lnTo>
                  <a:lnTo>
                    <a:pt x="2" y="770"/>
                  </a:lnTo>
                  <a:lnTo>
                    <a:pt x="4" y="775"/>
                  </a:lnTo>
                  <a:lnTo>
                    <a:pt x="8" y="779"/>
                  </a:lnTo>
                  <a:lnTo>
                    <a:pt x="11" y="782"/>
                  </a:lnTo>
                  <a:lnTo>
                    <a:pt x="14" y="785"/>
                  </a:lnTo>
                  <a:lnTo>
                    <a:pt x="18" y="788"/>
                  </a:lnTo>
                  <a:lnTo>
                    <a:pt x="23" y="790"/>
                  </a:lnTo>
                  <a:lnTo>
                    <a:pt x="305" y="903"/>
                  </a:lnTo>
                  <a:lnTo>
                    <a:pt x="436" y="1134"/>
                  </a:lnTo>
                  <a:lnTo>
                    <a:pt x="440" y="1139"/>
                  </a:lnTo>
                  <a:lnTo>
                    <a:pt x="443" y="1142"/>
                  </a:lnTo>
                  <a:lnTo>
                    <a:pt x="446" y="1145"/>
                  </a:lnTo>
                  <a:lnTo>
                    <a:pt x="449" y="1148"/>
                  </a:lnTo>
                  <a:lnTo>
                    <a:pt x="454" y="1149"/>
                  </a:lnTo>
                  <a:lnTo>
                    <a:pt x="458" y="1152"/>
                  </a:lnTo>
                  <a:lnTo>
                    <a:pt x="463" y="1153"/>
                  </a:lnTo>
                  <a:lnTo>
                    <a:pt x="468" y="1153"/>
                  </a:lnTo>
                  <a:lnTo>
                    <a:pt x="468" y="1153"/>
                  </a:lnTo>
                  <a:lnTo>
                    <a:pt x="473" y="1153"/>
                  </a:lnTo>
                  <a:lnTo>
                    <a:pt x="477" y="1152"/>
                  </a:lnTo>
                  <a:lnTo>
                    <a:pt x="482" y="1150"/>
                  </a:lnTo>
                  <a:lnTo>
                    <a:pt x="486" y="1148"/>
                  </a:lnTo>
                  <a:lnTo>
                    <a:pt x="489" y="1145"/>
                  </a:lnTo>
                  <a:lnTo>
                    <a:pt x="494" y="1143"/>
                  </a:lnTo>
                  <a:lnTo>
                    <a:pt x="496" y="1139"/>
                  </a:lnTo>
                  <a:lnTo>
                    <a:pt x="499" y="1135"/>
                  </a:lnTo>
                  <a:lnTo>
                    <a:pt x="573" y="1010"/>
                  </a:lnTo>
                  <a:lnTo>
                    <a:pt x="922" y="1150"/>
                  </a:lnTo>
                  <a:lnTo>
                    <a:pt x="929" y="1153"/>
                  </a:lnTo>
                  <a:lnTo>
                    <a:pt x="936" y="1153"/>
                  </a:lnTo>
                  <a:lnTo>
                    <a:pt x="941" y="1153"/>
                  </a:lnTo>
                  <a:lnTo>
                    <a:pt x="945" y="1152"/>
                  </a:lnTo>
                  <a:lnTo>
                    <a:pt x="949" y="1150"/>
                  </a:lnTo>
                  <a:lnTo>
                    <a:pt x="954" y="1148"/>
                  </a:lnTo>
                  <a:lnTo>
                    <a:pt x="960" y="1143"/>
                  </a:lnTo>
                  <a:lnTo>
                    <a:pt x="966" y="1138"/>
                  </a:lnTo>
                  <a:lnTo>
                    <a:pt x="969" y="1130"/>
                  </a:lnTo>
                  <a:lnTo>
                    <a:pt x="972" y="1122"/>
                  </a:lnTo>
                  <a:lnTo>
                    <a:pt x="1151" y="42"/>
                  </a:lnTo>
                  <a:lnTo>
                    <a:pt x="1152" y="37"/>
                  </a:lnTo>
                  <a:lnTo>
                    <a:pt x="1151" y="33"/>
                  </a:lnTo>
                  <a:lnTo>
                    <a:pt x="1150" y="27"/>
                  </a:lnTo>
                  <a:lnTo>
                    <a:pt x="1149" y="22"/>
                  </a:lnTo>
                  <a:lnTo>
                    <a:pt x="1147" y="18"/>
                  </a:lnTo>
                  <a:lnTo>
                    <a:pt x="1144" y="13"/>
                  </a:lnTo>
                  <a:lnTo>
                    <a:pt x="1139" y="10"/>
                  </a:lnTo>
                  <a:lnTo>
                    <a:pt x="113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千图PPT彼岸天：ID 8661124库_组合 19"/>
          <p:cNvGrpSpPr/>
          <p:nvPr>
            <p:custDataLst>
              <p:tags r:id="rId5"/>
            </p:custDataLst>
          </p:nvPr>
        </p:nvGrpSpPr>
        <p:grpSpPr>
          <a:xfrm>
            <a:off x="6476390" y="2684041"/>
            <a:ext cx="642522" cy="639973"/>
            <a:chOff x="6542736" y="2462688"/>
            <a:chExt cx="642522" cy="639973"/>
          </a:xfrm>
        </p:grpSpPr>
        <p:sp>
          <p:nvSpPr>
            <p:cNvPr id="61" name="任意多边形: 形状 60"/>
            <p:cNvSpPr/>
            <p:nvPr/>
          </p:nvSpPr>
          <p:spPr bwMode="auto">
            <a:xfrm>
              <a:off x="6542736" y="2462688"/>
              <a:ext cx="642522" cy="639973"/>
            </a:xfrm>
            <a:custGeom>
              <a:avLst/>
              <a:gdLst>
                <a:gd name="T0" fmla="*/ 0 w 252"/>
                <a:gd name="T1" fmla="*/ 126 h 251"/>
                <a:gd name="T2" fmla="*/ 4 w 252"/>
                <a:gd name="T3" fmla="*/ 150 h 251"/>
                <a:gd name="T4" fmla="*/ 11 w 252"/>
                <a:gd name="T5" fmla="*/ 174 h 251"/>
                <a:gd name="T6" fmla="*/ 23 w 252"/>
                <a:gd name="T7" fmla="*/ 195 h 251"/>
                <a:gd name="T8" fmla="*/ 38 w 252"/>
                <a:gd name="T9" fmla="*/ 214 h 251"/>
                <a:gd name="T10" fmla="*/ 56 w 252"/>
                <a:gd name="T11" fmla="*/ 229 h 251"/>
                <a:gd name="T12" fmla="*/ 77 w 252"/>
                <a:gd name="T13" fmla="*/ 241 h 251"/>
                <a:gd name="T14" fmla="*/ 101 w 252"/>
                <a:gd name="T15" fmla="*/ 248 h 251"/>
                <a:gd name="T16" fmla="*/ 127 w 252"/>
                <a:gd name="T17" fmla="*/ 251 h 251"/>
                <a:gd name="T18" fmla="*/ 140 w 252"/>
                <a:gd name="T19" fmla="*/ 251 h 251"/>
                <a:gd name="T20" fmla="*/ 164 w 252"/>
                <a:gd name="T21" fmla="*/ 246 h 251"/>
                <a:gd name="T22" fmla="*/ 187 w 252"/>
                <a:gd name="T23" fmla="*/ 235 h 251"/>
                <a:gd name="T24" fmla="*/ 207 w 252"/>
                <a:gd name="T25" fmla="*/ 222 h 251"/>
                <a:gd name="T26" fmla="*/ 223 w 252"/>
                <a:gd name="T27" fmla="*/ 206 h 251"/>
                <a:gd name="T28" fmla="*/ 236 w 252"/>
                <a:gd name="T29" fmla="*/ 186 h 251"/>
                <a:gd name="T30" fmla="*/ 246 w 252"/>
                <a:gd name="T31" fmla="*/ 163 h 251"/>
                <a:gd name="T32" fmla="*/ 252 w 252"/>
                <a:gd name="T33" fmla="*/ 138 h 251"/>
                <a:gd name="T34" fmla="*/ 252 w 252"/>
                <a:gd name="T35" fmla="*/ 126 h 251"/>
                <a:gd name="T36" fmla="*/ 249 w 252"/>
                <a:gd name="T37" fmla="*/ 100 h 251"/>
                <a:gd name="T38" fmla="*/ 242 w 252"/>
                <a:gd name="T39" fmla="*/ 77 h 251"/>
                <a:gd name="T40" fmla="*/ 230 w 252"/>
                <a:gd name="T41" fmla="*/ 55 h 251"/>
                <a:gd name="T42" fmla="*/ 215 w 252"/>
                <a:gd name="T43" fmla="*/ 37 h 251"/>
                <a:gd name="T44" fmla="*/ 196 w 252"/>
                <a:gd name="T45" fmla="*/ 22 h 251"/>
                <a:gd name="T46" fmla="*/ 175 w 252"/>
                <a:gd name="T47" fmla="*/ 10 h 251"/>
                <a:gd name="T48" fmla="*/ 151 w 252"/>
                <a:gd name="T49" fmla="*/ 3 h 251"/>
                <a:gd name="T50" fmla="*/ 127 w 252"/>
                <a:gd name="T51" fmla="*/ 0 h 251"/>
                <a:gd name="T52" fmla="*/ 114 w 252"/>
                <a:gd name="T53" fmla="*/ 0 h 251"/>
                <a:gd name="T54" fmla="*/ 89 w 252"/>
                <a:gd name="T55" fmla="*/ 5 h 251"/>
                <a:gd name="T56" fmla="*/ 66 w 252"/>
                <a:gd name="T57" fmla="*/ 15 h 251"/>
                <a:gd name="T58" fmla="*/ 46 w 252"/>
                <a:gd name="T59" fmla="*/ 29 h 251"/>
                <a:gd name="T60" fmla="*/ 30 w 252"/>
                <a:gd name="T61" fmla="*/ 45 h 251"/>
                <a:gd name="T62" fmla="*/ 16 w 252"/>
                <a:gd name="T63" fmla="*/ 65 h 251"/>
                <a:gd name="T64" fmla="*/ 6 w 252"/>
                <a:gd name="T65" fmla="*/ 88 h 251"/>
                <a:gd name="T66" fmla="*/ 2 w 252"/>
                <a:gd name="T67" fmla="*/ 113 h 251"/>
                <a:gd name="T68" fmla="*/ 0 w 252"/>
                <a:gd name="T69" fmla="*/ 12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2" h="251">
                  <a:moveTo>
                    <a:pt x="0" y="126"/>
                  </a:moveTo>
                  <a:lnTo>
                    <a:pt x="0" y="126"/>
                  </a:lnTo>
                  <a:lnTo>
                    <a:pt x="2" y="138"/>
                  </a:lnTo>
                  <a:lnTo>
                    <a:pt x="4" y="150"/>
                  </a:lnTo>
                  <a:lnTo>
                    <a:pt x="6" y="163"/>
                  </a:lnTo>
                  <a:lnTo>
                    <a:pt x="11" y="174"/>
                  </a:lnTo>
                  <a:lnTo>
                    <a:pt x="16" y="186"/>
                  </a:lnTo>
                  <a:lnTo>
                    <a:pt x="23" y="195"/>
                  </a:lnTo>
                  <a:lnTo>
                    <a:pt x="30" y="206"/>
                  </a:lnTo>
                  <a:lnTo>
                    <a:pt x="38" y="214"/>
                  </a:lnTo>
                  <a:lnTo>
                    <a:pt x="46" y="222"/>
                  </a:lnTo>
                  <a:lnTo>
                    <a:pt x="56" y="229"/>
                  </a:lnTo>
                  <a:lnTo>
                    <a:pt x="66" y="235"/>
                  </a:lnTo>
                  <a:lnTo>
                    <a:pt x="77" y="241"/>
                  </a:lnTo>
                  <a:lnTo>
                    <a:pt x="89" y="246"/>
                  </a:lnTo>
                  <a:lnTo>
                    <a:pt x="101" y="248"/>
                  </a:lnTo>
                  <a:lnTo>
                    <a:pt x="114" y="251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40" y="251"/>
                  </a:lnTo>
                  <a:lnTo>
                    <a:pt x="151" y="248"/>
                  </a:lnTo>
                  <a:lnTo>
                    <a:pt x="164" y="246"/>
                  </a:lnTo>
                  <a:lnTo>
                    <a:pt x="175" y="241"/>
                  </a:lnTo>
                  <a:lnTo>
                    <a:pt x="187" y="235"/>
                  </a:lnTo>
                  <a:lnTo>
                    <a:pt x="196" y="229"/>
                  </a:lnTo>
                  <a:lnTo>
                    <a:pt x="207" y="222"/>
                  </a:lnTo>
                  <a:lnTo>
                    <a:pt x="215" y="214"/>
                  </a:lnTo>
                  <a:lnTo>
                    <a:pt x="223" y="206"/>
                  </a:lnTo>
                  <a:lnTo>
                    <a:pt x="230" y="195"/>
                  </a:lnTo>
                  <a:lnTo>
                    <a:pt x="236" y="186"/>
                  </a:lnTo>
                  <a:lnTo>
                    <a:pt x="242" y="174"/>
                  </a:lnTo>
                  <a:lnTo>
                    <a:pt x="246" y="163"/>
                  </a:lnTo>
                  <a:lnTo>
                    <a:pt x="249" y="150"/>
                  </a:lnTo>
                  <a:lnTo>
                    <a:pt x="252" y="138"/>
                  </a:lnTo>
                  <a:lnTo>
                    <a:pt x="252" y="126"/>
                  </a:lnTo>
                  <a:lnTo>
                    <a:pt x="252" y="126"/>
                  </a:lnTo>
                  <a:lnTo>
                    <a:pt x="252" y="113"/>
                  </a:lnTo>
                  <a:lnTo>
                    <a:pt x="249" y="100"/>
                  </a:lnTo>
                  <a:lnTo>
                    <a:pt x="246" y="88"/>
                  </a:lnTo>
                  <a:lnTo>
                    <a:pt x="242" y="77"/>
                  </a:lnTo>
                  <a:lnTo>
                    <a:pt x="236" y="65"/>
                  </a:lnTo>
                  <a:lnTo>
                    <a:pt x="230" y="55"/>
                  </a:lnTo>
                  <a:lnTo>
                    <a:pt x="223" y="45"/>
                  </a:lnTo>
                  <a:lnTo>
                    <a:pt x="215" y="37"/>
                  </a:lnTo>
                  <a:lnTo>
                    <a:pt x="207" y="29"/>
                  </a:lnTo>
                  <a:lnTo>
                    <a:pt x="196" y="22"/>
                  </a:lnTo>
                  <a:lnTo>
                    <a:pt x="187" y="15"/>
                  </a:lnTo>
                  <a:lnTo>
                    <a:pt x="175" y="10"/>
                  </a:lnTo>
                  <a:lnTo>
                    <a:pt x="164" y="5"/>
                  </a:lnTo>
                  <a:lnTo>
                    <a:pt x="151" y="3"/>
                  </a:lnTo>
                  <a:lnTo>
                    <a:pt x="140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01" y="3"/>
                  </a:lnTo>
                  <a:lnTo>
                    <a:pt x="89" y="5"/>
                  </a:lnTo>
                  <a:lnTo>
                    <a:pt x="77" y="10"/>
                  </a:lnTo>
                  <a:lnTo>
                    <a:pt x="66" y="15"/>
                  </a:lnTo>
                  <a:lnTo>
                    <a:pt x="56" y="22"/>
                  </a:lnTo>
                  <a:lnTo>
                    <a:pt x="46" y="29"/>
                  </a:lnTo>
                  <a:lnTo>
                    <a:pt x="38" y="37"/>
                  </a:lnTo>
                  <a:lnTo>
                    <a:pt x="30" y="45"/>
                  </a:lnTo>
                  <a:lnTo>
                    <a:pt x="23" y="55"/>
                  </a:lnTo>
                  <a:lnTo>
                    <a:pt x="16" y="65"/>
                  </a:lnTo>
                  <a:lnTo>
                    <a:pt x="11" y="77"/>
                  </a:lnTo>
                  <a:lnTo>
                    <a:pt x="6" y="88"/>
                  </a:lnTo>
                  <a:lnTo>
                    <a:pt x="4" y="100"/>
                  </a:lnTo>
                  <a:lnTo>
                    <a:pt x="2" y="113"/>
                  </a:lnTo>
                  <a:lnTo>
                    <a:pt x="0" y="126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732720" y="2592959"/>
              <a:ext cx="257010" cy="373023"/>
              <a:chOff x="5079289" y="3762422"/>
              <a:chExt cx="310982" cy="451357"/>
            </a:xfrm>
            <a:solidFill>
              <a:schemeClr val="bg1"/>
            </a:solidFill>
          </p:grpSpPr>
          <p:sp>
            <p:nvSpPr>
              <p:cNvPr id="63" name="任意多边形: 形状 62"/>
              <p:cNvSpPr/>
              <p:nvPr/>
            </p:nvSpPr>
            <p:spPr bwMode="auto">
              <a:xfrm>
                <a:off x="5079289" y="3762422"/>
                <a:ext cx="310982" cy="451357"/>
              </a:xfrm>
              <a:custGeom>
                <a:avLst/>
                <a:gdLst>
                  <a:gd name="connsiteX0" fmla="*/ 146050 w 228600"/>
                  <a:gd name="connsiteY0" fmla="*/ 228600 h 331788"/>
                  <a:gd name="connsiteX1" fmla="*/ 146050 w 228600"/>
                  <a:gd name="connsiteY1" fmla="*/ 242888 h 331788"/>
                  <a:gd name="connsiteX2" fmla="*/ 149225 w 228600"/>
                  <a:gd name="connsiteY2" fmla="*/ 235744 h 331788"/>
                  <a:gd name="connsiteX3" fmla="*/ 147108 w 228600"/>
                  <a:gd name="connsiteY3" fmla="*/ 228600 h 331788"/>
                  <a:gd name="connsiteX4" fmla="*/ 146050 w 228600"/>
                  <a:gd name="connsiteY4" fmla="*/ 228600 h 331788"/>
                  <a:gd name="connsiteX5" fmla="*/ 123825 w 228600"/>
                  <a:gd name="connsiteY5" fmla="*/ 193675 h 331788"/>
                  <a:gd name="connsiteX6" fmla="*/ 160656 w 228600"/>
                  <a:gd name="connsiteY6" fmla="*/ 214159 h 331788"/>
                  <a:gd name="connsiteX7" fmla="*/ 169863 w 228600"/>
                  <a:gd name="connsiteY7" fmla="*/ 235923 h 331788"/>
                  <a:gd name="connsiteX8" fmla="*/ 156709 w 228600"/>
                  <a:gd name="connsiteY8" fmla="*/ 260248 h 331788"/>
                  <a:gd name="connsiteX9" fmla="*/ 123825 w 228600"/>
                  <a:gd name="connsiteY9" fmla="*/ 273050 h 331788"/>
                  <a:gd name="connsiteX10" fmla="*/ 123825 w 228600"/>
                  <a:gd name="connsiteY10" fmla="*/ 193675 h 331788"/>
                  <a:gd name="connsiteX11" fmla="*/ 100630 w 228600"/>
                  <a:gd name="connsiteY11" fmla="*/ 57150 h 331788"/>
                  <a:gd name="connsiteX12" fmla="*/ 103188 w 228600"/>
                  <a:gd name="connsiteY12" fmla="*/ 57150 h 331788"/>
                  <a:gd name="connsiteX13" fmla="*/ 103188 w 228600"/>
                  <a:gd name="connsiteY13" fmla="*/ 136525 h 331788"/>
                  <a:gd name="connsiteX14" fmla="*/ 100630 w 228600"/>
                  <a:gd name="connsiteY14" fmla="*/ 135224 h 331788"/>
                  <a:gd name="connsiteX15" fmla="*/ 57150 w 228600"/>
                  <a:gd name="connsiteY15" fmla="*/ 93584 h 331788"/>
                  <a:gd name="connsiteX16" fmla="*/ 69938 w 228600"/>
                  <a:gd name="connsiteY16" fmla="*/ 68861 h 331788"/>
                  <a:gd name="connsiteX17" fmla="*/ 100630 w 228600"/>
                  <a:gd name="connsiteY17" fmla="*/ 57150 h 331788"/>
                  <a:gd name="connsiteX18" fmla="*/ 103893 w 228600"/>
                  <a:gd name="connsiteY18" fmla="*/ 20637 h 331788"/>
                  <a:gd name="connsiteX19" fmla="*/ 103893 w 228600"/>
                  <a:gd name="connsiteY19" fmla="*/ 41388 h 331788"/>
                  <a:gd name="connsiteX20" fmla="*/ 101292 w 228600"/>
                  <a:gd name="connsiteY20" fmla="*/ 41388 h 331788"/>
                  <a:gd name="connsiteX21" fmla="*/ 45354 w 228600"/>
                  <a:gd name="connsiteY21" fmla="*/ 63436 h 331788"/>
                  <a:gd name="connsiteX22" fmla="*/ 24540 w 228600"/>
                  <a:gd name="connsiteY22" fmla="*/ 108828 h 331788"/>
                  <a:gd name="connsiteX23" fmla="*/ 31045 w 228600"/>
                  <a:gd name="connsiteY23" fmla="*/ 138658 h 331788"/>
                  <a:gd name="connsiteX24" fmla="*/ 51859 w 228600"/>
                  <a:gd name="connsiteY24" fmla="*/ 162003 h 331788"/>
                  <a:gd name="connsiteX25" fmla="*/ 101292 w 228600"/>
                  <a:gd name="connsiteY25" fmla="*/ 185347 h 331788"/>
                  <a:gd name="connsiteX26" fmla="*/ 103893 w 228600"/>
                  <a:gd name="connsiteY26" fmla="*/ 185347 h 331788"/>
                  <a:gd name="connsiteX27" fmla="*/ 103893 w 228600"/>
                  <a:gd name="connsiteY27" fmla="*/ 274836 h 331788"/>
                  <a:gd name="connsiteX28" fmla="*/ 101292 w 228600"/>
                  <a:gd name="connsiteY28" fmla="*/ 274836 h 331788"/>
                  <a:gd name="connsiteX29" fmla="*/ 67469 w 228600"/>
                  <a:gd name="connsiteY29" fmla="*/ 269648 h 331788"/>
                  <a:gd name="connsiteX30" fmla="*/ 59664 w 228600"/>
                  <a:gd name="connsiteY30" fmla="*/ 260570 h 331788"/>
                  <a:gd name="connsiteX31" fmla="*/ 60965 w 228600"/>
                  <a:gd name="connsiteY31" fmla="*/ 257976 h 331788"/>
                  <a:gd name="connsiteX32" fmla="*/ 67469 w 228600"/>
                  <a:gd name="connsiteY32" fmla="*/ 254085 h 331788"/>
                  <a:gd name="connsiteX33" fmla="*/ 80478 w 228600"/>
                  <a:gd name="connsiteY33" fmla="*/ 230740 h 331788"/>
                  <a:gd name="connsiteX34" fmla="*/ 72673 w 228600"/>
                  <a:gd name="connsiteY34" fmla="*/ 212583 h 331788"/>
                  <a:gd name="connsiteX35" fmla="*/ 51859 w 228600"/>
                  <a:gd name="connsiteY35" fmla="*/ 206098 h 331788"/>
                  <a:gd name="connsiteX36" fmla="*/ 29744 w 228600"/>
                  <a:gd name="connsiteY36" fmla="*/ 213880 h 331788"/>
                  <a:gd name="connsiteX37" fmla="*/ 20638 w 228600"/>
                  <a:gd name="connsiteY37" fmla="*/ 237225 h 331788"/>
                  <a:gd name="connsiteX38" fmla="*/ 44053 w 228600"/>
                  <a:gd name="connsiteY38" fmla="*/ 276133 h 331788"/>
                  <a:gd name="connsiteX39" fmla="*/ 101292 w 228600"/>
                  <a:gd name="connsiteY39" fmla="*/ 290399 h 331788"/>
                  <a:gd name="connsiteX40" fmla="*/ 103893 w 228600"/>
                  <a:gd name="connsiteY40" fmla="*/ 290399 h 331788"/>
                  <a:gd name="connsiteX41" fmla="*/ 103893 w 228600"/>
                  <a:gd name="connsiteY41" fmla="*/ 311150 h 331788"/>
                  <a:gd name="connsiteX42" fmla="*/ 124707 w 228600"/>
                  <a:gd name="connsiteY42" fmla="*/ 311150 h 331788"/>
                  <a:gd name="connsiteX43" fmla="*/ 124707 w 228600"/>
                  <a:gd name="connsiteY43" fmla="*/ 290399 h 331788"/>
                  <a:gd name="connsiteX44" fmla="*/ 185848 w 228600"/>
                  <a:gd name="connsiteY44" fmla="*/ 265757 h 331788"/>
                  <a:gd name="connsiteX45" fmla="*/ 207963 w 228600"/>
                  <a:gd name="connsiteY45" fmla="*/ 219068 h 331788"/>
                  <a:gd name="connsiteX46" fmla="*/ 184548 w 228600"/>
                  <a:gd name="connsiteY46" fmla="*/ 174972 h 331788"/>
                  <a:gd name="connsiteX47" fmla="*/ 124707 w 228600"/>
                  <a:gd name="connsiteY47" fmla="*/ 143846 h 331788"/>
                  <a:gd name="connsiteX48" fmla="*/ 124707 w 228600"/>
                  <a:gd name="connsiteY48" fmla="*/ 56951 h 331788"/>
                  <a:gd name="connsiteX49" fmla="*/ 146822 w 228600"/>
                  <a:gd name="connsiteY49" fmla="*/ 62139 h 331788"/>
                  <a:gd name="connsiteX50" fmla="*/ 155928 w 228600"/>
                  <a:gd name="connsiteY50" fmla="*/ 71217 h 331788"/>
                  <a:gd name="connsiteX51" fmla="*/ 149424 w 228600"/>
                  <a:gd name="connsiteY51" fmla="*/ 82890 h 331788"/>
                  <a:gd name="connsiteX52" fmla="*/ 142919 w 228600"/>
                  <a:gd name="connsiteY52" fmla="*/ 98453 h 331788"/>
                  <a:gd name="connsiteX53" fmla="*/ 150725 w 228600"/>
                  <a:gd name="connsiteY53" fmla="*/ 114016 h 331788"/>
                  <a:gd name="connsiteX54" fmla="*/ 168937 w 228600"/>
                  <a:gd name="connsiteY54" fmla="*/ 120501 h 331788"/>
                  <a:gd name="connsiteX55" fmla="*/ 189751 w 228600"/>
                  <a:gd name="connsiteY55" fmla="*/ 112719 h 331788"/>
                  <a:gd name="connsiteX56" fmla="*/ 198857 w 228600"/>
                  <a:gd name="connsiteY56" fmla="*/ 91968 h 331788"/>
                  <a:gd name="connsiteX57" fmla="*/ 187149 w 228600"/>
                  <a:gd name="connsiteY57" fmla="*/ 64733 h 331788"/>
                  <a:gd name="connsiteX58" fmla="*/ 155928 w 228600"/>
                  <a:gd name="connsiteY58" fmla="*/ 46576 h 331788"/>
                  <a:gd name="connsiteX59" fmla="*/ 124707 w 228600"/>
                  <a:gd name="connsiteY59" fmla="*/ 41388 h 331788"/>
                  <a:gd name="connsiteX60" fmla="*/ 124707 w 228600"/>
                  <a:gd name="connsiteY60" fmla="*/ 20637 h 331788"/>
                  <a:gd name="connsiteX61" fmla="*/ 103893 w 228600"/>
                  <a:gd name="connsiteY61" fmla="*/ 20637 h 331788"/>
                  <a:gd name="connsiteX62" fmla="*/ 83127 w 228600"/>
                  <a:gd name="connsiteY62" fmla="*/ 0 h 331788"/>
                  <a:gd name="connsiteX63" fmla="*/ 145473 w 228600"/>
                  <a:gd name="connsiteY63" fmla="*/ 0 h 331788"/>
                  <a:gd name="connsiteX64" fmla="*/ 145473 w 228600"/>
                  <a:gd name="connsiteY64" fmla="*/ 23329 h 331788"/>
                  <a:gd name="connsiteX65" fmla="*/ 161059 w 228600"/>
                  <a:gd name="connsiteY65" fmla="*/ 27217 h 331788"/>
                  <a:gd name="connsiteX66" fmla="*/ 201324 w 228600"/>
                  <a:gd name="connsiteY66" fmla="*/ 50546 h 331788"/>
                  <a:gd name="connsiteX67" fmla="*/ 219508 w 228600"/>
                  <a:gd name="connsiteY67" fmla="*/ 92019 h 331788"/>
                  <a:gd name="connsiteX68" fmla="*/ 203922 w 228600"/>
                  <a:gd name="connsiteY68" fmla="*/ 127013 h 331788"/>
                  <a:gd name="connsiteX69" fmla="*/ 171450 w 228600"/>
                  <a:gd name="connsiteY69" fmla="*/ 141269 h 331788"/>
                  <a:gd name="connsiteX70" fmla="*/ 198726 w 228600"/>
                  <a:gd name="connsiteY70" fmla="*/ 158118 h 331788"/>
                  <a:gd name="connsiteX71" fmla="*/ 228600 w 228600"/>
                  <a:gd name="connsiteY71" fmla="*/ 219032 h 331788"/>
                  <a:gd name="connsiteX72" fmla="*/ 198726 w 228600"/>
                  <a:gd name="connsiteY72" fmla="*/ 281242 h 331788"/>
                  <a:gd name="connsiteX73" fmla="*/ 145473 w 228600"/>
                  <a:gd name="connsiteY73" fmla="*/ 307163 h 331788"/>
                  <a:gd name="connsiteX74" fmla="*/ 145473 w 228600"/>
                  <a:gd name="connsiteY74" fmla="*/ 331788 h 331788"/>
                  <a:gd name="connsiteX75" fmla="*/ 83127 w 228600"/>
                  <a:gd name="connsiteY75" fmla="*/ 331788 h 331788"/>
                  <a:gd name="connsiteX76" fmla="*/ 83127 w 228600"/>
                  <a:gd name="connsiteY76" fmla="*/ 309755 h 331788"/>
                  <a:gd name="connsiteX77" fmla="*/ 32471 w 228600"/>
                  <a:gd name="connsiteY77" fmla="*/ 292907 h 331788"/>
                  <a:gd name="connsiteX78" fmla="*/ 0 w 228600"/>
                  <a:gd name="connsiteY78" fmla="*/ 237177 h 331788"/>
                  <a:gd name="connsiteX79" fmla="*/ 15586 w 228600"/>
                  <a:gd name="connsiteY79" fmla="*/ 199591 h 331788"/>
                  <a:gd name="connsiteX80" fmla="*/ 50656 w 228600"/>
                  <a:gd name="connsiteY80" fmla="*/ 185335 h 331788"/>
                  <a:gd name="connsiteX81" fmla="*/ 40265 w 228600"/>
                  <a:gd name="connsiteY81" fmla="*/ 178854 h 331788"/>
                  <a:gd name="connsiteX82" fmla="*/ 12989 w 228600"/>
                  <a:gd name="connsiteY82" fmla="*/ 149045 h 331788"/>
                  <a:gd name="connsiteX83" fmla="*/ 3896 w 228600"/>
                  <a:gd name="connsiteY83" fmla="*/ 108868 h 331788"/>
                  <a:gd name="connsiteX84" fmla="*/ 31173 w 228600"/>
                  <a:gd name="connsiteY84" fmla="*/ 47954 h 331788"/>
                  <a:gd name="connsiteX85" fmla="*/ 83127 w 228600"/>
                  <a:gd name="connsiteY85" fmla="*/ 23329 h 331788"/>
                  <a:gd name="connsiteX86" fmla="*/ 83127 w 228600"/>
                  <a:gd name="connsiteY86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228600" h="331788">
                    <a:moveTo>
                      <a:pt x="146050" y="228600"/>
                    </a:moveTo>
                    <a:cubicBezTo>
                      <a:pt x="146050" y="228600"/>
                      <a:pt x="146050" y="228600"/>
                      <a:pt x="146050" y="242888"/>
                    </a:cubicBezTo>
                    <a:cubicBezTo>
                      <a:pt x="148167" y="240507"/>
                      <a:pt x="149225" y="238125"/>
                      <a:pt x="149225" y="235744"/>
                    </a:cubicBezTo>
                    <a:cubicBezTo>
                      <a:pt x="149225" y="234553"/>
                      <a:pt x="149225" y="232172"/>
                      <a:pt x="147108" y="228600"/>
                    </a:cubicBezTo>
                    <a:cubicBezTo>
                      <a:pt x="146050" y="228600"/>
                      <a:pt x="146050" y="228600"/>
                      <a:pt x="146050" y="228600"/>
                    </a:cubicBezTo>
                    <a:close/>
                    <a:moveTo>
                      <a:pt x="123825" y="193675"/>
                    </a:moveTo>
                    <a:cubicBezTo>
                      <a:pt x="142240" y="201356"/>
                      <a:pt x="155394" y="207758"/>
                      <a:pt x="160656" y="214159"/>
                    </a:cubicBezTo>
                    <a:cubicBezTo>
                      <a:pt x="167232" y="220560"/>
                      <a:pt x="169863" y="228242"/>
                      <a:pt x="169863" y="235923"/>
                    </a:cubicBezTo>
                    <a:cubicBezTo>
                      <a:pt x="169863" y="244885"/>
                      <a:pt x="165917" y="253846"/>
                      <a:pt x="156709" y="260248"/>
                    </a:cubicBezTo>
                    <a:cubicBezTo>
                      <a:pt x="148817" y="267929"/>
                      <a:pt x="136979" y="271770"/>
                      <a:pt x="123825" y="273050"/>
                    </a:cubicBezTo>
                    <a:cubicBezTo>
                      <a:pt x="123825" y="273050"/>
                      <a:pt x="123825" y="273050"/>
                      <a:pt x="123825" y="193675"/>
                    </a:cubicBezTo>
                    <a:close/>
                    <a:moveTo>
                      <a:pt x="100630" y="57150"/>
                    </a:moveTo>
                    <a:cubicBezTo>
                      <a:pt x="100630" y="57150"/>
                      <a:pt x="100630" y="57150"/>
                      <a:pt x="103188" y="57150"/>
                    </a:cubicBezTo>
                    <a:cubicBezTo>
                      <a:pt x="103188" y="57150"/>
                      <a:pt x="103188" y="57150"/>
                      <a:pt x="103188" y="136525"/>
                    </a:cubicBezTo>
                    <a:cubicBezTo>
                      <a:pt x="103188" y="136525"/>
                      <a:pt x="103188" y="136525"/>
                      <a:pt x="100630" y="135224"/>
                    </a:cubicBezTo>
                    <a:cubicBezTo>
                      <a:pt x="72496" y="124814"/>
                      <a:pt x="57150" y="110500"/>
                      <a:pt x="57150" y="93584"/>
                    </a:cubicBezTo>
                    <a:cubicBezTo>
                      <a:pt x="57150" y="84476"/>
                      <a:pt x="60986" y="76668"/>
                      <a:pt x="69938" y="68861"/>
                    </a:cubicBezTo>
                    <a:cubicBezTo>
                      <a:pt x="77611" y="62355"/>
                      <a:pt x="87842" y="58451"/>
                      <a:pt x="100630" y="57150"/>
                    </a:cubicBezTo>
                    <a:close/>
                    <a:moveTo>
                      <a:pt x="103893" y="20637"/>
                    </a:moveTo>
                    <a:cubicBezTo>
                      <a:pt x="103893" y="20637"/>
                      <a:pt x="103893" y="20637"/>
                      <a:pt x="103893" y="41388"/>
                    </a:cubicBezTo>
                    <a:cubicBezTo>
                      <a:pt x="103893" y="41388"/>
                      <a:pt x="103893" y="41388"/>
                      <a:pt x="101292" y="41388"/>
                    </a:cubicBezTo>
                    <a:cubicBezTo>
                      <a:pt x="77876" y="43982"/>
                      <a:pt x="59664" y="50466"/>
                      <a:pt x="45354" y="63436"/>
                    </a:cubicBezTo>
                    <a:cubicBezTo>
                      <a:pt x="31045" y="76405"/>
                      <a:pt x="24540" y="90671"/>
                      <a:pt x="24540" y="108828"/>
                    </a:cubicBezTo>
                    <a:cubicBezTo>
                      <a:pt x="24540" y="119204"/>
                      <a:pt x="27142" y="129579"/>
                      <a:pt x="31045" y="138658"/>
                    </a:cubicBezTo>
                    <a:cubicBezTo>
                      <a:pt x="36248" y="147736"/>
                      <a:pt x="42753" y="155518"/>
                      <a:pt x="51859" y="162003"/>
                    </a:cubicBezTo>
                    <a:cubicBezTo>
                      <a:pt x="60965" y="167190"/>
                      <a:pt x="76575" y="174972"/>
                      <a:pt x="101292" y="185347"/>
                    </a:cubicBezTo>
                    <a:cubicBezTo>
                      <a:pt x="101292" y="185347"/>
                      <a:pt x="101292" y="185347"/>
                      <a:pt x="103893" y="185347"/>
                    </a:cubicBezTo>
                    <a:cubicBezTo>
                      <a:pt x="103893" y="185347"/>
                      <a:pt x="103893" y="185347"/>
                      <a:pt x="103893" y="274836"/>
                    </a:cubicBezTo>
                    <a:cubicBezTo>
                      <a:pt x="103893" y="274836"/>
                      <a:pt x="103893" y="274836"/>
                      <a:pt x="101292" y="274836"/>
                    </a:cubicBezTo>
                    <a:cubicBezTo>
                      <a:pt x="85681" y="274836"/>
                      <a:pt x="75274" y="272242"/>
                      <a:pt x="67469" y="269648"/>
                    </a:cubicBezTo>
                    <a:cubicBezTo>
                      <a:pt x="62266" y="267054"/>
                      <a:pt x="59664" y="264460"/>
                      <a:pt x="59664" y="260570"/>
                    </a:cubicBezTo>
                    <a:cubicBezTo>
                      <a:pt x="59664" y="260570"/>
                      <a:pt x="60965" y="259273"/>
                      <a:pt x="60965" y="257976"/>
                    </a:cubicBezTo>
                    <a:cubicBezTo>
                      <a:pt x="62266" y="256679"/>
                      <a:pt x="63567" y="255382"/>
                      <a:pt x="67469" y="254085"/>
                    </a:cubicBezTo>
                    <a:cubicBezTo>
                      <a:pt x="76575" y="247600"/>
                      <a:pt x="80478" y="239819"/>
                      <a:pt x="80478" y="230740"/>
                    </a:cubicBezTo>
                    <a:cubicBezTo>
                      <a:pt x="80478" y="222959"/>
                      <a:pt x="77876" y="217771"/>
                      <a:pt x="72673" y="212583"/>
                    </a:cubicBezTo>
                    <a:cubicBezTo>
                      <a:pt x="67469" y="208692"/>
                      <a:pt x="60965" y="206098"/>
                      <a:pt x="51859" y="206098"/>
                    </a:cubicBezTo>
                    <a:cubicBezTo>
                      <a:pt x="42753" y="206098"/>
                      <a:pt x="36248" y="208692"/>
                      <a:pt x="29744" y="213880"/>
                    </a:cubicBezTo>
                    <a:cubicBezTo>
                      <a:pt x="23240" y="220365"/>
                      <a:pt x="20638" y="226849"/>
                      <a:pt x="20638" y="237225"/>
                    </a:cubicBezTo>
                    <a:cubicBezTo>
                      <a:pt x="20638" y="252788"/>
                      <a:pt x="28443" y="265757"/>
                      <a:pt x="44053" y="276133"/>
                    </a:cubicBezTo>
                    <a:cubicBezTo>
                      <a:pt x="59664" y="285211"/>
                      <a:pt x="77876" y="290399"/>
                      <a:pt x="101292" y="290399"/>
                    </a:cubicBezTo>
                    <a:cubicBezTo>
                      <a:pt x="101292" y="290399"/>
                      <a:pt x="101292" y="290399"/>
                      <a:pt x="103893" y="290399"/>
                    </a:cubicBezTo>
                    <a:cubicBezTo>
                      <a:pt x="103893" y="290399"/>
                      <a:pt x="103893" y="290399"/>
                      <a:pt x="103893" y="311150"/>
                    </a:cubicBezTo>
                    <a:cubicBezTo>
                      <a:pt x="103893" y="311150"/>
                      <a:pt x="103893" y="311150"/>
                      <a:pt x="124707" y="311150"/>
                    </a:cubicBezTo>
                    <a:cubicBezTo>
                      <a:pt x="124707" y="311150"/>
                      <a:pt x="124707" y="311150"/>
                      <a:pt x="124707" y="290399"/>
                    </a:cubicBezTo>
                    <a:cubicBezTo>
                      <a:pt x="150725" y="286508"/>
                      <a:pt x="171539" y="278727"/>
                      <a:pt x="185848" y="265757"/>
                    </a:cubicBezTo>
                    <a:cubicBezTo>
                      <a:pt x="200158" y="252788"/>
                      <a:pt x="207963" y="237225"/>
                      <a:pt x="207963" y="219068"/>
                    </a:cubicBezTo>
                    <a:cubicBezTo>
                      <a:pt x="207963" y="202208"/>
                      <a:pt x="200158" y="187941"/>
                      <a:pt x="184548" y="174972"/>
                    </a:cubicBezTo>
                    <a:cubicBezTo>
                      <a:pt x="174141" y="164597"/>
                      <a:pt x="153327" y="154221"/>
                      <a:pt x="124707" y="143846"/>
                    </a:cubicBezTo>
                    <a:cubicBezTo>
                      <a:pt x="124707" y="143846"/>
                      <a:pt x="124707" y="143846"/>
                      <a:pt x="124707" y="56951"/>
                    </a:cubicBezTo>
                    <a:cubicBezTo>
                      <a:pt x="133813" y="56951"/>
                      <a:pt x="141619" y="58248"/>
                      <a:pt x="146822" y="62139"/>
                    </a:cubicBezTo>
                    <a:cubicBezTo>
                      <a:pt x="153327" y="64733"/>
                      <a:pt x="155928" y="67327"/>
                      <a:pt x="155928" y="71217"/>
                    </a:cubicBezTo>
                    <a:cubicBezTo>
                      <a:pt x="155928" y="73811"/>
                      <a:pt x="153327" y="77702"/>
                      <a:pt x="149424" y="82890"/>
                    </a:cubicBezTo>
                    <a:cubicBezTo>
                      <a:pt x="145521" y="89374"/>
                      <a:pt x="142919" y="94562"/>
                      <a:pt x="142919" y="98453"/>
                    </a:cubicBezTo>
                    <a:cubicBezTo>
                      <a:pt x="142919" y="104938"/>
                      <a:pt x="145521" y="110125"/>
                      <a:pt x="150725" y="114016"/>
                    </a:cubicBezTo>
                    <a:cubicBezTo>
                      <a:pt x="155928" y="119204"/>
                      <a:pt x="162433" y="120501"/>
                      <a:pt x="168937" y="120501"/>
                    </a:cubicBezTo>
                    <a:cubicBezTo>
                      <a:pt x="176742" y="120501"/>
                      <a:pt x="184548" y="117907"/>
                      <a:pt x="189751" y="112719"/>
                    </a:cubicBezTo>
                    <a:cubicBezTo>
                      <a:pt x="196255" y="106235"/>
                      <a:pt x="198857" y="99750"/>
                      <a:pt x="198857" y="91968"/>
                    </a:cubicBezTo>
                    <a:cubicBezTo>
                      <a:pt x="198857" y="82890"/>
                      <a:pt x="194954" y="73811"/>
                      <a:pt x="187149" y="64733"/>
                    </a:cubicBezTo>
                    <a:cubicBezTo>
                      <a:pt x="178043" y="56951"/>
                      <a:pt x="167636" y="50466"/>
                      <a:pt x="155928" y="46576"/>
                    </a:cubicBezTo>
                    <a:cubicBezTo>
                      <a:pt x="144220" y="43982"/>
                      <a:pt x="133813" y="41388"/>
                      <a:pt x="124707" y="41388"/>
                    </a:cubicBezTo>
                    <a:cubicBezTo>
                      <a:pt x="124707" y="41388"/>
                      <a:pt x="124707" y="41388"/>
                      <a:pt x="124707" y="20637"/>
                    </a:cubicBezTo>
                    <a:cubicBezTo>
                      <a:pt x="124707" y="20637"/>
                      <a:pt x="124707" y="20637"/>
                      <a:pt x="103893" y="20637"/>
                    </a:cubicBezTo>
                    <a:close/>
                    <a:moveTo>
                      <a:pt x="83127" y="0"/>
                    </a:moveTo>
                    <a:cubicBezTo>
                      <a:pt x="83127" y="0"/>
                      <a:pt x="83127" y="0"/>
                      <a:pt x="145473" y="0"/>
                    </a:cubicBezTo>
                    <a:cubicBezTo>
                      <a:pt x="145473" y="0"/>
                      <a:pt x="145473" y="0"/>
                      <a:pt x="145473" y="23329"/>
                    </a:cubicBezTo>
                    <a:cubicBezTo>
                      <a:pt x="150668" y="24625"/>
                      <a:pt x="155864" y="25921"/>
                      <a:pt x="161059" y="27217"/>
                    </a:cubicBezTo>
                    <a:cubicBezTo>
                      <a:pt x="176646" y="31105"/>
                      <a:pt x="190933" y="40177"/>
                      <a:pt x="201324" y="50546"/>
                    </a:cubicBezTo>
                    <a:cubicBezTo>
                      <a:pt x="214313" y="63506"/>
                      <a:pt x="219508" y="76467"/>
                      <a:pt x="219508" y="92019"/>
                    </a:cubicBezTo>
                    <a:cubicBezTo>
                      <a:pt x="219508" y="104980"/>
                      <a:pt x="214313" y="117940"/>
                      <a:pt x="203922" y="127013"/>
                    </a:cubicBezTo>
                    <a:cubicBezTo>
                      <a:pt x="194830" y="136085"/>
                      <a:pt x="184439" y="141269"/>
                      <a:pt x="171450" y="141269"/>
                    </a:cubicBezTo>
                    <a:cubicBezTo>
                      <a:pt x="183140" y="147749"/>
                      <a:pt x="192232" y="152934"/>
                      <a:pt x="198726" y="158118"/>
                    </a:cubicBezTo>
                    <a:cubicBezTo>
                      <a:pt x="218209" y="176262"/>
                      <a:pt x="228600" y="195703"/>
                      <a:pt x="228600" y="219032"/>
                    </a:cubicBezTo>
                    <a:cubicBezTo>
                      <a:pt x="228600" y="243657"/>
                      <a:pt x="218209" y="264394"/>
                      <a:pt x="198726" y="281242"/>
                    </a:cubicBezTo>
                    <a:cubicBezTo>
                      <a:pt x="185738" y="294203"/>
                      <a:pt x="167554" y="301979"/>
                      <a:pt x="145473" y="307163"/>
                    </a:cubicBezTo>
                    <a:cubicBezTo>
                      <a:pt x="145473" y="307163"/>
                      <a:pt x="145473" y="307163"/>
                      <a:pt x="145473" y="331788"/>
                    </a:cubicBezTo>
                    <a:cubicBezTo>
                      <a:pt x="145473" y="331788"/>
                      <a:pt x="145473" y="331788"/>
                      <a:pt x="83127" y="331788"/>
                    </a:cubicBezTo>
                    <a:cubicBezTo>
                      <a:pt x="83127" y="331788"/>
                      <a:pt x="83127" y="331788"/>
                      <a:pt x="83127" y="309755"/>
                    </a:cubicBezTo>
                    <a:cubicBezTo>
                      <a:pt x="63644" y="308459"/>
                      <a:pt x="46759" y="301979"/>
                      <a:pt x="32471" y="292907"/>
                    </a:cubicBezTo>
                    <a:cubicBezTo>
                      <a:pt x="5195" y="276058"/>
                      <a:pt x="0" y="252729"/>
                      <a:pt x="0" y="237177"/>
                    </a:cubicBezTo>
                    <a:cubicBezTo>
                      <a:pt x="0" y="221624"/>
                      <a:pt x="5195" y="208664"/>
                      <a:pt x="15586" y="199591"/>
                    </a:cubicBezTo>
                    <a:cubicBezTo>
                      <a:pt x="24678" y="190519"/>
                      <a:pt x="36368" y="185335"/>
                      <a:pt x="50656" y="185335"/>
                    </a:cubicBezTo>
                    <a:cubicBezTo>
                      <a:pt x="46759" y="182743"/>
                      <a:pt x="42862" y="180151"/>
                      <a:pt x="40265" y="178854"/>
                    </a:cubicBezTo>
                    <a:cubicBezTo>
                      <a:pt x="28575" y="171078"/>
                      <a:pt x="19483" y="160710"/>
                      <a:pt x="12989" y="149045"/>
                    </a:cubicBezTo>
                    <a:cubicBezTo>
                      <a:pt x="6494" y="136085"/>
                      <a:pt x="3896" y="123124"/>
                      <a:pt x="3896" y="108868"/>
                    </a:cubicBezTo>
                    <a:cubicBezTo>
                      <a:pt x="3896" y="85539"/>
                      <a:pt x="12989" y="64802"/>
                      <a:pt x="31173" y="47954"/>
                    </a:cubicBezTo>
                    <a:cubicBezTo>
                      <a:pt x="45460" y="36289"/>
                      <a:pt x="62345" y="27217"/>
                      <a:pt x="83127" y="23329"/>
                    </a:cubicBezTo>
                    <a:cubicBezTo>
                      <a:pt x="83127" y="23329"/>
                      <a:pt x="83127" y="23329"/>
                      <a:pt x="83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: 形状 63"/>
              <p:cNvSpPr/>
              <p:nvPr/>
            </p:nvSpPr>
            <p:spPr bwMode="auto">
              <a:xfrm>
                <a:off x="5140870" y="3894917"/>
                <a:ext cx="187823" cy="186367"/>
              </a:xfrm>
              <a:custGeom>
                <a:avLst/>
                <a:gdLst>
                  <a:gd name="T0" fmla="*/ 161 w 386"/>
                  <a:gd name="T1" fmla="*/ 42 h 386"/>
                  <a:gd name="T2" fmla="*/ 119 w 386"/>
                  <a:gd name="T3" fmla="*/ 58 h 386"/>
                  <a:gd name="T4" fmla="*/ 83 w 386"/>
                  <a:gd name="T5" fmla="*/ 84 h 386"/>
                  <a:gd name="T6" fmla="*/ 56 w 386"/>
                  <a:gd name="T7" fmla="*/ 120 h 386"/>
                  <a:gd name="T8" fmla="*/ 42 w 386"/>
                  <a:gd name="T9" fmla="*/ 162 h 386"/>
                  <a:gd name="T10" fmla="*/ 39 w 386"/>
                  <a:gd name="T11" fmla="*/ 209 h 386"/>
                  <a:gd name="T12" fmla="*/ 50 w 386"/>
                  <a:gd name="T13" fmla="*/ 254 h 386"/>
                  <a:gd name="T14" fmla="*/ 73 w 386"/>
                  <a:gd name="T15" fmla="*/ 291 h 386"/>
                  <a:gd name="T16" fmla="*/ 107 w 386"/>
                  <a:gd name="T17" fmla="*/ 321 h 386"/>
                  <a:gd name="T18" fmla="*/ 147 w 386"/>
                  <a:gd name="T19" fmla="*/ 342 h 386"/>
                  <a:gd name="T20" fmla="*/ 193 w 386"/>
                  <a:gd name="T21" fmla="*/ 347 h 386"/>
                  <a:gd name="T22" fmla="*/ 239 w 386"/>
                  <a:gd name="T23" fmla="*/ 342 h 386"/>
                  <a:gd name="T24" fmla="*/ 279 w 386"/>
                  <a:gd name="T25" fmla="*/ 321 h 386"/>
                  <a:gd name="T26" fmla="*/ 311 w 386"/>
                  <a:gd name="T27" fmla="*/ 291 h 386"/>
                  <a:gd name="T28" fmla="*/ 335 w 386"/>
                  <a:gd name="T29" fmla="*/ 254 h 386"/>
                  <a:gd name="T30" fmla="*/ 346 w 386"/>
                  <a:gd name="T31" fmla="*/ 209 h 386"/>
                  <a:gd name="T32" fmla="*/ 344 w 386"/>
                  <a:gd name="T33" fmla="*/ 162 h 386"/>
                  <a:gd name="T34" fmla="*/ 328 w 386"/>
                  <a:gd name="T35" fmla="*/ 120 h 386"/>
                  <a:gd name="T36" fmla="*/ 302 w 386"/>
                  <a:gd name="T37" fmla="*/ 84 h 386"/>
                  <a:gd name="T38" fmla="*/ 266 w 386"/>
                  <a:gd name="T39" fmla="*/ 58 h 386"/>
                  <a:gd name="T40" fmla="*/ 223 w 386"/>
                  <a:gd name="T41" fmla="*/ 42 h 386"/>
                  <a:gd name="T42" fmla="*/ 193 w 386"/>
                  <a:gd name="T43" fmla="*/ 386 h 386"/>
                  <a:gd name="T44" fmla="*/ 135 w 386"/>
                  <a:gd name="T45" fmla="*/ 378 h 386"/>
                  <a:gd name="T46" fmla="*/ 85 w 386"/>
                  <a:gd name="T47" fmla="*/ 353 h 386"/>
                  <a:gd name="T48" fmla="*/ 43 w 386"/>
                  <a:gd name="T49" fmla="*/ 316 h 386"/>
                  <a:gd name="T50" fmla="*/ 14 w 386"/>
                  <a:gd name="T51" fmla="*/ 268 h 386"/>
                  <a:gd name="T52" fmla="*/ 0 w 386"/>
                  <a:gd name="T53" fmla="*/ 213 h 386"/>
                  <a:gd name="T54" fmla="*/ 3 w 386"/>
                  <a:gd name="T55" fmla="*/ 154 h 386"/>
                  <a:gd name="T56" fmla="*/ 23 w 386"/>
                  <a:gd name="T57" fmla="*/ 101 h 386"/>
                  <a:gd name="T58" fmla="*/ 56 w 386"/>
                  <a:gd name="T59" fmla="*/ 56 h 386"/>
                  <a:gd name="T60" fmla="*/ 101 w 386"/>
                  <a:gd name="T61" fmla="*/ 23 h 386"/>
                  <a:gd name="T62" fmla="*/ 154 w 386"/>
                  <a:gd name="T63" fmla="*/ 5 h 386"/>
                  <a:gd name="T64" fmla="*/ 212 w 386"/>
                  <a:gd name="T65" fmla="*/ 2 h 386"/>
                  <a:gd name="T66" fmla="*/ 268 w 386"/>
                  <a:gd name="T67" fmla="*/ 16 h 386"/>
                  <a:gd name="T68" fmla="*/ 315 w 386"/>
                  <a:gd name="T69" fmla="*/ 45 h 386"/>
                  <a:gd name="T70" fmla="*/ 353 w 386"/>
                  <a:gd name="T71" fmla="*/ 85 h 386"/>
                  <a:gd name="T72" fmla="*/ 377 w 386"/>
                  <a:gd name="T73" fmla="*/ 136 h 386"/>
                  <a:gd name="T74" fmla="*/ 386 w 386"/>
                  <a:gd name="T75" fmla="*/ 193 h 386"/>
                  <a:gd name="T76" fmla="*/ 377 w 386"/>
                  <a:gd name="T77" fmla="*/ 251 h 386"/>
                  <a:gd name="T78" fmla="*/ 353 w 386"/>
                  <a:gd name="T79" fmla="*/ 301 h 386"/>
                  <a:gd name="T80" fmla="*/ 315 w 386"/>
                  <a:gd name="T81" fmla="*/ 343 h 386"/>
                  <a:gd name="T82" fmla="*/ 268 w 386"/>
                  <a:gd name="T83" fmla="*/ 372 h 386"/>
                  <a:gd name="T84" fmla="*/ 212 w 386"/>
                  <a:gd name="T85" fmla="*/ 385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6" h="386">
                    <a:moveTo>
                      <a:pt x="193" y="39"/>
                    </a:moveTo>
                    <a:lnTo>
                      <a:pt x="177" y="39"/>
                    </a:lnTo>
                    <a:lnTo>
                      <a:pt x="161" y="42"/>
                    </a:lnTo>
                    <a:lnTo>
                      <a:pt x="147" y="46"/>
                    </a:lnTo>
                    <a:lnTo>
                      <a:pt x="132" y="51"/>
                    </a:lnTo>
                    <a:lnTo>
                      <a:pt x="119" y="58"/>
                    </a:lnTo>
                    <a:lnTo>
                      <a:pt x="107" y="65"/>
                    </a:lnTo>
                    <a:lnTo>
                      <a:pt x="95" y="74"/>
                    </a:lnTo>
                    <a:lnTo>
                      <a:pt x="83" y="84"/>
                    </a:lnTo>
                    <a:lnTo>
                      <a:pt x="73" y="95"/>
                    </a:lnTo>
                    <a:lnTo>
                      <a:pt x="65" y="107"/>
                    </a:lnTo>
                    <a:lnTo>
                      <a:pt x="56" y="120"/>
                    </a:lnTo>
                    <a:lnTo>
                      <a:pt x="50" y="133"/>
                    </a:lnTo>
                    <a:lnTo>
                      <a:pt x="45" y="147"/>
                    </a:lnTo>
                    <a:lnTo>
                      <a:pt x="42" y="162"/>
                    </a:lnTo>
                    <a:lnTo>
                      <a:pt x="39" y="177"/>
                    </a:lnTo>
                    <a:lnTo>
                      <a:pt x="37" y="193"/>
                    </a:lnTo>
                    <a:lnTo>
                      <a:pt x="39" y="209"/>
                    </a:lnTo>
                    <a:lnTo>
                      <a:pt x="42" y="225"/>
                    </a:lnTo>
                    <a:lnTo>
                      <a:pt x="45" y="239"/>
                    </a:lnTo>
                    <a:lnTo>
                      <a:pt x="50" y="254"/>
                    </a:lnTo>
                    <a:lnTo>
                      <a:pt x="56" y="267"/>
                    </a:lnTo>
                    <a:lnTo>
                      <a:pt x="65" y="280"/>
                    </a:lnTo>
                    <a:lnTo>
                      <a:pt x="73" y="291"/>
                    </a:lnTo>
                    <a:lnTo>
                      <a:pt x="83" y="303"/>
                    </a:lnTo>
                    <a:lnTo>
                      <a:pt x="95" y="313"/>
                    </a:lnTo>
                    <a:lnTo>
                      <a:pt x="107" y="321"/>
                    </a:lnTo>
                    <a:lnTo>
                      <a:pt x="119" y="329"/>
                    </a:lnTo>
                    <a:lnTo>
                      <a:pt x="132" y="336"/>
                    </a:lnTo>
                    <a:lnTo>
                      <a:pt x="147" y="342"/>
                    </a:lnTo>
                    <a:lnTo>
                      <a:pt x="161" y="345"/>
                    </a:lnTo>
                    <a:lnTo>
                      <a:pt x="177" y="347"/>
                    </a:lnTo>
                    <a:lnTo>
                      <a:pt x="193" y="347"/>
                    </a:lnTo>
                    <a:lnTo>
                      <a:pt x="209" y="347"/>
                    </a:lnTo>
                    <a:lnTo>
                      <a:pt x="223" y="345"/>
                    </a:lnTo>
                    <a:lnTo>
                      <a:pt x="239" y="342"/>
                    </a:lnTo>
                    <a:lnTo>
                      <a:pt x="252" y="336"/>
                    </a:lnTo>
                    <a:lnTo>
                      <a:pt x="266" y="329"/>
                    </a:lnTo>
                    <a:lnTo>
                      <a:pt x="279" y="321"/>
                    </a:lnTo>
                    <a:lnTo>
                      <a:pt x="291" y="313"/>
                    </a:lnTo>
                    <a:lnTo>
                      <a:pt x="302" y="303"/>
                    </a:lnTo>
                    <a:lnTo>
                      <a:pt x="311" y="291"/>
                    </a:lnTo>
                    <a:lnTo>
                      <a:pt x="321" y="280"/>
                    </a:lnTo>
                    <a:lnTo>
                      <a:pt x="328" y="267"/>
                    </a:lnTo>
                    <a:lnTo>
                      <a:pt x="335" y="254"/>
                    </a:lnTo>
                    <a:lnTo>
                      <a:pt x="340" y="239"/>
                    </a:lnTo>
                    <a:lnTo>
                      <a:pt x="344" y="225"/>
                    </a:lnTo>
                    <a:lnTo>
                      <a:pt x="346" y="209"/>
                    </a:lnTo>
                    <a:lnTo>
                      <a:pt x="347" y="193"/>
                    </a:lnTo>
                    <a:lnTo>
                      <a:pt x="346" y="177"/>
                    </a:lnTo>
                    <a:lnTo>
                      <a:pt x="344" y="162"/>
                    </a:lnTo>
                    <a:lnTo>
                      <a:pt x="340" y="147"/>
                    </a:lnTo>
                    <a:lnTo>
                      <a:pt x="335" y="133"/>
                    </a:lnTo>
                    <a:lnTo>
                      <a:pt x="328" y="120"/>
                    </a:lnTo>
                    <a:lnTo>
                      <a:pt x="321" y="107"/>
                    </a:lnTo>
                    <a:lnTo>
                      <a:pt x="311" y="95"/>
                    </a:lnTo>
                    <a:lnTo>
                      <a:pt x="302" y="84"/>
                    </a:lnTo>
                    <a:lnTo>
                      <a:pt x="291" y="74"/>
                    </a:lnTo>
                    <a:lnTo>
                      <a:pt x="279" y="65"/>
                    </a:lnTo>
                    <a:lnTo>
                      <a:pt x="266" y="58"/>
                    </a:lnTo>
                    <a:lnTo>
                      <a:pt x="252" y="51"/>
                    </a:lnTo>
                    <a:lnTo>
                      <a:pt x="239" y="46"/>
                    </a:lnTo>
                    <a:lnTo>
                      <a:pt x="223" y="42"/>
                    </a:lnTo>
                    <a:lnTo>
                      <a:pt x="209" y="39"/>
                    </a:lnTo>
                    <a:lnTo>
                      <a:pt x="193" y="39"/>
                    </a:lnTo>
                    <a:close/>
                    <a:moveTo>
                      <a:pt x="193" y="386"/>
                    </a:moveTo>
                    <a:lnTo>
                      <a:pt x="173" y="385"/>
                    </a:lnTo>
                    <a:lnTo>
                      <a:pt x="154" y="382"/>
                    </a:lnTo>
                    <a:lnTo>
                      <a:pt x="135" y="378"/>
                    </a:lnTo>
                    <a:lnTo>
                      <a:pt x="118" y="372"/>
                    </a:lnTo>
                    <a:lnTo>
                      <a:pt x="101" y="363"/>
                    </a:lnTo>
                    <a:lnTo>
                      <a:pt x="85" y="353"/>
                    </a:lnTo>
                    <a:lnTo>
                      <a:pt x="69" y="343"/>
                    </a:lnTo>
                    <a:lnTo>
                      <a:pt x="56" y="330"/>
                    </a:lnTo>
                    <a:lnTo>
                      <a:pt x="43" y="316"/>
                    </a:lnTo>
                    <a:lnTo>
                      <a:pt x="33" y="301"/>
                    </a:lnTo>
                    <a:lnTo>
                      <a:pt x="23" y="285"/>
                    </a:lnTo>
                    <a:lnTo>
                      <a:pt x="14" y="268"/>
                    </a:lnTo>
                    <a:lnTo>
                      <a:pt x="9" y="251"/>
                    </a:lnTo>
                    <a:lnTo>
                      <a:pt x="3" y="232"/>
                    </a:lnTo>
                    <a:lnTo>
                      <a:pt x="0" y="213"/>
                    </a:lnTo>
                    <a:lnTo>
                      <a:pt x="0" y="193"/>
                    </a:lnTo>
                    <a:lnTo>
                      <a:pt x="0" y="173"/>
                    </a:lnTo>
                    <a:lnTo>
                      <a:pt x="3" y="154"/>
                    </a:lnTo>
                    <a:lnTo>
                      <a:pt x="9" y="136"/>
                    </a:lnTo>
                    <a:lnTo>
                      <a:pt x="14" y="118"/>
                    </a:lnTo>
                    <a:lnTo>
                      <a:pt x="23" y="101"/>
                    </a:lnTo>
                    <a:lnTo>
                      <a:pt x="33" y="85"/>
                    </a:lnTo>
                    <a:lnTo>
                      <a:pt x="43" y="71"/>
                    </a:lnTo>
                    <a:lnTo>
                      <a:pt x="56" y="56"/>
                    </a:lnTo>
                    <a:lnTo>
                      <a:pt x="69" y="45"/>
                    </a:lnTo>
                    <a:lnTo>
                      <a:pt x="85" y="33"/>
                    </a:lnTo>
                    <a:lnTo>
                      <a:pt x="101" y="23"/>
                    </a:lnTo>
                    <a:lnTo>
                      <a:pt x="118" y="16"/>
                    </a:lnTo>
                    <a:lnTo>
                      <a:pt x="135" y="9"/>
                    </a:lnTo>
                    <a:lnTo>
                      <a:pt x="154" y="5"/>
                    </a:lnTo>
                    <a:lnTo>
                      <a:pt x="173" y="2"/>
                    </a:lnTo>
                    <a:lnTo>
                      <a:pt x="193" y="0"/>
                    </a:lnTo>
                    <a:lnTo>
                      <a:pt x="212" y="2"/>
                    </a:lnTo>
                    <a:lnTo>
                      <a:pt x="232" y="5"/>
                    </a:lnTo>
                    <a:lnTo>
                      <a:pt x="251" y="9"/>
                    </a:lnTo>
                    <a:lnTo>
                      <a:pt x="268" y="16"/>
                    </a:lnTo>
                    <a:lnTo>
                      <a:pt x="285" y="23"/>
                    </a:lnTo>
                    <a:lnTo>
                      <a:pt x="301" y="33"/>
                    </a:lnTo>
                    <a:lnTo>
                      <a:pt x="315" y="45"/>
                    </a:lnTo>
                    <a:lnTo>
                      <a:pt x="330" y="56"/>
                    </a:lnTo>
                    <a:lnTo>
                      <a:pt x="341" y="71"/>
                    </a:lnTo>
                    <a:lnTo>
                      <a:pt x="353" y="85"/>
                    </a:lnTo>
                    <a:lnTo>
                      <a:pt x="363" y="101"/>
                    </a:lnTo>
                    <a:lnTo>
                      <a:pt x="370" y="118"/>
                    </a:lnTo>
                    <a:lnTo>
                      <a:pt x="377" y="136"/>
                    </a:lnTo>
                    <a:lnTo>
                      <a:pt x="382" y="154"/>
                    </a:lnTo>
                    <a:lnTo>
                      <a:pt x="384" y="173"/>
                    </a:lnTo>
                    <a:lnTo>
                      <a:pt x="386" y="193"/>
                    </a:lnTo>
                    <a:lnTo>
                      <a:pt x="384" y="213"/>
                    </a:lnTo>
                    <a:lnTo>
                      <a:pt x="382" y="232"/>
                    </a:lnTo>
                    <a:lnTo>
                      <a:pt x="377" y="251"/>
                    </a:lnTo>
                    <a:lnTo>
                      <a:pt x="370" y="268"/>
                    </a:lnTo>
                    <a:lnTo>
                      <a:pt x="363" y="285"/>
                    </a:lnTo>
                    <a:lnTo>
                      <a:pt x="353" y="301"/>
                    </a:lnTo>
                    <a:lnTo>
                      <a:pt x="341" y="316"/>
                    </a:lnTo>
                    <a:lnTo>
                      <a:pt x="330" y="330"/>
                    </a:lnTo>
                    <a:lnTo>
                      <a:pt x="315" y="343"/>
                    </a:lnTo>
                    <a:lnTo>
                      <a:pt x="301" y="353"/>
                    </a:lnTo>
                    <a:lnTo>
                      <a:pt x="285" y="363"/>
                    </a:lnTo>
                    <a:lnTo>
                      <a:pt x="268" y="372"/>
                    </a:lnTo>
                    <a:lnTo>
                      <a:pt x="251" y="378"/>
                    </a:lnTo>
                    <a:lnTo>
                      <a:pt x="232" y="382"/>
                    </a:lnTo>
                    <a:lnTo>
                      <a:pt x="212" y="385"/>
                    </a:lnTo>
                    <a:lnTo>
                      <a:pt x="193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1" name="千图PPT彼岸天：ID 8661124库_组合 20"/>
          <p:cNvGrpSpPr/>
          <p:nvPr>
            <p:custDataLst>
              <p:tags r:id="rId6"/>
            </p:custDataLst>
          </p:nvPr>
        </p:nvGrpSpPr>
        <p:grpSpPr>
          <a:xfrm>
            <a:off x="6694378" y="3570304"/>
            <a:ext cx="593383" cy="595702"/>
            <a:chOff x="6760724" y="3526762"/>
            <a:chExt cx="593383" cy="595702"/>
          </a:xfrm>
        </p:grpSpPr>
        <p:sp>
          <p:nvSpPr>
            <p:cNvPr id="53" name="任意多边形: 形状 52"/>
            <p:cNvSpPr/>
            <p:nvPr/>
          </p:nvSpPr>
          <p:spPr bwMode="auto">
            <a:xfrm>
              <a:off x="6760724" y="3526762"/>
              <a:ext cx="593383" cy="595702"/>
            </a:xfrm>
            <a:custGeom>
              <a:avLst/>
              <a:gdLst>
                <a:gd name="T0" fmla="*/ 127 w 256"/>
                <a:gd name="T1" fmla="*/ 0 h 257"/>
                <a:gd name="T2" fmla="*/ 153 w 256"/>
                <a:gd name="T3" fmla="*/ 3 h 257"/>
                <a:gd name="T4" fmla="*/ 178 w 256"/>
                <a:gd name="T5" fmla="*/ 11 h 257"/>
                <a:gd name="T6" fmla="*/ 199 w 256"/>
                <a:gd name="T7" fmla="*/ 23 h 257"/>
                <a:gd name="T8" fmla="*/ 218 w 256"/>
                <a:gd name="T9" fmla="*/ 38 h 257"/>
                <a:gd name="T10" fmla="*/ 233 w 256"/>
                <a:gd name="T11" fmla="*/ 57 h 257"/>
                <a:gd name="T12" fmla="*/ 245 w 256"/>
                <a:gd name="T13" fmla="*/ 78 h 257"/>
                <a:gd name="T14" fmla="*/ 252 w 256"/>
                <a:gd name="T15" fmla="*/ 103 h 257"/>
                <a:gd name="T16" fmla="*/ 256 w 256"/>
                <a:gd name="T17" fmla="*/ 128 h 257"/>
                <a:gd name="T18" fmla="*/ 255 w 256"/>
                <a:gd name="T19" fmla="*/ 142 h 257"/>
                <a:gd name="T20" fmla="*/ 250 w 256"/>
                <a:gd name="T21" fmla="*/ 167 h 257"/>
                <a:gd name="T22" fmla="*/ 240 w 256"/>
                <a:gd name="T23" fmla="*/ 189 h 257"/>
                <a:gd name="T24" fmla="*/ 226 w 256"/>
                <a:gd name="T25" fmla="*/ 209 h 257"/>
                <a:gd name="T26" fmla="*/ 209 w 256"/>
                <a:gd name="T27" fmla="*/ 227 h 257"/>
                <a:gd name="T28" fmla="*/ 189 w 256"/>
                <a:gd name="T29" fmla="*/ 241 h 257"/>
                <a:gd name="T30" fmla="*/ 166 w 256"/>
                <a:gd name="T31" fmla="*/ 251 h 257"/>
                <a:gd name="T32" fmla="*/ 141 w 256"/>
                <a:gd name="T33" fmla="*/ 255 h 257"/>
                <a:gd name="T34" fmla="*/ 127 w 256"/>
                <a:gd name="T35" fmla="*/ 257 h 257"/>
                <a:gd name="T36" fmla="*/ 102 w 256"/>
                <a:gd name="T37" fmla="*/ 253 h 257"/>
                <a:gd name="T38" fmla="*/ 78 w 256"/>
                <a:gd name="T39" fmla="*/ 246 h 257"/>
                <a:gd name="T40" fmla="*/ 56 w 256"/>
                <a:gd name="T41" fmla="*/ 234 h 257"/>
                <a:gd name="T42" fmla="*/ 37 w 256"/>
                <a:gd name="T43" fmla="*/ 219 h 257"/>
                <a:gd name="T44" fmla="*/ 22 w 256"/>
                <a:gd name="T45" fmla="*/ 200 h 257"/>
                <a:gd name="T46" fmla="*/ 10 w 256"/>
                <a:gd name="T47" fmla="*/ 179 h 257"/>
                <a:gd name="T48" fmla="*/ 2 w 256"/>
                <a:gd name="T49" fmla="*/ 154 h 257"/>
                <a:gd name="T50" fmla="*/ 0 w 256"/>
                <a:gd name="T51" fmla="*/ 128 h 257"/>
                <a:gd name="T52" fmla="*/ 1 w 256"/>
                <a:gd name="T53" fmla="*/ 115 h 257"/>
                <a:gd name="T54" fmla="*/ 6 w 256"/>
                <a:gd name="T55" fmla="*/ 90 h 257"/>
                <a:gd name="T56" fmla="*/ 15 w 256"/>
                <a:gd name="T57" fmla="*/ 68 h 257"/>
                <a:gd name="T58" fmla="*/ 29 w 256"/>
                <a:gd name="T59" fmla="*/ 48 h 257"/>
                <a:gd name="T60" fmla="*/ 47 w 256"/>
                <a:gd name="T61" fmla="*/ 30 h 257"/>
                <a:gd name="T62" fmla="*/ 67 w 256"/>
                <a:gd name="T63" fmla="*/ 16 h 257"/>
                <a:gd name="T64" fmla="*/ 89 w 256"/>
                <a:gd name="T65" fmla="*/ 6 h 257"/>
                <a:gd name="T66" fmla="*/ 114 w 256"/>
                <a:gd name="T67" fmla="*/ 2 h 257"/>
                <a:gd name="T68" fmla="*/ 127 w 256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7">
                  <a:moveTo>
                    <a:pt x="127" y="0"/>
                  </a:moveTo>
                  <a:lnTo>
                    <a:pt x="127" y="0"/>
                  </a:lnTo>
                  <a:lnTo>
                    <a:pt x="141" y="2"/>
                  </a:lnTo>
                  <a:lnTo>
                    <a:pt x="153" y="3"/>
                  </a:lnTo>
                  <a:lnTo>
                    <a:pt x="166" y="6"/>
                  </a:lnTo>
                  <a:lnTo>
                    <a:pt x="178" y="11"/>
                  </a:lnTo>
                  <a:lnTo>
                    <a:pt x="189" y="16"/>
                  </a:lnTo>
                  <a:lnTo>
                    <a:pt x="199" y="23"/>
                  </a:lnTo>
                  <a:lnTo>
                    <a:pt x="209" y="30"/>
                  </a:lnTo>
                  <a:lnTo>
                    <a:pt x="218" y="38"/>
                  </a:lnTo>
                  <a:lnTo>
                    <a:pt x="226" y="48"/>
                  </a:lnTo>
                  <a:lnTo>
                    <a:pt x="233" y="57"/>
                  </a:lnTo>
                  <a:lnTo>
                    <a:pt x="240" y="68"/>
                  </a:lnTo>
                  <a:lnTo>
                    <a:pt x="245" y="78"/>
                  </a:lnTo>
                  <a:lnTo>
                    <a:pt x="250" y="90"/>
                  </a:lnTo>
                  <a:lnTo>
                    <a:pt x="252" y="103"/>
                  </a:lnTo>
                  <a:lnTo>
                    <a:pt x="255" y="115"/>
                  </a:lnTo>
                  <a:lnTo>
                    <a:pt x="256" y="128"/>
                  </a:lnTo>
                  <a:lnTo>
                    <a:pt x="256" y="128"/>
                  </a:lnTo>
                  <a:lnTo>
                    <a:pt x="255" y="142"/>
                  </a:lnTo>
                  <a:lnTo>
                    <a:pt x="252" y="154"/>
                  </a:lnTo>
                  <a:lnTo>
                    <a:pt x="250" y="167"/>
                  </a:lnTo>
                  <a:lnTo>
                    <a:pt x="245" y="179"/>
                  </a:lnTo>
                  <a:lnTo>
                    <a:pt x="240" y="189"/>
                  </a:lnTo>
                  <a:lnTo>
                    <a:pt x="233" y="200"/>
                  </a:lnTo>
                  <a:lnTo>
                    <a:pt x="226" y="209"/>
                  </a:lnTo>
                  <a:lnTo>
                    <a:pt x="218" y="219"/>
                  </a:lnTo>
                  <a:lnTo>
                    <a:pt x="209" y="227"/>
                  </a:lnTo>
                  <a:lnTo>
                    <a:pt x="199" y="234"/>
                  </a:lnTo>
                  <a:lnTo>
                    <a:pt x="189" y="241"/>
                  </a:lnTo>
                  <a:lnTo>
                    <a:pt x="178" y="246"/>
                  </a:lnTo>
                  <a:lnTo>
                    <a:pt x="166" y="251"/>
                  </a:lnTo>
                  <a:lnTo>
                    <a:pt x="153" y="253"/>
                  </a:lnTo>
                  <a:lnTo>
                    <a:pt x="141" y="255"/>
                  </a:lnTo>
                  <a:lnTo>
                    <a:pt x="127" y="257"/>
                  </a:lnTo>
                  <a:lnTo>
                    <a:pt x="127" y="257"/>
                  </a:lnTo>
                  <a:lnTo>
                    <a:pt x="114" y="255"/>
                  </a:lnTo>
                  <a:lnTo>
                    <a:pt x="102" y="253"/>
                  </a:lnTo>
                  <a:lnTo>
                    <a:pt x="89" y="251"/>
                  </a:lnTo>
                  <a:lnTo>
                    <a:pt x="78" y="246"/>
                  </a:lnTo>
                  <a:lnTo>
                    <a:pt x="67" y="241"/>
                  </a:lnTo>
                  <a:lnTo>
                    <a:pt x="56" y="234"/>
                  </a:lnTo>
                  <a:lnTo>
                    <a:pt x="47" y="227"/>
                  </a:lnTo>
                  <a:lnTo>
                    <a:pt x="37" y="219"/>
                  </a:lnTo>
                  <a:lnTo>
                    <a:pt x="29" y="209"/>
                  </a:lnTo>
                  <a:lnTo>
                    <a:pt x="22" y="200"/>
                  </a:lnTo>
                  <a:lnTo>
                    <a:pt x="15" y="189"/>
                  </a:lnTo>
                  <a:lnTo>
                    <a:pt x="10" y="179"/>
                  </a:lnTo>
                  <a:lnTo>
                    <a:pt x="6" y="167"/>
                  </a:lnTo>
                  <a:lnTo>
                    <a:pt x="2" y="154"/>
                  </a:lnTo>
                  <a:lnTo>
                    <a:pt x="1" y="14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" y="115"/>
                  </a:lnTo>
                  <a:lnTo>
                    <a:pt x="2" y="103"/>
                  </a:lnTo>
                  <a:lnTo>
                    <a:pt x="6" y="90"/>
                  </a:lnTo>
                  <a:lnTo>
                    <a:pt x="10" y="78"/>
                  </a:lnTo>
                  <a:lnTo>
                    <a:pt x="15" y="68"/>
                  </a:lnTo>
                  <a:lnTo>
                    <a:pt x="22" y="57"/>
                  </a:lnTo>
                  <a:lnTo>
                    <a:pt x="29" y="48"/>
                  </a:lnTo>
                  <a:lnTo>
                    <a:pt x="37" y="38"/>
                  </a:lnTo>
                  <a:lnTo>
                    <a:pt x="47" y="30"/>
                  </a:lnTo>
                  <a:lnTo>
                    <a:pt x="56" y="23"/>
                  </a:lnTo>
                  <a:lnTo>
                    <a:pt x="67" y="16"/>
                  </a:lnTo>
                  <a:lnTo>
                    <a:pt x="78" y="11"/>
                  </a:lnTo>
                  <a:lnTo>
                    <a:pt x="89" y="6"/>
                  </a:lnTo>
                  <a:lnTo>
                    <a:pt x="102" y="3"/>
                  </a:lnTo>
                  <a:lnTo>
                    <a:pt x="114" y="2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905530" y="3670904"/>
              <a:ext cx="338020" cy="338021"/>
              <a:chOff x="1260653" y="5164541"/>
              <a:chExt cx="449902" cy="449902"/>
            </a:xfrm>
            <a:solidFill>
              <a:schemeClr val="bg1"/>
            </a:solidFill>
          </p:grpSpPr>
          <p:sp>
            <p:nvSpPr>
              <p:cNvPr id="55" name="任意多边形: 形状 54"/>
              <p:cNvSpPr/>
              <p:nvPr/>
            </p:nvSpPr>
            <p:spPr bwMode="auto">
              <a:xfrm>
                <a:off x="1317437" y="5538731"/>
                <a:ext cx="75712" cy="75712"/>
              </a:xfrm>
              <a:custGeom>
                <a:avLst/>
                <a:gdLst>
                  <a:gd name="T0" fmla="*/ 69 w 154"/>
                  <a:gd name="T1" fmla="*/ 39 h 155"/>
                  <a:gd name="T2" fmla="*/ 54 w 154"/>
                  <a:gd name="T3" fmla="*/ 46 h 155"/>
                  <a:gd name="T4" fmla="*/ 44 w 154"/>
                  <a:gd name="T5" fmla="*/ 57 h 155"/>
                  <a:gd name="T6" fmla="*/ 39 w 154"/>
                  <a:gd name="T7" fmla="*/ 70 h 155"/>
                  <a:gd name="T8" fmla="*/ 39 w 154"/>
                  <a:gd name="T9" fmla="*/ 85 h 155"/>
                  <a:gd name="T10" fmla="*/ 44 w 154"/>
                  <a:gd name="T11" fmla="*/ 100 h 155"/>
                  <a:gd name="T12" fmla="*/ 54 w 154"/>
                  <a:gd name="T13" fmla="*/ 110 h 155"/>
                  <a:gd name="T14" fmla="*/ 69 w 154"/>
                  <a:gd name="T15" fmla="*/ 116 h 155"/>
                  <a:gd name="T16" fmla="*/ 85 w 154"/>
                  <a:gd name="T17" fmla="*/ 116 h 155"/>
                  <a:gd name="T18" fmla="*/ 98 w 154"/>
                  <a:gd name="T19" fmla="*/ 110 h 155"/>
                  <a:gd name="T20" fmla="*/ 109 w 154"/>
                  <a:gd name="T21" fmla="*/ 100 h 155"/>
                  <a:gd name="T22" fmla="*/ 115 w 154"/>
                  <a:gd name="T23" fmla="*/ 85 h 155"/>
                  <a:gd name="T24" fmla="*/ 115 w 154"/>
                  <a:gd name="T25" fmla="*/ 70 h 155"/>
                  <a:gd name="T26" fmla="*/ 109 w 154"/>
                  <a:gd name="T27" fmla="*/ 57 h 155"/>
                  <a:gd name="T28" fmla="*/ 98 w 154"/>
                  <a:gd name="T29" fmla="*/ 46 h 155"/>
                  <a:gd name="T30" fmla="*/ 85 w 154"/>
                  <a:gd name="T31" fmla="*/ 39 h 155"/>
                  <a:gd name="T32" fmla="*/ 76 w 154"/>
                  <a:gd name="T33" fmla="*/ 155 h 155"/>
                  <a:gd name="T34" fmla="*/ 62 w 154"/>
                  <a:gd name="T35" fmla="*/ 153 h 155"/>
                  <a:gd name="T36" fmla="*/ 46 w 154"/>
                  <a:gd name="T37" fmla="*/ 149 h 155"/>
                  <a:gd name="T38" fmla="*/ 21 w 154"/>
                  <a:gd name="T39" fmla="*/ 133 h 155"/>
                  <a:gd name="T40" fmla="*/ 5 w 154"/>
                  <a:gd name="T41" fmla="*/ 108 h 155"/>
                  <a:gd name="T42" fmla="*/ 1 w 154"/>
                  <a:gd name="T43" fmla="*/ 94 h 155"/>
                  <a:gd name="T44" fmla="*/ 0 w 154"/>
                  <a:gd name="T45" fmla="*/ 78 h 155"/>
                  <a:gd name="T46" fmla="*/ 1 w 154"/>
                  <a:gd name="T47" fmla="*/ 62 h 155"/>
                  <a:gd name="T48" fmla="*/ 5 w 154"/>
                  <a:gd name="T49" fmla="*/ 48 h 155"/>
                  <a:gd name="T50" fmla="*/ 21 w 154"/>
                  <a:gd name="T51" fmla="*/ 23 h 155"/>
                  <a:gd name="T52" fmla="*/ 46 w 154"/>
                  <a:gd name="T53" fmla="*/ 6 h 155"/>
                  <a:gd name="T54" fmla="*/ 62 w 154"/>
                  <a:gd name="T55" fmla="*/ 2 h 155"/>
                  <a:gd name="T56" fmla="*/ 76 w 154"/>
                  <a:gd name="T57" fmla="*/ 0 h 155"/>
                  <a:gd name="T58" fmla="*/ 92 w 154"/>
                  <a:gd name="T59" fmla="*/ 2 h 155"/>
                  <a:gd name="T60" fmla="*/ 106 w 154"/>
                  <a:gd name="T61" fmla="*/ 6 h 155"/>
                  <a:gd name="T62" fmla="*/ 131 w 154"/>
                  <a:gd name="T63" fmla="*/ 23 h 155"/>
                  <a:gd name="T64" fmla="*/ 148 w 154"/>
                  <a:gd name="T65" fmla="*/ 48 h 155"/>
                  <a:gd name="T66" fmla="*/ 152 w 154"/>
                  <a:gd name="T67" fmla="*/ 62 h 155"/>
                  <a:gd name="T68" fmla="*/ 154 w 154"/>
                  <a:gd name="T69" fmla="*/ 78 h 155"/>
                  <a:gd name="T70" fmla="*/ 152 w 154"/>
                  <a:gd name="T71" fmla="*/ 94 h 155"/>
                  <a:gd name="T72" fmla="*/ 148 w 154"/>
                  <a:gd name="T73" fmla="*/ 108 h 155"/>
                  <a:gd name="T74" fmla="*/ 131 w 154"/>
                  <a:gd name="T75" fmla="*/ 133 h 155"/>
                  <a:gd name="T76" fmla="*/ 106 w 154"/>
                  <a:gd name="T77" fmla="*/ 149 h 155"/>
                  <a:gd name="T78" fmla="*/ 92 w 154"/>
                  <a:gd name="T79" fmla="*/ 153 h 155"/>
                  <a:gd name="T80" fmla="*/ 76 w 154"/>
                  <a:gd name="T81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55">
                    <a:moveTo>
                      <a:pt x="76" y="39"/>
                    </a:moveTo>
                    <a:lnTo>
                      <a:pt x="69" y="39"/>
                    </a:lnTo>
                    <a:lnTo>
                      <a:pt x="62" y="42"/>
                    </a:lnTo>
                    <a:lnTo>
                      <a:pt x="54" y="46"/>
                    </a:lnTo>
                    <a:lnTo>
                      <a:pt x="49" y="51"/>
                    </a:lnTo>
                    <a:lnTo>
                      <a:pt x="44" y="57"/>
                    </a:lnTo>
                    <a:lnTo>
                      <a:pt x="41" y="62"/>
                    </a:lnTo>
                    <a:lnTo>
                      <a:pt x="39" y="70"/>
                    </a:lnTo>
                    <a:lnTo>
                      <a:pt x="39" y="78"/>
                    </a:lnTo>
                    <a:lnTo>
                      <a:pt x="39" y="85"/>
                    </a:lnTo>
                    <a:lnTo>
                      <a:pt x="41" y="93"/>
                    </a:lnTo>
                    <a:lnTo>
                      <a:pt x="44" y="100"/>
                    </a:lnTo>
                    <a:lnTo>
                      <a:pt x="49" y="106"/>
                    </a:lnTo>
                    <a:lnTo>
                      <a:pt x="54" y="110"/>
                    </a:lnTo>
                    <a:lnTo>
                      <a:pt x="62" y="113"/>
                    </a:lnTo>
                    <a:lnTo>
                      <a:pt x="69" y="116"/>
                    </a:lnTo>
                    <a:lnTo>
                      <a:pt x="76" y="117"/>
                    </a:lnTo>
                    <a:lnTo>
                      <a:pt x="85" y="116"/>
                    </a:lnTo>
                    <a:lnTo>
                      <a:pt x="92" y="113"/>
                    </a:lnTo>
                    <a:lnTo>
                      <a:pt x="98" y="110"/>
                    </a:lnTo>
                    <a:lnTo>
                      <a:pt x="103" y="106"/>
                    </a:lnTo>
                    <a:lnTo>
                      <a:pt x="109" y="100"/>
                    </a:lnTo>
                    <a:lnTo>
                      <a:pt x="112" y="93"/>
                    </a:lnTo>
                    <a:lnTo>
                      <a:pt x="115" y="85"/>
                    </a:lnTo>
                    <a:lnTo>
                      <a:pt x="115" y="78"/>
                    </a:lnTo>
                    <a:lnTo>
                      <a:pt x="115" y="70"/>
                    </a:lnTo>
                    <a:lnTo>
                      <a:pt x="112" y="62"/>
                    </a:lnTo>
                    <a:lnTo>
                      <a:pt x="109" y="57"/>
                    </a:lnTo>
                    <a:lnTo>
                      <a:pt x="103" y="51"/>
                    </a:lnTo>
                    <a:lnTo>
                      <a:pt x="98" y="46"/>
                    </a:lnTo>
                    <a:lnTo>
                      <a:pt x="92" y="42"/>
                    </a:lnTo>
                    <a:lnTo>
                      <a:pt x="85" y="39"/>
                    </a:lnTo>
                    <a:lnTo>
                      <a:pt x="76" y="39"/>
                    </a:lnTo>
                    <a:close/>
                    <a:moveTo>
                      <a:pt x="76" y="155"/>
                    </a:moveTo>
                    <a:lnTo>
                      <a:pt x="69" y="155"/>
                    </a:lnTo>
                    <a:lnTo>
                      <a:pt x="62" y="153"/>
                    </a:lnTo>
                    <a:lnTo>
                      <a:pt x="53" y="152"/>
                    </a:lnTo>
                    <a:lnTo>
                      <a:pt x="46" y="149"/>
                    </a:lnTo>
                    <a:lnTo>
                      <a:pt x="33" y="142"/>
                    </a:lnTo>
                    <a:lnTo>
                      <a:pt x="21" y="133"/>
                    </a:lnTo>
                    <a:lnTo>
                      <a:pt x="13" y="121"/>
                    </a:lnTo>
                    <a:lnTo>
                      <a:pt x="5" y="108"/>
                    </a:lnTo>
                    <a:lnTo>
                      <a:pt x="3" y="101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78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3" y="55"/>
                    </a:lnTo>
                    <a:lnTo>
                      <a:pt x="5" y="48"/>
                    </a:lnTo>
                    <a:lnTo>
                      <a:pt x="13" y="35"/>
                    </a:lnTo>
                    <a:lnTo>
                      <a:pt x="21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53" y="5"/>
                    </a:lnTo>
                    <a:lnTo>
                      <a:pt x="62" y="2"/>
                    </a:lnTo>
                    <a:lnTo>
                      <a:pt x="69" y="0"/>
                    </a:lnTo>
                    <a:lnTo>
                      <a:pt x="76" y="0"/>
                    </a:lnTo>
                    <a:lnTo>
                      <a:pt x="85" y="0"/>
                    </a:lnTo>
                    <a:lnTo>
                      <a:pt x="92" y="2"/>
                    </a:lnTo>
                    <a:lnTo>
                      <a:pt x="99" y="5"/>
                    </a:lnTo>
                    <a:lnTo>
                      <a:pt x="106" y="6"/>
                    </a:lnTo>
                    <a:lnTo>
                      <a:pt x="119" y="13"/>
                    </a:lnTo>
                    <a:lnTo>
                      <a:pt x="131" y="23"/>
                    </a:lnTo>
                    <a:lnTo>
                      <a:pt x="141" y="35"/>
                    </a:lnTo>
                    <a:lnTo>
                      <a:pt x="148" y="48"/>
                    </a:lnTo>
                    <a:lnTo>
                      <a:pt x="151" y="55"/>
                    </a:lnTo>
                    <a:lnTo>
                      <a:pt x="152" y="62"/>
                    </a:lnTo>
                    <a:lnTo>
                      <a:pt x="154" y="70"/>
                    </a:lnTo>
                    <a:lnTo>
                      <a:pt x="154" y="78"/>
                    </a:lnTo>
                    <a:lnTo>
                      <a:pt x="154" y="85"/>
                    </a:lnTo>
                    <a:lnTo>
                      <a:pt x="152" y="94"/>
                    </a:lnTo>
                    <a:lnTo>
                      <a:pt x="151" y="101"/>
                    </a:lnTo>
                    <a:lnTo>
                      <a:pt x="148" y="108"/>
                    </a:lnTo>
                    <a:lnTo>
                      <a:pt x="141" y="121"/>
                    </a:lnTo>
                    <a:lnTo>
                      <a:pt x="131" y="133"/>
                    </a:lnTo>
                    <a:lnTo>
                      <a:pt x="119" y="142"/>
                    </a:lnTo>
                    <a:lnTo>
                      <a:pt x="106" y="149"/>
                    </a:lnTo>
                    <a:lnTo>
                      <a:pt x="99" y="152"/>
                    </a:lnTo>
                    <a:lnTo>
                      <a:pt x="92" y="153"/>
                    </a:lnTo>
                    <a:lnTo>
                      <a:pt x="85" y="155"/>
                    </a:lnTo>
                    <a:lnTo>
                      <a:pt x="7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: 形状 55"/>
              <p:cNvSpPr/>
              <p:nvPr/>
            </p:nvSpPr>
            <p:spPr bwMode="auto">
              <a:xfrm>
                <a:off x="1524188" y="5538731"/>
                <a:ext cx="74256" cy="75712"/>
              </a:xfrm>
              <a:custGeom>
                <a:avLst/>
                <a:gdLst>
                  <a:gd name="T0" fmla="*/ 69 w 154"/>
                  <a:gd name="T1" fmla="*/ 39 h 155"/>
                  <a:gd name="T2" fmla="*/ 54 w 154"/>
                  <a:gd name="T3" fmla="*/ 46 h 155"/>
                  <a:gd name="T4" fmla="*/ 44 w 154"/>
                  <a:gd name="T5" fmla="*/ 57 h 155"/>
                  <a:gd name="T6" fmla="*/ 38 w 154"/>
                  <a:gd name="T7" fmla="*/ 70 h 155"/>
                  <a:gd name="T8" fmla="*/ 38 w 154"/>
                  <a:gd name="T9" fmla="*/ 85 h 155"/>
                  <a:gd name="T10" fmla="*/ 44 w 154"/>
                  <a:gd name="T11" fmla="*/ 100 h 155"/>
                  <a:gd name="T12" fmla="*/ 54 w 154"/>
                  <a:gd name="T13" fmla="*/ 110 h 155"/>
                  <a:gd name="T14" fmla="*/ 69 w 154"/>
                  <a:gd name="T15" fmla="*/ 116 h 155"/>
                  <a:gd name="T16" fmla="*/ 84 w 154"/>
                  <a:gd name="T17" fmla="*/ 116 h 155"/>
                  <a:gd name="T18" fmla="*/ 97 w 154"/>
                  <a:gd name="T19" fmla="*/ 110 h 155"/>
                  <a:gd name="T20" fmla="*/ 109 w 154"/>
                  <a:gd name="T21" fmla="*/ 100 h 155"/>
                  <a:gd name="T22" fmla="*/ 115 w 154"/>
                  <a:gd name="T23" fmla="*/ 85 h 155"/>
                  <a:gd name="T24" fmla="*/ 115 w 154"/>
                  <a:gd name="T25" fmla="*/ 70 h 155"/>
                  <a:gd name="T26" fmla="*/ 109 w 154"/>
                  <a:gd name="T27" fmla="*/ 57 h 155"/>
                  <a:gd name="T28" fmla="*/ 97 w 154"/>
                  <a:gd name="T29" fmla="*/ 46 h 155"/>
                  <a:gd name="T30" fmla="*/ 84 w 154"/>
                  <a:gd name="T31" fmla="*/ 39 h 155"/>
                  <a:gd name="T32" fmla="*/ 76 w 154"/>
                  <a:gd name="T33" fmla="*/ 155 h 155"/>
                  <a:gd name="T34" fmla="*/ 61 w 154"/>
                  <a:gd name="T35" fmla="*/ 153 h 155"/>
                  <a:gd name="T36" fmla="*/ 46 w 154"/>
                  <a:gd name="T37" fmla="*/ 149 h 155"/>
                  <a:gd name="T38" fmla="*/ 21 w 154"/>
                  <a:gd name="T39" fmla="*/ 133 h 155"/>
                  <a:gd name="T40" fmla="*/ 5 w 154"/>
                  <a:gd name="T41" fmla="*/ 108 h 155"/>
                  <a:gd name="T42" fmla="*/ 1 w 154"/>
                  <a:gd name="T43" fmla="*/ 94 h 155"/>
                  <a:gd name="T44" fmla="*/ 0 w 154"/>
                  <a:gd name="T45" fmla="*/ 78 h 155"/>
                  <a:gd name="T46" fmla="*/ 1 w 154"/>
                  <a:gd name="T47" fmla="*/ 62 h 155"/>
                  <a:gd name="T48" fmla="*/ 5 w 154"/>
                  <a:gd name="T49" fmla="*/ 48 h 155"/>
                  <a:gd name="T50" fmla="*/ 21 w 154"/>
                  <a:gd name="T51" fmla="*/ 23 h 155"/>
                  <a:gd name="T52" fmla="*/ 46 w 154"/>
                  <a:gd name="T53" fmla="*/ 6 h 155"/>
                  <a:gd name="T54" fmla="*/ 61 w 154"/>
                  <a:gd name="T55" fmla="*/ 2 h 155"/>
                  <a:gd name="T56" fmla="*/ 76 w 154"/>
                  <a:gd name="T57" fmla="*/ 0 h 155"/>
                  <a:gd name="T58" fmla="*/ 92 w 154"/>
                  <a:gd name="T59" fmla="*/ 2 h 155"/>
                  <a:gd name="T60" fmla="*/ 106 w 154"/>
                  <a:gd name="T61" fmla="*/ 6 h 155"/>
                  <a:gd name="T62" fmla="*/ 131 w 154"/>
                  <a:gd name="T63" fmla="*/ 23 h 155"/>
                  <a:gd name="T64" fmla="*/ 148 w 154"/>
                  <a:gd name="T65" fmla="*/ 48 h 155"/>
                  <a:gd name="T66" fmla="*/ 152 w 154"/>
                  <a:gd name="T67" fmla="*/ 62 h 155"/>
                  <a:gd name="T68" fmla="*/ 154 w 154"/>
                  <a:gd name="T69" fmla="*/ 78 h 155"/>
                  <a:gd name="T70" fmla="*/ 152 w 154"/>
                  <a:gd name="T71" fmla="*/ 94 h 155"/>
                  <a:gd name="T72" fmla="*/ 148 w 154"/>
                  <a:gd name="T73" fmla="*/ 108 h 155"/>
                  <a:gd name="T74" fmla="*/ 131 w 154"/>
                  <a:gd name="T75" fmla="*/ 133 h 155"/>
                  <a:gd name="T76" fmla="*/ 106 w 154"/>
                  <a:gd name="T77" fmla="*/ 149 h 155"/>
                  <a:gd name="T78" fmla="*/ 92 w 154"/>
                  <a:gd name="T79" fmla="*/ 153 h 155"/>
                  <a:gd name="T80" fmla="*/ 76 w 154"/>
                  <a:gd name="T81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55">
                    <a:moveTo>
                      <a:pt x="76" y="39"/>
                    </a:moveTo>
                    <a:lnTo>
                      <a:pt x="69" y="39"/>
                    </a:lnTo>
                    <a:lnTo>
                      <a:pt x="61" y="42"/>
                    </a:lnTo>
                    <a:lnTo>
                      <a:pt x="54" y="46"/>
                    </a:lnTo>
                    <a:lnTo>
                      <a:pt x="48" y="51"/>
                    </a:lnTo>
                    <a:lnTo>
                      <a:pt x="44" y="57"/>
                    </a:lnTo>
                    <a:lnTo>
                      <a:pt x="41" y="62"/>
                    </a:lnTo>
                    <a:lnTo>
                      <a:pt x="38" y="70"/>
                    </a:lnTo>
                    <a:lnTo>
                      <a:pt x="38" y="78"/>
                    </a:lnTo>
                    <a:lnTo>
                      <a:pt x="38" y="85"/>
                    </a:lnTo>
                    <a:lnTo>
                      <a:pt x="41" y="93"/>
                    </a:lnTo>
                    <a:lnTo>
                      <a:pt x="44" y="100"/>
                    </a:lnTo>
                    <a:lnTo>
                      <a:pt x="48" y="106"/>
                    </a:lnTo>
                    <a:lnTo>
                      <a:pt x="54" y="110"/>
                    </a:lnTo>
                    <a:lnTo>
                      <a:pt x="61" y="113"/>
                    </a:lnTo>
                    <a:lnTo>
                      <a:pt x="69" y="116"/>
                    </a:lnTo>
                    <a:lnTo>
                      <a:pt x="76" y="117"/>
                    </a:lnTo>
                    <a:lnTo>
                      <a:pt x="84" y="116"/>
                    </a:lnTo>
                    <a:lnTo>
                      <a:pt x="92" y="113"/>
                    </a:lnTo>
                    <a:lnTo>
                      <a:pt x="97" y="110"/>
                    </a:lnTo>
                    <a:lnTo>
                      <a:pt x="103" y="106"/>
                    </a:lnTo>
                    <a:lnTo>
                      <a:pt x="109" y="100"/>
                    </a:lnTo>
                    <a:lnTo>
                      <a:pt x="112" y="93"/>
                    </a:lnTo>
                    <a:lnTo>
                      <a:pt x="115" y="85"/>
                    </a:lnTo>
                    <a:lnTo>
                      <a:pt x="115" y="78"/>
                    </a:lnTo>
                    <a:lnTo>
                      <a:pt x="115" y="70"/>
                    </a:lnTo>
                    <a:lnTo>
                      <a:pt x="112" y="62"/>
                    </a:lnTo>
                    <a:lnTo>
                      <a:pt x="109" y="57"/>
                    </a:lnTo>
                    <a:lnTo>
                      <a:pt x="103" y="51"/>
                    </a:lnTo>
                    <a:lnTo>
                      <a:pt x="97" y="46"/>
                    </a:lnTo>
                    <a:lnTo>
                      <a:pt x="92" y="42"/>
                    </a:lnTo>
                    <a:lnTo>
                      <a:pt x="84" y="39"/>
                    </a:lnTo>
                    <a:lnTo>
                      <a:pt x="76" y="39"/>
                    </a:lnTo>
                    <a:close/>
                    <a:moveTo>
                      <a:pt x="76" y="155"/>
                    </a:moveTo>
                    <a:lnTo>
                      <a:pt x="69" y="155"/>
                    </a:lnTo>
                    <a:lnTo>
                      <a:pt x="61" y="153"/>
                    </a:lnTo>
                    <a:lnTo>
                      <a:pt x="53" y="152"/>
                    </a:lnTo>
                    <a:lnTo>
                      <a:pt x="46" y="149"/>
                    </a:lnTo>
                    <a:lnTo>
                      <a:pt x="33" y="142"/>
                    </a:lnTo>
                    <a:lnTo>
                      <a:pt x="21" y="133"/>
                    </a:lnTo>
                    <a:lnTo>
                      <a:pt x="12" y="121"/>
                    </a:lnTo>
                    <a:lnTo>
                      <a:pt x="5" y="108"/>
                    </a:lnTo>
                    <a:lnTo>
                      <a:pt x="2" y="101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78"/>
                    </a:lnTo>
                    <a:lnTo>
                      <a:pt x="0" y="70"/>
                    </a:lnTo>
                    <a:lnTo>
                      <a:pt x="1" y="62"/>
                    </a:lnTo>
                    <a:lnTo>
                      <a:pt x="2" y="55"/>
                    </a:lnTo>
                    <a:lnTo>
                      <a:pt x="5" y="48"/>
                    </a:lnTo>
                    <a:lnTo>
                      <a:pt x="12" y="35"/>
                    </a:lnTo>
                    <a:lnTo>
                      <a:pt x="21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53" y="5"/>
                    </a:lnTo>
                    <a:lnTo>
                      <a:pt x="61" y="2"/>
                    </a:lnTo>
                    <a:lnTo>
                      <a:pt x="69" y="0"/>
                    </a:lnTo>
                    <a:lnTo>
                      <a:pt x="76" y="0"/>
                    </a:lnTo>
                    <a:lnTo>
                      <a:pt x="84" y="0"/>
                    </a:lnTo>
                    <a:lnTo>
                      <a:pt x="92" y="2"/>
                    </a:lnTo>
                    <a:lnTo>
                      <a:pt x="99" y="5"/>
                    </a:lnTo>
                    <a:lnTo>
                      <a:pt x="106" y="6"/>
                    </a:lnTo>
                    <a:lnTo>
                      <a:pt x="119" y="13"/>
                    </a:lnTo>
                    <a:lnTo>
                      <a:pt x="131" y="23"/>
                    </a:lnTo>
                    <a:lnTo>
                      <a:pt x="141" y="35"/>
                    </a:lnTo>
                    <a:lnTo>
                      <a:pt x="148" y="48"/>
                    </a:lnTo>
                    <a:lnTo>
                      <a:pt x="151" y="55"/>
                    </a:lnTo>
                    <a:lnTo>
                      <a:pt x="152" y="62"/>
                    </a:lnTo>
                    <a:lnTo>
                      <a:pt x="154" y="70"/>
                    </a:lnTo>
                    <a:lnTo>
                      <a:pt x="154" y="78"/>
                    </a:lnTo>
                    <a:lnTo>
                      <a:pt x="154" y="85"/>
                    </a:lnTo>
                    <a:lnTo>
                      <a:pt x="152" y="94"/>
                    </a:lnTo>
                    <a:lnTo>
                      <a:pt x="151" y="101"/>
                    </a:lnTo>
                    <a:lnTo>
                      <a:pt x="148" y="108"/>
                    </a:lnTo>
                    <a:lnTo>
                      <a:pt x="141" y="121"/>
                    </a:lnTo>
                    <a:lnTo>
                      <a:pt x="131" y="133"/>
                    </a:lnTo>
                    <a:lnTo>
                      <a:pt x="119" y="142"/>
                    </a:lnTo>
                    <a:lnTo>
                      <a:pt x="106" y="149"/>
                    </a:lnTo>
                    <a:lnTo>
                      <a:pt x="99" y="152"/>
                    </a:lnTo>
                    <a:lnTo>
                      <a:pt x="92" y="153"/>
                    </a:lnTo>
                    <a:lnTo>
                      <a:pt x="84" y="155"/>
                    </a:lnTo>
                    <a:lnTo>
                      <a:pt x="76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任意多边形: 形状 56"/>
              <p:cNvSpPr/>
              <p:nvPr/>
            </p:nvSpPr>
            <p:spPr bwMode="auto">
              <a:xfrm>
                <a:off x="1448476" y="5164541"/>
                <a:ext cx="18928" cy="149967"/>
              </a:xfrm>
              <a:custGeom>
                <a:avLst/>
                <a:gdLst>
                  <a:gd name="T0" fmla="*/ 20 w 39"/>
                  <a:gd name="T1" fmla="*/ 309 h 309"/>
                  <a:gd name="T2" fmla="*/ 16 w 39"/>
                  <a:gd name="T3" fmla="*/ 309 h 309"/>
                  <a:gd name="T4" fmla="*/ 13 w 39"/>
                  <a:gd name="T5" fmla="*/ 307 h 309"/>
                  <a:gd name="T6" fmla="*/ 9 w 39"/>
                  <a:gd name="T7" fmla="*/ 306 h 309"/>
                  <a:gd name="T8" fmla="*/ 6 w 39"/>
                  <a:gd name="T9" fmla="*/ 303 h 309"/>
                  <a:gd name="T10" fmla="*/ 4 w 39"/>
                  <a:gd name="T11" fmla="*/ 300 h 309"/>
                  <a:gd name="T12" fmla="*/ 1 w 39"/>
                  <a:gd name="T13" fmla="*/ 297 h 309"/>
                  <a:gd name="T14" fmla="*/ 1 w 39"/>
                  <a:gd name="T15" fmla="*/ 294 h 309"/>
                  <a:gd name="T16" fmla="*/ 0 w 39"/>
                  <a:gd name="T17" fmla="*/ 290 h 309"/>
                  <a:gd name="T18" fmla="*/ 0 w 39"/>
                  <a:gd name="T19" fmla="*/ 19 h 309"/>
                  <a:gd name="T20" fmla="*/ 1 w 39"/>
                  <a:gd name="T21" fmla="*/ 15 h 309"/>
                  <a:gd name="T22" fmla="*/ 1 w 39"/>
                  <a:gd name="T23" fmla="*/ 12 h 309"/>
                  <a:gd name="T24" fmla="*/ 4 w 39"/>
                  <a:gd name="T25" fmla="*/ 9 h 309"/>
                  <a:gd name="T26" fmla="*/ 6 w 39"/>
                  <a:gd name="T27" fmla="*/ 6 h 309"/>
                  <a:gd name="T28" fmla="*/ 9 w 39"/>
                  <a:gd name="T29" fmla="*/ 3 h 309"/>
                  <a:gd name="T30" fmla="*/ 13 w 39"/>
                  <a:gd name="T31" fmla="*/ 2 h 309"/>
                  <a:gd name="T32" fmla="*/ 16 w 39"/>
                  <a:gd name="T33" fmla="*/ 0 h 309"/>
                  <a:gd name="T34" fmla="*/ 20 w 39"/>
                  <a:gd name="T35" fmla="*/ 0 h 309"/>
                  <a:gd name="T36" fmla="*/ 24 w 39"/>
                  <a:gd name="T37" fmla="*/ 0 h 309"/>
                  <a:gd name="T38" fmla="*/ 27 w 39"/>
                  <a:gd name="T39" fmla="*/ 2 h 309"/>
                  <a:gd name="T40" fmla="*/ 30 w 39"/>
                  <a:gd name="T41" fmla="*/ 3 h 309"/>
                  <a:gd name="T42" fmla="*/ 33 w 39"/>
                  <a:gd name="T43" fmla="*/ 6 h 309"/>
                  <a:gd name="T44" fmla="*/ 36 w 39"/>
                  <a:gd name="T45" fmla="*/ 9 h 309"/>
                  <a:gd name="T46" fmla="*/ 37 w 39"/>
                  <a:gd name="T47" fmla="*/ 12 h 309"/>
                  <a:gd name="T48" fmla="*/ 39 w 39"/>
                  <a:gd name="T49" fmla="*/ 15 h 309"/>
                  <a:gd name="T50" fmla="*/ 39 w 39"/>
                  <a:gd name="T51" fmla="*/ 19 h 309"/>
                  <a:gd name="T52" fmla="*/ 39 w 39"/>
                  <a:gd name="T53" fmla="*/ 290 h 309"/>
                  <a:gd name="T54" fmla="*/ 39 w 39"/>
                  <a:gd name="T55" fmla="*/ 294 h 309"/>
                  <a:gd name="T56" fmla="*/ 37 w 39"/>
                  <a:gd name="T57" fmla="*/ 297 h 309"/>
                  <a:gd name="T58" fmla="*/ 36 w 39"/>
                  <a:gd name="T59" fmla="*/ 300 h 309"/>
                  <a:gd name="T60" fmla="*/ 33 w 39"/>
                  <a:gd name="T61" fmla="*/ 303 h 309"/>
                  <a:gd name="T62" fmla="*/ 30 w 39"/>
                  <a:gd name="T63" fmla="*/ 306 h 309"/>
                  <a:gd name="T64" fmla="*/ 27 w 39"/>
                  <a:gd name="T65" fmla="*/ 307 h 309"/>
                  <a:gd name="T66" fmla="*/ 24 w 39"/>
                  <a:gd name="T67" fmla="*/ 309 h 309"/>
                  <a:gd name="T68" fmla="*/ 20 w 39"/>
                  <a:gd name="T69" fmla="*/ 30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309">
                    <a:moveTo>
                      <a:pt x="20" y="309"/>
                    </a:moveTo>
                    <a:lnTo>
                      <a:pt x="16" y="309"/>
                    </a:lnTo>
                    <a:lnTo>
                      <a:pt x="13" y="307"/>
                    </a:lnTo>
                    <a:lnTo>
                      <a:pt x="9" y="306"/>
                    </a:lnTo>
                    <a:lnTo>
                      <a:pt x="6" y="303"/>
                    </a:lnTo>
                    <a:lnTo>
                      <a:pt x="4" y="300"/>
                    </a:lnTo>
                    <a:lnTo>
                      <a:pt x="1" y="297"/>
                    </a:lnTo>
                    <a:lnTo>
                      <a:pt x="1" y="294"/>
                    </a:lnTo>
                    <a:lnTo>
                      <a:pt x="0" y="290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1" y="12"/>
                    </a:lnTo>
                    <a:lnTo>
                      <a:pt x="4" y="9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3" y="2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2"/>
                    </a:lnTo>
                    <a:lnTo>
                      <a:pt x="30" y="3"/>
                    </a:lnTo>
                    <a:lnTo>
                      <a:pt x="33" y="6"/>
                    </a:lnTo>
                    <a:lnTo>
                      <a:pt x="36" y="9"/>
                    </a:lnTo>
                    <a:lnTo>
                      <a:pt x="37" y="12"/>
                    </a:lnTo>
                    <a:lnTo>
                      <a:pt x="39" y="15"/>
                    </a:lnTo>
                    <a:lnTo>
                      <a:pt x="39" y="19"/>
                    </a:lnTo>
                    <a:lnTo>
                      <a:pt x="39" y="290"/>
                    </a:lnTo>
                    <a:lnTo>
                      <a:pt x="39" y="294"/>
                    </a:lnTo>
                    <a:lnTo>
                      <a:pt x="37" y="297"/>
                    </a:lnTo>
                    <a:lnTo>
                      <a:pt x="36" y="300"/>
                    </a:lnTo>
                    <a:lnTo>
                      <a:pt x="33" y="303"/>
                    </a:lnTo>
                    <a:lnTo>
                      <a:pt x="30" y="306"/>
                    </a:lnTo>
                    <a:lnTo>
                      <a:pt x="27" y="307"/>
                    </a:lnTo>
                    <a:lnTo>
                      <a:pt x="24" y="309"/>
                    </a:lnTo>
                    <a:lnTo>
                      <a:pt x="20" y="3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任意多边形: 形状 57"/>
              <p:cNvSpPr/>
              <p:nvPr/>
            </p:nvSpPr>
            <p:spPr bwMode="auto">
              <a:xfrm>
                <a:off x="1393149" y="5164541"/>
                <a:ext cx="131039" cy="74256"/>
              </a:xfrm>
              <a:custGeom>
                <a:avLst/>
                <a:gdLst>
                  <a:gd name="T0" fmla="*/ 250 w 271"/>
                  <a:gd name="T1" fmla="*/ 154 h 154"/>
                  <a:gd name="T2" fmla="*/ 247 w 271"/>
                  <a:gd name="T3" fmla="*/ 154 h 154"/>
                  <a:gd name="T4" fmla="*/ 243 w 271"/>
                  <a:gd name="T5" fmla="*/ 153 h 154"/>
                  <a:gd name="T6" fmla="*/ 240 w 271"/>
                  <a:gd name="T7" fmla="*/ 152 h 154"/>
                  <a:gd name="T8" fmla="*/ 237 w 271"/>
                  <a:gd name="T9" fmla="*/ 149 h 154"/>
                  <a:gd name="T10" fmla="*/ 135 w 271"/>
                  <a:gd name="T11" fmla="*/ 46 h 154"/>
                  <a:gd name="T12" fmla="*/ 33 w 271"/>
                  <a:gd name="T13" fmla="*/ 149 h 154"/>
                  <a:gd name="T14" fmla="*/ 30 w 271"/>
                  <a:gd name="T15" fmla="*/ 152 h 154"/>
                  <a:gd name="T16" fmla="*/ 26 w 271"/>
                  <a:gd name="T17" fmla="*/ 153 h 154"/>
                  <a:gd name="T18" fmla="*/ 23 w 271"/>
                  <a:gd name="T19" fmla="*/ 154 h 154"/>
                  <a:gd name="T20" fmla="*/ 19 w 271"/>
                  <a:gd name="T21" fmla="*/ 154 h 154"/>
                  <a:gd name="T22" fmla="*/ 16 w 271"/>
                  <a:gd name="T23" fmla="*/ 154 h 154"/>
                  <a:gd name="T24" fmla="*/ 11 w 271"/>
                  <a:gd name="T25" fmla="*/ 153 h 154"/>
                  <a:gd name="T26" fmla="*/ 8 w 271"/>
                  <a:gd name="T27" fmla="*/ 152 h 154"/>
                  <a:gd name="T28" fmla="*/ 6 w 271"/>
                  <a:gd name="T29" fmla="*/ 149 h 154"/>
                  <a:gd name="T30" fmla="*/ 3 w 271"/>
                  <a:gd name="T31" fmla="*/ 146 h 154"/>
                  <a:gd name="T32" fmla="*/ 1 w 271"/>
                  <a:gd name="T33" fmla="*/ 143 h 154"/>
                  <a:gd name="T34" fmla="*/ 0 w 271"/>
                  <a:gd name="T35" fmla="*/ 139 h 154"/>
                  <a:gd name="T36" fmla="*/ 0 w 271"/>
                  <a:gd name="T37" fmla="*/ 136 h 154"/>
                  <a:gd name="T38" fmla="*/ 0 w 271"/>
                  <a:gd name="T39" fmla="*/ 131 h 154"/>
                  <a:gd name="T40" fmla="*/ 1 w 271"/>
                  <a:gd name="T41" fmla="*/ 129 h 154"/>
                  <a:gd name="T42" fmla="*/ 3 w 271"/>
                  <a:gd name="T43" fmla="*/ 124 h 154"/>
                  <a:gd name="T44" fmla="*/ 6 w 271"/>
                  <a:gd name="T45" fmla="*/ 121 h 154"/>
                  <a:gd name="T46" fmla="*/ 121 w 271"/>
                  <a:gd name="T47" fmla="*/ 6 h 154"/>
                  <a:gd name="T48" fmla="*/ 124 w 271"/>
                  <a:gd name="T49" fmla="*/ 3 h 154"/>
                  <a:gd name="T50" fmla="*/ 128 w 271"/>
                  <a:gd name="T51" fmla="*/ 2 h 154"/>
                  <a:gd name="T52" fmla="*/ 131 w 271"/>
                  <a:gd name="T53" fmla="*/ 0 h 154"/>
                  <a:gd name="T54" fmla="*/ 135 w 271"/>
                  <a:gd name="T55" fmla="*/ 0 h 154"/>
                  <a:gd name="T56" fmla="*/ 138 w 271"/>
                  <a:gd name="T57" fmla="*/ 0 h 154"/>
                  <a:gd name="T58" fmla="*/ 142 w 271"/>
                  <a:gd name="T59" fmla="*/ 2 h 154"/>
                  <a:gd name="T60" fmla="*/ 145 w 271"/>
                  <a:gd name="T61" fmla="*/ 3 h 154"/>
                  <a:gd name="T62" fmla="*/ 148 w 271"/>
                  <a:gd name="T63" fmla="*/ 6 h 154"/>
                  <a:gd name="T64" fmla="*/ 265 w 271"/>
                  <a:gd name="T65" fmla="*/ 121 h 154"/>
                  <a:gd name="T66" fmla="*/ 266 w 271"/>
                  <a:gd name="T67" fmla="*/ 124 h 154"/>
                  <a:gd name="T68" fmla="*/ 269 w 271"/>
                  <a:gd name="T69" fmla="*/ 129 h 154"/>
                  <a:gd name="T70" fmla="*/ 269 w 271"/>
                  <a:gd name="T71" fmla="*/ 131 h 154"/>
                  <a:gd name="T72" fmla="*/ 271 w 271"/>
                  <a:gd name="T73" fmla="*/ 136 h 154"/>
                  <a:gd name="T74" fmla="*/ 269 w 271"/>
                  <a:gd name="T75" fmla="*/ 139 h 154"/>
                  <a:gd name="T76" fmla="*/ 269 w 271"/>
                  <a:gd name="T77" fmla="*/ 143 h 154"/>
                  <a:gd name="T78" fmla="*/ 266 w 271"/>
                  <a:gd name="T79" fmla="*/ 146 h 154"/>
                  <a:gd name="T80" fmla="*/ 265 w 271"/>
                  <a:gd name="T81" fmla="*/ 149 h 154"/>
                  <a:gd name="T82" fmla="*/ 262 w 271"/>
                  <a:gd name="T83" fmla="*/ 152 h 154"/>
                  <a:gd name="T84" fmla="*/ 258 w 271"/>
                  <a:gd name="T85" fmla="*/ 153 h 154"/>
                  <a:gd name="T86" fmla="*/ 255 w 271"/>
                  <a:gd name="T87" fmla="*/ 154 h 154"/>
                  <a:gd name="T88" fmla="*/ 250 w 271"/>
                  <a:gd name="T8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1" h="154">
                    <a:moveTo>
                      <a:pt x="250" y="154"/>
                    </a:moveTo>
                    <a:lnTo>
                      <a:pt x="247" y="154"/>
                    </a:lnTo>
                    <a:lnTo>
                      <a:pt x="243" y="153"/>
                    </a:lnTo>
                    <a:lnTo>
                      <a:pt x="240" y="152"/>
                    </a:lnTo>
                    <a:lnTo>
                      <a:pt x="237" y="149"/>
                    </a:lnTo>
                    <a:lnTo>
                      <a:pt x="135" y="46"/>
                    </a:lnTo>
                    <a:lnTo>
                      <a:pt x="33" y="149"/>
                    </a:lnTo>
                    <a:lnTo>
                      <a:pt x="30" y="152"/>
                    </a:lnTo>
                    <a:lnTo>
                      <a:pt x="26" y="153"/>
                    </a:lnTo>
                    <a:lnTo>
                      <a:pt x="23" y="154"/>
                    </a:lnTo>
                    <a:lnTo>
                      <a:pt x="19" y="154"/>
                    </a:lnTo>
                    <a:lnTo>
                      <a:pt x="16" y="154"/>
                    </a:lnTo>
                    <a:lnTo>
                      <a:pt x="11" y="153"/>
                    </a:lnTo>
                    <a:lnTo>
                      <a:pt x="8" y="152"/>
                    </a:lnTo>
                    <a:lnTo>
                      <a:pt x="6" y="149"/>
                    </a:lnTo>
                    <a:lnTo>
                      <a:pt x="3" y="146"/>
                    </a:lnTo>
                    <a:lnTo>
                      <a:pt x="1" y="143"/>
                    </a:lnTo>
                    <a:lnTo>
                      <a:pt x="0" y="139"/>
                    </a:lnTo>
                    <a:lnTo>
                      <a:pt x="0" y="136"/>
                    </a:lnTo>
                    <a:lnTo>
                      <a:pt x="0" y="131"/>
                    </a:lnTo>
                    <a:lnTo>
                      <a:pt x="1" y="129"/>
                    </a:lnTo>
                    <a:lnTo>
                      <a:pt x="3" y="124"/>
                    </a:lnTo>
                    <a:lnTo>
                      <a:pt x="6" y="121"/>
                    </a:lnTo>
                    <a:lnTo>
                      <a:pt x="121" y="6"/>
                    </a:lnTo>
                    <a:lnTo>
                      <a:pt x="124" y="3"/>
                    </a:lnTo>
                    <a:lnTo>
                      <a:pt x="128" y="2"/>
                    </a:lnTo>
                    <a:lnTo>
                      <a:pt x="131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2" y="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265" y="121"/>
                    </a:lnTo>
                    <a:lnTo>
                      <a:pt x="266" y="124"/>
                    </a:lnTo>
                    <a:lnTo>
                      <a:pt x="269" y="129"/>
                    </a:lnTo>
                    <a:lnTo>
                      <a:pt x="269" y="131"/>
                    </a:lnTo>
                    <a:lnTo>
                      <a:pt x="271" y="136"/>
                    </a:lnTo>
                    <a:lnTo>
                      <a:pt x="269" y="139"/>
                    </a:lnTo>
                    <a:lnTo>
                      <a:pt x="269" y="143"/>
                    </a:lnTo>
                    <a:lnTo>
                      <a:pt x="266" y="146"/>
                    </a:lnTo>
                    <a:lnTo>
                      <a:pt x="265" y="149"/>
                    </a:lnTo>
                    <a:lnTo>
                      <a:pt x="262" y="152"/>
                    </a:lnTo>
                    <a:lnTo>
                      <a:pt x="258" y="153"/>
                    </a:lnTo>
                    <a:lnTo>
                      <a:pt x="255" y="154"/>
                    </a:lnTo>
                    <a:lnTo>
                      <a:pt x="250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任意多边形: 形状 58"/>
              <p:cNvSpPr/>
              <p:nvPr/>
            </p:nvSpPr>
            <p:spPr bwMode="auto">
              <a:xfrm>
                <a:off x="1345101" y="5221325"/>
                <a:ext cx="365454" cy="336334"/>
              </a:xfrm>
              <a:custGeom>
                <a:avLst/>
                <a:gdLst>
                  <a:gd name="T0" fmla="*/ 444 w 753"/>
                  <a:gd name="T1" fmla="*/ 695 h 695"/>
                  <a:gd name="T2" fmla="*/ 19 w 753"/>
                  <a:gd name="T3" fmla="*/ 695 h 695"/>
                  <a:gd name="T4" fmla="*/ 16 w 753"/>
                  <a:gd name="T5" fmla="*/ 695 h 695"/>
                  <a:gd name="T6" fmla="*/ 12 w 753"/>
                  <a:gd name="T7" fmla="*/ 694 h 695"/>
                  <a:gd name="T8" fmla="*/ 9 w 753"/>
                  <a:gd name="T9" fmla="*/ 692 h 695"/>
                  <a:gd name="T10" fmla="*/ 6 w 753"/>
                  <a:gd name="T11" fmla="*/ 690 h 695"/>
                  <a:gd name="T12" fmla="*/ 3 w 753"/>
                  <a:gd name="T13" fmla="*/ 687 h 695"/>
                  <a:gd name="T14" fmla="*/ 2 w 753"/>
                  <a:gd name="T15" fmla="*/ 684 h 695"/>
                  <a:gd name="T16" fmla="*/ 0 w 753"/>
                  <a:gd name="T17" fmla="*/ 679 h 695"/>
                  <a:gd name="T18" fmla="*/ 0 w 753"/>
                  <a:gd name="T19" fmla="*/ 677 h 695"/>
                  <a:gd name="T20" fmla="*/ 0 w 753"/>
                  <a:gd name="T21" fmla="*/ 672 h 695"/>
                  <a:gd name="T22" fmla="*/ 2 w 753"/>
                  <a:gd name="T23" fmla="*/ 668 h 695"/>
                  <a:gd name="T24" fmla="*/ 3 w 753"/>
                  <a:gd name="T25" fmla="*/ 665 h 695"/>
                  <a:gd name="T26" fmla="*/ 6 w 753"/>
                  <a:gd name="T27" fmla="*/ 662 h 695"/>
                  <a:gd name="T28" fmla="*/ 9 w 753"/>
                  <a:gd name="T29" fmla="*/ 659 h 695"/>
                  <a:gd name="T30" fmla="*/ 12 w 753"/>
                  <a:gd name="T31" fmla="*/ 658 h 695"/>
                  <a:gd name="T32" fmla="*/ 16 w 753"/>
                  <a:gd name="T33" fmla="*/ 656 h 695"/>
                  <a:gd name="T34" fmla="*/ 19 w 753"/>
                  <a:gd name="T35" fmla="*/ 656 h 695"/>
                  <a:gd name="T36" fmla="*/ 429 w 753"/>
                  <a:gd name="T37" fmla="*/ 656 h 695"/>
                  <a:gd name="T38" fmla="*/ 581 w 753"/>
                  <a:gd name="T39" fmla="*/ 15 h 695"/>
                  <a:gd name="T40" fmla="*/ 582 w 753"/>
                  <a:gd name="T41" fmla="*/ 8 h 695"/>
                  <a:gd name="T42" fmla="*/ 586 w 753"/>
                  <a:gd name="T43" fmla="*/ 4 h 695"/>
                  <a:gd name="T44" fmla="*/ 592 w 753"/>
                  <a:gd name="T45" fmla="*/ 1 h 695"/>
                  <a:gd name="T46" fmla="*/ 599 w 753"/>
                  <a:gd name="T47" fmla="*/ 0 h 695"/>
                  <a:gd name="T48" fmla="*/ 733 w 753"/>
                  <a:gd name="T49" fmla="*/ 0 h 695"/>
                  <a:gd name="T50" fmla="*/ 738 w 753"/>
                  <a:gd name="T51" fmla="*/ 0 h 695"/>
                  <a:gd name="T52" fmla="*/ 742 w 753"/>
                  <a:gd name="T53" fmla="*/ 1 h 695"/>
                  <a:gd name="T54" fmla="*/ 745 w 753"/>
                  <a:gd name="T55" fmla="*/ 2 h 695"/>
                  <a:gd name="T56" fmla="*/ 748 w 753"/>
                  <a:gd name="T57" fmla="*/ 5 h 695"/>
                  <a:gd name="T58" fmla="*/ 751 w 753"/>
                  <a:gd name="T59" fmla="*/ 8 h 695"/>
                  <a:gd name="T60" fmla="*/ 752 w 753"/>
                  <a:gd name="T61" fmla="*/ 11 h 695"/>
                  <a:gd name="T62" fmla="*/ 753 w 753"/>
                  <a:gd name="T63" fmla="*/ 15 h 695"/>
                  <a:gd name="T64" fmla="*/ 753 w 753"/>
                  <a:gd name="T65" fmla="*/ 20 h 695"/>
                  <a:gd name="T66" fmla="*/ 753 w 753"/>
                  <a:gd name="T67" fmla="*/ 23 h 695"/>
                  <a:gd name="T68" fmla="*/ 752 w 753"/>
                  <a:gd name="T69" fmla="*/ 27 h 695"/>
                  <a:gd name="T70" fmla="*/ 751 w 753"/>
                  <a:gd name="T71" fmla="*/ 30 h 695"/>
                  <a:gd name="T72" fmla="*/ 748 w 753"/>
                  <a:gd name="T73" fmla="*/ 33 h 695"/>
                  <a:gd name="T74" fmla="*/ 745 w 753"/>
                  <a:gd name="T75" fmla="*/ 36 h 695"/>
                  <a:gd name="T76" fmla="*/ 742 w 753"/>
                  <a:gd name="T77" fmla="*/ 37 h 695"/>
                  <a:gd name="T78" fmla="*/ 738 w 753"/>
                  <a:gd name="T79" fmla="*/ 38 h 695"/>
                  <a:gd name="T80" fmla="*/ 733 w 753"/>
                  <a:gd name="T81" fmla="*/ 38 h 695"/>
                  <a:gd name="T82" fmla="*/ 614 w 753"/>
                  <a:gd name="T83" fmla="*/ 38 h 695"/>
                  <a:gd name="T84" fmla="*/ 463 w 753"/>
                  <a:gd name="T85" fmla="*/ 681 h 695"/>
                  <a:gd name="T86" fmla="*/ 461 w 753"/>
                  <a:gd name="T87" fmla="*/ 687 h 695"/>
                  <a:gd name="T88" fmla="*/ 457 w 753"/>
                  <a:gd name="T89" fmla="*/ 691 h 695"/>
                  <a:gd name="T90" fmla="*/ 451 w 753"/>
                  <a:gd name="T91" fmla="*/ 694 h 695"/>
                  <a:gd name="T92" fmla="*/ 444 w 753"/>
                  <a:gd name="T93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53" h="695">
                    <a:moveTo>
                      <a:pt x="444" y="695"/>
                    </a:moveTo>
                    <a:lnTo>
                      <a:pt x="19" y="695"/>
                    </a:lnTo>
                    <a:lnTo>
                      <a:pt x="16" y="695"/>
                    </a:lnTo>
                    <a:lnTo>
                      <a:pt x="12" y="694"/>
                    </a:lnTo>
                    <a:lnTo>
                      <a:pt x="9" y="692"/>
                    </a:lnTo>
                    <a:lnTo>
                      <a:pt x="6" y="690"/>
                    </a:lnTo>
                    <a:lnTo>
                      <a:pt x="3" y="687"/>
                    </a:lnTo>
                    <a:lnTo>
                      <a:pt x="2" y="684"/>
                    </a:lnTo>
                    <a:lnTo>
                      <a:pt x="0" y="679"/>
                    </a:lnTo>
                    <a:lnTo>
                      <a:pt x="0" y="677"/>
                    </a:lnTo>
                    <a:lnTo>
                      <a:pt x="0" y="672"/>
                    </a:lnTo>
                    <a:lnTo>
                      <a:pt x="2" y="668"/>
                    </a:lnTo>
                    <a:lnTo>
                      <a:pt x="3" y="665"/>
                    </a:lnTo>
                    <a:lnTo>
                      <a:pt x="6" y="662"/>
                    </a:lnTo>
                    <a:lnTo>
                      <a:pt x="9" y="659"/>
                    </a:lnTo>
                    <a:lnTo>
                      <a:pt x="12" y="658"/>
                    </a:lnTo>
                    <a:lnTo>
                      <a:pt x="16" y="656"/>
                    </a:lnTo>
                    <a:lnTo>
                      <a:pt x="19" y="656"/>
                    </a:lnTo>
                    <a:lnTo>
                      <a:pt x="429" y="656"/>
                    </a:lnTo>
                    <a:lnTo>
                      <a:pt x="581" y="15"/>
                    </a:lnTo>
                    <a:lnTo>
                      <a:pt x="582" y="8"/>
                    </a:lnTo>
                    <a:lnTo>
                      <a:pt x="586" y="4"/>
                    </a:lnTo>
                    <a:lnTo>
                      <a:pt x="592" y="1"/>
                    </a:lnTo>
                    <a:lnTo>
                      <a:pt x="599" y="0"/>
                    </a:lnTo>
                    <a:lnTo>
                      <a:pt x="733" y="0"/>
                    </a:lnTo>
                    <a:lnTo>
                      <a:pt x="738" y="0"/>
                    </a:lnTo>
                    <a:lnTo>
                      <a:pt x="742" y="1"/>
                    </a:lnTo>
                    <a:lnTo>
                      <a:pt x="745" y="2"/>
                    </a:lnTo>
                    <a:lnTo>
                      <a:pt x="748" y="5"/>
                    </a:lnTo>
                    <a:lnTo>
                      <a:pt x="751" y="8"/>
                    </a:lnTo>
                    <a:lnTo>
                      <a:pt x="752" y="11"/>
                    </a:lnTo>
                    <a:lnTo>
                      <a:pt x="753" y="15"/>
                    </a:lnTo>
                    <a:lnTo>
                      <a:pt x="753" y="20"/>
                    </a:lnTo>
                    <a:lnTo>
                      <a:pt x="753" y="23"/>
                    </a:lnTo>
                    <a:lnTo>
                      <a:pt x="752" y="27"/>
                    </a:lnTo>
                    <a:lnTo>
                      <a:pt x="751" y="30"/>
                    </a:lnTo>
                    <a:lnTo>
                      <a:pt x="748" y="33"/>
                    </a:lnTo>
                    <a:lnTo>
                      <a:pt x="745" y="36"/>
                    </a:lnTo>
                    <a:lnTo>
                      <a:pt x="742" y="37"/>
                    </a:lnTo>
                    <a:lnTo>
                      <a:pt x="738" y="38"/>
                    </a:lnTo>
                    <a:lnTo>
                      <a:pt x="733" y="38"/>
                    </a:lnTo>
                    <a:lnTo>
                      <a:pt x="614" y="38"/>
                    </a:lnTo>
                    <a:lnTo>
                      <a:pt x="463" y="681"/>
                    </a:lnTo>
                    <a:lnTo>
                      <a:pt x="461" y="687"/>
                    </a:lnTo>
                    <a:lnTo>
                      <a:pt x="457" y="691"/>
                    </a:lnTo>
                    <a:lnTo>
                      <a:pt x="451" y="694"/>
                    </a:lnTo>
                    <a:lnTo>
                      <a:pt x="444" y="6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: 形状 59"/>
              <p:cNvSpPr/>
              <p:nvPr/>
            </p:nvSpPr>
            <p:spPr bwMode="auto">
              <a:xfrm>
                <a:off x="1260653" y="5333436"/>
                <a:ext cx="356718" cy="187823"/>
              </a:xfrm>
              <a:custGeom>
                <a:avLst/>
                <a:gdLst>
                  <a:gd name="T0" fmla="*/ 638 w 734"/>
                  <a:gd name="T1" fmla="*/ 387 h 387"/>
                  <a:gd name="T2" fmla="*/ 135 w 734"/>
                  <a:gd name="T3" fmla="*/ 387 h 387"/>
                  <a:gd name="T4" fmla="*/ 130 w 734"/>
                  <a:gd name="T5" fmla="*/ 387 h 387"/>
                  <a:gd name="T6" fmla="*/ 124 w 734"/>
                  <a:gd name="T7" fmla="*/ 384 h 387"/>
                  <a:gd name="T8" fmla="*/ 120 w 734"/>
                  <a:gd name="T9" fmla="*/ 379 h 387"/>
                  <a:gd name="T10" fmla="*/ 117 w 734"/>
                  <a:gd name="T11" fmla="*/ 374 h 387"/>
                  <a:gd name="T12" fmla="*/ 2 w 734"/>
                  <a:gd name="T13" fmla="*/ 26 h 387"/>
                  <a:gd name="T14" fmla="*/ 0 w 734"/>
                  <a:gd name="T15" fmla="*/ 22 h 387"/>
                  <a:gd name="T16" fmla="*/ 0 w 734"/>
                  <a:gd name="T17" fmla="*/ 16 h 387"/>
                  <a:gd name="T18" fmla="*/ 2 w 734"/>
                  <a:gd name="T19" fmla="*/ 12 h 387"/>
                  <a:gd name="T20" fmla="*/ 4 w 734"/>
                  <a:gd name="T21" fmla="*/ 9 h 387"/>
                  <a:gd name="T22" fmla="*/ 7 w 734"/>
                  <a:gd name="T23" fmla="*/ 5 h 387"/>
                  <a:gd name="T24" fmla="*/ 12 w 734"/>
                  <a:gd name="T25" fmla="*/ 3 h 387"/>
                  <a:gd name="T26" fmla="*/ 14 w 734"/>
                  <a:gd name="T27" fmla="*/ 0 h 387"/>
                  <a:gd name="T28" fmla="*/ 20 w 734"/>
                  <a:gd name="T29" fmla="*/ 0 h 387"/>
                  <a:gd name="T30" fmla="*/ 714 w 734"/>
                  <a:gd name="T31" fmla="*/ 0 h 387"/>
                  <a:gd name="T32" fmla="*/ 719 w 734"/>
                  <a:gd name="T33" fmla="*/ 0 h 387"/>
                  <a:gd name="T34" fmla="*/ 723 w 734"/>
                  <a:gd name="T35" fmla="*/ 2 h 387"/>
                  <a:gd name="T36" fmla="*/ 726 w 734"/>
                  <a:gd name="T37" fmla="*/ 3 h 387"/>
                  <a:gd name="T38" fmla="*/ 729 w 734"/>
                  <a:gd name="T39" fmla="*/ 6 h 387"/>
                  <a:gd name="T40" fmla="*/ 732 w 734"/>
                  <a:gd name="T41" fmla="*/ 9 h 387"/>
                  <a:gd name="T42" fmla="*/ 733 w 734"/>
                  <a:gd name="T43" fmla="*/ 12 h 387"/>
                  <a:gd name="T44" fmla="*/ 734 w 734"/>
                  <a:gd name="T45" fmla="*/ 16 h 387"/>
                  <a:gd name="T46" fmla="*/ 734 w 734"/>
                  <a:gd name="T47" fmla="*/ 21 h 387"/>
                  <a:gd name="T48" fmla="*/ 734 w 734"/>
                  <a:gd name="T49" fmla="*/ 24 h 387"/>
                  <a:gd name="T50" fmla="*/ 733 w 734"/>
                  <a:gd name="T51" fmla="*/ 28 h 387"/>
                  <a:gd name="T52" fmla="*/ 732 w 734"/>
                  <a:gd name="T53" fmla="*/ 31 h 387"/>
                  <a:gd name="T54" fmla="*/ 729 w 734"/>
                  <a:gd name="T55" fmla="*/ 34 h 387"/>
                  <a:gd name="T56" fmla="*/ 726 w 734"/>
                  <a:gd name="T57" fmla="*/ 36 h 387"/>
                  <a:gd name="T58" fmla="*/ 723 w 734"/>
                  <a:gd name="T59" fmla="*/ 38 h 387"/>
                  <a:gd name="T60" fmla="*/ 719 w 734"/>
                  <a:gd name="T61" fmla="*/ 39 h 387"/>
                  <a:gd name="T62" fmla="*/ 714 w 734"/>
                  <a:gd name="T63" fmla="*/ 39 h 387"/>
                  <a:gd name="T64" fmla="*/ 46 w 734"/>
                  <a:gd name="T65" fmla="*/ 39 h 387"/>
                  <a:gd name="T66" fmla="*/ 150 w 734"/>
                  <a:gd name="T67" fmla="*/ 348 h 387"/>
                  <a:gd name="T68" fmla="*/ 638 w 734"/>
                  <a:gd name="T69" fmla="*/ 348 h 387"/>
                  <a:gd name="T70" fmla="*/ 641 w 734"/>
                  <a:gd name="T71" fmla="*/ 349 h 387"/>
                  <a:gd name="T72" fmla="*/ 645 w 734"/>
                  <a:gd name="T73" fmla="*/ 350 h 387"/>
                  <a:gd name="T74" fmla="*/ 648 w 734"/>
                  <a:gd name="T75" fmla="*/ 352 h 387"/>
                  <a:gd name="T76" fmla="*/ 651 w 734"/>
                  <a:gd name="T77" fmla="*/ 353 h 387"/>
                  <a:gd name="T78" fmla="*/ 654 w 734"/>
                  <a:gd name="T79" fmla="*/ 356 h 387"/>
                  <a:gd name="T80" fmla="*/ 655 w 734"/>
                  <a:gd name="T81" fmla="*/ 361 h 387"/>
                  <a:gd name="T82" fmla="*/ 657 w 734"/>
                  <a:gd name="T83" fmla="*/ 363 h 387"/>
                  <a:gd name="T84" fmla="*/ 657 w 734"/>
                  <a:gd name="T85" fmla="*/ 368 h 387"/>
                  <a:gd name="T86" fmla="*/ 657 w 734"/>
                  <a:gd name="T87" fmla="*/ 372 h 387"/>
                  <a:gd name="T88" fmla="*/ 655 w 734"/>
                  <a:gd name="T89" fmla="*/ 375 h 387"/>
                  <a:gd name="T90" fmla="*/ 654 w 734"/>
                  <a:gd name="T91" fmla="*/ 378 h 387"/>
                  <a:gd name="T92" fmla="*/ 651 w 734"/>
                  <a:gd name="T93" fmla="*/ 381 h 387"/>
                  <a:gd name="T94" fmla="*/ 648 w 734"/>
                  <a:gd name="T95" fmla="*/ 384 h 387"/>
                  <a:gd name="T96" fmla="*/ 645 w 734"/>
                  <a:gd name="T97" fmla="*/ 385 h 387"/>
                  <a:gd name="T98" fmla="*/ 641 w 734"/>
                  <a:gd name="T99" fmla="*/ 387 h 387"/>
                  <a:gd name="T100" fmla="*/ 638 w 734"/>
                  <a:gd name="T101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4" h="387">
                    <a:moveTo>
                      <a:pt x="638" y="387"/>
                    </a:moveTo>
                    <a:lnTo>
                      <a:pt x="135" y="387"/>
                    </a:lnTo>
                    <a:lnTo>
                      <a:pt x="130" y="387"/>
                    </a:lnTo>
                    <a:lnTo>
                      <a:pt x="124" y="384"/>
                    </a:lnTo>
                    <a:lnTo>
                      <a:pt x="120" y="379"/>
                    </a:lnTo>
                    <a:lnTo>
                      <a:pt x="117" y="374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714" y="0"/>
                    </a:lnTo>
                    <a:lnTo>
                      <a:pt x="719" y="0"/>
                    </a:lnTo>
                    <a:lnTo>
                      <a:pt x="723" y="2"/>
                    </a:lnTo>
                    <a:lnTo>
                      <a:pt x="726" y="3"/>
                    </a:lnTo>
                    <a:lnTo>
                      <a:pt x="729" y="6"/>
                    </a:lnTo>
                    <a:lnTo>
                      <a:pt x="732" y="9"/>
                    </a:lnTo>
                    <a:lnTo>
                      <a:pt x="733" y="12"/>
                    </a:lnTo>
                    <a:lnTo>
                      <a:pt x="734" y="16"/>
                    </a:lnTo>
                    <a:lnTo>
                      <a:pt x="734" y="21"/>
                    </a:lnTo>
                    <a:lnTo>
                      <a:pt x="734" y="24"/>
                    </a:lnTo>
                    <a:lnTo>
                      <a:pt x="733" y="28"/>
                    </a:lnTo>
                    <a:lnTo>
                      <a:pt x="732" y="31"/>
                    </a:lnTo>
                    <a:lnTo>
                      <a:pt x="729" y="34"/>
                    </a:lnTo>
                    <a:lnTo>
                      <a:pt x="726" y="36"/>
                    </a:lnTo>
                    <a:lnTo>
                      <a:pt x="723" y="38"/>
                    </a:lnTo>
                    <a:lnTo>
                      <a:pt x="719" y="39"/>
                    </a:lnTo>
                    <a:lnTo>
                      <a:pt x="714" y="39"/>
                    </a:lnTo>
                    <a:lnTo>
                      <a:pt x="46" y="39"/>
                    </a:lnTo>
                    <a:lnTo>
                      <a:pt x="150" y="348"/>
                    </a:lnTo>
                    <a:lnTo>
                      <a:pt x="638" y="348"/>
                    </a:lnTo>
                    <a:lnTo>
                      <a:pt x="641" y="349"/>
                    </a:lnTo>
                    <a:lnTo>
                      <a:pt x="645" y="350"/>
                    </a:lnTo>
                    <a:lnTo>
                      <a:pt x="648" y="352"/>
                    </a:lnTo>
                    <a:lnTo>
                      <a:pt x="651" y="353"/>
                    </a:lnTo>
                    <a:lnTo>
                      <a:pt x="654" y="356"/>
                    </a:lnTo>
                    <a:lnTo>
                      <a:pt x="655" y="361"/>
                    </a:lnTo>
                    <a:lnTo>
                      <a:pt x="657" y="363"/>
                    </a:lnTo>
                    <a:lnTo>
                      <a:pt x="657" y="368"/>
                    </a:lnTo>
                    <a:lnTo>
                      <a:pt x="657" y="372"/>
                    </a:lnTo>
                    <a:lnTo>
                      <a:pt x="655" y="375"/>
                    </a:lnTo>
                    <a:lnTo>
                      <a:pt x="654" y="378"/>
                    </a:lnTo>
                    <a:lnTo>
                      <a:pt x="651" y="381"/>
                    </a:lnTo>
                    <a:lnTo>
                      <a:pt x="648" y="384"/>
                    </a:lnTo>
                    <a:lnTo>
                      <a:pt x="645" y="385"/>
                    </a:lnTo>
                    <a:lnTo>
                      <a:pt x="641" y="387"/>
                    </a:lnTo>
                    <a:lnTo>
                      <a:pt x="638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2" name="千图PPT彼岸天：ID 8661124库_组合 21"/>
          <p:cNvGrpSpPr/>
          <p:nvPr>
            <p:custDataLst>
              <p:tags r:id="rId7"/>
            </p:custDataLst>
          </p:nvPr>
        </p:nvGrpSpPr>
        <p:grpSpPr>
          <a:xfrm>
            <a:off x="1184938" y="5103443"/>
            <a:ext cx="3888660" cy="628671"/>
            <a:chOff x="1251284" y="5103443"/>
            <a:chExt cx="3888660" cy="628671"/>
          </a:xfrm>
        </p:grpSpPr>
        <p:grpSp>
          <p:nvGrpSpPr>
            <p:cNvPr id="28" name="组合 27"/>
            <p:cNvGrpSpPr/>
            <p:nvPr/>
          </p:nvGrpSpPr>
          <p:grpSpPr>
            <a:xfrm>
              <a:off x="1251284" y="5121087"/>
              <a:ext cx="591065" cy="593383"/>
              <a:chOff x="4856802" y="3379051"/>
              <a:chExt cx="591065" cy="593383"/>
            </a:xfrm>
          </p:grpSpPr>
          <p:sp>
            <p:nvSpPr>
              <p:cNvPr id="51" name="任意多边形: 形状 50"/>
              <p:cNvSpPr/>
              <p:nvPr/>
            </p:nvSpPr>
            <p:spPr bwMode="auto">
              <a:xfrm>
                <a:off x="4856802" y="3379051"/>
                <a:ext cx="591065" cy="593383"/>
              </a:xfrm>
              <a:custGeom>
                <a:avLst/>
                <a:gdLst>
                  <a:gd name="T0" fmla="*/ 128 w 255"/>
                  <a:gd name="T1" fmla="*/ 256 h 256"/>
                  <a:gd name="T2" fmla="*/ 102 w 255"/>
                  <a:gd name="T3" fmla="*/ 252 h 256"/>
                  <a:gd name="T4" fmla="*/ 78 w 255"/>
                  <a:gd name="T5" fmla="*/ 245 h 256"/>
                  <a:gd name="T6" fmla="*/ 56 w 255"/>
                  <a:gd name="T7" fmla="*/ 233 h 256"/>
                  <a:gd name="T8" fmla="*/ 37 w 255"/>
                  <a:gd name="T9" fmla="*/ 218 h 256"/>
                  <a:gd name="T10" fmla="*/ 22 w 255"/>
                  <a:gd name="T11" fmla="*/ 199 h 256"/>
                  <a:gd name="T12" fmla="*/ 10 w 255"/>
                  <a:gd name="T13" fmla="*/ 177 h 256"/>
                  <a:gd name="T14" fmla="*/ 3 w 255"/>
                  <a:gd name="T15" fmla="*/ 153 h 256"/>
                  <a:gd name="T16" fmla="*/ 0 w 255"/>
                  <a:gd name="T17" fmla="*/ 127 h 256"/>
                  <a:gd name="T18" fmla="*/ 0 w 255"/>
                  <a:gd name="T19" fmla="*/ 114 h 256"/>
                  <a:gd name="T20" fmla="*/ 5 w 255"/>
                  <a:gd name="T21" fmla="*/ 89 h 256"/>
                  <a:gd name="T22" fmla="*/ 16 w 255"/>
                  <a:gd name="T23" fmla="*/ 67 h 256"/>
                  <a:gd name="T24" fmla="*/ 29 w 255"/>
                  <a:gd name="T25" fmla="*/ 47 h 256"/>
                  <a:gd name="T26" fmla="*/ 46 w 255"/>
                  <a:gd name="T27" fmla="*/ 29 h 256"/>
                  <a:gd name="T28" fmla="*/ 66 w 255"/>
                  <a:gd name="T29" fmla="*/ 15 h 256"/>
                  <a:gd name="T30" fmla="*/ 90 w 255"/>
                  <a:gd name="T31" fmla="*/ 6 h 256"/>
                  <a:gd name="T32" fmla="*/ 115 w 255"/>
                  <a:gd name="T33" fmla="*/ 1 h 256"/>
                  <a:gd name="T34" fmla="*/ 128 w 255"/>
                  <a:gd name="T35" fmla="*/ 0 h 256"/>
                  <a:gd name="T36" fmla="*/ 154 w 255"/>
                  <a:gd name="T37" fmla="*/ 2 h 256"/>
                  <a:gd name="T38" fmla="*/ 177 w 255"/>
                  <a:gd name="T39" fmla="*/ 10 h 256"/>
                  <a:gd name="T40" fmla="*/ 199 w 255"/>
                  <a:gd name="T41" fmla="*/ 22 h 256"/>
                  <a:gd name="T42" fmla="*/ 218 w 255"/>
                  <a:gd name="T43" fmla="*/ 38 h 256"/>
                  <a:gd name="T44" fmla="*/ 233 w 255"/>
                  <a:gd name="T45" fmla="*/ 56 h 256"/>
                  <a:gd name="T46" fmla="*/ 245 w 255"/>
                  <a:gd name="T47" fmla="*/ 78 h 256"/>
                  <a:gd name="T48" fmla="*/ 253 w 255"/>
                  <a:gd name="T49" fmla="*/ 102 h 256"/>
                  <a:gd name="T50" fmla="*/ 255 w 255"/>
                  <a:gd name="T51" fmla="*/ 127 h 256"/>
                  <a:gd name="T52" fmla="*/ 254 w 255"/>
                  <a:gd name="T53" fmla="*/ 140 h 256"/>
                  <a:gd name="T54" fmla="*/ 249 w 255"/>
                  <a:gd name="T55" fmla="*/ 166 h 256"/>
                  <a:gd name="T56" fmla="*/ 240 w 255"/>
                  <a:gd name="T57" fmla="*/ 189 h 256"/>
                  <a:gd name="T58" fmla="*/ 226 w 255"/>
                  <a:gd name="T59" fmla="*/ 209 h 256"/>
                  <a:gd name="T60" fmla="*/ 209 w 255"/>
                  <a:gd name="T61" fmla="*/ 226 h 256"/>
                  <a:gd name="T62" fmla="*/ 188 w 255"/>
                  <a:gd name="T63" fmla="*/ 239 h 256"/>
                  <a:gd name="T64" fmla="*/ 166 w 255"/>
                  <a:gd name="T65" fmla="*/ 250 h 256"/>
                  <a:gd name="T66" fmla="*/ 141 w 255"/>
                  <a:gd name="T67" fmla="*/ 255 h 256"/>
                  <a:gd name="T68" fmla="*/ 128 w 255"/>
                  <a:gd name="T69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5" h="256">
                    <a:moveTo>
                      <a:pt x="128" y="256"/>
                    </a:moveTo>
                    <a:lnTo>
                      <a:pt x="128" y="256"/>
                    </a:lnTo>
                    <a:lnTo>
                      <a:pt x="115" y="255"/>
                    </a:lnTo>
                    <a:lnTo>
                      <a:pt x="102" y="252"/>
                    </a:lnTo>
                    <a:lnTo>
                      <a:pt x="90" y="250"/>
                    </a:lnTo>
                    <a:lnTo>
                      <a:pt x="78" y="245"/>
                    </a:lnTo>
                    <a:lnTo>
                      <a:pt x="66" y="239"/>
                    </a:lnTo>
                    <a:lnTo>
                      <a:pt x="56" y="233"/>
                    </a:lnTo>
                    <a:lnTo>
                      <a:pt x="46" y="226"/>
                    </a:lnTo>
                    <a:lnTo>
                      <a:pt x="37" y="218"/>
                    </a:lnTo>
                    <a:lnTo>
                      <a:pt x="29" y="209"/>
                    </a:lnTo>
                    <a:lnTo>
                      <a:pt x="22" y="199"/>
                    </a:lnTo>
                    <a:lnTo>
                      <a:pt x="16" y="189"/>
                    </a:lnTo>
                    <a:lnTo>
                      <a:pt x="10" y="177"/>
                    </a:lnTo>
                    <a:lnTo>
                      <a:pt x="5" y="166"/>
                    </a:lnTo>
                    <a:lnTo>
                      <a:pt x="3" y="153"/>
                    </a:lnTo>
                    <a:lnTo>
                      <a:pt x="0" y="140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14"/>
                    </a:lnTo>
                    <a:lnTo>
                      <a:pt x="3" y="102"/>
                    </a:lnTo>
                    <a:lnTo>
                      <a:pt x="5" y="89"/>
                    </a:lnTo>
                    <a:lnTo>
                      <a:pt x="10" y="78"/>
                    </a:lnTo>
                    <a:lnTo>
                      <a:pt x="16" y="67"/>
                    </a:lnTo>
                    <a:lnTo>
                      <a:pt x="22" y="56"/>
                    </a:lnTo>
                    <a:lnTo>
                      <a:pt x="29" y="47"/>
                    </a:lnTo>
                    <a:lnTo>
                      <a:pt x="37" y="38"/>
                    </a:lnTo>
                    <a:lnTo>
                      <a:pt x="46" y="29"/>
                    </a:lnTo>
                    <a:lnTo>
                      <a:pt x="56" y="22"/>
                    </a:lnTo>
                    <a:lnTo>
                      <a:pt x="66" y="15"/>
                    </a:lnTo>
                    <a:lnTo>
                      <a:pt x="78" y="10"/>
                    </a:lnTo>
                    <a:lnTo>
                      <a:pt x="90" y="6"/>
                    </a:lnTo>
                    <a:lnTo>
                      <a:pt x="102" y="2"/>
                    </a:lnTo>
                    <a:lnTo>
                      <a:pt x="115" y="1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41" y="1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7" y="10"/>
                    </a:lnTo>
                    <a:lnTo>
                      <a:pt x="188" y="15"/>
                    </a:lnTo>
                    <a:lnTo>
                      <a:pt x="199" y="22"/>
                    </a:lnTo>
                    <a:lnTo>
                      <a:pt x="209" y="29"/>
                    </a:lnTo>
                    <a:lnTo>
                      <a:pt x="218" y="38"/>
                    </a:lnTo>
                    <a:lnTo>
                      <a:pt x="226" y="47"/>
                    </a:lnTo>
                    <a:lnTo>
                      <a:pt x="233" y="56"/>
                    </a:lnTo>
                    <a:lnTo>
                      <a:pt x="240" y="67"/>
                    </a:lnTo>
                    <a:lnTo>
                      <a:pt x="245" y="78"/>
                    </a:lnTo>
                    <a:lnTo>
                      <a:pt x="249" y="89"/>
                    </a:lnTo>
                    <a:lnTo>
                      <a:pt x="253" y="102"/>
                    </a:lnTo>
                    <a:lnTo>
                      <a:pt x="254" y="114"/>
                    </a:lnTo>
                    <a:lnTo>
                      <a:pt x="255" y="127"/>
                    </a:lnTo>
                    <a:lnTo>
                      <a:pt x="255" y="127"/>
                    </a:lnTo>
                    <a:lnTo>
                      <a:pt x="254" y="140"/>
                    </a:lnTo>
                    <a:lnTo>
                      <a:pt x="253" y="153"/>
                    </a:lnTo>
                    <a:lnTo>
                      <a:pt x="249" y="166"/>
                    </a:lnTo>
                    <a:lnTo>
                      <a:pt x="245" y="177"/>
                    </a:lnTo>
                    <a:lnTo>
                      <a:pt x="240" y="189"/>
                    </a:lnTo>
                    <a:lnTo>
                      <a:pt x="233" y="199"/>
                    </a:lnTo>
                    <a:lnTo>
                      <a:pt x="226" y="209"/>
                    </a:lnTo>
                    <a:lnTo>
                      <a:pt x="218" y="218"/>
                    </a:lnTo>
                    <a:lnTo>
                      <a:pt x="209" y="226"/>
                    </a:lnTo>
                    <a:lnTo>
                      <a:pt x="199" y="233"/>
                    </a:lnTo>
                    <a:lnTo>
                      <a:pt x="188" y="239"/>
                    </a:lnTo>
                    <a:lnTo>
                      <a:pt x="177" y="245"/>
                    </a:lnTo>
                    <a:lnTo>
                      <a:pt x="166" y="250"/>
                    </a:lnTo>
                    <a:lnTo>
                      <a:pt x="154" y="252"/>
                    </a:lnTo>
                    <a:lnTo>
                      <a:pt x="141" y="255"/>
                    </a:lnTo>
                    <a:lnTo>
                      <a:pt x="128" y="256"/>
                    </a:lnTo>
                    <a:lnTo>
                      <a:pt x="128" y="256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4969322" y="3522326"/>
                <a:ext cx="312274" cy="312274"/>
              </a:xfrm>
              <a:custGeom>
                <a:avLst/>
                <a:gdLst>
                  <a:gd name="T0" fmla="*/ 600 w 1152"/>
                  <a:gd name="T1" fmla="*/ 944 h 1153"/>
                  <a:gd name="T2" fmla="*/ 578 w 1152"/>
                  <a:gd name="T3" fmla="*/ 940 h 1153"/>
                  <a:gd name="T4" fmla="*/ 908 w 1152"/>
                  <a:gd name="T5" fmla="*/ 1066 h 1153"/>
                  <a:gd name="T6" fmla="*/ 367 w 1152"/>
                  <a:gd name="T7" fmla="*/ 868 h 1153"/>
                  <a:gd name="T8" fmla="*/ 1049 w 1152"/>
                  <a:gd name="T9" fmla="*/ 137 h 1153"/>
                  <a:gd name="T10" fmla="*/ 367 w 1152"/>
                  <a:gd name="T11" fmla="*/ 868 h 1153"/>
                  <a:gd name="T12" fmla="*/ 947 w 1152"/>
                  <a:gd name="T13" fmla="*/ 193 h 1153"/>
                  <a:gd name="T14" fmla="*/ 336 w 1152"/>
                  <a:gd name="T15" fmla="*/ 838 h 1153"/>
                  <a:gd name="T16" fmla="*/ 113 w 1152"/>
                  <a:gd name="T17" fmla="*/ 749 h 1153"/>
                  <a:gd name="T18" fmla="*/ 1131 w 1152"/>
                  <a:gd name="T19" fmla="*/ 4 h 1153"/>
                  <a:gd name="T20" fmla="*/ 1121 w 1152"/>
                  <a:gd name="T21" fmla="*/ 1 h 1153"/>
                  <a:gd name="T22" fmla="*/ 1110 w 1152"/>
                  <a:gd name="T23" fmla="*/ 1 h 1153"/>
                  <a:gd name="T24" fmla="*/ 1101 w 1152"/>
                  <a:gd name="T25" fmla="*/ 5 h 1153"/>
                  <a:gd name="T26" fmla="*/ 16 w 1152"/>
                  <a:gd name="T27" fmla="*/ 727 h 1153"/>
                  <a:gd name="T28" fmla="*/ 9 w 1152"/>
                  <a:gd name="T29" fmla="*/ 734 h 1153"/>
                  <a:gd name="T30" fmla="*/ 3 w 1152"/>
                  <a:gd name="T31" fmla="*/ 741 h 1153"/>
                  <a:gd name="T32" fmla="*/ 0 w 1152"/>
                  <a:gd name="T33" fmla="*/ 751 h 1153"/>
                  <a:gd name="T34" fmla="*/ 0 w 1152"/>
                  <a:gd name="T35" fmla="*/ 761 h 1153"/>
                  <a:gd name="T36" fmla="*/ 2 w 1152"/>
                  <a:gd name="T37" fmla="*/ 770 h 1153"/>
                  <a:gd name="T38" fmla="*/ 8 w 1152"/>
                  <a:gd name="T39" fmla="*/ 779 h 1153"/>
                  <a:gd name="T40" fmla="*/ 14 w 1152"/>
                  <a:gd name="T41" fmla="*/ 785 h 1153"/>
                  <a:gd name="T42" fmla="*/ 23 w 1152"/>
                  <a:gd name="T43" fmla="*/ 790 h 1153"/>
                  <a:gd name="T44" fmla="*/ 436 w 1152"/>
                  <a:gd name="T45" fmla="*/ 1134 h 1153"/>
                  <a:gd name="T46" fmla="*/ 443 w 1152"/>
                  <a:gd name="T47" fmla="*/ 1142 h 1153"/>
                  <a:gd name="T48" fmla="*/ 449 w 1152"/>
                  <a:gd name="T49" fmla="*/ 1148 h 1153"/>
                  <a:gd name="T50" fmla="*/ 458 w 1152"/>
                  <a:gd name="T51" fmla="*/ 1152 h 1153"/>
                  <a:gd name="T52" fmla="*/ 468 w 1152"/>
                  <a:gd name="T53" fmla="*/ 1153 h 1153"/>
                  <a:gd name="T54" fmla="*/ 473 w 1152"/>
                  <a:gd name="T55" fmla="*/ 1153 h 1153"/>
                  <a:gd name="T56" fmla="*/ 482 w 1152"/>
                  <a:gd name="T57" fmla="*/ 1150 h 1153"/>
                  <a:gd name="T58" fmla="*/ 489 w 1152"/>
                  <a:gd name="T59" fmla="*/ 1145 h 1153"/>
                  <a:gd name="T60" fmla="*/ 496 w 1152"/>
                  <a:gd name="T61" fmla="*/ 1139 h 1153"/>
                  <a:gd name="T62" fmla="*/ 573 w 1152"/>
                  <a:gd name="T63" fmla="*/ 1010 h 1153"/>
                  <a:gd name="T64" fmla="*/ 929 w 1152"/>
                  <a:gd name="T65" fmla="*/ 1153 h 1153"/>
                  <a:gd name="T66" fmla="*/ 941 w 1152"/>
                  <a:gd name="T67" fmla="*/ 1153 h 1153"/>
                  <a:gd name="T68" fmla="*/ 949 w 1152"/>
                  <a:gd name="T69" fmla="*/ 1150 h 1153"/>
                  <a:gd name="T70" fmla="*/ 960 w 1152"/>
                  <a:gd name="T71" fmla="*/ 1143 h 1153"/>
                  <a:gd name="T72" fmla="*/ 969 w 1152"/>
                  <a:gd name="T73" fmla="*/ 1130 h 1153"/>
                  <a:gd name="T74" fmla="*/ 1151 w 1152"/>
                  <a:gd name="T75" fmla="*/ 42 h 1153"/>
                  <a:gd name="T76" fmla="*/ 1151 w 1152"/>
                  <a:gd name="T77" fmla="*/ 33 h 1153"/>
                  <a:gd name="T78" fmla="*/ 1149 w 1152"/>
                  <a:gd name="T79" fmla="*/ 22 h 1153"/>
                  <a:gd name="T80" fmla="*/ 1144 w 1152"/>
                  <a:gd name="T81" fmla="*/ 13 h 1153"/>
                  <a:gd name="T82" fmla="*/ 1135 w 1152"/>
                  <a:gd name="T83" fmla="*/ 7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52" h="1153">
                    <a:moveTo>
                      <a:pt x="908" y="1066"/>
                    </a:moveTo>
                    <a:lnTo>
                      <a:pt x="600" y="944"/>
                    </a:lnTo>
                    <a:lnTo>
                      <a:pt x="590" y="941"/>
                    </a:lnTo>
                    <a:lnTo>
                      <a:pt x="578" y="940"/>
                    </a:lnTo>
                    <a:lnTo>
                      <a:pt x="1051" y="205"/>
                    </a:lnTo>
                    <a:lnTo>
                      <a:pt x="908" y="1066"/>
                    </a:lnTo>
                    <a:close/>
                    <a:moveTo>
                      <a:pt x="367" y="868"/>
                    </a:moveTo>
                    <a:lnTo>
                      <a:pt x="367" y="868"/>
                    </a:lnTo>
                    <a:lnTo>
                      <a:pt x="366" y="866"/>
                    </a:lnTo>
                    <a:lnTo>
                      <a:pt x="1049" y="137"/>
                    </a:lnTo>
                    <a:lnTo>
                      <a:pt x="468" y="1042"/>
                    </a:lnTo>
                    <a:lnTo>
                      <a:pt x="367" y="868"/>
                    </a:lnTo>
                    <a:close/>
                    <a:moveTo>
                      <a:pt x="113" y="749"/>
                    </a:moveTo>
                    <a:lnTo>
                      <a:pt x="947" y="193"/>
                    </a:lnTo>
                    <a:lnTo>
                      <a:pt x="340" y="842"/>
                    </a:lnTo>
                    <a:lnTo>
                      <a:pt x="336" y="838"/>
                    </a:lnTo>
                    <a:lnTo>
                      <a:pt x="332" y="836"/>
                    </a:lnTo>
                    <a:lnTo>
                      <a:pt x="113" y="749"/>
                    </a:lnTo>
                    <a:close/>
                    <a:moveTo>
                      <a:pt x="1135" y="7"/>
                    </a:moveTo>
                    <a:lnTo>
                      <a:pt x="1131" y="4"/>
                    </a:lnTo>
                    <a:lnTo>
                      <a:pt x="1126" y="2"/>
                    </a:lnTo>
                    <a:lnTo>
                      <a:pt x="1121" y="1"/>
                    </a:lnTo>
                    <a:lnTo>
                      <a:pt x="1116" y="0"/>
                    </a:lnTo>
                    <a:lnTo>
                      <a:pt x="1110" y="1"/>
                    </a:lnTo>
                    <a:lnTo>
                      <a:pt x="1106" y="2"/>
                    </a:lnTo>
                    <a:lnTo>
                      <a:pt x="1101" y="5"/>
                    </a:lnTo>
                    <a:lnTo>
                      <a:pt x="1096" y="7"/>
                    </a:lnTo>
                    <a:lnTo>
                      <a:pt x="16" y="727"/>
                    </a:lnTo>
                    <a:lnTo>
                      <a:pt x="12" y="730"/>
                    </a:lnTo>
                    <a:lnTo>
                      <a:pt x="9" y="734"/>
                    </a:lnTo>
                    <a:lnTo>
                      <a:pt x="5" y="737"/>
                    </a:lnTo>
                    <a:lnTo>
                      <a:pt x="3" y="741"/>
                    </a:lnTo>
                    <a:lnTo>
                      <a:pt x="2" y="745"/>
                    </a:lnTo>
                    <a:lnTo>
                      <a:pt x="0" y="751"/>
                    </a:lnTo>
                    <a:lnTo>
                      <a:pt x="0" y="755"/>
                    </a:lnTo>
                    <a:lnTo>
                      <a:pt x="0" y="761"/>
                    </a:lnTo>
                    <a:lnTo>
                      <a:pt x="1" y="765"/>
                    </a:lnTo>
                    <a:lnTo>
                      <a:pt x="2" y="770"/>
                    </a:lnTo>
                    <a:lnTo>
                      <a:pt x="4" y="775"/>
                    </a:lnTo>
                    <a:lnTo>
                      <a:pt x="8" y="779"/>
                    </a:lnTo>
                    <a:lnTo>
                      <a:pt x="11" y="782"/>
                    </a:lnTo>
                    <a:lnTo>
                      <a:pt x="14" y="785"/>
                    </a:lnTo>
                    <a:lnTo>
                      <a:pt x="18" y="788"/>
                    </a:lnTo>
                    <a:lnTo>
                      <a:pt x="23" y="790"/>
                    </a:lnTo>
                    <a:lnTo>
                      <a:pt x="305" y="903"/>
                    </a:lnTo>
                    <a:lnTo>
                      <a:pt x="436" y="1134"/>
                    </a:lnTo>
                    <a:lnTo>
                      <a:pt x="440" y="1139"/>
                    </a:lnTo>
                    <a:lnTo>
                      <a:pt x="443" y="1142"/>
                    </a:lnTo>
                    <a:lnTo>
                      <a:pt x="446" y="1145"/>
                    </a:lnTo>
                    <a:lnTo>
                      <a:pt x="449" y="1148"/>
                    </a:lnTo>
                    <a:lnTo>
                      <a:pt x="454" y="1149"/>
                    </a:lnTo>
                    <a:lnTo>
                      <a:pt x="458" y="1152"/>
                    </a:lnTo>
                    <a:lnTo>
                      <a:pt x="463" y="1153"/>
                    </a:lnTo>
                    <a:lnTo>
                      <a:pt x="468" y="1153"/>
                    </a:lnTo>
                    <a:lnTo>
                      <a:pt x="468" y="1153"/>
                    </a:lnTo>
                    <a:lnTo>
                      <a:pt x="473" y="1153"/>
                    </a:lnTo>
                    <a:lnTo>
                      <a:pt x="477" y="1152"/>
                    </a:lnTo>
                    <a:lnTo>
                      <a:pt x="482" y="1150"/>
                    </a:lnTo>
                    <a:lnTo>
                      <a:pt x="486" y="1148"/>
                    </a:lnTo>
                    <a:lnTo>
                      <a:pt x="489" y="1145"/>
                    </a:lnTo>
                    <a:lnTo>
                      <a:pt x="494" y="1143"/>
                    </a:lnTo>
                    <a:lnTo>
                      <a:pt x="496" y="1139"/>
                    </a:lnTo>
                    <a:lnTo>
                      <a:pt x="499" y="1135"/>
                    </a:lnTo>
                    <a:lnTo>
                      <a:pt x="573" y="1010"/>
                    </a:lnTo>
                    <a:lnTo>
                      <a:pt x="922" y="1150"/>
                    </a:lnTo>
                    <a:lnTo>
                      <a:pt x="929" y="1153"/>
                    </a:lnTo>
                    <a:lnTo>
                      <a:pt x="936" y="1153"/>
                    </a:lnTo>
                    <a:lnTo>
                      <a:pt x="941" y="1153"/>
                    </a:lnTo>
                    <a:lnTo>
                      <a:pt x="945" y="1152"/>
                    </a:lnTo>
                    <a:lnTo>
                      <a:pt x="949" y="1150"/>
                    </a:lnTo>
                    <a:lnTo>
                      <a:pt x="954" y="1148"/>
                    </a:lnTo>
                    <a:lnTo>
                      <a:pt x="960" y="1143"/>
                    </a:lnTo>
                    <a:lnTo>
                      <a:pt x="966" y="1138"/>
                    </a:lnTo>
                    <a:lnTo>
                      <a:pt x="969" y="1130"/>
                    </a:lnTo>
                    <a:lnTo>
                      <a:pt x="972" y="1122"/>
                    </a:lnTo>
                    <a:lnTo>
                      <a:pt x="1151" y="42"/>
                    </a:lnTo>
                    <a:lnTo>
                      <a:pt x="1152" y="37"/>
                    </a:lnTo>
                    <a:lnTo>
                      <a:pt x="1151" y="33"/>
                    </a:lnTo>
                    <a:lnTo>
                      <a:pt x="1150" y="27"/>
                    </a:lnTo>
                    <a:lnTo>
                      <a:pt x="1149" y="22"/>
                    </a:lnTo>
                    <a:lnTo>
                      <a:pt x="1147" y="18"/>
                    </a:lnTo>
                    <a:lnTo>
                      <a:pt x="1144" y="13"/>
                    </a:lnTo>
                    <a:lnTo>
                      <a:pt x="1139" y="10"/>
                    </a:lnTo>
                    <a:lnTo>
                      <a:pt x="113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074769" y="5103443"/>
              <a:ext cx="628671" cy="628671"/>
              <a:chOff x="4836591" y="2402840"/>
              <a:chExt cx="691538" cy="69153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836591" y="2402840"/>
                <a:ext cx="691538" cy="691538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5021983" y="2567730"/>
                <a:ext cx="325421" cy="377851"/>
                <a:chOff x="3680588" y="2753915"/>
                <a:chExt cx="393760" cy="457200"/>
              </a:xfrm>
              <a:solidFill>
                <a:schemeClr val="bg1"/>
              </a:solidFill>
            </p:grpSpPr>
            <p:sp>
              <p:nvSpPr>
                <p:cNvPr id="49" name="任意多边形: 形状 48"/>
                <p:cNvSpPr/>
                <p:nvPr/>
              </p:nvSpPr>
              <p:spPr bwMode="auto">
                <a:xfrm>
                  <a:off x="3680588" y="2753915"/>
                  <a:ext cx="393760" cy="457200"/>
                </a:xfrm>
                <a:custGeom>
                  <a:avLst/>
                  <a:gdLst>
                    <a:gd name="connsiteX0" fmla="*/ 216694 w 285750"/>
                    <a:gd name="connsiteY0" fmla="*/ 153987 h 331788"/>
                    <a:gd name="connsiteX1" fmla="*/ 206375 w 285750"/>
                    <a:gd name="connsiteY1" fmla="*/ 165100 h 331788"/>
                    <a:gd name="connsiteX2" fmla="*/ 216694 w 285750"/>
                    <a:gd name="connsiteY2" fmla="*/ 176213 h 331788"/>
                    <a:gd name="connsiteX3" fmla="*/ 227013 w 285750"/>
                    <a:gd name="connsiteY3" fmla="*/ 165100 h 331788"/>
                    <a:gd name="connsiteX4" fmla="*/ 216694 w 285750"/>
                    <a:gd name="connsiteY4" fmla="*/ 153987 h 331788"/>
                    <a:gd name="connsiteX5" fmla="*/ 224703 w 285750"/>
                    <a:gd name="connsiteY5" fmla="*/ 77497 h 331788"/>
                    <a:gd name="connsiteX6" fmla="*/ 231198 w 285750"/>
                    <a:gd name="connsiteY6" fmla="*/ 89174 h 331788"/>
                    <a:gd name="connsiteX7" fmla="*/ 226002 w 285750"/>
                    <a:gd name="connsiteY7" fmla="*/ 121609 h 331788"/>
                    <a:gd name="connsiteX8" fmla="*/ 226002 w 285750"/>
                    <a:gd name="connsiteY8" fmla="*/ 122906 h 331788"/>
                    <a:gd name="connsiteX9" fmla="*/ 262371 w 285750"/>
                    <a:gd name="connsiteY9" fmla="*/ 173505 h 331788"/>
                    <a:gd name="connsiteX10" fmla="*/ 271463 w 285750"/>
                    <a:gd name="connsiteY10" fmla="*/ 173505 h 331788"/>
                    <a:gd name="connsiteX11" fmla="*/ 285750 w 285750"/>
                    <a:gd name="connsiteY11" fmla="*/ 187777 h 331788"/>
                    <a:gd name="connsiteX12" fmla="*/ 285750 w 285750"/>
                    <a:gd name="connsiteY12" fmla="*/ 220212 h 331788"/>
                    <a:gd name="connsiteX13" fmla="*/ 271463 w 285750"/>
                    <a:gd name="connsiteY13" fmla="*/ 233186 h 331788"/>
                    <a:gd name="connsiteX14" fmla="*/ 262371 w 285750"/>
                    <a:gd name="connsiteY14" fmla="*/ 233186 h 331788"/>
                    <a:gd name="connsiteX15" fmla="*/ 231198 w 285750"/>
                    <a:gd name="connsiteY15" fmla="*/ 282487 h 331788"/>
                    <a:gd name="connsiteX16" fmla="*/ 229899 w 285750"/>
                    <a:gd name="connsiteY16" fmla="*/ 282487 h 331788"/>
                    <a:gd name="connsiteX17" fmla="*/ 228600 w 285750"/>
                    <a:gd name="connsiteY17" fmla="*/ 283784 h 331788"/>
                    <a:gd name="connsiteX18" fmla="*/ 214313 w 285750"/>
                    <a:gd name="connsiteY18" fmla="*/ 313625 h 331788"/>
                    <a:gd name="connsiteX19" fmla="*/ 214313 w 285750"/>
                    <a:gd name="connsiteY19" fmla="*/ 324004 h 331788"/>
                    <a:gd name="connsiteX20" fmla="*/ 206519 w 285750"/>
                    <a:gd name="connsiteY20" fmla="*/ 331788 h 331788"/>
                    <a:gd name="connsiteX21" fmla="*/ 162358 w 285750"/>
                    <a:gd name="connsiteY21" fmla="*/ 331788 h 331788"/>
                    <a:gd name="connsiteX22" fmla="*/ 155863 w 285750"/>
                    <a:gd name="connsiteY22" fmla="*/ 324004 h 331788"/>
                    <a:gd name="connsiteX23" fmla="*/ 155863 w 285750"/>
                    <a:gd name="connsiteY23" fmla="*/ 314922 h 331788"/>
                    <a:gd name="connsiteX24" fmla="*/ 140277 w 285750"/>
                    <a:gd name="connsiteY24" fmla="*/ 314922 h 331788"/>
                    <a:gd name="connsiteX25" fmla="*/ 120794 w 285750"/>
                    <a:gd name="connsiteY25" fmla="*/ 313625 h 331788"/>
                    <a:gd name="connsiteX26" fmla="*/ 120794 w 285750"/>
                    <a:gd name="connsiteY26" fmla="*/ 324004 h 331788"/>
                    <a:gd name="connsiteX27" fmla="*/ 114300 w 285750"/>
                    <a:gd name="connsiteY27" fmla="*/ 331788 h 331788"/>
                    <a:gd name="connsiteX28" fmla="*/ 70138 w 285750"/>
                    <a:gd name="connsiteY28" fmla="*/ 331788 h 331788"/>
                    <a:gd name="connsiteX29" fmla="*/ 62345 w 285750"/>
                    <a:gd name="connsiteY29" fmla="*/ 325301 h 331788"/>
                    <a:gd name="connsiteX30" fmla="*/ 62345 w 285750"/>
                    <a:gd name="connsiteY30" fmla="*/ 321409 h 331788"/>
                    <a:gd name="connsiteX31" fmla="*/ 46759 w 285750"/>
                    <a:gd name="connsiteY31" fmla="*/ 282487 h 331788"/>
                    <a:gd name="connsiteX32" fmla="*/ 24678 w 285750"/>
                    <a:gd name="connsiteY32" fmla="*/ 250052 h 331788"/>
                    <a:gd name="connsiteX33" fmla="*/ 16885 w 285750"/>
                    <a:gd name="connsiteY33" fmla="*/ 227996 h 331788"/>
                    <a:gd name="connsiteX34" fmla="*/ 14287 w 285750"/>
                    <a:gd name="connsiteY34" fmla="*/ 204643 h 331788"/>
                    <a:gd name="connsiteX35" fmla="*/ 23379 w 285750"/>
                    <a:gd name="connsiteY35" fmla="*/ 163126 h 331788"/>
                    <a:gd name="connsiteX36" fmla="*/ 84426 w 285750"/>
                    <a:gd name="connsiteY36" fmla="*/ 183884 h 331788"/>
                    <a:gd name="connsiteX37" fmla="*/ 181841 w 285750"/>
                    <a:gd name="connsiteY37" fmla="*/ 107337 h 331788"/>
                    <a:gd name="connsiteX38" fmla="*/ 192232 w 285750"/>
                    <a:gd name="connsiteY38" fmla="*/ 90471 h 331788"/>
                    <a:gd name="connsiteX39" fmla="*/ 224703 w 285750"/>
                    <a:gd name="connsiteY39" fmla="*/ 77497 h 331788"/>
                    <a:gd name="connsiteX40" fmla="*/ 79893 w 285750"/>
                    <a:gd name="connsiteY40" fmla="*/ 26987 h 331788"/>
                    <a:gd name="connsiteX41" fmla="*/ 76005 w 285750"/>
                    <a:gd name="connsiteY41" fmla="*/ 30840 h 331788"/>
                    <a:gd name="connsiteX42" fmla="*/ 76005 w 285750"/>
                    <a:gd name="connsiteY42" fmla="*/ 35977 h 331788"/>
                    <a:gd name="connsiteX43" fmla="*/ 72118 w 285750"/>
                    <a:gd name="connsiteY43" fmla="*/ 42398 h 331788"/>
                    <a:gd name="connsiteX44" fmla="*/ 53975 w 285750"/>
                    <a:gd name="connsiteY44" fmla="*/ 64231 h 331788"/>
                    <a:gd name="connsiteX45" fmla="*/ 66934 w 285750"/>
                    <a:gd name="connsiteY45" fmla="*/ 84779 h 331788"/>
                    <a:gd name="connsiteX46" fmla="*/ 83781 w 285750"/>
                    <a:gd name="connsiteY46" fmla="*/ 92485 h 331788"/>
                    <a:gd name="connsiteX47" fmla="*/ 88965 w 285750"/>
                    <a:gd name="connsiteY47" fmla="*/ 96337 h 331788"/>
                    <a:gd name="connsiteX48" fmla="*/ 87669 w 285750"/>
                    <a:gd name="connsiteY48" fmla="*/ 110464 h 331788"/>
                    <a:gd name="connsiteX49" fmla="*/ 77301 w 285750"/>
                    <a:gd name="connsiteY49" fmla="*/ 111749 h 331788"/>
                    <a:gd name="connsiteX50" fmla="*/ 61750 w 285750"/>
                    <a:gd name="connsiteY50" fmla="*/ 106612 h 331788"/>
                    <a:gd name="connsiteX51" fmla="*/ 56567 w 285750"/>
                    <a:gd name="connsiteY51" fmla="*/ 109180 h 331788"/>
                    <a:gd name="connsiteX52" fmla="*/ 53975 w 285750"/>
                    <a:gd name="connsiteY52" fmla="*/ 116886 h 331788"/>
                    <a:gd name="connsiteX53" fmla="*/ 56567 w 285750"/>
                    <a:gd name="connsiteY53" fmla="*/ 123307 h 331788"/>
                    <a:gd name="connsiteX54" fmla="*/ 70822 w 285750"/>
                    <a:gd name="connsiteY54" fmla="*/ 127160 h 331788"/>
                    <a:gd name="connsiteX55" fmla="*/ 74710 w 285750"/>
                    <a:gd name="connsiteY55" fmla="*/ 131013 h 331788"/>
                    <a:gd name="connsiteX56" fmla="*/ 74710 w 285750"/>
                    <a:gd name="connsiteY56" fmla="*/ 137434 h 331788"/>
                    <a:gd name="connsiteX57" fmla="*/ 78597 w 285750"/>
                    <a:gd name="connsiteY57" fmla="*/ 140003 h 331788"/>
                    <a:gd name="connsiteX58" fmla="*/ 86373 w 285750"/>
                    <a:gd name="connsiteY58" fmla="*/ 140003 h 331788"/>
                    <a:gd name="connsiteX59" fmla="*/ 90261 w 285750"/>
                    <a:gd name="connsiteY59" fmla="*/ 137434 h 331788"/>
                    <a:gd name="connsiteX60" fmla="*/ 90261 w 285750"/>
                    <a:gd name="connsiteY60" fmla="*/ 129728 h 331788"/>
                    <a:gd name="connsiteX61" fmla="*/ 92852 w 285750"/>
                    <a:gd name="connsiteY61" fmla="*/ 125876 h 331788"/>
                    <a:gd name="connsiteX62" fmla="*/ 107108 w 285750"/>
                    <a:gd name="connsiteY62" fmla="*/ 116886 h 331788"/>
                    <a:gd name="connsiteX63" fmla="*/ 99332 w 285750"/>
                    <a:gd name="connsiteY63" fmla="*/ 78358 h 331788"/>
                    <a:gd name="connsiteX64" fmla="*/ 85077 w 285750"/>
                    <a:gd name="connsiteY64" fmla="*/ 71936 h 331788"/>
                    <a:gd name="connsiteX65" fmla="*/ 77301 w 285750"/>
                    <a:gd name="connsiteY65" fmla="*/ 68084 h 331788"/>
                    <a:gd name="connsiteX66" fmla="*/ 79893 w 285750"/>
                    <a:gd name="connsiteY66" fmla="*/ 56525 h 331788"/>
                    <a:gd name="connsiteX67" fmla="*/ 83781 w 285750"/>
                    <a:gd name="connsiteY67" fmla="*/ 55241 h 331788"/>
                    <a:gd name="connsiteX68" fmla="*/ 101924 w 285750"/>
                    <a:gd name="connsiteY68" fmla="*/ 59094 h 331788"/>
                    <a:gd name="connsiteX69" fmla="*/ 105812 w 285750"/>
                    <a:gd name="connsiteY69" fmla="*/ 56525 h 331788"/>
                    <a:gd name="connsiteX70" fmla="*/ 109699 w 285750"/>
                    <a:gd name="connsiteY70" fmla="*/ 47535 h 331788"/>
                    <a:gd name="connsiteX71" fmla="*/ 107108 w 285750"/>
                    <a:gd name="connsiteY71" fmla="*/ 43682 h 331788"/>
                    <a:gd name="connsiteX72" fmla="*/ 95444 w 285750"/>
                    <a:gd name="connsiteY72" fmla="*/ 39830 h 331788"/>
                    <a:gd name="connsiteX73" fmla="*/ 90261 w 285750"/>
                    <a:gd name="connsiteY73" fmla="*/ 34692 h 331788"/>
                    <a:gd name="connsiteX74" fmla="*/ 83781 w 285750"/>
                    <a:gd name="connsiteY74" fmla="*/ 26987 h 331788"/>
                    <a:gd name="connsiteX75" fmla="*/ 79893 w 285750"/>
                    <a:gd name="connsiteY75" fmla="*/ 26987 h 331788"/>
                    <a:gd name="connsiteX76" fmla="*/ 83344 w 285750"/>
                    <a:gd name="connsiteY76" fmla="*/ 0 h 331788"/>
                    <a:gd name="connsiteX77" fmla="*/ 166688 w 285750"/>
                    <a:gd name="connsiteY77" fmla="*/ 83344 h 331788"/>
                    <a:gd name="connsiteX78" fmla="*/ 83344 w 285750"/>
                    <a:gd name="connsiteY78" fmla="*/ 166688 h 331788"/>
                    <a:gd name="connsiteX79" fmla="*/ 0 w 285750"/>
                    <a:gd name="connsiteY79" fmla="*/ 83344 h 331788"/>
                    <a:gd name="connsiteX80" fmla="*/ 83344 w 285750"/>
                    <a:gd name="connsiteY80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285750" h="331788">
                      <a:moveTo>
                        <a:pt x="216694" y="153987"/>
                      </a:moveTo>
                      <a:cubicBezTo>
                        <a:pt x="210995" y="153987"/>
                        <a:pt x="206375" y="158962"/>
                        <a:pt x="206375" y="165100"/>
                      </a:cubicBezTo>
                      <a:cubicBezTo>
                        <a:pt x="206375" y="171238"/>
                        <a:pt x="210995" y="176213"/>
                        <a:pt x="216694" y="176213"/>
                      </a:cubicBezTo>
                      <a:cubicBezTo>
                        <a:pt x="222393" y="176213"/>
                        <a:pt x="227013" y="171238"/>
                        <a:pt x="227013" y="165100"/>
                      </a:cubicBezTo>
                      <a:cubicBezTo>
                        <a:pt x="227013" y="158962"/>
                        <a:pt x="222393" y="153987"/>
                        <a:pt x="216694" y="153987"/>
                      </a:cubicBezTo>
                      <a:close/>
                      <a:moveTo>
                        <a:pt x="224703" y="77497"/>
                      </a:moveTo>
                      <a:cubicBezTo>
                        <a:pt x="231198" y="76200"/>
                        <a:pt x="235094" y="83984"/>
                        <a:pt x="231198" y="89174"/>
                      </a:cubicBezTo>
                      <a:cubicBezTo>
                        <a:pt x="227301" y="96958"/>
                        <a:pt x="222106" y="108635"/>
                        <a:pt x="226002" y="121609"/>
                      </a:cubicBezTo>
                      <a:cubicBezTo>
                        <a:pt x="226002" y="121609"/>
                        <a:pt x="226002" y="122906"/>
                        <a:pt x="226002" y="122906"/>
                      </a:cubicBezTo>
                      <a:cubicBezTo>
                        <a:pt x="242888" y="137178"/>
                        <a:pt x="255876" y="154044"/>
                        <a:pt x="262371" y="173505"/>
                      </a:cubicBezTo>
                      <a:cubicBezTo>
                        <a:pt x="262371" y="173505"/>
                        <a:pt x="262371" y="173505"/>
                        <a:pt x="271463" y="173505"/>
                      </a:cubicBezTo>
                      <a:cubicBezTo>
                        <a:pt x="279256" y="173505"/>
                        <a:pt x="285750" y="179992"/>
                        <a:pt x="285750" y="187777"/>
                      </a:cubicBezTo>
                      <a:cubicBezTo>
                        <a:pt x="285750" y="187777"/>
                        <a:pt x="285750" y="187777"/>
                        <a:pt x="285750" y="220212"/>
                      </a:cubicBezTo>
                      <a:cubicBezTo>
                        <a:pt x="285750" y="226699"/>
                        <a:pt x="279256" y="233186"/>
                        <a:pt x="271463" y="233186"/>
                      </a:cubicBezTo>
                      <a:cubicBezTo>
                        <a:pt x="271463" y="233186"/>
                        <a:pt x="271463" y="233186"/>
                        <a:pt x="262371" y="233186"/>
                      </a:cubicBezTo>
                      <a:cubicBezTo>
                        <a:pt x="257175" y="251349"/>
                        <a:pt x="245485" y="268215"/>
                        <a:pt x="231198" y="282487"/>
                      </a:cubicBezTo>
                      <a:cubicBezTo>
                        <a:pt x="231198" y="282487"/>
                        <a:pt x="229899" y="282487"/>
                        <a:pt x="229899" y="282487"/>
                      </a:cubicBezTo>
                      <a:cubicBezTo>
                        <a:pt x="229899" y="282487"/>
                        <a:pt x="229899" y="282487"/>
                        <a:pt x="228600" y="283784"/>
                      </a:cubicBezTo>
                      <a:cubicBezTo>
                        <a:pt x="215611" y="295461"/>
                        <a:pt x="214313" y="309732"/>
                        <a:pt x="214313" y="313625"/>
                      </a:cubicBezTo>
                      <a:cubicBezTo>
                        <a:pt x="214313" y="313625"/>
                        <a:pt x="214313" y="313625"/>
                        <a:pt x="214313" y="324004"/>
                      </a:cubicBezTo>
                      <a:cubicBezTo>
                        <a:pt x="214313" y="329193"/>
                        <a:pt x="210416" y="331788"/>
                        <a:pt x="206519" y="331788"/>
                      </a:cubicBezTo>
                      <a:cubicBezTo>
                        <a:pt x="206519" y="331788"/>
                        <a:pt x="206519" y="331788"/>
                        <a:pt x="162358" y="331788"/>
                      </a:cubicBezTo>
                      <a:cubicBezTo>
                        <a:pt x="158461" y="331788"/>
                        <a:pt x="155863" y="327896"/>
                        <a:pt x="155863" y="324004"/>
                      </a:cubicBezTo>
                      <a:cubicBezTo>
                        <a:pt x="155863" y="324004"/>
                        <a:pt x="155863" y="324004"/>
                        <a:pt x="155863" y="314922"/>
                      </a:cubicBezTo>
                      <a:cubicBezTo>
                        <a:pt x="150668" y="314922"/>
                        <a:pt x="145472" y="314922"/>
                        <a:pt x="140277" y="314922"/>
                      </a:cubicBezTo>
                      <a:cubicBezTo>
                        <a:pt x="133783" y="314922"/>
                        <a:pt x="127288" y="314922"/>
                        <a:pt x="120794" y="313625"/>
                      </a:cubicBezTo>
                      <a:cubicBezTo>
                        <a:pt x="120794" y="313625"/>
                        <a:pt x="120794" y="313625"/>
                        <a:pt x="120794" y="324004"/>
                      </a:cubicBezTo>
                      <a:cubicBezTo>
                        <a:pt x="120794" y="329193"/>
                        <a:pt x="118196" y="331788"/>
                        <a:pt x="114300" y="331788"/>
                      </a:cubicBezTo>
                      <a:cubicBezTo>
                        <a:pt x="114300" y="331788"/>
                        <a:pt x="114300" y="331788"/>
                        <a:pt x="70138" y="331788"/>
                      </a:cubicBezTo>
                      <a:cubicBezTo>
                        <a:pt x="66242" y="331788"/>
                        <a:pt x="63644" y="329193"/>
                        <a:pt x="62345" y="325301"/>
                      </a:cubicBezTo>
                      <a:cubicBezTo>
                        <a:pt x="62345" y="325301"/>
                        <a:pt x="62345" y="325301"/>
                        <a:pt x="62345" y="321409"/>
                      </a:cubicBezTo>
                      <a:cubicBezTo>
                        <a:pt x="62345" y="313625"/>
                        <a:pt x="59747" y="296758"/>
                        <a:pt x="46759" y="282487"/>
                      </a:cubicBezTo>
                      <a:cubicBezTo>
                        <a:pt x="36368" y="272108"/>
                        <a:pt x="29873" y="260431"/>
                        <a:pt x="24678" y="250052"/>
                      </a:cubicBezTo>
                      <a:cubicBezTo>
                        <a:pt x="20781" y="242267"/>
                        <a:pt x="18183" y="235780"/>
                        <a:pt x="16885" y="227996"/>
                      </a:cubicBezTo>
                      <a:cubicBezTo>
                        <a:pt x="14287" y="220212"/>
                        <a:pt x="14287" y="212427"/>
                        <a:pt x="14287" y="204643"/>
                      </a:cubicBezTo>
                      <a:cubicBezTo>
                        <a:pt x="14287" y="190371"/>
                        <a:pt x="16885" y="176100"/>
                        <a:pt x="23379" y="163126"/>
                      </a:cubicBezTo>
                      <a:cubicBezTo>
                        <a:pt x="40264" y="176100"/>
                        <a:pt x="61046" y="183884"/>
                        <a:pt x="84426" y="183884"/>
                      </a:cubicBezTo>
                      <a:cubicBezTo>
                        <a:pt x="131185" y="183884"/>
                        <a:pt x="171450" y="151449"/>
                        <a:pt x="181841" y="107337"/>
                      </a:cubicBezTo>
                      <a:cubicBezTo>
                        <a:pt x="183139" y="100850"/>
                        <a:pt x="187036" y="94363"/>
                        <a:pt x="192232" y="90471"/>
                      </a:cubicBezTo>
                      <a:cubicBezTo>
                        <a:pt x="198726" y="83984"/>
                        <a:pt x="209117" y="78795"/>
                        <a:pt x="224703" y="77497"/>
                      </a:cubicBezTo>
                      <a:close/>
                      <a:moveTo>
                        <a:pt x="79893" y="26987"/>
                      </a:moveTo>
                      <a:cubicBezTo>
                        <a:pt x="77301" y="26987"/>
                        <a:pt x="76005" y="28271"/>
                        <a:pt x="76005" y="30840"/>
                      </a:cubicBezTo>
                      <a:cubicBezTo>
                        <a:pt x="76005" y="30840"/>
                        <a:pt x="76005" y="30840"/>
                        <a:pt x="76005" y="35977"/>
                      </a:cubicBezTo>
                      <a:cubicBezTo>
                        <a:pt x="76005" y="39830"/>
                        <a:pt x="76005" y="39830"/>
                        <a:pt x="72118" y="42398"/>
                      </a:cubicBezTo>
                      <a:cubicBezTo>
                        <a:pt x="61750" y="44967"/>
                        <a:pt x="55271" y="52672"/>
                        <a:pt x="53975" y="64231"/>
                      </a:cubicBezTo>
                      <a:cubicBezTo>
                        <a:pt x="53975" y="73221"/>
                        <a:pt x="59159" y="80926"/>
                        <a:pt x="66934" y="84779"/>
                      </a:cubicBezTo>
                      <a:cubicBezTo>
                        <a:pt x="72118" y="88632"/>
                        <a:pt x="78597" y="89916"/>
                        <a:pt x="83781" y="92485"/>
                      </a:cubicBezTo>
                      <a:cubicBezTo>
                        <a:pt x="85077" y="93769"/>
                        <a:pt x="87669" y="95053"/>
                        <a:pt x="88965" y="96337"/>
                      </a:cubicBezTo>
                      <a:cubicBezTo>
                        <a:pt x="94148" y="100190"/>
                        <a:pt x="94148" y="107896"/>
                        <a:pt x="87669" y="110464"/>
                      </a:cubicBezTo>
                      <a:cubicBezTo>
                        <a:pt x="83781" y="111749"/>
                        <a:pt x="81189" y="111749"/>
                        <a:pt x="77301" y="111749"/>
                      </a:cubicBezTo>
                      <a:cubicBezTo>
                        <a:pt x="72118" y="110464"/>
                        <a:pt x="66934" y="109180"/>
                        <a:pt x="61750" y="106612"/>
                      </a:cubicBezTo>
                      <a:cubicBezTo>
                        <a:pt x="59159" y="105327"/>
                        <a:pt x="57863" y="105327"/>
                        <a:pt x="56567" y="109180"/>
                      </a:cubicBezTo>
                      <a:cubicBezTo>
                        <a:pt x="55271" y="111749"/>
                        <a:pt x="55271" y="114317"/>
                        <a:pt x="53975" y="116886"/>
                      </a:cubicBezTo>
                      <a:cubicBezTo>
                        <a:pt x="53975" y="120739"/>
                        <a:pt x="53975" y="120739"/>
                        <a:pt x="56567" y="123307"/>
                      </a:cubicBezTo>
                      <a:cubicBezTo>
                        <a:pt x="61750" y="124591"/>
                        <a:pt x="66934" y="125876"/>
                        <a:pt x="70822" y="127160"/>
                      </a:cubicBezTo>
                      <a:cubicBezTo>
                        <a:pt x="74710" y="127160"/>
                        <a:pt x="74710" y="127160"/>
                        <a:pt x="74710" y="131013"/>
                      </a:cubicBezTo>
                      <a:cubicBezTo>
                        <a:pt x="74710" y="133581"/>
                        <a:pt x="74710" y="134866"/>
                        <a:pt x="74710" y="137434"/>
                      </a:cubicBezTo>
                      <a:cubicBezTo>
                        <a:pt x="74710" y="138718"/>
                        <a:pt x="76005" y="140003"/>
                        <a:pt x="78597" y="140003"/>
                      </a:cubicBezTo>
                      <a:cubicBezTo>
                        <a:pt x="81189" y="141287"/>
                        <a:pt x="83781" y="141287"/>
                        <a:pt x="86373" y="140003"/>
                      </a:cubicBezTo>
                      <a:cubicBezTo>
                        <a:pt x="88965" y="140003"/>
                        <a:pt x="90261" y="140003"/>
                        <a:pt x="90261" y="137434"/>
                      </a:cubicBezTo>
                      <a:cubicBezTo>
                        <a:pt x="90261" y="134866"/>
                        <a:pt x="90261" y="132297"/>
                        <a:pt x="90261" y="129728"/>
                      </a:cubicBezTo>
                      <a:cubicBezTo>
                        <a:pt x="90261" y="127160"/>
                        <a:pt x="91557" y="125876"/>
                        <a:pt x="92852" y="125876"/>
                      </a:cubicBezTo>
                      <a:cubicBezTo>
                        <a:pt x="99332" y="124591"/>
                        <a:pt x="103220" y="120739"/>
                        <a:pt x="107108" y="116886"/>
                      </a:cubicBezTo>
                      <a:cubicBezTo>
                        <a:pt x="117475" y="104043"/>
                        <a:pt x="113587" y="87348"/>
                        <a:pt x="99332" y="78358"/>
                      </a:cubicBezTo>
                      <a:cubicBezTo>
                        <a:pt x="94148" y="75789"/>
                        <a:pt x="90261" y="74505"/>
                        <a:pt x="85077" y="71936"/>
                      </a:cubicBezTo>
                      <a:cubicBezTo>
                        <a:pt x="82485" y="71936"/>
                        <a:pt x="79893" y="70652"/>
                        <a:pt x="77301" y="68084"/>
                      </a:cubicBezTo>
                      <a:cubicBezTo>
                        <a:pt x="73414" y="64231"/>
                        <a:pt x="73414" y="59094"/>
                        <a:pt x="79893" y="56525"/>
                      </a:cubicBezTo>
                      <a:cubicBezTo>
                        <a:pt x="81189" y="55241"/>
                        <a:pt x="82485" y="55241"/>
                        <a:pt x="83781" y="55241"/>
                      </a:cubicBezTo>
                      <a:cubicBezTo>
                        <a:pt x="90261" y="55241"/>
                        <a:pt x="95444" y="56525"/>
                        <a:pt x="101924" y="59094"/>
                      </a:cubicBezTo>
                      <a:cubicBezTo>
                        <a:pt x="104516" y="60378"/>
                        <a:pt x="105812" y="60378"/>
                        <a:pt x="105812" y="56525"/>
                      </a:cubicBezTo>
                      <a:cubicBezTo>
                        <a:pt x="107108" y="53957"/>
                        <a:pt x="108403" y="51388"/>
                        <a:pt x="109699" y="47535"/>
                      </a:cubicBezTo>
                      <a:cubicBezTo>
                        <a:pt x="109699" y="46251"/>
                        <a:pt x="108403" y="44967"/>
                        <a:pt x="107108" y="43682"/>
                      </a:cubicBezTo>
                      <a:cubicBezTo>
                        <a:pt x="103220" y="42398"/>
                        <a:pt x="99332" y="41114"/>
                        <a:pt x="95444" y="39830"/>
                      </a:cubicBezTo>
                      <a:cubicBezTo>
                        <a:pt x="90261" y="39830"/>
                        <a:pt x="90261" y="39830"/>
                        <a:pt x="90261" y="34692"/>
                      </a:cubicBezTo>
                      <a:cubicBezTo>
                        <a:pt x="90261" y="26987"/>
                        <a:pt x="90261" y="26987"/>
                        <a:pt x="83781" y="26987"/>
                      </a:cubicBezTo>
                      <a:cubicBezTo>
                        <a:pt x="83781" y="26987"/>
                        <a:pt x="83781" y="26987"/>
                        <a:pt x="79893" y="26987"/>
                      </a:cubicBezTo>
                      <a:close/>
                      <a:moveTo>
                        <a:pt x="83344" y="0"/>
                      </a:moveTo>
                      <a:cubicBezTo>
                        <a:pt x="129374" y="0"/>
                        <a:pt x="166688" y="37314"/>
                        <a:pt x="166688" y="83344"/>
                      </a:cubicBezTo>
                      <a:cubicBezTo>
                        <a:pt x="166688" y="129374"/>
                        <a:pt x="129374" y="166688"/>
                        <a:pt x="83344" y="166688"/>
                      </a:cubicBezTo>
                      <a:cubicBezTo>
                        <a:pt x="37314" y="166688"/>
                        <a:pt x="0" y="129374"/>
                        <a:pt x="0" y="83344"/>
                      </a:cubicBezTo>
                      <a:cubicBezTo>
                        <a:pt x="0" y="37314"/>
                        <a:pt x="37314" y="0"/>
                        <a:pt x="8334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 bwMode="auto">
                <a:xfrm>
                  <a:off x="3834606" y="2825353"/>
                  <a:ext cx="106363" cy="107950"/>
                </a:xfrm>
                <a:custGeom>
                  <a:avLst/>
                  <a:gdLst>
                    <a:gd name="T0" fmla="*/ 239 w 270"/>
                    <a:gd name="T1" fmla="*/ 0 h 270"/>
                    <a:gd name="T2" fmla="*/ 214 w 270"/>
                    <a:gd name="T3" fmla="*/ 3 h 270"/>
                    <a:gd name="T4" fmla="*/ 189 w 270"/>
                    <a:gd name="T5" fmla="*/ 8 h 270"/>
                    <a:gd name="T6" fmla="*/ 165 w 270"/>
                    <a:gd name="T7" fmla="*/ 15 h 270"/>
                    <a:gd name="T8" fmla="*/ 142 w 270"/>
                    <a:gd name="T9" fmla="*/ 25 h 270"/>
                    <a:gd name="T10" fmla="*/ 121 w 270"/>
                    <a:gd name="T11" fmla="*/ 37 h 270"/>
                    <a:gd name="T12" fmla="*/ 101 w 270"/>
                    <a:gd name="T13" fmla="*/ 50 h 270"/>
                    <a:gd name="T14" fmla="*/ 83 w 270"/>
                    <a:gd name="T15" fmla="*/ 66 h 270"/>
                    <a:gd name="T16" fmla="*/ 66 w 270"/>
                    <a:gd name="T17" fmla="*/ 82 h 270"/>
                    <a:gd name="T18" fmla="*/ 50 w 270"/>
                    <a:gd name="T19" fmla="*/ 102 h 270"/>
                    <a:gd name="T20" fmla="*/ 37 w 270"/>
                    <a:gd name="T21" fmla="*/ 121 h 270"/>
                    <a:gd name="T22" fmla="*/ 25 w 270"/>
                    <a:gd name="T23" fmla="*/ 143 h 270"/>
                    <a:gd name="T24" fmla="*/ 15 w 270"/>
                    <a:gd name="T25" fmla="*/ 165 h 270"/>
                    <a:gd name="T26" fmla="*/ 7 w 270"/>
                    <a:gd name="T27" fmla="*/ 189 h 270"/>
                    <a:gd name="T28" fmla="*/ 3 w 270"/>
                    <a:gd name="T29" fmla="*/ 214 h 270"/>
                    <a:gd name="T30" fmla="*/ 0 w 270"/>
                    <a:gd name="T31" fmla="*/ 239 h 270"/>
                    <a:gd name="T32" fmla="*/ 0 w 270"/>
                    <a:gd name="T33" fmla="*/ 256 h 270"/>
                    <a:gd name="T34" fmla="*/ 3 w 270"/>
                    <a:gd name="T35" fmla="*/ 262 h 270"/>
                    <a:gd name="T36" fmla="*/ 7 w 270"/>
                    <a:gd name="T37" fmla="*/ 267 h 270"/>
                    <a:gd name="T38" fmla="*/ 14 w 270"/>
                    <a:gd name="T39" fmla="*/ 270 h 270"/>
                    <a:gd name="T40" fmla="*/ 21 w 270"/>
                    <a:gd name="T41" fmla="*/ 270 h 270"/>
                    <a:gd name="T42" fmla="*/ 28 w 270"/>
                    <a:gd name="T43" fmla="*/ 267 h 270"/>
                    <a:gd name="T44" fmla="*/ 33 w 270"/>
                    <a:gd name="T45" fmla="*/ 262 h 270"/>
                    <a:gd name="T46" fmla="*/ 35 w 270"/>
                    <a:gd name="T47" fmla="*/ 256 h 270"/>
                    <a:gd name="T48" fmla="*/ 37 w 270"/>
                    <a:gd name="T49" fmla="*/ 241 h 270"/>
                    <a:gd name="T50" fmla="*/ 39 w 270"/>
                    <a:gd name="T51" fmla="*/ 219 h 270"/>
                    <a:gd name="T52" fmla="*/ 45 w 270"/>
                    <a:gd name="T53" fmla="*/ 188 h 270"/>
                    <a:gd name="T54" fmla="*/ 62 w 270"/>
                    <a:gd name="T55" fmla="*/ 149 h 270"/>
                    <a:gd name="T56" fmla="*/ 85 w 270"/>
                    <a:gd name="T57" fmla="*/ 114 h 270"/>
                    <a:gd name="T58" fmla="*/ 114 w 270"/>
                    <a:gd name="T59" fmla="*/ 85 h 270"/>
                    <a:gd name="T60" fmla="*/ 149 w 270"/>
                    <a:gd name="T61" fmla="*/ 62 h 270"/>
                    <a:gd name="T62" fmla="*/ 188 w 270"/>
                    <a:gd name="T63" fmla="*/ 45 h 270"/>
                    <a:gd name="T64" fmla="*/ 219 w 270"/>
                    <a:gd name="T65" fmla="*/ 39 h 270"/>
                    <a:gd name="T66" fmla="*/ 241 w 270"/>
                    <a:gd name="T67" fmla="*/ 37 h 270"/>
                    <a:gd name="T68" fmla="*/ 256 w 270"/>
                    <a:gd name="T69" fmla="*/ 36 h 270"/>
                    <a:gd name="T70" fmla="*/ 262 w 270"/>
                    <a:gd name="T71" fmla="*/ 32 h 270"/>
                    <a:gd name="T72" fmla="*/ 267 w 270"/>
                    <a:gd name="T73" fmla="*/ 28 h 270"/>
                    <a:gd name="T74" fmla="*/ 270 w 270"/>
                    <a:gd name="T75" fmla="*/ 22 h 270"/>
                    <a:gd name="T76" fmla="*/ 270 w 270"/>
                    <a:gd name="T77" fmla="*/ 14 h 270"/>
                    <a:gd name="T78" fmla="*/ 267 w 270"/>
                    <a:gd name="T79" fmla="*/ 8 h 270"/>
                    <a:gd name="T80" fmla="*/ 262 w 270"/>
                    <a:gd name="T81" fmla="*/ 3 h 270"/>
                    <a:gd name="T82" fmla="*/ 256 w 270"/>
                    <a:gd name="T83" fmla="*/ 0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70" h="270">
                      <a:moveTo>
                        <a:pt x="251" y="0"/>
                      </a:moveTo>
                      <a:lnTo>
                        <a:pt x="239" y="0"/>
                      </a:lnTo>
                      <a:lnTo>
                        <a:pt x="227" y="1"/>
                      </a:lnTo>
                      <a:lnTo>
                        <a:pt x="214" y="3"/>
                      </a:lnTo>
                      <a:lnTo>
                        <a:pt x="201" y="5"/>
                      </a:lnTo>
                      <a:lnTo>
                        <a:pt x="189" y="8"/>
                      </a:lnTo>
                      <a:lnTo>
                        <a:pt x="177" y="11"/>
                      </a:lnTo>
                      <a:lnTo>
                        <a:pt x="165" y="15"/>
                      </a:lnTo>
                      <a:lnTo>
                        <a:pt x="154" y="19"/>
                      </a:lnTo>
                      <a:lnTo>
                        <a:pt x="142" y="25"/>
                      </a:lnTo>
                      <a:lnTo>
                        <a:pt x="132" y="30"/>
                      </a:lnTo>
                      <a:lnTo>
                        <a:pt x="121" y="37"/>
                      </a:lnTo>
                      <a:lnTo>
                        <a:pt x="111" y="43"/>
                      </a:lnTo>
                      <a:lnTo>
                        <a:pt x="101" y="50"/>
                      </a:lnTo>
                      <a:lnTo>
                        <a:pt x="92" y="57"/>
                      </a:lnTo>
                      <a:lnTo>
                        <a:pt x="83" y="66"/>
                      </a:lnTo>
                      <a:lnTo>
                        <a:pt x="73" y="73"/>
                      </a:lnTo>
                      <a:lnTo>
                        <a:pt x="66" y="82"/>
                      </a:lnTo>
                      <a:lnTo>
                        <a:pt x="57" y="92"/>
                      </a:lnTo>
                      <a:lnTo>
                        <a:pt x="50" y="102"/>
                      </a:lnTo>
                      <a:lnTo>
                        <a:pt x="43" y="111"/>
                      </a:lnTo>
                      <a:lnTo>
                        <a:pt x="37" y="121"/>
                      </a:lnTo>
                      <a:lnTo>
                        <a:pt x="30" y="132"/>
                      </a:lnTo>
                      <a:lnTo>
                        <a:pt x="25" y="143"/>
                      </a:lnTo>
                      <a:lnTo>
                        <a:pt x="19" y="153"/>
                      </a:lnTo>
                      <a:lnTo>
                        <a:pt x="15" y="165"/>
                      </a:lnTo>
                      <a:lnTo>
                        <a:pt x="12" y="177"/>
                      </a:lnTo>
                      <a:lnTo>
                        <a:pt x="7" y="189"/>
                      </a:lnTo>
                      <a:lnTo>
                        <a:pt x="5" y="201"/>
                      </a:lnTo>
                      <a:lnTo>
                        <a:pt x="3" y="214"/>
                      </a:lnTo>
                      <a:lnTo>
                        <a:pt x="1" y="226"/>
                      </a:lnTo>
                      <a:lnTo>
                        <a:pt x="0" y="239"/>
                      </a:lnTo>
                      <a:lnTo>
                        <a:pt x="0" y="252"/>
                      </a:lnTo>
                      <a:lnTo>
                        <a:pt x="0" y="256"/>
                      </a:lnTo>
                      <a:lnTo>
                        <a:pt x="1" y="259"/>
                      </a:lnTo>
                      <a:lnTo>
                        <a:pt x="3" y="262"/>
                      </a:lnTo>
                      <a:lnTo>
                        <a:pt x="5" y="265"/>
                      </a:lnTo>
                      <a:lnTo>
                        <a:pt x="7" y="267"/>
                      </a:lnTo>
                      <a:lnTo>
                        <a:pt x="11" y="269"/>
                      </a:lnTo>
                      <a:lnTo>
                        <a:pt x="14" y="270"/>
                      </a:lnTo>
                      <a:lnTo>
                        <a:pt x="18" y="270"/>
                      </a:lnTo>
                      <a:lnTo>
                        <a:pt x="21" y="270"/>
                      </a:lnTo>
                      <a:lnTo>
                        <a:pt x="25" y="269"/>
                      </a:lnTo>
                      <a:lnTo>
                        <a:pt x="28" y="267"/>
                      </a:lnTo>
                      <a:lnTo>
                        <a:pt x="31" y="265"/>
                      </a:lnTo>
                      <a:lnTo>
                        <a:pt x="33" y="262"/>
                      </a:lnTo>
                      <a:lnTo>
                        <a:pt x="34" y="259"/>
                      </a:lnTo>
                      <a:lnTo>
                        <a:pt x="35" y="256"/>
                      </a:lnTo>
                      <a:lnTo>
                        <a:pt x="35" y="252"/>
                      </a:lnTo>
                      <a:lnTo>
                        <a:pt x="37" y="241"/>
                      </a:lnTo>
                      <a:lnTo>
                        <a:pt x="37" y="230"/>
                      </a:lnTo>
                      <a:lnTo>
                        <a:pt x="39" y="219"/>
                      </a:lnTo>
                      <a:lnTo>
                        <a:pt x="41" y="208"/>
                      </a:lnTo>
                      <a:lnTo>
                        <a:pt x="45" y="188"/>
                      </a:lnTo>
                      <a:lnTo>
                        <a:pt x="53" y="167"/>
                      </a:lnTo>
                      <a:lnTo>
                        <a:pt x="62" y="149"/>
                      </a:lnTo>
                      <a:lnTo>
                        <a:pt x="73" y="131"/>
                      </a:lnTo>
                      <a:lnTo>
                        <a:pt x="85" y="114"/>
                      </a:lnTo>
                      <a:lnTo>
                        <a:pt x="99" y="99"/>
                      </a:lnTo>
                      <a:lnTo>
                        <a:pt x="114" y="85"/>
                      </a:lnTo>
                      <a:lnTo>
                        <a:pt x="132" y="72"/>
                      </a:lnTo>
                      <a:lnTo>
                        <a:pt x="149" y="62"/>
                      </a:lnTo>
                      <a:lnTo>
                        <a:pt x="168" y="53"/>
                      </a:lnTo>
                      <a:lnTo>
                        <a:pt x="188" y="45"/>
                      </a:lnTo>
                      <a:lnTo>
                        <a:pt x="208" y="40"/>
                      </a:lnTo>
                      <a:lnTo>
                        <a:pt x="219" y="39"/>
                      </a:lnTo>
                      <a:lnTo>
                        <a:pt x="230" y="37"/>
                      </a:lnTo>
                      <a:lnTo>
                        <a:pt x="241" y="37"/>
                      </a:lnTo>
                      <a:lnTo>
                        <a:pt x="251" y="36"/>
                      </a:lnTo>
                      <a:lnTo>
                        <a:pt x="256" y="36"/>
                      </a:lnTo>
                      <a:lnTo>
                        <a:pt x="259" y="35"/>
                      </a:lnTo>
                      <a:lnTo>
                        <a:pt x="262" y="32"/>
                      </a:lnTo>
                      <a:lnTo>
                        <a:pt x="264" y="30"/>
                      </a:lnTo>
                      <a:lnTo>
                        <a:pt x="267" y="28"/>
                      </a:lnTo>
                      <a:lnTo>
                        <a:pt x="269" y="25"/>
                      </a:lnTo>
                      <a:lnTo>
                        <a:pt x="270" y="22"/>
                      </a:lnTo>
                      <a:lnTo>
                        <a:pt x="270" y="18"/>
                      </a:lnTo>
                      <a:lnTo>
                        <a:pt x="270" y="14"/>
                      </a:lnTo>
                      <a:lnTo>
                        <a:pt x="269" y="11"/>
                      </a:lnTo>
                      <a:lnTo>
                        <a:pt x="267" y="8"/>
                      </a:lnTo>
                      <a:lnTo>
                        <a:pt x="264" y="5"/>
                      </a:lnTo>
                      <a:lnTo>
                        <a:pt x="262" y="3"/>
                      </a:lnTo>
                      <a:lnTo>
                        <a:pt x="259" y="1"/>
                      </a:lnTo>
                      <a:lnTo>
                        <a:pt x="256" y="0"/>
                      </a:lnTo>
                      <a:lnTo>
                        <a:pt x="2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2935860" y="5111279"/>
              <a:ext cx="612999" cy="612999"/>
              <a:chOff x="5750320" y="1734643"/>
              <a:chExt cx="741729" cy="741729"/>
            </a:xfrm>
          </p:grpSpPr>
          <p:sp>
            <p:nvSpPr>
              <p:cNvPr id="45" name="任意多边形: 形状 44"/>
              <p:cNvSpPr/>
              <p:nvPr/>
            </p:nvSpPr>
            <p:spPr bwMode="auto">
              <a:xfrm>
                <a:off x="5750320" y="1734643"/>
                <a:ext cx="741729" cy="741729"/>
              </a:xfrm>
              <a:custGeom>
                <a:avLst/>
                <a:gdLst>
                  <a:gd name="T0" fmla="*/ 0 w 320"/>
                  <a:gd name="T1" fmla="*/ 159 h 320"/>
                  <a:gd name="T2" fmla="*/ 3 w 320"/>
                  <a:gd name="T3" fmla="*/ 127 h 320"/>
                  <a:gd name="T4" fmla="*/ 13 w 320"/>
                  <a:gd name="T5" fmla="*/ 98 h 320"/>
                  <a:gd name="T6" fmla="*/ 27 w 320"/>
                  <a:gd name="T7" fmla="*/ 70 h 320"/>
                  <a:gd name="T8" fmla="*/ 47 w 320"/>
                  <a:gd name="T9" fmla="*/ 46 h 320"/>
                  <a:gd name="T10" fmla="*/ 70 w 320"/>
                  <a:gd name="T11" fmla="*/ 27 h 320"/>
                  <a:gd name="T12" fmla="*/ 97 w 320"/>
                  <a:gd name="T13" fmla="*/ 12 h 320"/>
                  <a:gd name="T14" fmla="*/ 127 w 320"/>
                  <a:gd name="T15" fmla="*/ 2 h 320"/>
                  <a:gd name="T16" fmla="*/ 160 w 320"/>
                  <a:gd name="T17" fmla="*/ 0 h 320"/>
                  <a:gd name="T18" fmla="*/ 177 w 320"/>
                  <a:gd name="T19" fmla="*/ 0 h 320"/>
                  <a:gd name="T20" fmla="*/ 207 w 320"/>
                  <a:gd name="T21" fmla="*/ 7 h 320"/>
                  <a:gd name="T22" fmla="*/ 237 w 320"/>
                  <a:gd name="T23" fmla="*/ 19 h 320"/>
                  <a:gd name="T24" fmla="*/ 261 w 320"/>
                  <a:gd name="T25" fmla="*/ 37 h 320"/>
                  <a:gd name="T26" fmla="*/ 284 w 320"/>
                  <a:gd name="T27" fmla="*/ 58 h 320"/>
                  <a:gd name="T28" fmla="*/ 300 w 320"/>
                  <a:gd name="T29" fmla="*/ 84 h 320"/>
                  <a:gd name="T30" fmla="*/ 313 w 320"/>
                  <a:gd name="T31" fmla="*/ 112 h 320"/>
                  <a:gd name="T32" fmla="*/ 319 w 320"/>
                  <a:gd name="T33" fmla="*/ 144 h 320"/>
                  <a:gd name="T34" fmla="*/ 320 w 320"/>
                  <a:gd name="T35" fmla="*/ 159 h 320"/>
                  <a:gd name="T36" fmla="*/ 317 w 320"/>
                  <a:gd name="T37" fmla="*/ 192 h 320"/>
                  <a:gd name="T38" fmla="*/ 308 w 320"/>
                  <a:gd name="T39" fmla="*/ 222 h 320"/>
                  <a:gd name="T40" fmla="*/ 292 w 320"/>
                  <a:gd name="T41" fmla="*/ 249 h 320"/>
                  <a:gd name="T42" fmla="*/ 273 w 320"/>
                  <a:gd name="T43" fmla="*/ 274 h 320"/>
                  <a:gd name="T44" fmla="*/ 250 w 320"/>
                  <a:gd name="T45" fmla="*/ 293 h 320"/>
                  <a:gd name="T46" fmla="*/ 223 w 320"/>
                  <a:gd name="T47" fmla="*/ 308 h 320"/>
                  <a:gd name="T48" fmla="*/ 192 w 320"/>
                  <a:gd name="T49" fmla="*/ 317 h 320"/>
                  <a:gd name="T50" fmla="*/ 160 w 320"/>
                  <a:gd name="T51" fmla="*/ 320 h 320"/>
                  <a:gd name="T52" fmla="*/ 143 w 320"/>
                  <a:gd name="T53" fmla="*/ 320 h 320"/>
                  <a:gd name="T54" fmla="*/ 112 w 320"/>
                  <a:gd name="T55" fmla="*/ 313 h 320"/>
                  <a:gd name="T56" fmla="*/ 83 w 320"/>
                  <a:gd name="T57" fmla="*/ 301 h 320"/>
                  <a:gd name="T58" fmla="*/ 57 w 320"/>
                  <a:gd name="T59" fmla="*/ 283 h 320"/>
                  <a:gd name="T60" fmla="*/ 36 w 320"/>
                  <a:gd name="T61" fmla="*/ 262 h 320"/>
                  <a:gd name="T62" fmla="*/ 18 w 320"/>
                  <a:gd name="T63" fmla="*/ 236 h 320"/>
                  <a:gd name="T64" fmla="*/ 7 w 320"/>
                  <a:gd name="T65" fmla="*/ 208 h 320"/>
                  <a:gd name="T66" fmla="*/ 1 w 320"/>
                  <a:gd name="T67" fmla="*/ 176 h 320"/>
                  <a:gd name="T68" fmla="*/ 0 w 320"/>
                  <a:gd name="T69" fmla="*/ 15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0" h="320">
                    <a:moveTo>
                      <a:pt x="0" y="159"/>
                    </a:moveTo>
                    <a:lnTo>
                      <a:pt x="0" y="159"/>
                    </a:lnTo>
                    <a:lnTo>
                      <a:pt x="1" y="144"/>
                    </a:lnTo>
                    <a:lnTo>
                      <a:pt x="3" y="127"/>
                    </a:lnTo>
                    <a:lnTo>
                      <a:pt x="7" y="112"/>
                    </a:lnTo>
                    <a:lnTo>
                      <a:pt x="13" y="98"/>
                    </a:lnTo>
                    <a:lnTo>
                      <a:pt x="18" y="84"/>
                    </a:lnTo>
                    <a:lnTo>
                      <a:pt x="27" y="70"/>
                    </a:lnTo>
                    <a:lnTo>
                      <a:pt x="36" y="58"/>
                    </a:lnTo>
                    <a:lnTo>
                      <a:pt x="47" y="46"/>
                    </a:lnTo>
                    <a:lnTo>
                      <a:pt x="57" y="37"/>
                    </a:lnTo>
                    <a:lnTo>
                      <a:pt x="70" y="27"/>
                    </a:lnTo>
                    <a:lnTo>
                      <a:pt x="83" y="19"/>
                    </a:lnTo>
                    <a:lnTo>
                      <a:pt x="97" y="12"/>
                    </a:lnTo>
                    <a:lnTo>
                      <a:pt x="112" y="7"/>
                    </a:lnTo>
                    <a:lnTo>
                      <a:pt x="127" y="2"/>
                    </a:lnTo>
                    <a:lnTo>
                      <a:pt x="143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77" y="0"/>
                    </a:lnTo>
                    <a:lnTo>
                      <a:pt x="192" y="2"/>
                    </a:lnTo>
                    <a:lnTo>
                      <a:pt x="207" y="7"/>
                    </a:lnTo>
                    <a:lnTo>
                      <a:pt x="223" y="12"/>
                    </a:lnTo>
                    <a:lnTo>
                      <a:pt x="237" y="19"/>
                    </a:lnTo>
                    <a:lnTo>
                      <a:pt x="250" y="27"/>
                    </a:lnTo>
                    <a:lnTo>
                      <a:pt x="261" y="37"/>
                    </a:lnTo>
                    <a:lnTo>
                      <a:pt x="273" y="46"/>
                    </a:lnTo>
                    <a:lnTo>
                      <a:pt x="284" y="58"/>
                    </a:lnTo>
                    <a:lnTo>
                      <a:pt x="292" y="70"/>
                    </a:lnTo>
                    <a:lnTo>
                      <a:pt x="300" y="84"/>
                    </a:lnTo>
                    <a:lnTo>
                      <a:pt x="308" y="98"/>
                    </a:lnTo>
                    <a:lnTo>
                      <a:pt x="313" y="112"/>
                    </a:lnTo>
                    <a:lnTo>
                      <a:pt x="317" y="127"/>
                    </a:lnTo>
                    <a:lnTo>
                      <a:pt x="319" y="144"/>
                    </a:lnTo>
                    <a:lnTo>
                      <a:pt x="320" y="159"/>
                    </a:lnTo>
                    <a:lnTo>
                      <a:pt x="320" y="159"/>
                    </a:lnTo>
                    <a:lnTo>
                      <a:pt x="319" y="176"/>
                    </a:lnTo>
                    <a:lnTo>
                      <a:pt x="317" y="192"/>
                    </a:lnTo>
                    <a:lnTo>
                      <a:pt x="313" y="208"/>
                    </a:lnTo>
                    <a:lnTo>
                      <a:pt x="308" y="222"/>
                    </a:lnTo>
                    <a:lnTo>
                      <a:pt x="300" y="236"/>
                    </a:lnTo>
                    <a:lnTo>
                      <a:pt x="292" y="249"/>
                    </a:lnTo>
                    <a:lnTo>
                      <a:pt x="284" y="262"/>
                    </a:lnTo>
                    <a:lnTo>
                      <a:pt x="273" y="274"/>
                    </a:lnTo>
                    <a:lnTo>
                      <a:pt x="261" y="283"/>
                    </a:lnTo>
                    <a:lnTo>
                      <a:pt x="250" y="293"/>
                    </a:lnTo>
                    <a:lnTo>
                      <a:pt x="237" y="301"/>
                    </a:lnTo>
                    <a:lnTo>
                      <a:pt x="223" y="308"/>
                    </a:lnTo>
                    <a:lnTo>
                      <a:pt x="207" y="313"/>
                    </a:lnTo>
                    <a:lnTo>
                      <a:pt x="192" y="317"/>
                    </a:lnTo>
                    <a:lnTo>
                      <a:pt x="177" y="320"/>
                    </a:lnTo>
                    <a:lnTo>
                      <a:pt x="160" y="320"/>
                    </a:lnTo>
                    <a:lnTo>
                      <a:pt x="160" y="320"/>
                    </a:lnTo>
                    <a:lnTo>
                      <a:pt x="143" y="320"/>
                    </a:lnTo>
                    <a:lnTo>
                      <a:pt x="127" y="317"/>
                    </a:lnTo>
                    <a:lnTo>
                      <a:pt x="112" y="313"/>
                    </a:lnTo>
                    <a:lnTo>
                      <a:pt x="97" y="308"/>
                    </a:lnTo>
                    <a:lnTo>
                      <a:pt x="83" y="301"/>
                    </a:lnTo>
                    <a:lnTo>
                      <a:pt x="70" y="293"/>
                    </a:lnTo>
                    <a:lnTo>
                      <a:pt x="57" y="283"/>
                    </a:lnTo>
                    <a:lnTo>
                      <a:pt x="47" y="274"/>
                    </a:lnTo>
                    <a:lnTo>
                      <a:pt x="36" y="262"/>
                    </a:lnTo>
                    <a:lnTo>
                      <a:pt x="27" y="249"/>
                    </a:lnTo>
                    <a:lnTo>
                      <a:pt x="18" y="236"/>
                    </a:lnTo>
                    <a:lnTo>
                      <a:pt x="13" y="222"/>
                    </a:lnTo>
                    <a:lnTo>
                      <a:pt x="7" y="208"/>
                    </a:lnTo>
                    <a:lnTo>
                      <a:pt x="3" y="192"/>
                    </a:lnTo>
                    <a:lnTo>
                      <a:pt x="1" y="176"/>
                    </a:lnTo>
                    <a:lnTo>
                      <a:pt x="0" y="159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/>
              <p:cNvSpPr/>
              <p:nvPr/>
            </p:nvSpPr>
            <p:spPr bwMode="auto">
              <a:xfrm>
                <a:off x="5914918" y="1877816"/>
                <a:ext cx="412028" cy="439496"/>
              </a:xfrm>
              <a:custGeom>
                <a:avLst/>
                <a:gdLst>
                  <a:gd name="connsiteX0" fmla="*/ 6350 w 309563"/>
                  <a:gd name="connsiteY0" fmla="*/ 309562 h 330200"/>
                  <a:gd name="connsiteX1" fmla="*/ 303213 w 309563"/>
                  <a:gd name="connsiteY1" fmla="*/ 309562 h 330200"/>
                  <a:gd name="connsiteX2" fmla="*/ 303213 w 309563"/>
                  <a:gd name="connsiteY2" fmla="*/ 330200 h 330200"/>
                  <a:gd name="connsiteX3" fmla="*/ 6350 w 309563"/>
                  <a:gd name="connsiteY3" fmla="*/ 330200 h 330200"/>
                  <a:gd name="connsiteX4" fmla="*/ 157162 w 309563"/>
                  <a:gd name="connsiteY4" fmla="*/ 196850 h 330200"/>
                  <a:gd name="connsiteX5" fmla="*/ 157162 w 309563"/>
                  <a:gd name="connsiteY5" fmla="*/ 228600 h 330200"/>
                  <a:gd name="connsiteX6" fmla="*/ 167322 w 309563"/>
                  <a:gd name="connsiteY6" fmla="*/ 222250 h 330200"/>
                  <a:gd name="connsiteX7" fmla="*/ 169862 w 309563"/>
                  <a:gd name="connsiteY7" fmla="*/ 212090 h 330200"/>
                  <a:gd name="connsiteX8" fmla="*/ 167322 w 309563"/>
                  <a:gd name="connsiteY8" fmla="*/ 203200 h 330200"/>
                  <a:gd name="connsiteX9" fmla="*/ 157162 w 309563"/>
                  <a:gd name="connsiteY9" fmla="*/ 196850 h 330200"/>
                  <a:gd name="connsiteX10" fmla="*/ 146050 w 309563"/>
                  <a:gd name="connsiteY10" fmla="*/ 141287 h 330200"/>
                  <a:gd name="connsiteX11" fmla="*/ 139104 w 309563"/>
                  <a:gd name="connsiteY11" fmla="*/ 146483 h 330200"/>
                  <a:gd name="connsiteX12" fmla="*/ 134937 w 309563"/>
                  <a:gd name="connsiteY12" fmla="*/ 155575 h 330200"/>
                  <a:gd name="connsiteX13" fmla="*/ 137715 w 309563"/>
                  <a:gd name="connsiteY13" fmla="*/ 163368 h 330200"/>
                  <a:gd name="connsiteX14" fmla="*/ 146050 w 309563"/>
                  <a:gd name="connsiteY14" fmla="*/ 169862 h 330200"/>
                  <a:gd name="connsiteX15" fmla="*/ 146050 w 309563"/>
                  <a:gd name="connsiteY15" fmla="*/ 141287 h 330200"/>
                  <a:gd name="connsiteX16" fmla="*/ 244475 w 309563"/>
                  <a:gd name="connsiteY16" fmla="*/ 123825 h 330200"/>
                  <a:gd name="connsiteX17" fmla="*/ 265113 w 309563"/>
                  <a:gd name="connsiteY17" fmla="*/ 123825 h 330200"/>
                  <a:gd name="connsiteX18" fmla="*/ 265113 w 309563"/>
                  <a:gd name="connsiteY18" fmla="*/ 285750 h 330200"/>
                  <a:gd name="connsiteX19" fmla="*/ 244475 w 309563"/>
                  <a:gd name="connsiteY19" fmla="*/ 285750 h 330200"/>
                  <a:gd name="connsiteX20" fmla="*/ 44450 w 309563"/>
                  <a:gd name="connsiteY20" fmla="*/ 123825 h 330200"/>
                  <a:gd name="connsiteX21" fmla="*/ 65088 w 309563"/>
                  <a:gd name="connsiteY21" fmla="*/ 123825 h 330200"/>
                  <a:gd name="connsiteX22" fmla="*/ 65088 w 309563"/>
                  <a:gd name="connsiteY22" fmla="*/ 285750 h 330200"/>
                  <a:gd name="connsiteX23" fmla="*/ 44450 w 309563"/>
                  <a:gd name="connsiteY23" fmla="*/ 285750 h 330200"/>
                  <a:gd name="connsiteX24" fmla="*/ 145673 w 309563"/>
                  <a:gd name="connsiteY24" fmla="*/ 115887 h 330200"/>
                  <a:gd name="connsiteX25" fmla="*/ 157539 w 309563"/>
                  <a:gd name="connsiteY25" fmla="*/ 115887 h 330200"/>
                  <a:gd name="connsiteX26" fmla="*/ 157539 w 309563"/>
                  <a:gd name="connsiteY26" fmla="*/ 123626 h 330200"/>
                  <a:gd name="connsiteX27" fmla="*/ 178634 w 309563"/>
                  <a:gd name="connsiteY27" fmla="*/ 132655 h 330200"/>
                  <a:gd name="connsiteX28" fmla="*/ 187863 w 309563"/>
                  <a:gd name="connsiteY28" fmla="*/ 152003 h 330200"/>
                  <a:gd name="connsiteX29" fmla="*/ 166768 w 309563"/>
                  <a:gd name="connsiteY29" fmla="*/ 154583 h 330200"/>
                  <a:gd name="connsiteX30" fmla="*/ 157539 w 309563"/>
                  <a:gd name="connsiteY30" fmla="*/ 141684 h 330200"/>
                  <a:gd name="connsiteX31" fmla="*/ 157539 w 309563"/>
                  <a:gd name="connsiteY31" fmla="*/ 173930 h 330200"/>
                  <a:gd name="connsiteX32" fmla="*/ 183908 w 309563"/>
                  <a:gd name="connsiteY32" fmla="*/ 186829 h 330200"/>
                  <a:gd name="connsiteX33" fmla="*/ 190500 w 309563"/>
                  <a:gd name="connsiteY33" fmla="*/ 208756 h 330200"/>
                  <a:gd name="connsiteX34" fmla="*/ 182589 w 309563"/>
                  <a:gd name="connsiteY34" fmla="*/ 233263 h 330200"/>
                  <a:gd name="connsiteX35" fmla="*/ 157539 w 309563"/>
                  <a:gd name="connsiteY35" fmla="*/ 246162 h 330200"/>
                  <a:gd name="connsiteX36" fmla="*/ 157539 w 309563"/>
                  <a:gd name="connsiteY36" fmla="*/ 260350 h 330200"/>
                  <a:gd name="connsiteX37" fmla="*/ 145673 w 309563"/>
                  <a:gd name="connsiteY37" fmla="*/ 260350 h 330200"/>
                  <a:gd name="connsiteX38" fmla="*/ 145673 w 309563"/>
                  <a:gd name="connsiteY38" fmla="*/ 246162 h 330200"/>
                  <a:gd name="connsiteX39" fmla="*/ 123260 w 309563"/>
                  <a:gd name="connsiteY39" fmla="*/ 235843 h 330200"/>
                  <a:gd name="connsiteX40" fmla="*/ 112712 w 309563"/>
                  <a:gd name="connsiteY40" fmla="*/ 211336 h 330200"/>
                  <a:gd name="connsiteX41" fmla="*/ 133807 w 309563"/>
                  <a:gd name="connsiteY41" fmla="*/ 208756 h 330200"/>
                  <a:gd name="connsiteX42" fmla="*/ 137762 w 309563"/>
                  <a:gd name="connsiteY42" fmla="*/ 220365 h 330200"/>
                  <a:gd name="connsiteX43" fmla="*/ 145673 w 309563"/>
                  <a:gd name="connsiteY43" fmla="*/ 226814 h 330200"/>
                  <a:gd name="connsiteX44" fmla="*/ 145673 w 309563"/>
                  <a:gd name="connsiteY44" fmla="*/ 193278 h 330200"/>
                  <a:gd name="connsiteX45" fmla="*/ 123260 w 309563"/>
                  <a:gd name="connsiteY45" fmla="*/ 179090 h 330200"/>
                  <a:gd name="connsiteX46" fmla="*/ 115349 w 309563"/>
                  <a:gd name="connsiteY46" fmla="*/ 157162 h 330200"/>
                  <a:gd name="connsiteX47" fmla="*/ 123260 w 309563"/>
                  <a:gd name="connsiteY47" fmla="*/ 133945 h 330200"/>
                  <a:gd name="connsiteX48" fmla="*/ 145673 w 309563"/>
                  <a:gd name="connsiteY48" fmla="*/ 123626 h 330200"/>
                  <a:gd name="connsiteX49" fmla="*/ 145673 w 309563"/>
                  <a:gd name="connsiteY49" fmla="*/ 115887 h 330200"/>
                  <a:gd name="connsiteX50" fmla="*/ 155575 w 309563"/>
                  <a:gd name="connsiteY50" fmla="*/ 0 h 330200"/>
                  <a:gd name="connsiteX51" fmla="*/ 309563 w 309563"/>
                  <a:gd name="connsiteY51" fmla="*/ 96837 h 330200"/>
                  <a:gd name="connsiteX52" fmla="*/ 298450 w 309563"/>
                  <a:gd name="connsiteY52" fmla="*/ 114300 h 330200"/>
                  <a:gd name="connsiteX53" fmla="*/ 155575 w 309563"/>
                  <a:gd name="connsiteY53" fmla="*/ 23812 h 330200"/>
                  <a:gd name="connsiteX54" fmla="*/ 11113 w 309563"/>
                  <a:gd name="connsiteY54" fmla="*/ 114300 h 330200"/>
                  <a:gd name="connsiteX55" fmla="*/ 0 w 309563"/>
                  <a:gd name="connsiteY55" fmla="*/ 96837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09563" h="330200">
                    <a:moveTo>
                      <a:pt x="6350" y="309562"/>
                    </a:moveTo>
                    <a:lnTo>
                      <a:pt x="303213" y="309562"/>
                    </a:lnTo>
                    <a:lnTo>
                      <a:pt x="303213" y="330200"/>
                    </a:lnTo>
                    <a:lnTo>
                      <a:pt x="6350" y="330200"/>
                    </a:lnTo>
                    <a:close/>
                    <a:moveTo>
                      <a:pt x="157162" y="196850"/>
                    </a:moveTo>
                    <a:lnTo>
                      <a:pt x="157162" y="228600"/>
                    </a:lnTo>
                    <a:cubicBezTo>
                      <a:pt x="160972" y="227330"/>
                      <a:pt x="164782" y="226060"/>
                      <a:pt x="167322" y="222250"/>
                    </a:cubicBezTo>
                    <a:cubicBezTo>
                      <a:pt x="168592" y="219710"/>
                      <a:pt x="169862" y="215900"/>
                      <a:pt x="169862" y="212090"/>
                    </a:cubicBezTo>
                    <a:cubicBezTo>
                      <a:pt x="169862" y="208280"/>
                      <a:pt x="169862" y="205740"/>
                      <a:pt x="167322" y="203200"/>
                    </a:cubicBezTo>
                    <a:cubicBezTo>
                      <a:pt x="164782" y="200660"/>
                      <a:pt x="162242" y="198120"/>
                      <a:pt x="157162" y="196850"/>
                    </a:cubicBezTo>
                    <a:close/>
                    <a:moveTo>
                      <a:pt x="146050" y="141287"/>
                    </a:moveTo>
                    <a:cubicBezTo>
                      <a:pt x="143272" y="142586"/>
                      <a:pt x="140494" y="143885"/>
                      <a:pt x="139104" y="146483"/>
                    </a:cubicBezTo>
                    <a:cubicBezTo>
                      <a:pt x="136326" y="149080"/>
                      <a:pt x="134937" y="151678"/>
                      <a:pt x="134937" y="155575"/>
                    </a:cubicBezTo>
                    <a:cubicBezTo>
                      <a:pt x="134937" y="158172"/>
                      <a:pt x="136326" y="160770"/>
                      <a:pt x="137715" y="163368"/>
                    </a:cubicBezTo>
                    <a:cubicBezTo>
                      <a:pt x="140494" y="165966"/>
                      <a:pt x="143272" y="167265"/>
                      <a:pt x="146050" y="169862"/>
                    </a:cubicBezTo>
                    <a:cubicBezTo>
                      <a:pt x="146050" y="169862"/>
                      <a:pt x="146050" y="169862"/>
                      <a:pt x="146050" y="141287"/>
                    </a:cubicBezTo>
                    <a:close/>
                    <a:moveTo>
                      <a:pt x="244475" y="123825"/>
                    </a:moveTo>
                    <a:lnTo>
                      <a:pt x="265113" y="123825"/>
                    </a:lnTo>
                    <a:lnTo>
                      <a:pt x="265113" y="285750"/>
                    </a:lnTo>
                    <a:lnTo>
                      <a:pt x="244475" y="285750"/>
                    </a:lnTo>
                    <a:close/>
                    <a:moveTo>
                      <a:pt x="44450" y="123825"/>
                    </a:moveTo>
                    <a:lnTo>
                      <a:pt x="65088" y="123825"/>
                    </a:lnTo>
                    <a:lnTo>
                      <a:pt x="65088" y="285750"/>
                    </a:lnTo>
                    <a:lnTo>
                      <a:pt x="44450" y="285750"/>
                    </a:lnTo>
                    <a:close/>
                    <a:moveTo>
                      <a:pt x="145673" y="115887"/>
                    </a:moveTo>
                    <a:cubicBezTo>
                      <a:pt x="145673" y="115887"/>
                      <a:pt x="145673" y="115887"/>
                      <a:pt x="157539" y="115887"/>
                    </a:cubicBezTo>
                    <a:cubicBezTo>
                      <a:pt x="157539" y="115887"/>
                      <a:pt x="157539" y="115887"/>
                      <a:pt x="157539" y="123626"/>
                    </a:cubicBezTo>
                    <a:cubicBezTo>
                      <a:pt x="166768" y="124916"/>
                      <a:pt x="173360" y="127495"/>
                      <a:pt x="178634" y="132655"/>
                    </a:cubicBezTo>
                    <a:cubicBezTo>
                      <a:pt x="182589" y="137814"/>
                      <a:pt x="186545" y="144264"/>
                      <a:pt x="187863" y="152003"/>
                    </a:cubicBezTo>
                    <a:cubicBezTo>
                      <a:pt x="187863" y="152003"/>
                      <a:pt x="187863" y="152003"/>
                      <a:pt x="166768" y="154583"/>
                    </a:cubicBezTo>
                    <a:cubicBezTo>
                      <a:pt x="166768" y="148133"/>
                      <a:pt x="162813" y="144264"/>
                      <a:pt x="157539" y="141684"/>
                    </a:cubicBezTo>
                    <a:cubicBezTo>
                      <a:pt x="157539" y="141684"/>
                      <a:pt x="157539" y="141684"/>
                      <a:pt x="157539" y="173930"/>
                    </a:cubicBezTo>
                    <a:cubicBezTo>
                      <a:pt x="170723" y="176510"/>
                      <a:pt x="179952" y="181670"/>
                      <a:pt x="183908" y="186829"/>
                    </a:cubicBezTo>
                    <a:cubicBezTo>
                      <a:pt x="189182" y="193278"/>
                      <a:pt x="190500" y="199727"/>
                      <a:pt x="190500" y="208756"/>
                    </a:cubicBezTo>
                    <a:cubicBezTo>
                      <a:pt x="190500" y="217785"/>
                      <a:pt x="187863" y="226814"/>
                      <a:pt x="182589" y="233263"/>
                    </a:cubicBezTo>
                    <a:cubicBezTo>
                      <a:pt x="175997" y="239713"/>
                      <a:pt x="168087" y="243582"/>
                      <a:pt x="157539" y="246162"/>
                    </a:cubicBezTo>
                    <a:cubicBezTo>
                      <a:pt x="157539" y="246162"/>
                      <a:pt x="157539" y="246162"/>
                      <a:pt x="157539" y="260350"/>
                    </a:cubicBezTo>
                    <a:cubicBezTo>
                      <a:pt x="157539" y="260350"/>
                      <a:pt x="157539" y="260350"/>
                      <a:pt x="145673" y="260350"/>
                    </a:cubicBezTo>
                    <a:cubicBezTo>
                      <a:pt x="145673" y="260350"/>
                      <a:pt x="145673" y="260350"/>
                      <a:pt x="145673" y="246162"/>
                    </a:cubicBezTo>
                    <a:cubicBezTo>
                      <a:pt x="136444" y="244872"/>
                      <a:pt x="129852" y="241003"/>
                      <a:pt x="123260" y="235843"/>
                    </a:cubicBezTo>
                    <a:cubicBezTo>
                      <a:pt x="117986" y="229394"/>
                      <a:pt x="114030" y="221655"/>
                      <a:pt x="112712" y="211336"/>
                    </a:cubicBezTo>
                    <a:cubicBezTo>
                      <a:pt x="112712" y="211336"/>
                      <a:pt x="112712" y="211336"/>
                      <a:pt x="133807" y="208756"/>
                    </a:cubicBezTo>
                    <a:cubicBezTo>
                      <a:pt x="133807" y="212626"/>
                      <a:pt x="136444" y="216495"/>
                      <a:pt x="137762" y="220365"/>
                    </a:cubicBezTo>
                    <a:cubicBezTo>
                      <a:pt x="140399" y="222945"/>
                      <a:pt x="143036" y="225524"/>
                      <a:pt x="145673" y="226814"/>
                    </a:cubicBezTo>
                    <a:cubicBezTo>
                      <a:pt x="145673" y="226814"/>
                      <a:pt x="145673" y="226814"/>
                      <a:pt x="145673" y="193278"/>
                    </a:cubicBezTo>
                    <a:cubicBezTo>
                      <a:pt x="135126" y="189409"/>
                      <a:pt x="127215" y="185539"/>
                      <a:pt x="123260" y="179090"/>
                    </a:cubicBezTo>
                    <a:cubicBezTo>
                      <a:pt x="117986" y="172641"/>
                      <a:pt x="115349" y="164901"/>
                      <a:pt x="115349" y="157162"/>
                    </a:cubicBezTo>
                    <a:cubicBezTo>
                      <a:pt x="115349" y="148133"/>
                      <a:pt x="117986" y="140394"/>
                      <a:pt x="123260" y="133945"/>
                    </a:cubicBezTo>
                    <a:cubicBezTo>
                      <a:pt x="129852" y="128785"/>
                      <a:pt x="136444" y="124916"/>
                      <a:pt x="145673" y="123626"/>
                    </a:cubicBezTo>
                    <a:cubicBezTo>
                      <a:pt x="145673" y="123626"/>
                      <a:pt x="145673" y="123626"/>
                      <a:pt x="145673" y="115887"/>
                    </a:cubicBezTo>
                    <a:close/>
                    <a:moveTo>
                      <a:pt x="155575" y="0"/>
                    </a:moveTo>
                    <a:lnTo>
                      <a:pt x="309563" y="96837"/>
                    </a:lnTo>
                    <a:lnTo>
                      <a:pt x="298450" y="114300"/>
                    </a:lnTo>
                    <a:lnTo>
                      <a:pt x="155575" y="23812"/>
                    </a:lnTo>
                    <a:lnTo>
                      <a:pt x="11113" y="114300"/>
                    </a:lnTo>
                    <a:lnTo>
                      <a:pt x="0" y="968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781279" y="5126881"/>
              <a:ext cx="584111" cy="581794"/>
              <a:chOff x="6542736" y="2462688"/>
              <a:chExt cx="642522" cy="639973"/>
            </a:xfrm>
          </p:grpSpPr>
          <p:sp>
            <p:nvSpPr>
              <p:cNvPr id="41" name="任意多边形: 形状 40"/>
              <p:cNvSpPr/>
              <p:nvPr/>
            </p:nvSpPr>
            <p:spPr bwMode="auto">
              <a:xfrm>
                <a:off x="6542736" y="2462688"/>
                <a:ext cx="642522" cy="639973"/>
              </a:xfrm>
              <a:custGeom>
                <a:avLst/>
                <a:gdLst>
                  <a:gd name="T0" fmla="*/ 0 w 252"/>
                  <a:gd name="T1" fmla="*/ 126 h 251"/>
                  <a:gd name="T2" fmla="*/ 4 w 252"/>
                  <a:gd name="T3" fmla="*/ 150 h 251"/>
                  <a:gd name="T4" fmla="*/ 11 w 252"/>
                  <a:gd name="T5" fmla="*/ 174 h 251"/>
                  <a:gd name="T6" fmla="*/ 23 w 252"/>
                  <a:gd name="T7" fmla="*/ 195 h 251"/>
                  <a:gd name="T8" fmla="*/ 38 w 252"/>
                  <a:gd name="T9" fmla="*/ 214 h 251"/>
                  <a:gd name="T10" fmla="*/ 56 w 252"/>
                  <a:gd name="T11" fmla="*/ 229 h 251"/>
                  <a:gd name="T12" fmla="*/ 77 w 252"/>
                  <a:gd name="T13" fmla="*/ 241 h 251"/>
                  <a:gd name="T14" fmla="*/ 101 w 252"/>
                  <a:gd name="T15" fmla="*/ 248 h 251"/>
                  <a:gd name="T16" fmla="*/ 127 w 252"/>
                  <a:gd name="T17" fmla="*/ 251 h 251"/>
                  <a:gd name="T18" fmla="*/ 140 w 252"/>
                  <a:gd name="T19" fmla="*/ 251 h 251"/>
                  <a:gd name="T20" fmla="*/ 164 w 252"/>
                  <a:gd name="T21" fmla="*/ 246 h 251"/>
                  <a:gd name="T22" fmla="*/ 187 w 252"/>
                  <a:gd name="T23" fmla="*/ 235 h 251"/>
                  <a:gd name="T24" fmla="*/ 207 w 252"/>
                  <a:gd name="T25" fmla="*/ 222 h 251"/>
                  <a:gd name="T26" fmla="*/ 223 w 252"/>
                  <a:gd name="T27" fmla="*/ 206 h 251"/>
                  <a:gd name="T28" fmla="*/ 236 w 252"/>
                  <a:gd name="T29" fmla="*/ 186 h 251"/>
                  <a:gd name="T30" fmla="*/ 246 w 252"/>
                  <a:gd name="T31" fmla="*/ 163 h 251"/>
                  <a:gd name="T32" fmla="*/ 252 w 252"/>
                  <a:gd name="T33" fmla="*/ 138 h 251"/>
                  <a:gd name="T34" fmla="*/ 252 w 252"/>
                  <a:gd name="T35" fmla="*/ 126 h 251"/>
                  <a:gd name="T36" fmla="*/ 249 w 252"/>
                  <a:gd name="T37" fmla="*/ 100 h 251"/>
                  <a:gd name="T38" fmla="*/ 242 w 252"/>
                  <a:gd name="T39" fmla="*/ 77 h 251"/>
                  <a:gd name="T40" fmla="*/ 230 w 252"/>
                  <a:gd name="T41" fmla="*/ 55 h 251"/>
                  <a:gd name="T42" fmla="*/ 215 w 252"/>
                  <a:gd name="T43" fmla="*/ 37 h 251"/>
                  <a:gd name="T44" fmla="*/ 196 w 252"/>
                  <a:gd name="T45" fmla="*/ 22 h 251"/>
                  <a:gd name="T46" fmla="*/ 175 w 252"/>
                  <a:gd name="T47" fmla="*/ 10 h 251"/>
                  <a:gd name="T48" fmla="*/ 151 w 252"/>
                  <a:gd name="T49" fmla="*/ 3 h 251"/>
                  <a:gd name="T50" fmla="*/ 127 w 252"/>
                  <a:gd name="T51" fmla="*/ 0 h 251"/>
                  <a:gd name="T52" fmla="*/ 114 w 252"/>
                  <a:gd name="T53" fmla="*/ 0 h 251"/>
                  <a:gd name="T54" fmla="*/ 89 w 252"/>
                  <a:gd name="T55" fmla="*/ 5 h 251"/>
                  <a:gd name="T56" fmla="*/ 66 w 252"/>
                  <a:gd name="T57" fmla="*/ 15 h 251"/>
                  <a:gd name="T58" fmla="*/ 46 w 252"/>
                  <a:gd name="T59" fmla="*/ 29 h 251"/>
                  <a:gd name="T60" fmla="*/ 30 w 252"/>
                  <a:gd name="T61" fmla="*/ 45 h 251"/>
                  <a:gd name="T62" fmla="*/ 16 w 252"/>
                  <a:gd name="T63" fmla="*/ 65 h 251"/>
                  <a:gd name="T64" fmla="*/ 6 w 252"/>
                  <a:gd name="T65" fmla="*/ 88 h 251"/>
                  <a:gd name="T66" fmla="*/ 2 w 252"/>
                  <a:gd name="T67" fmla="*/ 113 h 251"/>
                  <a:gd name="T68" fmla="*/ 0 w 252"/>
                  <a:gd name="T69" fmla="*/ 126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2" h="251">
                    <a:moveTo>
                      <a:pt x="0" y="126"/>
                    </a:moveTo>
                    <a:lnTo>
                      <a:pt x="0" y="126"/>
                    </a:lnTo>
                    <a:lnTo>
                      <a:pt x="2" y="138"/>
                    </a:lnTo>
                    <a:lnTo>
                      <a:pt x="4" y="150"/>
                    </a:lnTo>
                    <a:lnTo>
                      <a:pt x="6" y="163"/>
                    </a:lnTo>
                    <a:lnTo>
                      <a:pt x="11" y="174"/>
                    </a:lnTo>
                    <a:lnTo>
                      <a:pt x="16" y="186"/>
                    </a:lnTo>
                    <a:lnTo>
                      <a:pt x="23" y="195"/>
                    </a:lnTo>
                    <a:lnTo>
                      <a:pt x="30" y="206"/>
                    </a:lnTo>
                    <a:lnTo>
                      <a:pt x="38" y="214"/>
                    </a:lnTo>
                    <a:lnTo>
                      <a:pt x="46" y="222"/>
                    </a:lnTo>
                    <a:lnTo>
                      <a:pt x="56" y="229"/>
                    </a:lnTo>
                    <a:lnTo>
                      <a:pt x="66" y="235"/>
                    </a:lnTo>
                    <a:lnTo>
                      <a:pt x="77" y="241"/>
                    </a:lnTo>
                    <a:lnTo>
                      <a:pt x="89" y="246"/>
                    </a:lnTo>
                    <a:lnTo>
                      <a:pt x="101" y="248"/>
                    </a:lnTo>
                    <a:lnTo>
                      <a:pt x="114" y="251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40" y="251"/>
                    </a:lnTo>
                    <a:lnTo>
                      <a:pt x="151" y="248"/>
                    </a:lnTo>
                    <a:lnTo>
                      <a:pt x="164" y="246"/>
                    </a:lnTo>
                    <a:lnTo>
                      <a:pt x="175" y="241"/>
                    </a:lnTo>
                    <a:lnTo>
                      <a:pt x="187" y="235"/>
                    </a:lnTo>
                    <a:lnTo>
                      <a:pt x="196" y="229"/>
                    </a:lnTo>
                    <a:lnTo>
                      <a:pt x="207" y="222"/>
                    </a:lnTo>
                    <a:lnTo>
                      <a:pt x="215" y="214"/>
                    </a:lnTo>
                    <a:lnTo>
                      <a:pt x="223" y="206"/>
                    </a:lnTo>
                    <a:lnTo>
                      <a:pt x="230" y="195"/>
                    </a:lnTo>
                    <a:lnTo>
                      <a:pt x="236" y="186"/>
                    </a:lnTo>
                    <a:lnTo>
                      <a:pt x="242" y="174"/>
                    </a:lnTo>
                    <a:lnTo>
                      <a:pt x="246" y="163"/>
                    </a:lnTo>
                    <a:lnTo>
                      <a:pt x="249" y="150"/>
                    </a:lnTo>
                    <a:lnTo>
                      <a:pt x="252" y="138"/>
                    </a:lnTo>
                    <a:lnTo>
                      <a:pt x="252" y="126"/>
                    </a:lnTo>
                    <a:lnTo>
                      <a:pt x="252" y="126"/>
                    </a:lnTo>
                    <a:lnTo>
                      <a:pt x="252" y="113"/>
                    </a:lnTo>
                    <a:lnTo>
                      <a:pt x="249" y="100"/>
                    </a:lnTo>
                    <a:lnTo>
                      <a:pt x="246" y="88"/>
                    </a:lnTo>
                    <a:lnTo>
                      <a:pt x="242" y="77"/>
                    </a:lnTo>
                    <a:lnTo>
                      <a:pt x="236" y="65"/>
                    </a:lnTo>
                    <a:lnTo>
                      <a:pt x="230" y="55"/>
                    </a:lnTo>
                    <a:lnTo>
                      <a:pt x="223" y="45"/>
                    </a:lnTo>
                    <a:lnTo>
                      <a:pt x="215" y="37"/>
                    </a:lnTo>
                    <a:lnTo>
                      <a:pt x="207" y="29"/>
                    </a:lnTo>
                    <a:lnTo>
                      <a:pt x="196" y="22"/>
                    </a:lnTo>
                    <a:lnTo>
                      <a:pt x="187" y="15"/>
                    </a:lnTo>
                    <a:lnTo>
                      <a:pt x="175" y="10"/>
                    </a:lnTo>
                    <a:lnTo>
                      <a:pt x="164" y="5"/>
                    </a:lnTo>
                    <a:lnTo>
                      <a:pt x="151" y="3"/>
                    </a:lnTo>
                    <a:lnTo>
                      <a:pt x="140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14" y="0"/>
                    </a:lnTo>
                    <a:lnTo>
                      <a:pt x="101" y="3"/>
                    </a:lnTo>
                    <a:lnTo>
                      <a:pt x="89" y="5"/>
                    </a:lnTo>
                    <a:lnTo>
                      <a:pt x="77" y="10"/>
                    </a:lnTo>
                    <a:lnTo>
                      <a:pt x="66" y="15"/>
                    </a:lnTo>
                    <a:lnTo>
                      <a:pt x="56" y="22"/>
                    </a:lnTo>
                    <a:lnTo>
                      <a:pt x="46" y="29"/>
                    </a:lnTo>
                    <a:lnTo>
                      <a:pt x="38" y="37"/>
                    </a:lnTo>
                    <a:lnTo>
                      <a:pt x="30" y="45"/>
                    </a:lnTo>
                    <a:lnTo>
                      <a:pt x="23" y="55"/>
                    </a:lnTo>
                    <a:lnTo>
                      <a:pt x="16" y="65"/>
                    </a:lnTo>
                    <a:lnTo>
                      <a:pt x="11" y="77"/>
                    </a:lnTo>
                    <a:lnTo>
                      <a:pt x="6" y="88"/>
                    </a:lnTo>
                    <a:lnTo>
                      <a:pt x="4" y="100"/>
                    </a:lnTo>
                    <a:lnTo>
                      <a:pt x="2" y="113"/>
                    </a:lnTo>
                    <a:lnTo>
                      <a:pt x="0" y="126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6732720" y="2592959"/>
                <a:ext cx="257010" cy="373023"/>
                <a:chOff x="5079289" y="3762422"/>
                <a:chExt cx="310982" cy="451357"/>
              </a:xfrm>
              <a:solidFill>
                <a:schemeClr val="bg1"/>
              </a:solidFill>
            </p:grpSpPr>
            <p:sp>
              <p:nvSpPr>
                <p:cNvPr id="43" name="任意多边形: 形状 42"/>
                <p:cNvSpPr/>
                <p:nvPr/>
              </p:nvSpPr>
              <p:spPr bwMode="auto">
                <a:xfrm>
                  <a:off x="5079289" y="3762422"/>
                  <a:ext cx="310982" cy="451357"/>
                </a:xfrm>
                <a:custGeom>
                  <a:avLst/>
                  <a:gdLst>
                    <a:gd name="connsiteX0" fmla="*/ 146050 w 228600"/>
                    <a:gd name="connsiteY0" fmla="*/ 228600 h 331788"/>
                    <a:gd name="connsiteX1" fmla="*/ 146050 w 228600"/>
                    <a:gd name="connsiteY1" fmla="*/ 242888 h 331788"/>
                    <a:gd name="connsiteX2" fmla="*/ 149225 w 228600"/>
                    <a:gd name="connsiteY2" fmla="*/ 235744 h 331788"/>
                    <a:gd name="connsiteX3" fmla="*/ 147108 w 228600"/>
                    <a:gd name="connsiteY3" fmla="*/ 228600 h 331788"/>
                    <a:gd name="connsiteX4" fmla="*/ 146050 w 228600"/>
                    <a:gd name="connsiteY4" fmla="*/ 228600 h 331788"/>
                    <a:gd name="connsiteX5" fmla="*/ 123825 w 228600"/>
                    <a:gd name="connsiteY5" fmla="*/ 193675 h 331788"/>
                    <a:gd name="connsiteX6" fmla="*/ 160656 w 228600"/>
                    <a:gd name="connsiteY6" fmla="*/ 214159 h 331788"/>
                    <a:gd name="connsiteX7" fmla="*/ 169863 w 228600"/>
                    <a:gd name="connsiteY7" fmla="*/ 235923 h 331788"/>
                    <a:gd name="connsiteX8" fmla="*/ 156709 w 228600"/>
                    <a:gd name="connsiteY8" fmla="*/ 260248 h 331788"/>
                    <a:gd name="connsiteX9" fmla="*/ 123825 w 228600"/>
                    <a:gd name="connsiteY9" fmla="*/ 273050 h 331788"/>
                    <a:gd name="connsiteX10" fmla="*/ 123825 w 228600"/>
                    <a:gd name="connsiteY10" fmla="*/ 193675 h 331788"/>
                    <a:gd name="connsiteX11" fmla="*/ 100630 w 228600"/>
                    <a:gd name="connsiteY11" fmla="*/ 57150 h 331788"/>
                    <a:gd name="connsiteX12" fmla="*/ 103188 w 228600"/>
                    <a:gd name="connsiteY12" fmla="*/ 57150 h 331788"/>
                    <a:gd name="connsiteX13" fmla="*/ 103188 w 228600"/>
                    <a:gd name="connsiteY13" fmla="*/ 136525 h 331788"/>
                    <a:gd name="connsiteX14" fmla="*/ 100630 w 228600"/>
                    <a:gd name="connsiteY14" fmla="*/ 135224 h 331788"/>
                    <a:gd name="connsiteX15" fmla="*/ 57150 w 228600"/>
                    <a:gd name="connsiteY15" fmla="*/ 93584 h 331788"/>
                    <a:gd name="connsiteX16" fmla="*/ 69938 w 228600"/>
                    <a:gd name="connsiteY16" fmla="*/ 68861 h 331788"/>
                    <a:gd name="connsiteX17" fmla="*/ 100630 w 228600"/>
                    <a:gd name="connsiteY17" fmla="*/ 57150 h 331788"/>
                    <a:gd name="connsiteX18" fmla="*/ 103893 w 228600"/>
                    <a:gd name="connsiteY18" fmla="*/ 20637 h 331788"/>
                    <a:gd name="connsiteX19" fmla="*/ 103893 w 228600"/>
                    <a:gd name="connsiteY19" fmla="*/ 41388 h 331788"/>
                    <a:gd name="connsiteX20" fmla="*/ 101292 w 228600"/>
                    <a:gd name="connsiteY20" fmla="*/ 41388 h 331788"/>
                    <a:gd name="connsiteX21" fmla="*/ 45354 w 228600"/>
                    <a:gd name="connsiteY21" fmla="*/ 63436 h 331788"/>
                    <a:gd name="connsiteX22" fmla="*/ 24540 w 228600"/>
                    <a:gd name="connsiteY22" fmla="*/ 108828 h 331788"/>
                    <a:gd name="connsiteX23" fmla="*/ 31045 w 228600"/>
                    <a:gd name="connsiteY23" fmla="*/ 138658 h 331788"/>
                    <a:gd name="connsiteX24" fmla="*/ 51859 w 228600"/>
                    <a:gd name="connsiteY24" fmla="*/ 162003 h 331788"/>
                    <a:gd name="connsiteX25" fmla="*/ 101292 w 228600"/>
                    <a:gd name="connsiteY25" fmla="*/ 185347 h 331788"/>
                    <a:gd name="connsiteX26" fmla="*/ 103893 w 228600"/>
                    <a:gd name="connsiteY26" fmla="*/ 185347 h 331788"/>
                    <a:gd name="connsiteX27" fmla="*/ 103893 w 228600"/>
                    <a:gd name="connsiteY27" fmla="*/ 274836 h 331788"/>
                    <a:gd name="connsiteX28" fmla="*/ 101292 w 228600"/>
                    <a:gd name="connsiteY28" fmla="*/ 274836 h 331788"/>
                    <a:gd name="connsiteX29" fmla="*/ 67469 w 228600"/>
                    <a:gd name="connsiteY29" fmla="*/ 269648 h 331788"/>
                    <a:gd name="connsiteX30" fmla="*/ 59664 w 228600"/>
                    <a:gd name="connsiteY30" fmla="*/ 260570 h 331788"/>
                    <a:gd name="connsiteX31" fmla="*/ 60965 w 228600"/>
                    <a:gd name="connsiteY31" fmla="*/ 257976 h 331788"/>
                    <a:gd name="connsiteX32" fmla="*/ 67469 w 228600"/>
                    <a:gd name="connsiteY32" fmla="*/ 254085 h 331788"/>
                    <a:gd name="connsiteX33" fmla="*/ 80478 w 228600"/>
                    <a:gd name="connsiteY33" fmla="*/ 230740 h 331788"/>
                    <a:gd name="connsiteX34" fmla="*/ 72673 w 228600"/>
                    <a:gd name="connsiteY34" fmla="*/ 212583 h 331788"/>
                    <a:gd name="connsiteX35" fmla="*/ 51859 w 228600"/>
                    <a:gd name="connsiteY35" fmla="*/ 206098 h 331788"/>
                    <a:gd name="connsiteX36" fmla="*/ 29744 w 228600"/>
                    <a:gd name="connsiteY36" fmla="*/ 213880 h 331788"/>
                    <a:gd name="connsiteX37" fmla="*/ 20638 w 228600"/>
                    <a:gd name="connsiteY37" fmla="*/ 237225 h 331788"/>
                    <a:gd name="connsiteX38" fmla="*/ 44053 w 228600"/>
                    <a:gd name="connsiteY38" fmla="*/ 276133 h 331788"/>
                    <a:gd name="connsiteX39" fmla="*/ 101292 w 228600"/>
                    <a:gd name="connsiteY39" fmla="*/ 290399 h 331788"/>
                    <a:gd name="connsiteX40" fmla="*/ 103893 w 228600"/>
                    <a:gd name="connsiteY40" fmla="*/ 290399 h 331788"/>
                    <a:gd name="connsiteX41" fmla="*/ 103893 w 228600"/>
                    <a:gd name="connsiteY41" fmla="*/ 311150 h 331788"/>
                    <a:gd name="connsiteX42" fmla="*/ 124707 w 228600"/>
                    <a:gd name="connsiteY42" fmla="*/ 311150 h 331788"/>
                    <a:gd name="connsiteX43" fmla="*/ 124707 w 228600"/>
                    <a:gd name="connsiteY43" fmla="*/ 290399 h 331788"/>
                    <a:gd name="connsiteX44" fmla="*/ 185848 w 228600"/>
                    <a:gd name="connsiteY44" fmla="*/ 265757 h 331788"/>
                    <a:gd name="connsiteX45" fmla="*/ 207963 w 228600"/>
                    <a:gd name="connsiteY45" fmla="*/ 219068 h 331788"/>
                    <a:gd name="connsiteX46" fmla="*/ 184548 w 228600"/>
                    <a:gd name="connsiteY46" fmla="*/ 174972 h 331788"/>
                    <a:gd name="connsiteX47" fmla="*/ 124707 w 228600"/>
                    <a:gd name="connsiteY47" fmla="*/ 143846 h 331788"/>
                    <a:gd name="connsiteX48" fmla="*/ 124707 w 228600"/>
                    <a:gd name="connsiteY48" fmla="*/ 56951 h 331788"/>
                    <a:gd name="connsiteX49" fmla="*/ 146822 w 228600"/>
                    <a:gd name="connsiteY49" fmla="*/ 62139 h 331788"/>
                    <a:gd name="connsiteX50" fmla="*/ 155928 w 228600"/>
                    <a:gd name="connsiteY50" fmla="*/ 71217 h 331788"/>
                    <a:gd name="connsiteX51" fmla="*/ 149424 w 228600"/>
                    <a:gd name="connsiteY51" fmla="*/ 82890 h 331788"/>
                    <a:gd name="connsiteX52" fmla="*/ 142919 w 228600"/>
                    <a:gd name="connsiteY52" fmla="*/ 98453 h 331788"/>
                    <a:gd name="connsiteX53" fmla="*/ 150725 w 228600"/>
                    <a:gd name="connsiteY53" fmla="*/ 114016 h 331788"/>
                    <a:gd name="connsiteX54" fmla="*/ 168937 w 228600"/>
                    <a:gd name="connsiteY54" fmla="*/ 120501 h 331788"/>
                    <a:gd name="connsiteX55" fmla="*/ 189751 w 228600"/>
                    <a:gd name="connsiteY55" fmla="*/ 112719 h 331788"/>
                    <a:gd name="connsiteX56" fmla="*/ 198857 w 228600"/>
                    <a:gd name="connsiteY56" fmla="*/ 91968 h 331788"/>
                    <a:gd name="connsiteX57" fmla="*/ 187149 w 228600"/>
                    <a:gd name="connsiteY57" fmla="*/ 64733 h 331788"/>
                    <a:gd name="connsiteX58" fmla="*/ 155928 w 228600"/>
                    <a:gd name="connsiteY58" fmla="*/ 46576 h 331788"/>
                    <a:gd name="connsiteX59" fmla="*/ 124707 w 228600"/>
                    <a:gd name="connsiteY59" fmla="*/ 41388 h 331788"/>
                    <a:gd name="connsiteX60" fmla="*/ 124707 w 228600"/>
                    <a:gd name="connsiteY60" fmla="*/ 20637 h 331788"/>
                    <a:gd name="connsiteX61" fmla="*/ 103893 w 228600"/>
                    <a:gd name="connsiteY61" fmla="*/ 20637 h 331788"/>
                    <a:gd name="connsiteX62" fmla="*/ 83127 w 228600"/>
                    <a:gd name="connsiteY62" fmla="*/ 0 h 331788"/>
                    <a:gd name="connsiteX63" fmla="*/ 145473 w 228600"/>
                    <a:gd name="connsiteY63" fmla="*/ 0 h 331788"/>
                    <a:gd name="connsiteX64" fmla="*/ 145473 w 228600"/>
                    <a:gd name="connsiteY64" fmla="*/ 23329 h 331788"/>
                    <a:gd name="connsiteX65" fmla="*/ 161059 w 228600"/>
                    <a:gd name="connsiteY65" fmla="*/ 27217 h 331788"/>
                    <a:gd name="connsiteX66" fmla="*/ 201324 w 228600"/>
                    <a:gd name="connsiteY66" fmla="*/ 50546 h 331788"/>
                    <a:gd name="connsiteX67" fmla="*/ 219508 w 228600"/>
                    <a:gd name="connsiteY67" fmla="*/ 92019 h 331788"/>
                    <a:gd name="connsiteX68" fmla="*/ 203922 w 228600"/>
                    <a:gd name="connsiteY68" fmla="*/ 127013 h 331788"/>
                    <a:gd name="connsiteX69" fmla="*/ 171450 w 228600"/>
                    <a:gd name="connsiteY69" fmla="*/ 141269 h 331788"/>
                    <a:gd name="connsiteX70" fmla="*/ 198726 w 228600"/>
                    <a:gd name="connsiteY70" fmla="*/ 158118 h 331788"/>
                    <a:gd name="connsiteX71" fmla="*/ 228600 w 228600"/>
                    <a:gd name="connsiteY71" fmla="*/ 219032 h 331788"/>
                    <a:gd name="connsiteX72" fmla="*/ 198726 w 228600"/>
                    <a:gd name="connsiteY72" fmla="*/ 281242 h 331788"/>
                    <a:gd name="connsiteX73" fmla="*/ 145473 w 228600"/>
                    <a:gd name="connsiteY73" fmla="*/ 307163 h 331788"/>
                    <a:gd name="connsiteX74" fmla="*/ 145473 w 228600"/>
                    <a:gd name="connsiteY74" fmla="*/ 331788 h 331788"/>
                    <a:gd name="connsiteX75" fmla="*/ 83127 w 228600"/>
                    <a:gd name="connsiteY75" fmla="*/ 331788 h 331788"/>
                    <a:gd name="connsiteX76" fmla="*/ 83127 w 228600"/>
                    <a:gd name="connsiteY76" fmla="*/ 309755 h 331788"/>
                    <a:gd name="connsiteX77" fmla="*/ 32471 w 228600"/>
                    <a:gd name="connsiteY77" fmla="*/ 292907 h 331788"/>
                    <a:gd name="connsiteX78" fmla="*/ 0 w 228600"/>
                    <a:gd name="connsiteY78" fmla="*/ 237177 h 331788"/>
                    <a:gd name="connsiteX79" fmla="*/ 15586 w 228600"/>
                    <a:gd name="connsiteY79" fmla="*/ 199591 h 331788"/>
                    <a:gd name="connsiteX80" fmla="*/ 50656 w 228600"/>
                    <a:gd name="connsiteY80" fmla="*/ 185335 h 331788"/>
                    <a:gd name="connsiteX81" fmla="*/ 40265 w 228600"/>
                    <a:gd name="connsiteY81" fmla="*/ 178854 h 331788"/>
                    <a:gd name="connsiteX82" fmla="*/ 12989 w 228600"/>
                    <a:gd name="connsiteY82" fmla="*/ 149045 h 331788"/>
                    <a:gd name="connsiteX83" fmla="*/ 3896 w 228600"/>
                    <a:gd name="connsiteY83" fmla="*/ 108868 h 331788"/>
                    <a:gd name="connsiteX84" fmla="*/ 31173 w 228600"/>
                    <a:gd name="connsiteY84" fmla="*/ 47954 h 331788"/>
                    <a:gd name="connsiteX85" fmla="*/ 83127 w 228600"/>
                    <a:gd name="connsiteY85" fmla="*/ 23329 h 331788"/>
                    <a:gd name="connsiteX86" fmla="*/ 83127 w 228600"/>
                    <a:gd name="connsiteY86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228600" h="331788">
                      <a:moveTo>
                        <a:pt x="146050" y="228600"/>
                      </a:moveTo>
                      <a:cubicBezTo>
                        <a:pt x="146050" y="228600"/>
                        <a:pt x="146050" y="228600"/>
                        <a:pt x="146050" y="242888"/>
                      </a:cubicBezTo>
                      <a:cubicBezTo>
                        <a:pt x="148167" y="240507"/>
                        <a:pt x="149225" y="238125"/>
                        <a:pt x="149225" y="235744"/>
                      </a:cubicBezTo>
                      <a:cubicBezTo>
                        <a:pt x="149225" y="234553"/>
                        <a:pt x="149225" y="232172"/>
                        <a:pt x="147108" y="228600"/>
                      </a:cubicBezTo>
                      <a:cubicBezTo>
                        <a:pt x="146050" y="228600"/>
                        <a:pt x="146050" y="228600"/>
                        <a:pt x="146050" y="228600"/>
                      </a:cubicBezTo>
                      <a:close/>
                      <a:moveTo>
                        <a:pt x="123825" y="193675"/>
                      </a:moveTo>
                      <a:cubicBezTo>
                        <a:pt x="142240" y="201356"/>
                        <a:pt x="155394" y="207758"/>
                        <a:pt x="160656" y="214159"/>
                      </a:cubicBezTo>
                      <a:cubicBezTo>
                        <a:pt x="167232" y="220560"/>
                        <a:pt x="169863" y="228242"/>
                        <a:pt x="169863" y="235923"/>
                      </a:cubicBezTo>
                      <a:cubicBezTo>
                        <a:pt x="169863" y="244885"/>
                        <a:pt x="165917" y="253846"/>
                        <a:pt x="156709" y="260248"/>
                      </a:cubicBezTo>
                      <a:cubicBezTo>
                        <a:pt x="148817" y="267929"/>
                        <a:pt x="136979" y="271770"/>
                        <a:pt x="123825" y="273050"/>
                      </a:cubicBezTo>
                      <a:cubicBezTo>
                        <a:pt x="123825" y="273050"/>
                        <a:pt x="123825" y="273050"/>
                        <a:pt x="123825" y="193675"/>
                      </a:cubicBezTo>
                      <a:close/>
                      <a:moveTo>
                        <a:pt x="100630" y="57150"/>
                      </a:moveTo>
                      <a:cubicBezTo>
                        <a:pt x="100630" y="57150"/>
                        <a:pt x="100630" y="57150"/>
                        <a:pt x="103188" y="57150"/>
                      </a:cubicBezTo>
                      <a:cubicBezTo>
                        <a:pt x="103188" y="57150"/>
                        <a:pt x="103188" y="57150"/>
                        <a:pt x="103188" y="136525"/>
                      </a:cubicBezTo>
                      <a:cubicBezTo>
                        <a:pt x="103188" y="136525"/>
                        <a:pt x="103188" y="136525"/>
                        <a:pt x="100630" y="135224"/>
                      </a:cubicBezTo>
                      <a:cubicBezTo>
                        <a:pt x="72496" y="124814"/>
                        <a:pt x="57150" y="110500"/>
                        <a:pt x="57150" y="93584"/>
                      </a:cubicBezTo>
                      <a:cubicBezTo>
                        <a:pt x="57150" y="84476"/>
                        <a:pt x="60986" y="76668"/>
                        <a:pt x="69938" y="68861"/>
                      </a:cubicBezTo>
                      <a:cubicBezTo>
                        <a:pt x="77611" y="62355"/>
                        <a:pt x="87842" y="58451"/>
                        <a:pt x="100630" y="57150"/>
                      </a:cubicBezTo>
                      <a:close/>
                      <a:moveTo>
                        <a:pt x="103893" y="20637"/>
                      </a:moveTo>
                      <a:cubicBezTo>
                        <a:pt x="103893" y="20637"/>
                        <a:pt x="103893" y="20637"/>
                        <a:pt x="103893" y="41388"/>
                      </a:cubicBezTo>
                      <a:cubicBezTo>
                        <a:pt x="103893" y="41388"/>
                        <a:pt x="103893" y="41388"/>
                        <a:pt x="101292" y="41388"/>
                      </a:cubicBezTo>
                      <a:cubicBezTo>
                        <a:pt x="77876" y="43982"/>
                        <a:pt x="59664" y="50466"/>
                        <a:pt x="45354" y="63436"/>
                      </a:cubicBezTo>
                      <a:cubicBezTo>
                        <a:pt x="31045" y="76405"/>
                        <a:pt x="24540" y="90671"/>
                        <a:pt x="24540" y="108828"/>
                      </a:cubicBezTo>
                      <a:cubicBezTo>
                        <a:pt x="24540" y="119204"/>
                        <a:pt x="27142" y="129579"/>
                        <a:pt x="31045" y="138658"/>
                      </a:cubicBezTo>
                      <a:cubicBezTo>
                        <a:pt x="36248" y="147736"/>
                        <a:pt x="42753" y="155518"/>
                        <a:pt x="51859" y="162003"/>
                      </a:cubicBezTo>
                      <a:cubicBezTo>
                        <a:pt x="60965" y="167190"/>
                        <a:pt x="76575" y="174972"/>
                        <a:pt x="101292" y="185347"/>
                      </a:cubicBezTo>
                      <a:cubicBezTo>
                        <a:pt x="101292" y="185347"/>
                        <a:pt x="101292" y="185347"/>
                        <a:pt x="103893" y="185347"/>
                      </a:cubicBezTo>
                      <a:cubicBezTo>
                        <a:pt x="103893" y="185347"/>
                        <a:pt x="103893" y="185347"/>
                        <a:pt x="103893" y="274836"/>
                      </a:cubicBezTo>
                      <a:cubicBezTo>
                        <a:pt x="103893" y="274836"/>
                        <a:pt x="103893" y="274836"/>
                        <a:pt x="101292" y="274836"/>
                      </a:cubicBezTo>
                      <a:cubicBezTo>
                        <a:pt x="85681" y="274836"/>
                        <a:pt x="75274" y="272242"/>
                        <a:pt x="67469" y="269648"/>
                      </a:cubicBezTo>
                      <a:cubicBezTo>
                        <a:pt x="62266" y="267054"/>
                        <a:pt x="59664" y="264460"/>
                        <a:pt x="59664" y="260570"/>
                      </a:cubicBezTo>
                      <a:cubicBezTo>
                        <a:pt x="59664" y="260570"/>
                        <a:pt x="60965" y="259273"/>
                        <a:pt x="60965" y="257976"/>
                      </a:cubicBezTo>
                      <a:cubicBezTo>
                        <a:pt x="62266" y="256679"/>
                        <a:pt x="63567" y="255382"/>
                        <a:pt x="67469" y="254085"/>
                      </a:cubicBezTo>
                      <a:cubicBezTo>
                        <a:pt x="76575" y="247600"/>
                        <a:pt x="80478" y="239819"/>
                        <a:pt x="80478" y="230740"/>
                      </a:cubicBezTo>
                      <a:cubicBezTo>
                        <a:pt x="80478" y="222959"/>
                        <a:pt x="77876" y="217771"/>
                        <a:pt x="72673" y="212583"/>
                      </a:cubicBezTo>
                      <a:cubicBezTo>
                        <a:pt x="67469" y="208692"/>
                        <a:pt x="60965" y="206098"/>
                        <a:pt x="51859" y="206098"/>
                      </a:cubicBezTo>
                      <a:cubicBezTo>
                        <a:pt x="42753" y="206098"/>
                        <a:pt x="36248" y="208692"/>
                        <a:pt x="29744" y="213880"/>
                      </a:cubicBezTo>
                      <a:cubicBezTo>
                        <a:pt x="23240" y="220365"/>
                        <a:pt x="20638" y="226849"/>
                        <a:pt x="20638" y="237225"/>
                      </a:cubicBezTo>
                      <a:cubicBezTo>
                        <a:pt x="20638" y="252788"/>
                        <a:pt x="28443" y="265757"/>
                        <a:pt x="44053" y="276133"/>
                      </a:cubicBezTo>
                      <a:cubicBezTo>
                        <a:pt x="59664" y="285211"/>
                        <a:pt x="77876" y="290399"/>
                        <a:pt x="101292" y="290399"/>
                      </a:cubicBezTo>
                      <a:cubicBezTo>
                        <a:pt x="101292" y="290399"/>
                        <a:pt x="101292" y="290399"/>
                        <a:pt x="103893" y="290399"/>
                      </a:cubicBezTo>
                      <a:cubicBezTo>
                        <a:pt x="103893" y="290399"/>
                        <a:pt x="103893" y="290399"/>
                        <a:pt x="103893" y="311150"/>
                      </a:cubicBezTo>
                      <a:cubicBezTo>
                        <a:pt x="103893" y="311150"/>
                        <a:pt x="103893" y="311150"/>
                        <a:pt x="124707" y="311150"/>
                      </a:cubicBezTo>
                      <a:cubicBezTo>
                        <a:pt x="124707" y="311150"/>
                        <a:pt x="124707" y="311150"/>
                        <a:pt x="124707" y="290399"/>
                      </a:cubicBezTo>
                      <a:cubicBezTo>
                        <a:pt x="150725" y="286508"/>
                        <a:pt x="171539" y="278727"/>
                        <a:pt x="185848" y="265757"/>
                      </a:cubicBezTo>
                      <a:cubicBezTo>
                        <a:pt x="200158" y="252788"/>
                        <a:pt x="207963" y="237225"/>
                        <a:pt x="207963" y="219068"/>
                      </a:cubicBezTo>
                      <a:cubicBezTo>
                        <a:pt x="207963" y="202208"/>
                        <a:pt x="200158" y="187941"/>
                        <a:pt x="184548" y="174972"/>
                      </a:cubicBezTo>
                      <a:cubicBezTo>
                        <a:pt x="174141" y="164597"/>
                        <a:pt x="153327" y="154221"/>
                        <a:pt x="124707" y="143846"/>
                      </a:cubicBezTo>
                      <a:cubicBezTo>
                        <a:pt x="124707" y="143846"/>
                        <a:pt x="124707" y="143846"/>
                        <a:pt x="124707" y="56951"/>
                      </a:cubicBezTo>
                      <a:cubicBezTo>
                        <a:pt x="133813" y="56951"/>
                        <a:pt x="141619" y="58248"/>
                        <a:pt x="146822" y="62139"/>
                      </a:cubicBezTo>
                      <a:cubicBezTo>
                        <a:pt x="153327" y="64733"/>
                        <a:pt x="155928" y="67327"/>
                        <a:pt x="155928" y="71217"/>
                      </a:cubicBezTo>
                      <a:cubicBezTo>
                        <a:pt x="155928" y="73811"/>
                        <a:pt x="153327" y="77702"/>
                        <a:pt x="149424" y="82890"/>
                      </a:cubicBezTo>
                      <a:cubicBezTo>
                        <a:pt x="145521" y="89374"/>
                        <a:pt x="142919" y="94562"/>
                        <a:pt x="142919" y="98453"/>
                      </a:cubicBezTo>
                      <a:cubicBezTo>
                        <a:pt x="142919" y="104938"/>
                        <a:pt x="145521" y="110125"/>
                        <a:pt x="150725" y="114016"/>
                      </a:cubicBezTo>
                      <a:cubicBezTo>
                        <a:pt x="155928" y="119204"/>
                        <a:pt x="162433" y="120501"/>
                        <a:pt x="168937" y="120501"/>
                      </a:cubicBezTo>
                      <a:cubicBezTo>
                        <a:pt x="176742" y="120501"/>
                        <a:pt x="184548" y="117907"/>
                        <a:pt x="189751" y="112719"/>
                      </a:cubicBezTo>
                      <a:cubicBezTo>
                        <a:pt x="196255" y="106235"/>
                        <a:pt x="198857" y="99750"/>
                        <a:pt x="198857" y="91968"/>
                      </a:cubicBezTo>
                      <a:cubicBezTo>
                        <a:pt x="198857" y="82890"/>
                        <a:pt x="194954" y="73811"/>
                        <a:pt x="187149" y="64733"/>
                      </a:cubicBezTo>
                      <a:cubicBezTo>
                        <a:pt x="178043" y="56951"/>
                        <a:pt x="167636" y="50466"/>
                        <a:pt x="155928" y="46576"/>
                      </a:cubicBezTo>
                      <a:cubicBezTo>
                        <a:pt x="144220" y="43982"/>
                        <a:pt x="133813" y="41388"/>
                        <a:pt x="124707" y="41388"/>
                      </a:cubicBezTo>
                      <a:cubicBezTo>
                        <a:pt x="124707" y="41388"/>
                        <a:pt x="124707" y="41388"/>
                        <a:pt x="124707" y="20637"/>
                      </a:cubicBezTo>
                      <a:cubicBezTo>
                        <a:pt x="124707" y="20637"/>
                        <a:pt x="124707" y="20637"/>
                        <a:pt x="103893" y="20637"/>
                      </a:cubicBezTo>
                      <a:close/>
                      <a:moveTo>
                        <a:pt x="83127" y="0"/>
                      </a:moveTo>
                      <a:cubicBezTo>
                        <a:pt x="83127" y="0"/>
                        <a:pt x="83127" y="0"/>
                        <a:pt x="145473" y="0"/>
                      </a:cubicBezTo>
                      <a:cubicBezTo>
                        <a:pt x="145473" y="0"/>
                        <a:pt x="145473" y="0"/>
                        <a:pt x="145473" y="23329"/>
                      </a:cubicBezTo>
                      <a:cubicBezTo>
                        <a:pt x="150668" y="24625"/>
                        <a:pt x="155864" y="25921"/>
                        <a:pt x="161059" y="27217"/>
                      </a:cubicBezTo>
                      <a:cubicBezTo>
                        <a:pt x="176646" y="31105"/>
                        <a:pt x="190933" y="40177"/>
                        <a:pt x="201324" y="50546"/>
                      </a:cubicBezTo>
                      <a:cubicBezTo>
                        <a:pt x="214313" y="63506"/>
                        <a:pt x="219508" y="76467"/>
                        <a:pt x="219508" y="92019"/>
                      </a:cubicBezTo>
                      <a:cubicBezTo>
                        <a:pt x="219508" y="104980"/>
                        <a:pt x="214313" y="117940"/>
                        <a:pt x="203922" y="127013"/>
                      </a:cubicBezTo>
                      <a:cubicBezTo>
                        <a:pt x="194830" y="136085"/>
                        <a:pt x="184439" y="141269"/>
                        <a:pt x="171450" y="141269"/>
                      </a:cubicBezTo>
                      <a:cubicBezTo>
                        <a:pt x="183140" y="147749"/>
                        <a:pt x="192232" y="152934"/>
                        <a:pt x="198726" y="158118"/>
                      </a:cubicBezTo>
                      <a:cubicBezTo>
                        <a:pt x="218209" y="176262"/>
                        <a:pt x="228600" y="195703"/>
                        <a:pt x="228600" y="219032"/>
                      </a:cubicBezTo>
                      <a:cubicBezTo>
                        <a:pt x="228600" y="243657"/>
                        <a:pt x="218209" y="264394"/>
                        <a:pt x="198726" y="281242"/>
                      </a:cubicBezTo>
                      <a:cubicBezTo>
                        <a:pt x="185738" y="294203"/>
                        <a:pt x="167554" y="301979"/>
                        <a:pt x="145473" y="307163"/>
                      </a:cubicBezTo>
                      <a:cubicBezTo>
                        <a:pt x="145473" y="307163"/>
                        <a:pt x="145473" y="307163"/>
                        <a:pt x="145473" y="331788"/>
                      </a:cubicBezTo>
                      <a:cubicBezTo>
                        <a:pt x="145473" y="331788"/>
                        <a:pt x="145473" y="331788"/>
                        <a:pt x="83127" y="331788"/>
                      </a:cubicBezTo>
                      <a:cubicBezTo>
                        <a:pt x="83127" y="331788"/>
                        <a:pt x="83127" y="331788"/>
                        <a:pt x="83127" y="309755"/>
                      </a:cubicBezTo>
                      <a:cubicBezTo>
                        <a:pt x="63644" y="308459"/>
                        <a:pt x="46759" y="301979"/>
                        <a:pt x="32471" y="292907"/>
                      </a:cubicBezTo>
                      <a:cubicBezTo>
                        <a:pt x="5195" y="276058"/>
                        <a:pt x="0" y="252729"/>
                        <a:pt x="0" y="237177"/>
                      </a:cubicBezTo>
                      <a:cubicBezTo>
                        <a:pt x="0" y="221624"/>
                        <a:pt x="5195" y="208664"/>
                        <a:pt x="15586" y="199591"/>
                      </a:cubicBezTo>
                      <a:cubicBezTo>
                        <a:pt x="24678" y="190519"/>
                        <a:pt x="36368" y="185335"/>
                        <a:pt x="50656" y="185335"/>
                      </a:cubicBezTo>
                      <a:cubicBezTo>
                        <a:pt x="46759" y="182743"/>
                        <a:pt x="42862" y="180151"/>
                        <a:pt x="40265" y="178854"/>
                      </a:cubicBezTo>
                      <a:cubicBezTo>
                        <a:pt x="28575" y="171078"/>
                        <a:pt x="19483" y="160710"/>
                        <a:pt x="12989" y="149045"/>
                      </a:cubicBezTo>
                      <a:cubicBezTo>
                        <a:pt x="6494" y="136085"/>
                        <a:pt x="3896" y="123124"/>
                        <a:pt x="3896" y="108868"/>
                      </a:cubicBezTo>
                      <a:cubicBezTo>
                        <a:pt x="3896" y="85539"/>
                        <a:pt x="12989" y="64802"/>
                        <a:pt x="31173" y="47954"/>
                      </a:cubicBezTo>
                      <a:cubicBezTo>
                        <a:pt x="45460" y="36289"/>
                        <a:pt x="62345" y="27217"/>
                        <a:pt x="83127" y="23329"/>
                      </a:cubicBezTo>
                      <a:cubicBezTo>
                        <a:pt x="83127" y="23329"/>
                        <a:pt x="83127" y="23329"/>
                        <a:pt x="831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 bwMode="auto">
                <a:xfrm>
                  <a:off x="5140870" y="3894917"/>
                  <a:ext cx="187823" cy="186367"/>
                </a:xfrm>
                <a:custGeom>
                  <a:avLst/>
                  <a:gdLst>
                    <a:gd name="T0" fmla="*/ 161 w 386"/>
                    <a:gd name="T1" fmla="*/ 42 h 386"/>
                    <a:gd name="T2" fmla="*/ 119 w 386"/>
                    <a:gd name="T3" fmla="*/ 58 h 386"/>
                    <a:gd name="T4" fmla="*/ 83 w 386"/>
                    <a:gd name="T5" fmla="*/ 84 h 386"/>
                    <a:gd name="T6" fmla="*/ 56 w 386"/>
                    <a:gd name="T7" fmla="*/ 120 h 386"/>
                    <a:gd name="T8" fmla="*/ 42 w 386"/>
                    <a:gd name="T9" fmla="*/ 162 h 386"/>
                    <a:gd name="T10" fmla="*/ 39 w 386"/>
                    <a:gd name="T11" fmla="*/ 209 h 386"/>
                    <a:gd name="T12" fmla="*/ 50 w 386"/>
                    <a:gd name="T13" fmla="*/ 254 h 386"/>
                    <a:gd name="T14" fmla="*/ 73 w 386"/>
                    <a:gd name="T15" fmla="*/ 291 h 386"/>
                    <a:gd name="T16" fmla="*/ 107 w 386"/>
                    <a:gd name="T17" fmla="*/ 321 h 386"/>
                    <a:gd name="T18" fmla="*/ 147 w 386"/>
                    <a:gd name="T19" fmla="*/ 342 h 386"/>
                    <a:gd name="T20" fmla="*/ 193 w 386"/>
                    <a:gd name="T21" fmla="*/ 347 h 386"/>
                    <a:gd name="T22" fmla="*/ 239 w 386"/>
                    <a:gd name="T23" fmla="*/ 342 h 386"/>
                    <a:gd name="T24" fmla="*/ 279 w 386"/>
                    <a:gd name="T25" fmla="*/ 321 h 386"/>
                    <a:gd name="T26" fmla="*/ 311 w 386"/>
                    <a:gd name="T27" fmla="*/ 291 h 386"/>
                    <a:gd name="T28" fmla="*/ 335 w 386"/>
                    <a:gd name="T29" fmla="*/ 254 h 386"/>
                    <a:gd name="T30" fmla="*/ 346 w 386"/>
                    <a:gd name="T31" fmla="*/ 209 h 386"/>
                    <a:gd name="T32" fmla="*/ 344 w 386"/>
                    <a:gd name="T33" fmla="*/ 162 h 386"/>
                    <a:gd name="T34" fmla="*/ 328 w 386"/>
                    <a:gd name="T35" fmla="*/ 120 h 386"/>
                    <a:gd name="T36" fmla="*/ 302 w 386"/>
                    <a:gd name="T37" fmla="*/ 84 h 386"/>
                    <a:gd name="T38" fmla="*/ 266 w 386"/>
                    <a:gd name="T39" fmla="*/ 58 h 386"/>
                    <a:gd name="T40" fmla="*/ 223 w 386"/>
                    <a:gd name="T41" fmla="*/ 42 h 386"/>
                    <a:gd name="T42" fmla="*/ 193 w 386"/>
                    <a:gd name="T43" fmla="*/ 386 h 386"/>
                    <a:gd name="T44" fmla="*/ 135 w 386"/>
                    <a:gd name="T45" fmla="*/ 378 h 386"/>
                    <a:gd name="T46" fmla="*/ 85 w 386"/>
                    <a:gd name="T47" fmla="*/ 353 h 386"/>
                    <a:gd name="T48" fmla="*/ 43 w 386"/>
                    <a:gd name="T49" fmla="*/ 316 h 386"/>
                    <a:gd name="T50" fmla="*/ 14 w 386"/>
                    <a:gd name="T51" fmla="*/ 268 h 386"/>
                    <a:gd name="T52" fmla="*/ 0 w 386"/>
                    <a:gd name="T53" fmla="*/ 213 h 386"/>
                    <a:gd name="T54" fmla="*/ 3 w 386"/>
                    <a:gd name="T55" fmla="*/ 154 h 386"/>
                    <a:gd name="T56" fmla="*/ 23 w 386"/>
                    <a:gd name="T57" fmla="*/ 101 h 386"/>
                    <a:gd name="T58" fmla="*/ 56 w 386"/>
                    <a:gd name="T59" fmla="*/ 56 h 386"/>
                    <a:gd name="T60" fmla="*/ 101 w 386"/>
                    <a:gd name="T61" fmla="*/ 23 h 386"/>
                    <a:gd name="T62" fmla="*/ 154 w 386"/>
                    <a:gd name="T63" fmla="*/ 5 h 386"/>
                    <a:gd name="T64" fmla="*/ 212 w 386"/>
                    <a:gd name="T65" fmla="*/ 2 h 386"/>
                    <a:gd name="T66" fmla="*/ 268 w 386"/>
                    <a:gd name="T67" fmla="*/ 16 h 386"/>
                    <a:gd name="T68" fmla="*/ 315 w 386"/>
                    <a:gd name="T69" fmla="*/ 45 h 386"/>
                    <a:gd name="T70" fmla="*/ 353 w 386"/>
                    <a:gd name="T71" fmla="*/ 85 h 386"/>
                    <a:gd name="T72" fmla="*/ 377 w 386"/>
                    <a:gd name="T73" fmla="*/ 136 h 386"/>
                    <a:gd name="T74" fmla="*/ 386 w 386"/>
                    <a:gd name="T75" fmla="*/ 193 h 386"/>
                    <a:gd name="T76" fmla="*/ 377 w 386"/>
                    <a:gd name="T77" fmla="*/ 251 h 386"/>
                    <a:gd name="T78" fmla="*/ 353 w 386"/>
                    <a:gd name="T79" fmla="*/ 301 h 386"/>
                    <a:gd name="T80" fmla="*/ 315 w 386"/>
                    <a:gd name="T81" fmla="*/ 343 h 386"/>
                    <a:gd name="T82" fmla="*/ 268 w 386"/>
                    <a:gd name="T83" fmla="*/ 372 h 386"/>
                    <a:gd name="T84" fmla="*/ 212 w 386"/>
                    <a:gd name="T85" fmla="*/ 385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6" h="386">
                      <a:moveTo>
                        <a:pt x="193" y="39"/>
                      </a:moveTo>
                      <a:lnTo>
                        <a:pt x="177" y="39"/>
                      </a:lnTo>
                      <a:lnTo>
                        <a:pt x="161" y="42"/>
                      </a:lnTo>
                      <a:lnTo>
                        <a:pt x="147" y="46"/>
                      </a:lnTo>
                      <a:lnTo>
                        <a:pt x="132" y="51"/>
                      </a:lnTo>
                      <a:lnTo>
                        <a:pt x="119" y="58"/>
                      </a:lnTo>
                      <a:lnTo>
                        <a:pt x="107" y="65"/>
                      </a:lnTo>
                      <a:lnTo>
                        <a:pt x="95" y="74"/>
                      </a:lnTo>
                      <a:lnTo>
                        <a:pt x="83" y="84"/>
                      </a:lnTo>
                      <a:lnTo>
                        <a:pt x="73" y="95"/>
                      </a:lnTo>
                      <a:lnTo>
                        <a:pt x="65" y="107"/>
                      </a:lnTo>
                      <a:lnTo>
                        <a:pt x="56" y="120"/>
                      </a:lnTo>
                      <a:lnTo>
                        <a:pt x="50" y="133"/>
                      </a:lnTo>
                      <a:lnTo>
                        <a:pt x="45" y="147"/>
                      </a:lnTo>
                      <a:lnTo>
                        <a:pt x="42" y="162"/>
                      </a:lnTo>
                      <a:lnTo>
                        <a:pt x="39" y="177"/>
                      </a:lnTo>
                      <a:lnTo>
                        <a:pt x="37" y="193"/>
                      </a:lnTo>
                      <a:lnTo>
                        <a:pt x="39" y="209"/>
                      </a:lnTo>
                      <a:lnTo>
                        <a:pt x="42" y="225"/>
                      </a:lnTo>
                      <a:lnTo>
                        <a:pt x="45" y="239"/>
                      </a:lnTo>
                      <a:lnTo>
                        <a:pt x="50" y="254"/>
                      </a:lnTo>
                      <a:lnTo>
                        <a:pt x="56" y="267"/>
                      </a:lnTo>
                      <a:lnTo>
                        <a:pt x="65" y="280"/>
                      </a:lnTo>
                      <a:lnTo>
                        <a:pt x="73" y="291"/>
                      </a:lnTo>
                      <a:lnTo>
                        <a:pt x="83" y="303"/>
                      </a:lnTo>
                      <a:lnTo>
                        <a:pt x="95" y="313"/>
                      </a:lnTo>
                      <a:lnTo>
                        <a:pt x="107" y="321"/>
                      </a:lnTo>
                      <a:lnTo>
                        <a:pt x="119" y="329"/>
                      </a:lnTo>
                      <a:lnTo>
                        <a:pt x="132" y="336"/>
                      </a:lnTo>
                      <a:lnTo>
                        <a:pt x="147" y="342"/>
                      </a:lnTo>
                      <a:lnTo>
                        <a:pt x="161" y="345"/>
                      </a:lnTo>
                      <a:lnTo>
                        <a:pt x="177" y="347"/>
                      </a:lnTo>
                      <a:lnTo>
                        <a:pt x="193" y="347"/>
                      </a:lnTo>
                      <a:lnTo>
                        <a:pt x="209" y="347"/>
                      </a:lnTo>
                      <a:lnTo>
                        <a:pt x="223" y="345"/>
                      </a:lnTo>
                      <a:lnTo>
                        <a:pt x="239" y="342"/>
                      </a:lnTo>
                      <a:lnTo>
                        <a:pt x="252" y="336"/>
                      </a:lnTo>
                      <a:lnTo>
                        <a:pt x="266" y="329"/>
                      </a:lnTo>
                      <a:lnTo>
                        <a:pt x="279" y="321"/>
                      </a:lnTo>
                      <a:lnTo>
                        <a:pt x="291" y="313"/>
                      </a:lnTo>
                      <a:lnTo>
                        <a:pt x="302" y="303"/>
                      </a:lnTo>
                      <a:lnTo>
                        <a:pt x="311" y="291"/>
                      </a:lnTo>
                      <a:lnTo>
                        <a:pt x="321" y="280"/>
                      </a:lnTo>
                      <a:lnTo>
                        <a:pt x="328" y="267"/>
                      </a:lnTo>
                      <a:lnTo>
                        <a:pt x="335" y="254"/>
                      </a:lnTo>
                      <a:lnTo>
                        <a:pt x="340" y="239"/>
                      </a:lnTo>
                      <a:lnTo>
                        <a:pt x="344" y="225"/>
                      </a:lnTo>
                      <a:lnTo>
                        <a:pt x="346" y="209"/>
                      </a:lnTo>
                      <a:lnTo>
                        <a:pt x="347" y="193"/>
                      </a:lnTo>
                      <a:lnTo>
                        <a:pt x="346" y="177"/>
                      </a:lnTo>
                      <a:lnTo>
                        <a:pt x="344" y="162"/>
                      </a:lnTo>
                      <a:lnTo>
                        <a:pt x="340" y="147"/>
                      </a:lnTo>
                      <a:lnTo>
                        <a:pt x="335" y="133"/>
                      </a:lnTo>
                      <a:lnTo>
                        <a:pt x="328" y="120"/>
                      </a:lnTo>
                      <a:lnTo>
                        <a:pt x="321" y="107"/>
                      </a:lnTo>
                      <a:lnTo>
                        <a:pt x="311" y="95"/>
                      </a:lnTo>
                      <a:lnTo>
                        <a:pt x="302" y="84"/>
                      </a:lnTo>
                      <a:lnTo>
                        <a:pt x="291" y="74"/>
                      </a:lnTo>
                      <a:lnTo>
                        <a:pt x="279" y="65"/>
                      </a:lnTo>
                      <a:lnTo>
                        <a:pt x="266" y="58"/>
                      </a:lnTo>
                      <a:lnTo>
                        <a:pt x="252" y="51"/>
                      </a:lnTo>
                      <a:lnTo>
                        <a:pt x="239" y="46"/>
                      </a:lnTo>
                      <a:lnTo>
                        <a:pt x="223" y="42"/>
                      </a:lnTo>
                      <a:lnTo>
                        <a:pt x="209" y="39"/>
                      </a:lnTo>
                      <a:lnTo>
                        <a:pt x="193" y="39"/>
                      </a:lnTo>
                      <a:close/>
                      <a:moveTo>
                        <a:pt x="193" y="386"/>
                      </a:moveTo>
                      <a:lnTo>
                        <a:pt x="173" y="385"/>
                      </a:lnTo>
                      <a:lnTo>
                        <a:pt x="154" y="382"/>
                      </a:lnTo>
                      <a:lnTo>
                        <a:pt x="135" y="378"/>
                      </a:lnTo>
                      <a:lnTo>
                        <a:pt x="118" y="372"/>
                      </a:lnTo>
                      <a:lnTo>
                        <a:pt x="101" y="363"/>
                      </a:lnTo>
                      <a:lnTo>
                        <a:pt x="85" y="353"/>
                      </a:lnTo>
                      <a:lnTo>
                        <a:pt x="69" y="343"/>
                      </a:lnTo>
                      <a:lnTo>
                        <a:pt x="56" y="330"/>
                      </a:lnTo>
                      <a:lnTo>
                        <a:pt x="43" y="316"/>
                      </a:lnTo>
                      <a:lnTo>
                        <a:pt x="33" y="301"/>
                      </a:lnTo>
                      <a:lnTo>
                        <a:pt x="23" y="285"/>
                      </a:lnTo>
                      <a:lnTo>
                        <a:pt x="14" y="268"/>
                      </a:lnTo>
                      <a:lnTo>
                        <a:pt x="9" y="251"/>
                      </a:lnTo>
                      <a:lnTo>
                        <a:pt x="3" y="232"/>
                      </a:lnTo>
                      <a:lnTo>
                        <a:pt x="0" y="213"/>
                      </a:lnTo>
                      <a:lnTo>
                        <a:pt x="0" y="193"/>
                      </a:lnTo>
                      <a:lnTo>
                        <a:pt x="0" y="173"/>
                      </a:lnTo>
                      <a:lnTo>
                        <a:pt x="3" y="154"/>
                      </a:lnTo>
                      <a:lnTo>
                        <a:pt x="9" y="136"/>
                      </a:lnTo>
                      <a:lnTo>
                        <a:pt x="14" y="118"/>
                      </a:lnTo>
                      <a:lnTo>
                        <a:pt x="23" y="101"/>
                      </a:lnTo>
                      <a:lnTo>
                        <a:pt x="33" y="85"/>
                      </a:lnTo>
                      <a:lnTo>
                        <a:pt x="43" y="71"/>
                      </a:lnTo>
                      <a:lnTo>
                        <a:pt x="56" y="56"/>
                      </a:lnTo>
                      <a:lnTo>
                        <a:pt x="69" y="45"/>
                      </a:lnTo>
                      <a:lnTo>
                        <a:pt x="85" y="33"/>
                      </a:lnTo>
                      <a:lnTo>
                        <a:pt x="101" y="23"/>
                      </a:lnTo>
                      <a:lnTo>
                        <a:pt x="118" y="16"/>
                      </a:lnTo>
                      <a:lnTo>
                        <a:pt x="135" y="9"/>
                      </a:lnTo>
                      <a:lnTo>
                        <a:pt x="154" y="5"/>
                      </a:lnTo>
                      <a:lnTo>
                        <a:pt x="173" y="2"/>
                      </a:lnTo>
                      <a:lnTo>
                        <a:pt x="193" y="0"/>
                      </a:lnTo>
                      <a:lnTo>
                        <a:pt x="212" y="2"/>
                      </a:lnTo>
                      <a:lnTo>
                        <a:pt x="232" y="5"/>
                      </a:lnTo>
                      <a:lnTo>
                        <a:pt x="251" y="9"/>
                      </a:lnTo>
                      <a:lnTo>
                        <a:pt x="268" y="16"/>
                      </a:lnTo>
                      <a:lnTo>
                        <a:pt x="285" y="23"/>
                      </a:lnTo>
                      <a:lnTo>
                        <a:pt x="301" y="33"/>
                      </a:lnTo>
                      <a:lnTo>
                        <a:pt x="315" y="45"/>
                      </a:lnTo>
                      <a:lnTo>
                        <a:pt x="330" y="56"/>
                      </a:lnTo>
                      <a:lnTo>
                        <a:pt x="341" y="71"/>
                      </a:lnTo>
                      <a:lnTo>
                        <a:pt x="353" y="85"/>
                      </a:lnTo>
                      <a:lnTo>
                        <a:pt x="363" y="101"/>
                      </a:lnTo>
                      <a:lnTo>
                        <a:pt x="370" y="118"/>
                      </a:lnTo>
                      <a:lnTo>
                        <a:pt x="377" y="136"/>
                      </a:lnTo>
                      <a:lnTo>
                        <a:pt x="382" y="154"/>
                      </a:lnTo>
                      <a:lnTo>
                        <a:pt x="384" y="173"/>
                      </a:lnTo>
                      <a:lnTo>
                        <a:pt x="386" y="193"/>
                      </a:lnTo>
                      <a:lnTo>
                        <a:pt x="384" y="213"/>
                      </a:lnTo>
                      <a:lnTo>
                        <a:pt x="382" y="232"/>
                      </a:lnTo>
                      <a:lnTo>
                        <a:pt x="377" y="251"/>
                      </a:lnTo>
                      <a:lnTo>
                        <a:pt x="370" y="268"/>
                      </a:lnTo>
                      <a:lnTo>
                        <a:pt x="363" y="285"/>
                      </a:lnTo>
                      <a:lnTo>
                        <a:pt x="353" y="301"/>
                      </a:lnTo>
                      <a:lnTo>
                        <a:pt x="341" y="316"/>
                      </a:lnTo>
                      <a:lnTo>
                        <a:pt x="330" y="330"/>
                      </a:lnTo>
                      <a:lnTo>
                        <a:pt x="315" y="343"/>
                      </a:lnTo>
                      <a:lnTo>
                        <a:pt x="301" y="353"/>
                      </a:lnTo>
                      <a:lnTo>
                        <a:pt x="285" y="363"/>
                      </a:lnTo>
                      <a:lnTo>
                        <a:pt x="268" y="372"/>
                      </a:lnTo>
                      <a:lnTo>
                        <a:pt x="251" y="378"/>
                      </a:lnTo>
                      <a:lnTo>
                        <a:pt x="232" y="382"/>
                      </a:lnTo>
                      <a:lnTo>
                        <a:pt x="212" y="385"/>
                      </a:lnTo>
                      <a:lnTo>
                        <a:pt x="193" y="3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4595111" y="5141562"/>
              <a:ext cx="544833" cy="552432"/>
              <a:chOff x="6760724" y="3526762"/>
              <a:chExt cx="593383" cy="595702"/>
            </a:xfrm>
          </p:grpSpPr>
          <p:sp>
            <p:nvSpPr>
              <p:cNvPr id="33" name="任意多边形: 形状 32"/>
              <p:cNvSpPr/>
              <p:nvPr/>
            </p:nvSpPr>
            <p:spPr bwMode="auto">
              <a:xfrm>
                <a:off x="6760724" y="3526762"/>
                <a:ext cx="593383" cy="595702"/>
              </a:xfrm>
              <a:custGeom>
                <a:avLst/>
                <a:gdLst>
                  <a:gd name="T0" fmla="*/ 127 w 256"/>
                  <a:gd name="T1" fmla="*/ 0 h 257"/>
                  <a:gd name="T2" fmla="*/ 153 w 256"/>
                  <a:gd name="T3" fmla="*/ 3 h 257"/>
                  <a:gd name="T4" fmla="*/ 178 w 256"/>
                  <a:gd name="T5" fmla="*/ 11 h 257"/>
                  <a:gd name="T6" fmla="*/ 199 w 256"/>
                  <a:gd name="T7" fmla="*/ 23 h 257"/>
                  <a:gd name="T8" fmla="*/ 218 w 256"/>
                  <a:gd name="T9" fmla="*/ 38 h 257"/>
                  <a:gd name="T10" fmla="*/ 233 w 256"/>
                  <a:gd name="T11" fmla="*/ 57 h 257"/>
                  <a:gd name="T12" fmla="*/ 245 w 256"/>
                  <a:gd name="T13" fmla="*/ 78 h 257"/>
                  <a:gd name="T14" fmla="*/ 252 w 256"/>
                  <a:gd name="T15" fmla="*/ 103 h 257"/>
                  <a:gd name="T16" fmla="*/ 256 w 256"/>
                  <a:gd name="T17" fmla="*/ 128 h 257"/>
                  <a:gd name="T18" fmla="*/ 255 w 256"/>
                  <a:gd name="T19" fmla="*/ 142 h 257"/>
                  <a:gd name="T20" fmla="*/ 250 w 256"/>
                  <a:gd name="T21" fmla="*/ 167 h 257"/>
                  <a:gd name="T22" fmla="*/ 240 w 256"/>
                  <a:gd name="T23" fmla="*/ 189 h 257"/>
                  <a:gd name="T24" fmla="*/ 226 w 256"/>
                  <a:gd name="T25" fmla="*/ 209 h 257"/>
                  <a:gd name="T26" fmla="*/ 209 w 256"/>
                  <a:gd name="T27" fmla="*/ 227 h 257"/>
                  <a:gd name="T28" fmla="*/ 189 w 256"/>
                  <a:gd name="T29" fmla="*/ 241 h 257"/>
                  <a:gd name="T30" fmla="*/ 166 w 256"/>
                  <a:gd name="T31" fmla="*/ 251 h 257"/>
                  <a:gd name="T32" fmla="*/ 141 w 256"/>
                  <a:gd name="T33" fmla="*/ 255 h 257"/>
                  <a:gd name="T34" fmla="*/ 127 w 256"/>
                  <a:gd name="T35" fmla="*/ 257 h 257"/>
                  <a:gd name="T36" fmla="*/ 102 w 256"/>
                  <a:gd name="T37" fmla="*/ 253 h 257"/>
                  <a:gd name="T38" fmla="*/ 78 w 256"/>
                  <a:gd name="T39" fmla="*/ 246 h 257"/>
                  <a:gd name="T40" fmla="*/ 56 w 256"/>
                  <a:gd name="T41" fmla="*/ 234 h 257"/>
                  <a:gd name="T42" fmla="*/ 37 w 256"/>
                  <a:gd name="T43" fmla="*/ 219 h 257"/>
                  <a:gd name="T44" fmla="*/ 22 w 256"/>
                  <a:gd name="T45" fmla="*/ 200 h 257"/>
                  <a:gd name="T46" fmla="*/ 10 w 256"/>
                  <a:gd name="T47" fmla="*/ 179 h 257"/>
                  <a:gd name="T48" fmla="*/ 2 w 256"/>
                  <a:gd name="T49" fmla="*/ 154 h 257"/>
                  <a:gd name="T50" fmla="*/ 0 w 256"/>
                  <a:gd name="T51" fmla="*/ 128 h 257"/>
                  <a:gd name="T52" fmla="*/ 1 w 256"/>
                  <a:gd name="T53" fmla="*/ 115 h 257"/>
                  <a:gd name="T54" fmla="*/ 6 w 256"/>
                  <a:gd name="T55" fmla="*/ 90 h 257"/>
                  <a:gd name="T56" fmla="*/ 15 w 256"/>
                  <a:gd name="T57" fmla="*/ 68 h 257"/>
                  <a:gd name="T58" fmla="*/ 29 w 256"/>
                  <a:gd name="T59" fmla="*/ 48 h 257"/>
                  <a:gd name="T60" fmla="*/ 47 w 256"/>
                  <a:gd name="T61" fmla="*/ 30 h 257"/>
                  <a:gd name="T62" fmla="*/ 67 w 256"/>
                  <a:gd name="T63" fmla="*/ 16 h 257"/>
                  <a:gd name="T64" fmla="*/ 89 w 256"/>
                  <a:gd name="T65" fmla="*/ 6 h 257"/>
                  <a:gd name="T66" fmla="*/ 114 w 256"/>
                  <a:gd name="T67" fmla="*/ 2 h 257"/>
                  <a:gd name="T68" fmla="*/ 127 w 256"/>
                  <a:gd name="T6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7">
                    <a:moveTo>
                      <a:pt x="127" y="0"/>
                    </a:moveTo>
                    <a:lnTo>
                      <a:pt x="127" y="0"/>
                    </a:lnTo>
                    <a:lnTo>
                      <a:pt x="141" y="2"/>
                    </a:lnTo>
                    <a:lnTo>
                      <a:pt x="153" y="3"/>
                    </a:lnTo>
                    <a:lnTo>
                      <a:pt x="166" y="6"/>
                    </a:lnTo>
                    <a:lnTo>
                      <a:pt x="178" y="11"/>
                    </a:lnTo>
                    <a:lnTo>
                      <a:pt x="189" y="16"/>
                    </a:lnTo>
                    <a:lnTo>
                      <a:pt x="199" y="23"/>
                    </a:lnTo>
                    <a:lnTo>
                      <a:pt x="209" y="30"/>
                    </a:lnTo>
                    <a:lnTo>
                      <a:pt x="218" y="38"/>
                    </a:lnTo>
                    <a:lnTo>
                      <a:pt x="226" y="48"/>
                    </a:lnTo>
                    <a:lnTo>
                      <a:pt x="233" y="57"/>
                    </a:lnTo>
                    <a:lnTo>
                      <a:pt x="240" y="68"/>
                    </a:lnTo>
                    <a:lnTo>
                      <a:pt x="245" y="78"/>
                    </a:lnTo>
                    <a:lnTo>
                      <a:pt x="250" y="90"/>
                    </a:lnTo>
                    <a:lnTo>
                      <a:pt x="252" y="103"/>
                    </a:lnTo>
                    <a:lnTo>
                      <a:pt x="255" y="115"/>
                    </a:lnTo>
                    <a:lnTo>
                      <a:pt x="256" y="128"/>
                    </a:lnTo>
                    <a:lnTo>
                      <a:pt x="256" y="128"/>
                    </a:lnTo>
                    <a:lnTo>
                      <a:pt x="255" y="142"/>
                    </a:lnTo>
                    <a:lnTo>
                      <a:pt x="252" y="154"/>
                    </a:lnTo>
                    <a:lnTo>
                      <a:pt x="250" y="167"/>
                    </a:lnTo>
                    <a:lnTo>
                      <a:pt x="245" y="179"/>
                    </a:lnTo>
                    <a:lnTo>
                      <a:pt x="240" y="189"/>
                    </a:lnTo>
                    <a:lnTo>
                      <a:pt x="233" y="200"/>
                    </a:lnTo>
                    <a:lnTo>
                      <a:pt x="226" y="209"/>
                    </a:lnTo>
                    <a:lnTo>
                      <a:pt x="218" y="219"/>
                    </a:lnTo>
                    <a:lnTo>
                      <a:pt x="209" y="227"/>
                    </a:lnTo>
                    <a:lnTo>
                      <a:pt x="199" y="234"/>
                    </a:lnTo>
                    <a:lnTo>
                      <a:pt x="189" y="241"/>
                    </a:lnTo>
                    <a:lnTo>
                      <a:pt x="178" y="246"/>
                    </a:lnTo>
                    <a:lnTo>
                      <a:pt x="166" y="251"/>
                    </a:lnTo>
                    <a:lnTo>
                      <a:pt x="153" y="253"/>
                    </a:lnTo>
                    <a:lnTo>
                      <a:pt x="141" y="255"/>
                    </a:lnTo>
                    <a:lnTo>
                      <a:pt x="127" y="257"/>
                    </a:lnTo>
                    <a:lnTo>
                      <a:pt x="127" y="257"/>
                    </a:lnTo>
                    <a:lnTo>
                      <a:pt x="114" y="255"/>
                    </a:lnTo>
                    <a:lnTo>
                      <a:pt x="102" y="253"/>
                    </a:lnTo>
                    <a:lnTo>
                      <a:pt x="89" y="251"/>
                    </a:lnTo>
                    <a:lnTo>
                      <a:pt x="78" y="246"/>
                    </a:lnTo>
                    <a:lnTo>
                      <a:pt x="67" y="241"/>
                    </a:lnTo>
                    <a:lnTo>
                      <a:pt x="56" y="234"/>
                    </a:lnTo>
                    <a:lnTo>
                      <a:pt x="47" y="227"/>
                    </a:lnTo>
                    <a:lnTo>
                      <a:pt x="37" y="219"/>
                    </a:lnTo>
                    <a:lnTo>
                      <a:pt x="29" y="209"/>
                    </a:lnTo>
                    <a:lnTo>
                      <a:pt x="22" y="200"/>
                    </a:lnTo>
                    <a:lnTo>
                      <a:pt x="15" y="189"/>
                    </a:lnTo>
                    <a:lnTo>
                      <a:pt x="10" y="179"/>
                    </a:lnTo>
                    <a:lnTo>
                      <a:pt x="6" y="167"/>
                    </a:lnTo>
                    <a:lnTo>
                      <a:pt x="2" y="154"/>
                    </a:lnTo>
                    <a:lnTo>
                      <a:pt x="1" y="142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1" y="115"/>
                    </a:lnTo>
                    <a:lnTo>
                      <a:pt x="2" y="103"/>
                    </a:lnTo>
                    <a:lnTo>
                      <a:pt x="6" y="90"/>
                    </a:lnTo>
                    <a:lnTo>
                      <a:pt x="10" y="78"/>
                    </a:lnTo>
                    <a:lnTo>
                      <a:pt x="15" y="68"/>
                    </a:lnTo>
                    <a:lnTo>
                      <a:pt x="22" y="57"/>
                    </a:lnTo>
                    <a:lnTo>
                      <a:pt x="29" y="48"/>
                    </a:lnTo>
                    <a:lnTo>
                      <a:pt x="37" y="38"/>
                    </a:lnTo>
                    <a:lnTo>
                      <a:pt x="47" y="30"/>
                    </a:lnTo>
                    <a:lnTo>
                      <a:pt x="56" y="23"/>
                    </a:lnTo>
                    <a:lnTo>
                      <a:pt x="67" y="16"/>
                    </a:lnTo>
                    <a:lnTo>
                      <a:pt x="78" y="11"/>
                    </a:lnTo>
                    <a:lnTo>
                      <a:pt x="89" y="6"/>
                    </a:lnTo>
                    <a:lnTo>
                      <a:pt x="102" y="3"/>
                    </a:lnTo>
                    <a:lnTo>
                      <a:pt x="114" y="2"/>
                    </a:lnTo>
                    <a:lnTo>
                      <a:pt x="127" y="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905530" y="3670904"/>
                <a:ext cx="338020" cy="338021"/>
                <a:chOff x="1260653" y="5164541"/>
                <a:chExt cx="449902" cy="449902"/>
              </a:xfrm>
              <a:solidFill>
                <a:schemeClr val="bg1"/>
              </a:solidFill>
            </p:grpSpPr>
            <p:sp>
              <p:nvSpPr>
                <p:cNvPr id="35" name="任意多边形: 形状 34"/>
                <p:cNvSpPr/>
                <p:nvPr/>
              </p:nvSpPr>
              <p:spPr bwMode="auto">
                <a:xfrm>
                  <a:off x="1317437" y="5538731"/>
                  <a:ext cx="75712" cy="75712"/>
                </a:xfrm>
                <a:custGeom>
                  <a:avLst/>
                  <a:gdLst>
                    <a:gd name="T0" fmla="*/ 69 w 154"/>
                    <a:gd name="T1" fmla="*/ 39 h 155"/>
                    <a:gd name="T2" fmla="*/ 54 w 154"/>
                    <a:gd name="T3" fmla="*/ 46 h 155"/>
                    <a:gd name="T4" fmla="*/ 44 w 154"/>
                    <a:gd name="T5" fmla="*/ 57 h 155"/>
                    <a:gd name="T6" fmla="*/ 39 w 154"/>
                    <a:gd name="T7" fmla="*/ 70 h 155"/>
                    <a:gd name="T8" fmla="*/ 39 w 154"/>
                    <a:gd name="T9" fmla="*/ 85 h 155"/>
                    <a:gd name="T10" fmla="*/ 44 w 154"/>
                    <a:gd name="T11" fmla="*/ 100 h 155"/>
                    <a:gd name="T12" fmla="*/ 54 w 154"/>
                    <a:gd name="T13" fmla="*/ 110 h 155"/>
                    <a:gd name="T14" fmla="*/ 69 w 154"/>
                    <a:gd name="T15" fmla="*/ 116 h 155"/>
                    <a:gd name="T16" fmla="*/ 85 w 154"/>
                    <a:gd name="T17" fmla="*/ 116 h 155"/>
                    <a:gd name="T18" fmla="*/ 98 w 154"/>
                    <a:gd name="T19" fmla="*/ 110 h 155"/>
                    <a:gd name="T20" fmla="*/ 109 w 154"/>
                    <a:gd name="T21" fmla="*/ 100 h 155"/>
                    <a:gd name="T22" fmla="*/ 115 w 154"/>
                    <a:gd name="T23" fmla="*/ 85 h 155"/>
                    <a:gd name="T24" fmla="*/ 115 w 154"/>
                    <a:gd name="T25" fmla="*/ 70 h 155"/>
                    <a:gd name="T26" fmla="*/ 109 w 154"/>
                    <a:gd name="T27" fmla="*/ 57 h 155"/>
                    <a:gd name="T28" fmla="*/ 98 w 154"/>
                    <a:gd name="T29" fmla="*/ 46 h 155"/>
                    <a:gd name="T30" fmla="*/ 85 w 154"/>
                    <a:gd name="T31" fmla="*/ 39 h 155"/>
                    <a:gd name="T32" fmla="*/ 76 w 154"/>
                    <a:gd name="T33" fmla="*/ 155 h 155"/>
                    <a:gd name="T34" fmla="*/ 62 w 154"/>
                    <a:gd name="T35" fmla="*/ 153 h 155"/>
                    <a:gd name="T36" fmla="*/ 46 w 154"/>
                    <a:gd name="T37" fmla="*/ 149 h 155"/>
                    <a:gd name="T38" fmla="*/ 21 w 154"/>
                    <a:gd name="T39" fmla="*/ 133 h 155"/>
                    <a:gd name="T40" fmla="*/ 5 w 154"/>
                    <a:gd name="T41" fmla="*/ 108 h 155"/>
                    <a:gd name="T42" fmla="*/ 1 w 154"/>
                    <a:gd name="T43" fmla="*/ 94 h 155"/>
                    <a:gd name="T44" fmla="*/ 0 w 154"/>
                    <a:gd name="T45" fmla="*/ 78 h 155"/>
                    <a:gd name="T46" fmla="*/ 1 w 154"/>
                    <a:gd name="T47" fmla="*/ 62 h 155"/>
                    <a:gd name="T48" fmla="*/ 5 w 154"/>
                    <a:gd name="T49" fmla="*/ 48 h 155"/>
                    <a:gd name="T50" fmla="*/ 21 w 154"/>
                    <a:gd name="T51" fmla="*/ 23 h 155"/>
                    <a:gd name="T52" fmla="*/ 46 w 154"/>
                    <a:gd name="T53" fmla="*/ 6 h 155"/>
                    <a:gd name="T54" fmla="*/ 62 w 154"/>
                    <a:gd name="T55" fmla="*/ 2 h 155"/>
                    <a:gd name="T56" fmla="*/ 76 w 154"/>
                    <a:gd name="T57" fmla="*/ 0 h 155"/>
                    <a:gd name="T58" fmla="*/ 92 w 154"/>
                    <a:gd name="T59" fmla="*/ 2 h 155"/>
                    <a:gd name="T60" fmla="*/ 106 w 154"/>
                    <a:gd name="T61" fmla="*/ 6 h 155"/>
                    <a:gd name="T62" fmla="*/ 131 w 154"/>
                    <a:gd name="T63" fmla="*/ 23 h 155"/>
                    <a:gd name="T64" fmla="*/ 148 w 154"/>
                    <a:gd name="T65" fmla="*/ 48 h 155"/>
                    <a:gd name="T66" fmla="*/ 152 w 154"/>
                    <a:gd name="T67" fmla="*/ 62 h 155"/>
                    <a:gd name="T68" fmla="*/ 154 w 154"/>
                    <a:gd name="T69" fmla="*/ 78 h 155"/>
                    <a:gd name="T70" fmla="*/ 152 w 154"/>
                    <a:gd name="T71" fmla="*/ 94 h 155"/>
                    <a:gd name="T72" fmla="*/ 148 w 154"/>
                    <a:gd name="T73" fmla="*/ 108 h 155"/>
                    <a:gd name="T74" fmla="*/ 131 w 154"/>
                    <a:gd name="T75" fmla="*/ 133 h 155"/>
                    <a:gd name="T76" fmla="*/ 106 w 154"/>
                    <a:gd name="T77" fmla="*/ 149 h 155"/>
                    <a:gd name="T78" fmla="*/ 92 w 154"/>
                    <a:gd name="T79" fmla="*/ 153 h 155"/>
                    <a:gd name="T80" fmla="*/ 76 w 154"/>
                    <a:gd name="T8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54" h="155">
                      <a:moveTo>
                        <a:pt x="76" y="39"/>
                      </a:moveTo>
                      <a:lnTo>
                        <a:pt x="69" y="39"/>
                      </a:lnTo>
                      <a:lnTo>
                        <a:pt x="62" y="42"/>
                      </a:lnTo>
                      <a:lnTo>
                        <a:pt x="54" y="46"/>
                      </a:lnTo>
                      <a:lnTo>
                        <a:pt x="49" y="51"/>
                      </a:lnTo>
                      <a:lnTo>
                        <a:pt x="44" y="57"/>
                      </a:lnTo>
                      <a:lnTo>
                        <a:pt x="41" y="62"/>
                      </a:lnTo>
                      <a:lnTo>
                        <a:pt x="39" y="70"/>
                      </a:lnTo>
                      <a:lnTo>
                        <a:pt x="39" y="78"/>
                      </a:lnTo>
                      <a:lnTo>
                        <a:pt x="39" y="85"/>
                      </a:lnTo>
                      <a:lnTo>
                        <a:pt x="41" y="93"/>
                      </a:lnTo>
                      <a:lnTo>
                        <a:pt x="44" y="100"/>
                      </a:lnTo>
                      <a:lnTo>
                        <a:pt x="49" y="106"/>
                      </a:lnTo>
                      <a:lnTo>
                        <a:pt x="54" y="110"/>
                      </a:lnTo>
                      <a:lnTo>
                        <a:pt x="62" y="113"/>
                      </a:lnTo>
                      <a:lnTo>
                        <a:pt x="69" y="116"/>
                      </a:lnTo>
                      <a:lnTo>
                        <a:pt x="76" y="117"/>
                      </a:lnTo>
                      <a:lnTo>
                        <a:pt x="85" y="116"/>
                      </a:lnTo>
                      <a:lnTo>
                        <a:pt x="92" y="113"/>
                      </a:lnTo>
                      <a:lnTo>
                        <a:pt x="98" y="110"/>
                      </a:lnTo>
                      <a:lnTo>
                        <a:pt x="103" y="106"/>
                      </a:lnTo>
                      <a:lnTo>
                        <a:pt x="109" y="100"/>
                      </a:lnTo>
                      <a:lnTo>
                        <a:pt x="112" y="93"/>
                      </a:lnTo>
                      <a:lnTo>
                        <a:pt x="115" y="85"/>
                      </a:lnTo>
                      <a:lnTo>
                        <a:pt x="115" y="78"/>
                      </a:lnTo>
                      <a:lnTo>
                        <a:pt x="115" y="70"/>
                      </a:lnTo>
                      <a:lnTo>
                        <a:pt x="112" y="62"/>
                      </a:lnTo>
                      <a:lnTo>
                        <a:pt x="109" y="57"/>
                      </a:lnTo>
                      <a:lnTo>
                        <a:pt x="103" y="51"/>
                      </a:lnTo>
                      <a:lnTo>
                        <a:pt x="98" y="46"/>
                      </a:lnTo>
                      <a:lnTo>
                        <a:pt x="92" y="42"/>
                      </a:lnTo>
                      <a:lnTo>
                        <a:pt x="85" y="39"/>
                      </a:lnTo>
                      <a:lnTo>
                        <a:pt x="76" y="39"/>
                      </a:lnTo>
                      <a:close/>
                      <a:moveTo>
                        <a:pt x="76" y="155"/>
                      </a:moveTo>
                      <a:lnTo>
                        <a:pt x="69" y="155"/>
                      </a:lnTo>
                      <a:lnTo>
                        <a:pt x="62" y="153"/>
                      </a:lnTo>
                      <a:lnTo>
                        <a:pt x="53" y="152"/>
                      </a:lnTo>
                      <a:lnTo>
                        <a:pt x="46" y="149"/>
                      </a:lnTo>
                      <a:lnTo>
                        <a:pt x="33" y="142"/>
                      </a:lnTo>
                      <a:lnTo>
                        <a:pt x="21" y="133"/>
                      </a:lnTo>
                      <a:lnTo>
                        <a:pt x="13" y="121"/>
                      </a:lnTo>
                      <a:lnTo>
                        <a:pt x="5" y="108"/>
                      </a:lnTo>
                      <a:lnTo>
                        <a:pt x="3" y="101"/>
                      </a:lnTo>
                      <a:lnTo>
                        <a:pt x="1" y="94"/>
                      </a:lnTo>
                      <a:lnTo>
                        <a:pt x="0" y="85"/>
                      </a:lnTo>
                      <a:lnTo>
                        <a:pt x="0" y="78"/>
                      </a:lnTo>
                      <a:lnTo>
                        <a:pt x="0" y="70"/>
                      </a:lnTo>
                      <a:lnTo>
                        <a:pt x="1" y="62"/>
                      </a:lnTo>
                      <a:lnTo>
                        <a:pt x="3" y="55"/>
                      </a:lnTo>
                      <a:lnTo>
                        <a:pt x="5" y="48"/>
                      </a:lnTo>
                      <a:lnTo>
                        <a:pt x="13" y="35"/>
                      </a:lnTo>
                      <a:lnTo>
                        <a:pt x="21" y="23"/>
                      </a:lnTo>
                      <a:lnTo>
                        <a:pt x="33" y="13"/>
                      </a:lnTo>
                      <a:lnTo>
                        <a:pt x="46" y="6"/>
                      </a:lnTo>
                      <a:lnTo>
                        <a:pt x="53" y="5"/>
                      </a:lnTo>
                      <a:lnTo>
                        <a:pt x="62" y="2"/>
                      </a:lnTo>
                      <a:lnTo>
                        <a:pt x="69" y="0"/>
                      </a:lnTo>
                      <a:lnTo>
                        <a:pt x="76" y="0"/>
                      </a:lnTo>
                      <a:lnTo>
                        <a:pt x="85" y="0"/>
                      </a:lnTo>
                      <a:lnTo>
                        <a:pt x="92" y="2"/>
                      </a:lnTo>
                      <a:lnTo>
                        <a:pt x="99" y="5"/>
                      </a:lnTo>
                      <a:lnTo>
                        <a:pt x="106" y="6"/>
                      </a:lnTo>
                      <a:lnTo>
                        <a:pt x="119" y="13"/>
                      </a:lnTo>
                      <a:lnTo>
                        <a:pt x="131" y="23"/>
                      </a:lnTo>
                      <a:lnTo>
                        <a:pt x="141" y="35"/>
                      </a:lnTo>
                      <a:lnTo>
                        <a:pt x="148" y="48"/>
                      </a:lnTo>
                      <a:lnTo>
                        <a:pt x="151" y="55"/>
                      </a:lnTo>
                      <a:lnTo>
                        <a:pt x="152" y="62"/>
                      </a:lnTo>
                      <a:lnTo>
                        <a:pt x="154" y="70"/>
                      </a:lnTo>
                      <a:lnTo>
                        <a:pt x="154" y="78"/>
                      </a:lnTo>
                      <a:lnTo>
                        <a:pt x="154" y="85"/>
                      </a:lnTo>
                      <a:lnTo>
                        <a:pt x="152" y="94"/>
                      </a:lnTo>
                      <a:lnTo>
                        <a:pt x="151" y="101"/>
                      </a:lnTo>
                      <a:lnTo>
                        <a:pt x="148" y="108"/>
                      </a:lnTo>
                      <a:lnTo>
                        <a:pt x="141" y="121"/>
                      </a:lnTo>
                      <a:lnTo>
                        <a:pt x="131" y="133"/>
                      </a:lnTo>
                      <a:lnTo>
                        <a:pt x="119" y="142"/>
                      </a:lnTo>
                      <a:lnTo>
                        <a:pt x="106" y="149"/>
                      </a:lnTo>
                      <a:lnTo>
                        <a:pt x="99" y="152"/>
                      </a:lnTo>
                      <a:lnTo>
                        <a:pt x="92" y="153"/>
                      </a:lnTo>
                      <a:lnTo>
                        <a:pt x="85" y="155"/>
                      </a:lnTo>
                      <a:lnTo>
                        <a:pt x="76" y="1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 bwMode="auto">
                <a:xfrm>
                  <a:off x="1524188" y="5538731"/>
                  <a:ext cx="74256" cy="75712"/>
                </a:xfrm>
                <a:custGeom>
                  <a:avLst/>
                  <a:gdLst>
                    <a:gd name="T0" fmla="*/ 69 w 154"/>
                    <a:gd name="T1" fmla="*/ 39 h 155"/>
                    <a:gd name="T2" fmla="*/ 54 w 154"/>
                    <a:gd name="T3" fmla="*/ 46 h 155"/>
                    <a:gd name="T4" fmla="*/ 44 w 154"/>
                    <a:gd name="T5" fmla="*/ 57 h 155"/>
                    <a:gd name="T6" fmla="*/ 38 w 154"/>
                    <a:gd name="T7" fmla="*/ 70 h 155"/>
                    <a:gd name="T8" fmla="*/ 38 w 154"/>
                    <a:gd name="T9" fmla="*/ 85 h 155"/>
                    <a:gd name="T10" fmla="*/ 44 w 154"/>
                    <a:gd name="T11" fmla="*/ 100 h 155"/>
                    <a:gd name="T12" fmla="*/ 54 w 154"/>
                    <a:gd name="T13" fmla="*/ 110 h 155"/>
                    <a:gd name="T14" fmla="*/ 69 w 154"/>
                    <a:gd name="T15" fmla="*/ 116 h 155"/>
                    <a:gd name="T16" fmla="*/ 84 w 154"/>
                    <a:gd name="T17" fmla="*/ 116 h 155"/>
                    <a:gd name="T18" fmla="*/ 97 w 154"/>
                    <a:gd name="T19" fmla="*/ 110 h 155"/>
                    <a:gd name="T20" fmla="*/ 109 w 154"/>
                    <a:gd name="T21" fmla="*/ 100 h 155"/>
                    <a:gd name="T22" fmla="*/ 115 w 154"/>
                    <a:gd name="T23" fmla="*/ 85 h 155"/>
                    <a:gd name="T24" fmla="*/ 115 w 154"/>
                    <a:gd name="T25" fmla="*/ 70 h 155"/>
                    <a:gd name="T26" fmla="*/ 109 w 154"/>
                    <a:gd name="T27" fmla="*/ 57 h 155"/>
                    <a:gd name="T28" fmla="*/ 97 w 154"/>
                    <a:gd name="T29" fmla="*/ 46 h 155"/>
                    <a:gd name="T30" fmla="*/ 84 w 154"/>
                    <a:gd name="T31" fmla="*/ 39 h 155"/>
                    <a:gd name="T32" fmla="*/ 76 w 154"/>
                    <a:gd name="T33" fmla="*/ 155 h 155"/>
                    <a:gd name="T34" fmla="*/ 61 w 154"/>
                    <a:gd name="T35" fmla="*/ 153 h 155"/>
                    <a:gd name="T36" fmla="*/ 46 w 154"/>
                    <a:gd name="T37" fmla="*/ 149 h 155"/>
                    <a:gd name="T38" fmla="*/ 21 w 154"/>
                    <a:gd name="T39" fmla="*/ 133 h 155"/>
                    <a:gd name="T40" fmla="*/ 5 w 154"/>
                    <a:gd name="T41" fmla="*/ 108 h 155"/>
                    <a:gd name="T42" fmla="*/ 1 w 154"/>
                    <a:gd name="T43" fmla="*/ 94 h 155"/>
                    <a:gd name="T44" fmla="*/ 0 w 154"/>
                    <a:gd name="T45" fmla="*/ 78 h 155"/>
                    <a:gd name="T46" fmla="*/ 1 w 154"/>
                    <a:gd name="T47" fmla="*/ 62 h 155"/>
                    <a:gd name="T48" fmla="*/ 5 w 154"/>
                    <a:gd name="T49" fmla="*/ 48 h 155"/>
                    <a:gd name="T50" fmla="*/ 21 w 154"/>
                    <a:gd name="T51" fmla="*/ 23 h 155"/>
                    <a:gd name="T52" fmla="*/ 46 w 154"/>
                    <a:gd name="T53" fmla="*/ 6 h 155"/>
                    <a:gd name="T54" fmla="*/ 61 w 154"/>
                    <a:gd name="T55" fmla="*/ 2 h 155"/>
                    <a:gd name="T56" fmla="*/ 76 w 154"/>
                    <a:gd name="T57" fmla="*/ 0 h 155"/>
                    <a:gd name="T58" fmla="*/ 92 w 154"/>
                    <a:gd name="T59" fmla="*/ 2 h 155"/>
                    <a:gd name="T60" fmla="*/ 106 w 154"/>
                    <a:gd name="T61" fmla="*/ 6 h 155"/>
                    <a:gd name="T62" fmla="*/ 131 w 154"/>
                    <a:gd name="T63" fmla="*/ 23 h 155"/>
                    <a:gd name="T64" fmla="*/ 148 w 154"/>
                    <a:gd name="T65" fmla="*/ 48 h 155"/>
                    <a:gd name="T66" fmla="*/ 152 w 154"/>
                    <a:gd name="T67" fmla="*/ 62 h 155"/>
                    <a:gd name="T68" fmla="*/ 154 w 154"/>
                    <a:gd name="T69" fmla="*/ 78 h 155"/>
                    <a:gd name="T70" fmla="*/ 152 w 154"/>
                    <a:gd name="T71" fmla="*/ 94 h 155"/>
                    <a:gd name="T72" fmla="*/ 148 w 154"/>
                    <a:gd name="T73" fmla="*/ 108 h 155"/>
                    <a:gd name="T74" fmla="*/ 131 w 154"/>
                    <a:gd name="T75" fmla="*/ 133 h 155"/>
                    <a:gd name="T76" fmla="*/ 106 w 154"/>
                    <a:gd name="T77" fmla="*/ 149 h 155"/>
                    <a:gd name="T78" fmla="*/ 92 w 154"/>
                    <a:gd name="T79" fmla="*/ 153 h 155"/>
                    <a:gd name="T80" fmla="*/ 76 w 154"/>
                    <a:gd name="T8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54" h="155">
                      <a:moveTo>
                        <a:pt x="76" y="39"/>
                      </a:moveTo>
                      <a:lnTo>
                        <a:pt x="69" y="39"/>
                      </a:lnTo>
                      <a:lnTo>
                        <a:pt x="61" y="42"/>
                      </a:lnTo>
                      <a:lnTo>
                        <a:pt x="54" y="46"/>
                      </a:lnTo>
                      <a:lnTo>
                        <a:pt x="48" y="51"/>
                      </a:lnTo>
                      <a:lnTo>
                        <a:pt x="44" y="57"/>
                      </a:lnTo>
                      <a:lnTo>
                        <a:pt x="41" y="62"/>
                      </a:lnTo>
                      <a:lnTo>
                        <a:pt x="38" y="70"/>
                      </a:lnTo>
                      <a:lnTo>
                        <a:pt x="38" y="78"/>
                      </a:lnTo>
                      <a:lnTo>
                        <a:pt x="38" y="85"/>
                      </a:lnTo>
                      <a:lnTo>
                        <a:pt x="41" y="93"/>
                      </a:lnTo>
                      <a:lnTo>
                        <a:pt x="44" y="100"/>
                      </a:lnTo>
                      <a:lnTo>
                        <a:pt x="48" y="106"/>
                      </a:lnTo>
                      <a:lnTo>
                        <a:pt x="54" y="110"/>
                      </a:lnTo>
                      <a:lnTo>
                        <a:pt x="61" y="113"/>
                      </a:lnTo>
                      <a:lnTo>
                        <a:pt x="69" y="116"/>
                      </a:lnTo>
                      <a:lnTo>
                        <a:pt x="76" y="117"/>
                      </a:lnTo>
                      <a:lnTo>
                        <a:pt x="84" y="116"/>
                      </a:lnTo>
                      <a:lnTo>
                        <a:pt x="92" y="113"/>
                      </a:lnTo>
                      <a:lnTo>
                        <a:pt x="97" y="110"/>
                      </a:lnTo>
                      <a:lnTo>
                        <a:pt x="103" y="106"/>
                      </a:lnTo>
                      <a:lnTo>
                        <a:pt x="109" y="100"/>
                      </a:lnTo>
                      <a:lnTo>
                        <a:pt x="112" y="93"/>
                      </a:lnTo>
                      <a:lnTo>
                        <a:pt x="115" y="85"/>
                      </a:lnTo>
                      <a:lnTo>
                        <a:pt x="115" y="78"/>
                      </a:lnTo>
                      <a:lnTo>
                        <a:pt x="115" y="70"/>
                      </a:lnTo>
                      <a:lnTo>
                        <a:pt x="112" y="62"/>
                      </a:lnTo>
                      <a:lnTo>
                        <a:pt x="109" y="57"/>
                      </a:lnTo>
                      <a:lnTo>
                        <a:pt x="103" y="51"/>
                      </a:lnTo>
                      <a:lnTo>
                        <a:pt x="97" y="46"/>
                      </a:lnTo>
                      <a:lnTo>
                        <a:pt x="92" y="42"/>
                      </a:lnTo>
                      <a:lnTo>
                        <a:pt x="84" y="39"/>
                      </a:lnTo>
                      <a:lnTo>
                        <a:pt x="76" y="39"/>
                      </a:lnTo>
                      <a:close/>
                      <a:moveTo>
                        <a:pt x="76" y="155"/>
                      </a:moveTo>
                      <a:lnTo>
                        <a:pt x="69" y="155"/>
                      </a:lnTo>
                      <a:lnTo>
                        <a:pt x="61" y="153"/>
                      </a:lnTo>
                      <a:lnTo>
                        <a:pt x="53" y="152"/>
                      </a:lnTo>
                      <a:lnTo>
                        <a:pt x="46" y="149"/>
                      </a:lnTo>
                      <a:lnTo>
                        <a:pt x="33" y="142"/>
                      </a:lnTo>
                      <a:lnTo>
                        <a:pt x="21" y="133"/>
                      </a:lnTo>
                      <a:lnTo>
                        <a:pt x="12" y="121"/>
                      </a:lnTo>
                      <a:lnTo>
                        <a:pt x="5" y="108"/>
                      </a:lnTo>
                      <a:lnTo>
                        <a:pt x="2" y="101"/>
                      </a:lnTo>
                      <a:lnTo>
                        <a:pt x="1" y="94"/>
                      </a:lnTo>
                      <a:lnTo>
                        <a:pt x="0" y="85"/>
                      </a:lnTo>
                      <a:lnTo>
                        <a:pt x="0" y="78"/>
                      </a:lnTo>
                      <a:lnTo>
                        <a:pt x="0" y="70"/>
                      </a:lnTo>
                      <a:lnTo>
                        <a:pt x="1" y="62"/>
                      </a:lnTo>
                      <a:lnTo>
                        <a:pt x="2" y="55"/>
                      </a:lnTo>
                      <a:lnTo>
                        <a:pt x="5" y="48"/>
                      </a:lnTo>
                      <a:lnTo>
                        <a:pt x="12" y="35"/>
                      </a:lnTo>
                      <a:lnTo>
                        <a:pt x="21" y="23"/>
                      </a:lnTo>
                      <a:lnTo>
                        <a:pt x="33" y="13"/>
                      </a:lnTo>
                      <a:lnTo>
                        <a:pt x="46" y="6"/>
                      </a:lnTo>
                      <a:lnTo>
                        <a:pt x="53" y="5"/>
                      </a:lnTo>
                      <a:lnTo>
                        <a:pt x="61" y="2"/>
                      </a:lnTo>
                      <a:lnTo>
                        <a:pt x="69" y="0"/>
                      </a:lnTo>
                      <a:lnTo>
                        <a:pt x="76" y="0"/>
                      </a:lnTo>
                      <a:lnTo>
                        <a:pt x="84" y="0"/>
                      </a:lnTo>
                      <a:lnTo>
                        <a:pt x="92" y="2"/>
                      </a:lnTo>
                      <a:lnTo>
                        <a:pt x="99" y="5"/>
                      </a:lnTo>
                      <a:lnTo>
                        <a:pt x="106" y="6"/>
                      </a:lnTo>
                      <a:lnTo>
                        <a:pt x="119" y="13"/>
                      </a:lnTo>
                      <a:lnTo>
                        <a:pt x="131" y="23"/>
                      </a:lnTo>
                      <a:lnTo>
                        <a:pt x="141" y="35"/>
                      </a:lnTo>
                      <a:lnTo>
                        <a:pt x="148" y="48"/>
                      </a:lnTo>
                      <a:lnTo>
                        <a:pt x="151" y="55"/>
                      </a:lnTo>
                      <a:lnTo>
                        <a:pt x="152" y="62"/>
                      </a:lnTo>
                      <a:lnTo>
                        <a:pt x="154" y="70"/>
                      </a:lnTo>
                      <a:lnTo>
                        <a:pt x="154" y="78"/>
                      </a:lnTo>
                      <a:lnTo>
                        <a:pt x="154" y="85"/>
                      </a:lnTo>
                      <a:lnTo>
                        <a:pt x="152" y="94"/>
                      </a:lnTo>
                      <a:lnTo>
                        <a:pt x="151" y="101"/>
                      </a:lnTo>
                      <a:lnTo>
                        <a:pt x="148" y="108"/>
                      </a:lnTo>
                      <a:lnTo>
                        <a:pt x="141" y="121"/>
                      </a:lnTo>
                      <a:lnTo>
                        <a:pt x="131" y="133"/>
                      </a:lnTo>
                      <a:lnTo>
                        <a:pt x="119" y="142"/>
                      </a:lnTo>
                      <a:lnTo>
                        <a:pt x="106" y="149"/>
                      </a:lnTo>
                      <a:lnTo>
                        <a:pt x="99" y="152"/>
                      </a:lnTo>
                      <a:lnTo>
                        <a:pt x="92" y="153"/>
                      </a:lnTo>
                      <a:lnTo>
                        <a:pt x="84" y="155"/>
                      </a:lnTo>
                      <a:lnTo>
                        <a:pt x="76" y="1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 bwMode="auto">
                <a:xfrm>
                  <a:off x="1448476" y="5164541"/>
                  <a:ext cx="18928" cy="149967"/>
                </a:xfrm>
                <a:custGeom>
                  <a:avLst/>
                  <a:gdLst>
                    <a:gd name="T0" fmla="*/ 20 w 39"/>
                    <a:gd name="T1" fmla="*/ 309 h 309"/>
                    <a:gd name="T2" fmla="*/ 16 w 39"/>
                    <a:gd name="T3" fmla="*/ 309 h 309"/>
                    <a:gd name="T4" fmla="*/ 13 w 39"/>
                    <a:gd name="T5" fmla="*/ 307 h 309"/>
                    <a:gd name="T6" fmla="*/ 9 w 39"/>
                    <a:gd name="T7" fmla="*/ 306 h 309"/>
                    <a:gd name="T8" fmla="*/ 6 w 39"/>
                    <a:gd name="T9" fmla="*/ 303 h 309"/>
                    <a:gd name="T10" fmla="*/ 4 w 39"/>
                    <a:gd name="T11" fmla="*/ 300 h 309"/>
                    <a:gd name="T12" fmla="*/ 1 w 39"/>
                    <a:gd name="T13" fmla="*/ 297 h 309"/>
                    <a:gd name="T14" fmla="*/ 1 w 39"/>
                    <a:gd name="T15" fmla="*/ 294 h 309"/>
                    <a:gd name="T16" fmla="*/ 0 w 39"/>
                    <a:gd name="T17" fmla="*/ 290 h 309"/>
                    <a:gd name="T18" fmla="*/ 0 w 39"/>
                    <a:gd name="T19" fmla="*/ 19 h 309"/>
                    <a:gd name="T20" fmla="*/ 1 w 39"/>
                    <a:gd name="T21" fmla="*/ 15 h 309"/>
                    <a:gd name="T22" fmla="*/ 1 w 39"/>
                    <a:gd name="T23" fmla="*/ 12 h 309"/>
                    <a:gd name="T24" fmla="*/ 4 w 39"/>
                    <a:gd name="T25" fmla="*/ 9 h 309"/>
                    <a:gd name="T26" fmla="*/ 6 w 39"/>
                    <a:gd name="T27" fmla="*/ 6 h 309"/>
                    <a:gd name="T28" fmla="*/ 9 w 39"/>
                    <a:gd name="T29" fmla="*/ 3 h 309"/>
                    <a:gd name="T30" fmla="*/ 13 w 39"/>
                    <a:gd name="T31" fmla="*/ 2 h 309"/>
                    <a:gd name="T32" fmla="*/ 16 w 39"/>
                    <a:gd name="T33" fmla="*/ 0 h 309"/>
                    <a:gd name="T34" fmla="*/ 20 w 39"/>
                    <a:gd name="T35" fmla="*/ 0 h 309"/>
                    <a:gd name="T36" fmla="*/ 24 w 39"/>
                    <a:gd name="T37" fmla="*/ 0 h 309"/>
                    <a:gd name="T38" fmla="*/ 27 w 39"/>
                    <a:gd name="T39" fmla="*/ 2 h 309"/>
                    <a:gd name="T40" fmla="*/ 30 w 39"/>
                    <a:gd name="T41" fmla="*/ 3 h 309"/>
                    <a:gd name="T42" fmla="*/ 33 w 39"/>
                    <a:gd name="T43" fmla="*/ 6 h 309"/>
                    <a:gd name="T44" fmla="*/ 36 w 39"/>
                    <a:gd name="T45" fmla="*/ 9 h 309"/>
                    <a:gd name="T46" fmla="*/ 37 w 39"/>
                    <a:gd name="T47" fmla="*/ 12 h 309"/>
                    <a:gd name="T48" fmla="*/ 39 w 39"/>
                    <a:gd name="T49" fmla="*/ 15 h 309"/>
                    <a:gd name="T50" fmla="*/ 39 w 39"/>
                    <a:gd name="T51" fmla="*/ 19 h 309"/>
                    <a:gd name="T52" fmla="*/ 39 w 39"/>
                    <a:gd name="T53" fmla="*/ 290 h 309"/>
                    <a:gd name="T54" fmla="*/ 39 w 39"/>
                    <a:gd name="T55" fmla="*/ 294 h 309"/>
                    <a:gd name="T56" fmla="*/ 37 w 39"/>
                    <a:gd name="T57" fmla="*/ 297 h 309"/>
                    <a:gd name="T58" fmla="*/ 36 w 39"/>
                    <a:gd name="T59" fmla="*/ 300 h 309"/>
                    <a:gd name="T60" fmla="*/ 33 w 39"/>
                    <a:gd name="T61" fmla="*/ 303 h 309"/>
                    <a:gd name="T62" fmla="*/ 30 w 39"/>
                    <a:gd name="T63" fmla="*/ 306 h 309"/>
                    <a:gd name="T64" fmla="*/ 27 w 39"/>
                    <a:gd name="T65" fmla="*/ 307 h 309"/>
                    <a:gd name="T66" fmla="*/ 24 w 39"/>
                    <a:gd name="T67" fmla="*/ 309 h 309"/>
                    <a:gd name="T68" fmla="*/ 20 w 39"/>
                    <a:gd name="T6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" h="309">
                      <a:moveTo>
                        <a:pt x="20" y="309"/>
                      </a:moveTo>
                      <a:lnTo>
                        <a:pt x="16" y="309"/>
                      </a:lnTo>
                      <a:lnTo>
                        <a:pt x="13" y="307"/>
                      </a:lnTo>
                      <a:lnTo>
                        <a:pt x="9" y="306"/>
                      </a:lnTo>
                      <a:lnTo>
                        <a:pt x="6" y="303"/>
                      </a:lnTo>
                      <a:lnTo>
                        <a:pt x="4" y="300"/>
                      </a:lnTo>
                      <a:lnTo>
                        <a:pt x="1" y="297"/>
                      </a:lnTo>
                      <a:lnTo>
                        <a:pt x="1" y="294"/>
                      </a:lnTo>
                      <a:lnTo>
                        <a:pt x="0" y="290"/>
                      </a:lnTo>
                      <a:lnTo>
                        <a:pt x="0" y="19"/>
                      </a:lnTo>
                      <a:lnTo>
                        <a:pt x="1" y="15"/>
                      </a:lnTo>
                      <a:lnTo>
                        <a:pt x="1" y="12"/>
                      </a:lnTo>
                      <a:lnTo>
                        <a:pt x="4" y="9"/>
                      </a:lnTo>
                      <a:lnTo>
                        <a:pt x="6" y="6"/>
                      </a:lnTo>
                      <a:lnTo>
                        <a:pt x="9" y="3"/>
                      </a:lnTo>
                      <a:lnTo>
                        <a:pt x="13" y="2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4" y="0"/>
                      </a:lnTo>
                      <a:lnTo>
                        <a:pt x="27" y="2"/>
                      </a:lnTo>
                      <a:lnTo>
                        <a:pt x="30" y="3"/>
                      </a:lnTo>
                      <a:lnTo>
                        <a:pt x="33" y="6"/>
                      </a:lnTo>
                      <a:lnTo>
                        <a:pt x="36" y="9"/>
                      </a:lnTo>
                      <a:lnTo>
                        <a:pt x="37" y="12"/>
                      </a:lnTo>
                      <a:lnTo>
                        <a:pt x="39" y="15"/>
                      </a:lnTo>
                      <a:lnTo>
                        <a:pt x="39" y="19"/>
                      </a:lnTo>
                      <a:lnTo>
                        <a:pt x="39" y="290"/>
                      </a:lnTo>
                      <a:lnTo>
                        <a:pt x="39" y="294"/>
                      </a:lnTo>
                      <a:lnTo>
                        <a:pt x="37" y="297"/>
                      </a:lnTo>
                      <a:lnTo>
                        <a:pt x="36" y="300"/>
                      </a:lnTo>
                      <a:lnTo>
                        <a:pt x="33" y="303"/>
                      </a:lnTo>
                      <a:lnTo>
                        <a:pt x="30" y="306"/>
                      </a:lnTo>
                      <a:lnTo>
                        <a:pt x="27" y="307"/>
                      </a:lnTo>
                      <a:lnTo>
                        <a:pt x="24" y="309"/>
                      </a:lnTo>
                      <a:lnTo>
                        <a:pt x="20" y="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 bwMode="auto">
                <a:xfrm>
                  <a:off x="1393149" y="5164541"/>
                  <a:ext cx="131039" cy="74256"/>
                </a:xfrm>
                <a:custGeom>
                  <a:avLst/>
                  <a:gdLst>
                    <a:gd name="T0" fmla="*/ 250 w 271"/>
                    <a:gd name="T1" fmla="*/ 154 h 154"/>
                    <a:gd name="T2" fmla="*/ 247 w 271"/>
                    <a:gd name="T3" fmla="*/ 154 h 154"/>
                    <a:gd name="T4" fmla="*/ 243 w 271"/>
                    <a:gd name="T5" fmla="*/ 153 h 154"/>
                    <a:gd name="T6" fmla="*/ 240 w 271"/>
                    <a:gd name="T7" fmla="*/ 152 h 154"/>
                    <a:gd name="T8" fmla="*/ 237 w 271"/>
                    <a:gd name="T9" fmla="*/ 149 h 154"/>
                    <a:gd name="T10" fmla="*/ 135 w 271"/>
                    <a:gd name="T11" fmla="*/ 46 h 154"/>
                    <a:gd name="T12" fmla="*/ 33 w 271"/>
                    <a:gd name="T13" fmla="*/ 149 h 154"/>
                    <a:gd name="T14" fmla="*/ 30 w 271"/>
                    <a:gd name="T15" fmla="*/ 152 h 154"/>
                    <a:gd name="T16" fmla="*/ 26 w 271"/>
                    <a:gd name="T17" fmla="*/ 153 h 154"/>
                    <a:gd name="T18" fmla="*/ 23 w 271"/>
                    <a:gd name="T19" fmla="*/ 154 h 154"/>
                    <a:gd name="T20" fmla="*/ 19 w 271"/>
                    <a:gd name="T21" fmla="*/ 154 h 154"/>
                    <a:gd name="T22" fmla="*/ 16 w 271"/>
                    <a:gd name="T23" fmla="*/ 154 h 154"/>
                    <a:gd name="T24" fmla="*/ 11 w 271"/>
                    <a:gd name="T25" fmla="*/ 153 h 154"/>
                    <a:gd name="T26" fmla="*/ 8 w 271"/>
                    <a:gd name="T27" fmla="*/ 152 h 154"/>
                    <a:gd name="T28" fmla="*/ 6 w 271"/>
                    <a:gd name="T29" fmla="*/ 149 h 154"/>
                    <a:gd name="T30" fmla="*/ 3 w 271"/>
                    <a:gd name="T31" fmla="*/ 146 h 154"/>
                    <a:gd name="T32" fmla="*/ 1 w 271"/>
                    <a:gd name="T33" fmla="*/ 143 h 154"/>
                    <a:gd name="T34" fmla="*/ 0 w 271"/>
                    <a:gd name="T35" fmla="*/ 139 h 154"/>
                    <a:gd name="T36" fmla="*/ 0 w 271"/>
                    <a:gd name="T37" fmla="*/ 136 h 154"/>
                    <a:gd name="T38" fmla="*/ 0 w 271"/>
                    <a:gd name="T39" fmla="*/ 131 h 154"/>
                    <a:gd name="T40" fmla="*/ 1 w 271"/>
                    <a:gd name="T41" fmla="*/ 129 h 154"/>
                    <a:gd name="T42" fmla="*/ 3 w 271"/>
                    <a:gd name="T43" fmla="*/ 124 h 154"/>
                    <a:gd name="T44" fmla="*/ 6 w 271"/>
                    <a:gd name="T45" fmla="*/ 121 h 154"/>
                    <a:gd name="T46" fmla="*/ 121 w 271"/>
                    <a:gd name="T47" fmla="*/ 6 h 154"/>
                    <a:gd name="T48" fmla="*/ 124 w 271"/>
                    <a:gd name="T49" fmla="*/ 3 h 154"/>
                    <a:gd name="T50" fmla="*/ 128 w 271"/>
                    <a:gd name="T51" fmla="*/ 2 h 154"/>
                    <a:gd name="T52" fmla="*/ 131 w 271"/>
                    <a:gd name="T53" fmla="*/ 0 h 154"/>
                    <a:gd name="T54" fmla="*/ 135 w 271"/>
                    <a:gd name="T55" fmla="*/ 0 h 154"/>
                    <a:gd name="T56" fmla="*/ 138 w 271"/>
                    <a:gd name="T57" fmla="*/ 0 h 154"/>
                    <a:gd name="T58" fmla="*/ 142 w 271"/>
                    <a:gd name="T59" fmla="*/ 2 h 154"/>
                    <a:gd name="T60" fmla="*/ 145 w 271"/>
                    <a:gd name="T61" fmla="*/ 3 h 154"/>
                    <a:gd name="T62" fmla="*/ 148 w 271"/>
                    <a:gd name="T63" fmla="*/ 6 h 154"/>
                    <a:gd name="T64" fmla="*/ 265 w 271"/>
                    <a:gd name="T65" fmla="*/ 121 h 154"/>
                    <a:gd name="T66" fmla="*/ 266 w 271"/>
                    <a:gd name="T67" fmla="*/ 124 h 154"/>
                    <a:gd name="T68" fmla="*/ 269 w 271"/>
                    <a:gd name="T69" fmla="*/ 129 h 154"/>
                    <a:gd name="T70" fmla="*/ 269 w 271"/>
                    <a:gd name="T71" fmla="*/ 131 h 154"/>
                    <a:gd name="T72" fmla="*/ 271 w 271"/>
                    <a:gd name="T73" fmla="*/ 136 h 154"/>
                    <a:gd name="T74" fmla="*/ 269 w 271"/>
                    <a:gd name="T75" fmla="*/ 139 h 154"/>
                    <a:gd name="T76" fmla="*/ 269 w 271"/>
                    <a:gd name="T77" fmla="*/ 143 h 154"/>
                    <a:gd name="T78" fmla="*/ 266 w 271"/>
                    <a:gd name="T79" fmla="*/ 146 h 154"/>
                    <a:gd name="T80" fmla="*/ 265 w 271"/>
                    <a:gd name="T81" fmla="*/ 149 h 154"/>
                    <a:gd name="T82" fmla="*/ 262 w 271"/>
                    <a:gd name="T83" fmla="*/ 152 h 154"/>
                    <a:gd name="T84" fmla="*/ 258 w 271"/>
                    <a:gd name="T85" fmla="*/ 153 h 154"/>
                    <a:gd name="T86" fmla="*/ 255 w 271"/>
                    <a:gd name="T87" fmla="*/ 154 h 154"/>
                    <a:gd name="T88" fmla="*/ 250 w 271"/>
                    <a:gd name="T89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71" h="154">
                      <a:moveTo>
                        <a:pt x="250" y="154"/>
                      </a:moveTo>
                      <a:lnTo>
                        <a:pt x="247" y="154"/>
                      </a:lnTo>
                      <a:lnTo>
                        <a:pt x="243" y="153"/>
                      </a:lnTo>
                      <a:lnTo>
                        <a:pt x="240" y="152"/>
                      </a:lnTo>
                      <a:lnTo>
                        <a:pt x="237" y="149"/>
                      </a:lnTo>
                      <a:lnTo>
                        <a:pt x="135" y="46"/>
                      </a:lnTo>
                      <a:lnTo>
                        <a:pt x="33" y="149"/>
                      </a:lnTo>
                      <a:lnTo>
                        <a:pt x="30" y="152"/>
                      </a:lnTo>
                      <a:lnTo>
                        <a:pt x="26" y="153"/>
                      </a:lnTo>
                      <a:lnTo>
                        <a:pt x="23" y="154"/>
                      </a:lnTo>
                      <a:lnTo>
                        <a:pt x="19" y="154"/>
                      </a:lnTo>
                      <a:lnTo>
                        <a:pt x="16" y="154"/>
                      </a:lnTo>
                      <a:lnTo>
                        <a:pt x="11" y="153"/>
                      </a:lnTo>
                      <a:lnTo>
                        <a:pt x="8" y="152"/>
                      </a:lnTo>
                      <a:lnTo>
                        <a:pt x="6" y="149"/>
                      </a:lnTo>
                      <a:lnTo>
                        <a:pt x="3" y="146"/>
                      </a:lnTo>
                      <a:lnTo>
                        <a:pt x="1" y="143"/>
                      </a:lnTo>
                      <a:lnTo>
                        <a:pt x="0" y="139"/>
                      </a:lnTo>
                      <a:lnTo>
                        <a:pt x="0" y="136"/>
                      </a:lnTo>
                      <a:lnTo>
                        <a:pt x="0" y="131"/>
                      </a:lnTo>
                      <a:lnTo>
                        <a:pt x="1" y="129"/>
                      </a:lnTo>
                      <a:lnTo>
                        <a:pt x="3" y="124"/>
                      </a:lnTo>
                      <a:lnTo>
                        <a:pt x="6" y="121"/>
                      </a:lnTo>
                      <a:lnTo>
                        <a:pt x="121" y="6"/>
                      </a:lnTo>
                      <a:lnTo>
                        <a:pt x="124" y="3"/>
                      </a:lnTo>
                      <a:lnTo>
                        <a:pt x="128" y="2"/>
                      </a:lnTo>
                      <a:lnTo>
                        <a:pt x="131" y="0"/>
                      </a:lnTo>
                      <a:lnTo>
                        <a:pt x="135" y="0"/>
                      </a:lnTo>
                      <a:lnTo>
                        <a:pt x="138" y="0"/>
                      </a:lnTo>
                      <a:lnTo>
                        <a:pt x="142" y="2"/>
                      </a:lnTo>
                      <a:lnTo>
                        <a:pt x="145" y="3"/>
                      </a:lnTo>
                      <a:lnTo>
                        <a:pt x="148" y="6"/>
                      </a:lnTo>
                      <a:lnTo>
                        <a:pt x="265" y="121"/>
                      </a:lnTo>
                      <a:lnTo>
                        <a:pt x="266" y="124"/>
                      </a:lnTo>
                      <a:lnTo>
                        <a:pt x="269" y="129"/>
                      </a:lnTo>
                      <a:lnTo>
                        <a:pt x="269" y="131"/>
                      </a:lnTo>
                      <a:lnTo>
                        <a:pt x="271" y="136"/>
                      </a:lnTo>
                      <a:lnTo>
                        <a:pt x="269" y="139"/>
                      </a:lnTo>
                      <a:lnTo>
                        <a:pt x="269" y="143"/>
                      </a:lnTo>
                      <a:lnTo>
                        <a:pt x="266" y="146"/>
                      </a:lnTo>
                      <a:lnTo>
                        <a:pt x="265" y="149"/>
                      </a:lnTo>
                      <a:lnTo>
                        <a:pt x="262" y="152"/>
                      </a:lnTo>
                      <a:lnTo>
                        <a:pt x="258" y="153"/>
                      </a:lnTo>
                      <a:lnTo>
                        <a:pt x="255" y="154"/>
                      </a:lnTo>
                      <a:lnTo>
                        <a:pt x="250" y="1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 bwMode="auto">
                <a:xfrm>
                  <a:off x="1345101" y="5221325"/>
                  <a:ext cx="365454" cy="336334"/>
                </a:xfrm>
                <a:custGeom>
                  <a:avLst/>
                  <a:gdLst>
                    <a:gd name="T0" fmla="*/ 444 w 753"/>
                    <a:gd name="T1" fmla="*/ 695 h 695"/>
                    <a:gd name="T2" fmla="*/ 19 w 753"/>
                    <a:gd name="T3" fmla="*/ 695 h 695"/>
                    <a:gd name="T4" fmla="*/ 16 w 753"/>
                    <a:gd name="T5" fmla="*/ 695 h 695"/>
                    <a:gd name="T6" fmla="*/ 12 w 753"/>
                    <a:gd name="T7" fmla="*/ 694 h 695"/>
                    <a:gd name="T8" fmla="*/ 9 w 753"/>
                    <a:gd name="T9" fmla="*/ 692 h 695"/>
                    <a:gd name="T10" fmla="*/ 6 w 753"/>
                    <a:gd name="T11" fmla="*/ 690 h 695"/>
                    <a:gd name="T12" fmla="*/ 3 w 753"/>
                    <a:gd name="T13" fmla="*/ 687 h 695"/>
                    <a:gd name="T14" fmla="*/ 2 w 753"/>
                    <a:gd name="T15" fmla="*/ 684 h 695"/>
                    <a:gd name="T16" fmla="*/ 0 w 753"/>
                    <a:gd name="T17" fmla="*/ 679 h 695"/>
                    <a:gd name="T18" fmla="*/ 0 w 753"/>
                    <a:gd name="T19" fmla="*/ 677 h 695"/>
                    <a:gd name="T20" fmla="*/ 0 w 753"/>
                    <a:gd name="T21" fmla="*/ 672 h 695"/>
                    <a:gd name="T22" fmla="*/ 2 w 753"/>
                    <a:gd name="T23" fmla="*/ 668 h 695"/>
                    <a:gd name="T24" fmla="*/ 3 w 753"/>
                    <a:gd name="T25" fmla="*/ 665 h 695"/>
                    <a:gd name="T26" fmla="*/ 6 w 753"/>
                    <a:gd name="T27" fmla="*/ 662 h 695"/>
                    <a:gd name="T28" fmla="*/ 9 w 753"/>
                    <a:gd name="T29" fmla="*/ 659 h 695"/>
                    <a:gd name="T30" fmla="*/ 12 w 753"/>
                    <a:gd name="T31" fmla="*/ 658 h 695"/>
                    <a:gd name="T32" fmla="*/ 16 w 753"/>
                    <a:gd name="T33" fmla="*/ 656 h 695"/>
                    <a:gd name="T34" fmla="*/ 19 w 753"/>
                    <a:gd name="T35" fmla="*/ 656 h 695"/>
                    <a:gd name="T36" fmla="*/ 429 w 753"/>
                    <a:gd name="T37" fmla="*/ 656 h 695"/>
                    <a:gd name="T38" fmla="*/ 581 w 753"/>
                    <a:gd name="T39" fmla="*/ 15 h 695"/>
                    <a:gd name="T40" fmla="*/ 582 w 753"/>
                    <a:gd name="T41" fmla="*/ 8 h 695"/>
                    <a:gd name="T42" fmla="*/ 586 w 753"/>
                    <a:gd name="T43" fmla="*/ 4 h 695"/>
                    <a:gd name="T44" fmla="*/ 592 w 753"/>
                    <a:gd name="T45" fmla="*/ 1 h 695"/>
                    <a:gd name="T46" fmla="*/ 599 w 753"/>
                    <a:gd name="T47" fmla="*/ 0 h 695"/>
                    <a:gd name="T48" fmla="*/ 733 w 753"/>
                    <a:gd name="T49" fmla="*/ 0 h 695"/>
                    <a:gd name="T50" fmla="*/ 738 w 753"/>
                    <a:gd name="T51" fmla="*/ 0 h 695"/>
                    <a:gd name="T52" fmla="*/ 742 w 753"/>
                    <a:gd name="T53" fmla="*/ 1 h 695"/>
                    <a:gd name="T54" fmla="*/ 745 w 753"/>
                    <a:gd name="T55" fmla="*/ 2 h 695"/>
                    <a:gd name="T56" fmla="*/ 748 w 753"/>
                    <a:gd name="T57" fmla="*/ 5 h 695"/>
                    <a:gd name="T58" fmla="*/ 751 w 753"/>
                    <a:gd name="T59" fmla="*/ 8 h 695"/>
                    <a:gd name="T60" fmla="*/ 752 w 753"/>
                    <a:gd name="T61" fmla="*/ 11 h 695"/>
                    <a:gd name="T62" fmla="*/ 753 w 753"/>
                    <a:gd name="T63" fmla="*/ 15 h 695"/>
                    <a:gd name="T64" fmla="*/ 753 w 753"/>
                    <a:gd name="T65" fmla="*/ 20 h 695"/>
                    <a:gd name="T66" fmla="*/ 753 w 753"/>
                    <a:gd name="T67" fmla="*/ 23 h 695"/>
                    <a:gd name="T68" fmla="*/ 752 w 753"/>
                    <a:gd name="T69" fmla="*/ 27 h 695"/>
                    <a:gd name="T70" fmla="*/ 751 w 753"/>
                    <a:gd name="T71" fmla="*/ 30 h 695"/>
                    <a:gd name="T72" fmla="*/ 748 w 753"/>
                    <a:gd name="T73" fmla="*/ 33 h 695"/>
                    <a:gd name="T74" fmla="*/ 745 w 753"/>
                    <a:gd name="T75" fmla="*/ 36 h 695"/>
                    <a:gd name="T76" fmla="*/ 742 w 753"/>
                    <a:gd name="T77" fmla="*/ 37 h 695"/>
                    <a:gd name="T78" fmla="*/ 738 w 753"/>
                    <a:gd name="T79" fmla="*/ 38 h 695"/>
                    <a:gd name="T80" fmla="*/ 733 w 753"/>
                    <a:gd name="T81" fmla="*/ 38 h 695"/>
                    <a:gd name="T82" fmla="*/ 614 w 753"/>
                    <a:gd name="T83" fmla="*/ 38 h 695"/>
                    <a:gd name="T84" fmla="*/ 463 w 753"/>
                    <a:gd name="T85" fmla="*/ 681 h 695"/>
                    <a:gd name="T86" fmla="*/ 461 w 753"/>
                    <a:gd name="T87" fmla="*/ 687 h 695"/>
                    <a:gd name="T88" fmla="*/ 457 w 753"/>
                    <a:gd name="T89" fmla="*/ 691 h 695"/>
                    <a:gd name="T90" fmla="*/ 451 w 753"/>
                    <a:gd name="T91" fmla="*/ 694 h 695"/>
                    <a:gd name="T92" fmla="*/ 444 w 753"/>
                    <a:gd name="T93" fmla="*/ 695 h 6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53" h="695">
                      <a:moveTo>
                        <a:pt x="444" y="695"/>
                      </a:moveTo>
                      <a:lnTo>
                        <a:pt x="19" y="695"/>
                      </a:lnTo>
                      <a:lnTo>
                        <a:pt x="16" y="695"/>
                      </a:lnTo>
                      <a:lnTo>
                        <a:pt x="12" y="694"/>
                      </a:lnTo>
                      <a:lnTo>
                        <a:pt x="9" y="692"/>
                      </a:lnTo>
                      <a:lnTo>
                        <a:pt x="6" y="690"/>
                      </a:lnTo>
                      <a:lnTo>
                        <a:pt x="3" y="687"/>
                      </a:lnTo>
                      <a:lnTo>
                        <a:pt x="2" y="684"/>
                      </a:lnTo>
                      <a:lnTo>
                        <a:pt x="0" y="679"/>
                      </a:lnTo>
                      <a:lnTo>
                        <a:pt x="0" y="677"/>
                      </a:lnTo>
                      <a:lnTo>
                        <a:pt x="0" y="672"/>
                      </a:lnTo>
                      <a:lnTo>
                        <a:pt x="2" y="668"/>
                      </a:lnTo>
                      <a:lnTo>
                        <a:pt x="3" y="665"/>
                      </a:lnTo>
                      <a:lnTo>
                        <a:pt x="6" y="662"/>
                      </a:lnTo>
                      <a:lnTo>
                        <a:pt x="9" y="659"/>
                      </a:lnTo>
                      <a:lnTo>
                        <a:pt x="12" y="658"/>
                      </a:lnTo>
                      <a:lnTo>
                        <a:pt x="16" y="656"/>
                      </a:lnTo>
                      <a:lnTo>
                        <a:pt x="19" y="656"/>
                      </a:lnTo>
                      <a:lnTo>
                        <a:pt x="429" y="656"/>
                      </a:lnTo>
                      <a:lnTo>
                        <a:pt x="581" y="15"/>
                      </a:lnTo>
                      <a:lnTo>
                        <a:pt x="582" y="8"/>
                      </a:lnTo>
                      <a:lnTo>
                        <a:pt x="586" y="4"/>
                      </a:lnTo>
                      <a:lnTo>
                        <a:pt x="592" y="1"/>
                      </a:lnTo>
                      <a:lnTo>
                        <a:pt x="599" y="0"/>
                      </a:lnTo>
                      <a:lnTo>
                        <a:pt x="733" y="0"/>
                      </a:lnTo>
                      <a:lnTo>
                        <a:pt x="738" y="0"/>
                      </a:lnTo>
                      <a:lnTo>
                        <a:pt x="742" y="1"/>
                      </a:lnTo>
                      <a:lnTo>
                        <a:pt x="745" y="2"/>
                      </a:lnTo>
                      <a:lnTo>
                        <a:pt x="748" y="5"/>
                      </a:lnTo>
                      <a:lnTo>
                        <a:pt x="751" y="8"/>
                      </a:lnTo>
                      <a:lnTo>
                        <a:pt x="752" y="11"/>
                      </a:lnTo>
                      <a:lnTo>
                        <a:pt x="753" y="15"/>
                      </a:lnTo>
                      <a:lnTo>
                        <a:pt x="753" y="20"/>
                      </a:lnTo>
                      <a:lnTo>
                        <a:pt x="753" y="23"/>
                      </a:lnTo>
                      <a:lnTo>
                        <a:pt x="752" y="27"/>
                      </a:lnTo>
                      <a:lnTo>
                        <a:pt x="751" y="30"/>
                      </a:lnTo>
                      <a:lnTo>
                        <a:pt x="748" y="33"/>
                      </a:lnTo>
                      <a:lnTo>
                        <a:pt x="745" y="36"/>
                      </a:lnTo>
                      <a:lnTo>
                        <a:pt x="742" y="37"/>
                      </a:lnTo>
                      <a:lnTo>
                        <a:pt x="738" y="38"/>
                      </a:lnTo>
                      <a:lnTo>
                        <a:pt x="733" y="38"/>
                      </a:lnTo>
                      <a:lnTo>
                        <a:pt x="614" y="38"/>
                      </a:lnTo>
                      <a:lnTo>
                        <a:pt x="463" y="681"/>
                      </a:lnTo>
                      <a:lnTo>
                        <a:pt x="461" y="687"/>
                      </a:lnTo>
                      <a:lnTo>
                        <a:pt x="457" y="691"/>
                      </a:lnTo>
                      <a:lnTo>
                        <a:pt x="451" y="694"/>
                      </a:lnTo>
                      <a:lnTo>
                        <a:pt x="444" y="6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 bwMode="auto">
                <a:xfrm>
                  <a:off x="1260653" y="5333436"/>
                  <a:ext cx="356718" cy="187823"/>
                </a:xfrm>
                <a:custGeom>
                  <a:avLst/>
                  <a:gdLst>
                    <a:gd name="T0" fmla="*/ 638 w 734"/>
                    <a:gd name="T1" fmla="*/ 387 h 387"/>
                    <a:gd name="T2" fmla="*/ 135 w 734"/>
                    <a:gd name="T3" fmla="*/ 387 h 387"/>
                    <a:gd name="T4" fmla="*/ 130 w 734"/>
                    <a:gd name="T5" fmla="*/ 387 h 387"/>
                    <a:gd name="T6" fmla="*/ 124 w 734"/>
                    <a:gd name="T7" fmla="*/ 384 h 387"/>
                    <a:gd name="T8" fmla="*/ 120 w 734"/>
                    <a:gd name="T9" fmla="*/ 379 h 387"/>
                    <a:gd name="T10" fmla="*/ 117 w 734"/>
                    <a:gd name="T11" fmla="*/ 374 h 387"/>
                    <a:gd name="T12" fmla="*/ 2 w 734"/>
                    <a:gd name="T13" fmla="*/ 26 h 387"/>
                    <a:gd name="T14" fmla="*/ 0 w 734"/>
                    <a:gd name="T15" fmla="*/ 22 h 387"/>
                    <a:gd name="T16" fmla="*/ 0 w 734"/>
                    <a:gd name="T17" fmla="*/ 16 h 387"/>
                    <a:gd name="T18" fmla="*/ 2 w 734"/>
                    <a:gd name="T19" fmla="*/ 12 h 387"/>
                    <a:gd name="T20" fmla="*/ 4 w 734"/>
                    <a:gd name="T21" fmla="*/ 9 h 387"/>
                    <a:gd name="T22" fmla="*/ 7 w 734"/>
                    <a:gd name="T23" fmla="*/ 5 h 387"/>
                    <a:gd name="T24" fmla="*/ 12 w 734"/>
                    <a:gd name="T25" fmla="*/ 3 h 387"/>
                    <a:gd name="T26" fmla="*/ 14 w 734"/>
                    <a:gd name="T27" fmla="*/ 0 h 387"/>
                    <a:gd name="T28" fmla="*/ 20 w 734"/>
                    <a:gd name="T29" fmla="*/ 0 h 387"/>
                    <a:gd name="T30" fmla="*/ 714 w 734"/>
                    <a:gd name="T31" fmla="*/ 0 h 387"/>
                    <a:gd name="T32" fmla="*/ 719 w 734"/>
                    <a:gd name="T33" fmla="*/ 0 h 387"/>
                    <a:gd name="T34" fmla="*/ 723 w 734"/>
                    <a:gd name="T35" fmla="*/ 2 h 387"/>
                    <a:gd name="T36" fmla="*/ 726 w 734"/>
                    <a:gd name="T37" fmla="*/ 3 h 387"/>
                    <a:gd name="T38" fmla="*/ 729 w 734"/>
                    <a:gd name="T39" fmla="*/ 6 h 387"/>
                    <a:gd name="T40" fmla="*/ 732 w 734"/>
                    <a:gd name="T41" fmla="*/ 9 h 387"/>
                    <a:gd name="T42" fmla="*/ 733 w 734"/>
                    <a:gd name="T43" fmla="*/ 12 h 387"/>
                    <a:gd name="T44" fmla="*/ 734 w 734"/>
                    <a:gd name="T45" fmla="*/ 16 h 387"/>
                    <a:gd name="T46" fmla="*/ 734 w 734"/>
                    <a:gd name="T47" fmla="*/ 21 h 387"/>
                    <a:gd name="T48" fmla="*/ 734 w 734"/>
                    <a:gd name="T49" fmla="*/ 24 h 387"/>
                    <a:gd name="T50" fmla="*/ 733 w 734"/>
                    <a:gd name="T51" fmla="*/ 28 h 387"/>
                    <a:gd name="T52" fmla="*/ 732 w 734"/>
                    <a:gd name="T53" fmla="*/ 31 h 387"/>
                    <a:gd name="T54" fmla="*/ 729 w 734"/>
                    <a:gd name="T55" fmla="*/ 34 h 387"/>
                    <a:gd name="T56" fmla="*/ 726 w 734"/>
                    <a:gd name="T57" fmla="*/ 36 h 387"/>
                    <a:gd name="T58" fmla="*/ 723 w 734"/>
                    <a:gd name="T59" fmla="*/ 38 h 387"/>
                    <a:gd name="T60" fmla="*/ 719 w 734"/>
                    <a:gd name="T61" fmla="*/ 39 h 387"/>
                    <a:gd name="T62" fmla="*/ 714 w 734"/>
                    <a:gd name="T63" fmla="*/ 39 h 387"/>
                    <a:gd name="T64" fmla="*/ 46 w 734"/>
                    <a:gd name="T65" fmla="*/ 39 h 387"/>
                    <a:gd name="T66" fmla="*/ 150 w 734"/>
                    <a:gd name="T67" fmla="*/ 348 h 387"/>
                    <a:gd name="T68" fmla="*/ 638 w 734"/>
                    <a:gd name="T69" fmla="*/ 348 h 387"/>
                    <a:gd name="T70" fmla="*/ 641 w 734"/>
                    <a:gd name="T71" fmla="*/ 349 h 387"/>
                    <a:gd name="T72" fmla="*/ 645 w 734"/>
                    <a:gd name="T73" fmla="*/ 350 h 387"/>
                    <a:gd name="T74" fmla="*/ 648 w 734"/>
                    <a:gd name="T75" fmla="*/ 352 h 387"/>
                    <a:gd name="T76" fmla="*/ 651 w 734"/>
                    <a:gd name="T77" fmla="*/ 353 h 387"/>
                    <a:gd name="T78" fmla="*/ 654 w 734"/>
                    <a:gd name="T79" fmla="*/ 356 h 387"/>
                    <a:gd name="T80" fmla="*/ 655 w 734"/>
                    <a:gd name="T81" fmla="*/ 361 h 387"/>
                    <a:gd name="T82" fmla="*/ 657 w 734"/>
                    <a:gd name="T83" fmla="*/ 363 h 387"/>
                    <a:gd name="T84" fmla="*/ 657 w 734"/>
                    <a:gd name="T85" fmla="*/ 368 h 387"/>
                    <a:gd name="T86" fmla="*/ 657 w 734"/>
                    <a:gd name="T87" fmla="*/ 372 h 387"/>
                    <a:gd name="T88" fmla="*/ 655 w 734"/>
                    <a:gd name="T89" fmla="*/ 375 h 387"/>
                    <a:gd name="T90" fmla="*/ 654 w 734"/>
                    <a:gd name="T91" fmla="*/ 378 h 387"/>
                    <a:gd name="T92" fmla="*/ 651 w 734"/>
                    <a:gd name="T93" fmla="*/ 381 h 387"/>
                    <a:gd name="T94" fmla="*/ 648 w 734"/>
                    <a:gd name="T95" fmla="*/ 384 h 387"/>
                    <a:gd name="T96" fmla="*/ 645 w 734"/>
                    <a:gd name="T97" fmla="*/ 385 h 387"/>
                    <a:gd name="T98" fmla="*/ 641 w 734"/>
                    <a:gd name="T99" fmla="*/ 387 h 387"/>
                    <a:gd name="T100" fmla="*/ 638 w 734"/>
                    <a:gd name="T101" fmla="*/ 387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34" h="387">
                      <a:moveTo>
                        <a:pt x="638" y="387"/>
                      </a:moveTo>
                      <a:lnTo>
                        <a:pt x="135" y="387"/>
                      </a:lnTo>
                      <a:lnTo>
                        <a:pt x="130" y="387"/>
                      </a:lnTo>
                      <a:lnTo>
                        <a:pt x="124" y="384"/>
                      </a:lnTo>
                      <a:lnTo>
                        <a:pt x="120" y="379"/>
                      </a:lnTo>
                      <a:lnTo>
                        <a:pt x="117" y="374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0" y="16"/>
                      </a:lnTo>
                      <a:lnTo>
                        <a:pt x="2" y="12"/>
                      </a:lnTo>
                      <a:lnTo>
                        <a:pt x="4" y="9"/>
                      </a:lnTo>
                      <a:lnTo>
                        <a:pt x="7" y="5"/>
                      </a:lnTo>
                      <a:lnTo>
                        <a:pt x="12" y="3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714" y="0"/>
                      </a:lnTo>
                      <a:lnTo>
                        <a:pt x="719" y="0"/>
                      </a:lnTo>
                      <a:lnTo>
                        <a:pt x="723" y="2"/>
                      </a:lnTo>
                      <a:lnTo>
                        <a:pt x="726" y="3"/>
                      </a:lnTo>
                      <a:lnTo>
                        <a:pt x="729" y="6"/>
                      </a:lnTo>
                      <a:lnTo>
                        <a:pt x="732" y="9"/>
                      </a:lnTo>
                      <a:lnTo>
                        <a:pt x="733" y="12"/>
                      </a:lnTo>
                      <a:lnTo>
                        <a:pt x="734" y="16"/>
                      </a:lnTo>
                      <a:lnTo>
                        <a:pt x="734" y="21"/>
                      </a:lnTo>
                      <a:lnTo>
                        <a:pt x="734" y="24"/>
                      </a:lnTo>
                      <a:lnTo>
                        <a:pt x="733" y="28"/>
                      </a:lnTo>
                      <a:lnTo>
                        <a:pt x="732" y="31"/>
                      </a:lnTo>
                      <a:lnTo>
                        <a:pt x="729" y="34"/>
                      </a:lnTo>
                      <a:lnTo>
                        <a:pt x="726" y="36"/>
                      </a:lnTo>
                      <a:lnTo>
                        <a:pt x="723" y="38"/>
                      </a:lnTo>
                      <a:lnTo>
                        <a:pt x="719" y="39"/>
                      </a:lnTo>
                      <a:lnTo>
                        <a:pt x="714" y="39"/>
                      </a:lnTo>
                      <a:lnTo>
                        <a:pt x="46" y="39"/>
                      </a:lnTo>
                      <a:lnTo>
                        <a:pt x="150" y="348"/>
                      </a:lnTo>
                      <a:lnTo>
                        <a:pt x="638" y="348"/>
                      </a:lnTo>
                      <a:lnTo>
                        <a:pt x="641" y="349"/>
                      </a:lnTo>
                      <a:lnTo>
                        <a:pt x="645" y="350"/>
                      </a:lnTo>
                      <a:lnTo>
                        <a:pt x="648" y="352"/>
                      </a:lnTo>
                      <a:lnTo>
                        <a:pt x="651" y="353"/>
                      </a:lnTo>
                      <a:lnTo>
                        <a:pt x="654" y="356"/>
                      </a:lnTo>
                      <a:lnTo>
                        <a:pt x="655" y="361"/>
                      </a:lnTo>
                      <a:lnTo>
                        <a:pt x="657" y="363"/>
                      </a:lnTo>
                      <a:lnTo>
                        <a:pt x="657" y="368"/>
                      </a:lnTo>
                      <a:lnTo>
                        <a:pt x="657" y="372"/>
                      </a:lnTo>
                      <a:lnTo>
                        <a:pt x="655" y="375"/>
                      </a:lnTo>
                      <a:lnTo>
                        <a:pt x="654" y="378"/>
                      </a:lnTo>
                      <a:lnTo>
                        <a:pt x="651" y="381"/>
                      </a:lnTo>
                      <a:lnTo>
                        <a:pt x="648" y="384"/>
                      </a:lnTo>
                      <a:lnTo>
                        <a:pt x="645" y="385"/>
                      </a:lnTo>
                      <a:lnTo>
                        <a:pt x="641" y="387"/>
                      </a:lnTo>
                      <a:lnTo>
                        <a:pt x="638" y="3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86" name="千图PPT彼岸天：ID 8661124库_组合 85"/>
          <p:cNvGrpSpPr/>
          <p:nvPr>
            <p:custDataLst>
              <p:tags r:id="rId8"/>
            </p:custDataLst>
          </p:nvPr>
        </p:nvGrpSpPr>
        <p:grpSpPr>
          <a:xfrm>
            <a:off x="3223067" y="2487264"/>
            <a:ext cx="1673074" cy="315108"/>
            <a:chOff x="3223067" y="2487264"/>
            <a:chExt cx="1673074" cy="315108"/>
          </a:xfrm>
        </p:grpSpPr>
        <p:sp>
          <p:nvSpPr>
            <p:cNvPr id="7" name="矩形 6"/>
            <p:cNvSpPr/>
            <p:nvPr/>
          </p:nvSpPr>
          <p:spPr>
            <a:xfrm>
              <a:off x="3223067" y="2487264"/>
              <a:ext cx="1550995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b="1" noProof="1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273754" y="2802372"/>
              <a:ext cx="162238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千图PPT彼岸天：ID 8661124库_组合 86"/>
          <p:cNvGrpSpPr/>
          <p:nvPr>
            <p:custDataLst>
              <p:tags r:id="rId9"/>
            </p:custDataLst>
          </p:nvPr>
        </p:nvGrpSpPr>
        <p:grpSpPr>
          <a:xfrm>
            <a:off x="3286454" y="3389812"/>
            <a:ext cx="1609687" cy="322844"/>
            <a:chOff x="3286454" y="3389812"/>
            <a:chExt cx="1609687" cy="322844"/>
          </a:xfrm>
        </p:grpSpPr>
        <p:sp>
          <p:nvSpPr>
            <p:cNvPr id="8" name="矩形 7"/>
            <p:cNvSpPr/>
            <p:nvPr/>
          </p:nvSpPr>
          <p:spPr>
            <a:xfrm>
              <a:off x="3339150" y="3389812"/>
              <a:ext cx="1409995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400" b="1" noProof="1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286454" y="3712656"/>
              <a:ext cx="160968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千图PPT彼岸天：ID 8661124库_组合 84"/>
          <p:cNvGrpSpPr/>
          <p:nvPr>
            <p:custDataLst>
              <p:tags r:id="rId10"/>
            </p:custDataLst>
          </p:nvPr>
        </p:nvGrpSpPr>
        <p:grpSpPr>
          <a:xfrm>
            <a:off x="6352436" y="1764627"/>
            <a:ext cx="1646123" cy="352144"/>
            <a:chOff x="6352436" y="1764627"/>
            <a:chExt cx="1646123" cy="352144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6352436" y="2116771"/>
              <a:ext cx="15695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447564" y="1764627"/>
              <a:ext cx="1550995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400" b="1" noProof="1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84" name="千图PPT彼岸天：ID 8661124库_组合 83"/>
          <p:cNvGrpSpPr/>
          <p:nvPr>
            <p:custDataLst>
              <p:tags r:id="rId11"/>
            </p:custDataLst>
          </p:nvPr>
        </p:nvGrpSpPr>
        <p:grpSpPr>
          <a:xfrm>
            <a:off x="7125968" y="2684567"/>
            <a:ext cx="2579350" cy="314867"/>
            <a:chOff x="7125968" y="2684567"/>
            <a:chExt cx="2579350" cy="314867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7125968" y="2999434"/>
              <a:ext cx="257935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7206570" y="2684567"/>
              <a:ext cx="2467790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400" b="1" noProof="1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83" name="千图PPT彼岸天：ID 8661124库_组合 82"/>
          <p:cNvGrpSpPr/>
          <p:nvPr>
            <p:custDataLst>
              <p:tags r:id="rId12"/>
            </p:custDataLst>
          </p:nvPr>
        </p:nvGrpSpPr>
        <p:grpSpPr>
          <a:xfrm>
            <a:off x="7223062" y="3517267"/>
            <a:ext cx="1355574" cy="350888"/>
            <a:chOff x="7223062" y="3517267"/>
            <a:chExt cx="1355574" cy="350888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7223062" y="3868155"/>
              <a:ext cx="135557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7324955" y="3517267"/>
              <a:ext cx="1253681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400" b="1" noProof="1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sp>
        <p:nvSpPr>
          <p:cNvPr id="88" name="išľíďè"/>
          <p:cNvSpPr/>
          <p:nvPr/>
        </p:nvSpPr>
        <p:spPr bwMode="auto">
          <a:xfrm>
            <a:off x="677618" y="252145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89" name="išľíďè"/>
          <p:cNvSpPr/>
          <p:nvPr/>
        </p:nvSpPr>
        <p:spPr bwMode="auto">
          <a:xfrm>
            <a:off x="679803" y="345231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90" name="išľíďè"/>
          <p:cNvSpPr/>
          <p:nvPr/>
        </p:nvSpPr>
        <p:spPr bwMode="auto">
          <a:xfrm>
            <a:off x="8044093" y="182067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91" name="išľíďè"/>
          <p:cNvSpPr/>
          <p:nvPr/>
        </p:nvSpPr>
        <p:spPr bwMode="auto">
          <a:xfrm>
            <a:off x="9042301" y="306546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92" name="išľíďè"/>
          <p:cNvSpPr/>
          <p:nvPr/>
        </p:nvSpPr>
        <p:spPr bwMode="auto">
          <a:xfrm>
            <a:off x="8578636" y="388939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灵感小木头给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3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2A35"/>
      </a:accent1>
      <a:accent2>
        <a:srgbClr val="2B733C"/>
      </a:accent2>
      <a:accent3>
        <a:srgbClr val="222A35"/>
      </a:accent3>
      <a:accent4>
        <a:srgbClr val="2B733C"/>
      </a:accent4>
      <a:accent5>
        <a:srgbClr val="222A35"/>
      </a:accent5>
      <a:accent6>
        <a:srgbClr val="2B733C"/>
      </a:accent6>
      <a:hlink>
        <a:srgbClr val="222A35"/>
      </a:hlink>
      <a:folHlink>
        <a:srgbClr val="2B733C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1923</Words>
  <Application>Microsoft Office PowerPoint</Application>
  <PresentationFormat>自定义</PresentationFormat>
  <Paragraphs>232</Paragraphs>
  <Slides>24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樊广庆</cp:lastModifiedBy>
  <cp:revision>3</cp:revision>
  <dcterms:created xsi:type="dcterms:W3CDTF">2018-11-17T06:40:42Z</dcterms:created>
  <dcterms:modified xsi:type="dcterms:W3CDTF">2023-09-04T04:19:45Z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